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 userDrawn="1">
          <p15:clr>
            <a:srgbClr val="A4A3A4"/>
          </p15:clr>
        </p15:guide>
        <p15:guide id="2" pos="34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2790" y="114"/>
      </p:cViewPr>
      <p:guideLst>
        <p:guide orient="horz" pos="3402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A2ADE47F-6A8B-5430-9439-A0DFB8D709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99763" cy="10799763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B1B38CF-C168-AEDF-E664-F779985FCA7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22127" y="7947172"/>
            <a:ext cx="1970087" cy="21685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Your club logo here</a:t>
            </a: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4AF0D9C-232C-1139-60F9-9348404377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72" y="7680917"/>
            <a:ext cx="1720088" cy="270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6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00F14-B9EF-48DD-B1F9-9074F21BE737}" type="datetimeFigureOut">
              <a:rPr lang="en-GB" smtClean="0"/>
              <a:t>30/08/2022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2D57A-3ED5-463B-BC48-4534009B53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313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D82212E-041E-3701-491C-A10DEF74AA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1812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Yasmin Bryan</dc:creator>
  <cp:lastModifiedBy>Yasmin Bryan</cp:lastModifiedBy>
  <cp:revision>1</cp:revision>
  <dcterms:created xsi:type="dcterms:W3CDTF">2022-08-30T16:14:39Z</dcterms:created>
  <dcterms:modified xsi:type="dcterms:W3CDTF">2022-08-30T16:18:24Z</dcterms:modified>
</cp:coreProperties>
</file>