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31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4614" y="114"/>
      </p:cViewPr>
      <p:guideLst>
        <p:guide orient="horz" pos="384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BBAD1063-2E59-621D-B57D-B34C5CD0BF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" y="0"/>
            <a:ext cx="6857657" cy="12192000"/>
          </a:xfrm>
          <a:prstGeom prst="rect">
            <a:avLst/>
          </a:prstGeom>
        </p:spPr>
      </p:pic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0BA87ACA-5BB6-6292-5CE9-14ACF6E78A4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7398" y="9445579"/>
            <a:ext cx="1588354" cy="2494173"/>
          </a:xfrm>
          <a:prstGeom prst="rect">
            <a:avLst/>
          </a:prstGeom>
        </p:spPr>
      </p:pic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4C4DEEA-6F52-42BB-F55B-67F046309B0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52248" y="9445579"/>
            <a:ext cx="1576387" cy="25019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Your club logo here</a:t>
            </a:r>
          </a:p>
        </p:txBody>
      </p:sp>
    </p:spTree>
    <p:extLst>
      <p:ext uri="{BB962C8B-B14F-4D97-AF65-F5344CB8AC3E}">
        <p14:creationId xmlns:p14="http://schemas.microsoft.com/office/powerpoint/2010/main" val="4126414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6C12E-2941-4CB6-A6AF-CDD2292636D5}" type="datetimeFigureOut">
              <a:rPr lang="en-GB" smtClean="0"/>
              <a:t>30/08/2022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8C4C8-B260-4A4A-AF59-EB52A15BDD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4839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1AA6335-5C80-6D66-21EB-77EF39B3233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838802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Yasmin Bryan</dc:creator>
  <cp:lastModifiedBy>Yasmin Bryan</cp:lastModifiedBy>
  <cp:revision>1</cp:revision>
  <dcterms:created xsi:type="dcterms:W3CDTF">2022-08-30T16:18:58Z</dcterms:created>
  <dcterms:modified xsi:type="dcterms:W3CDTF">2022-08-30T16:20:35Z</dcterms:modified>
</cp:coreProperties>
</file>