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17"/>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Lst>
  <p:sldSz cx="12192000" cy="6858000"/>
  <p:notesSz cx="6858000" cy="9144000"/>
  <p:embeddedFontLst>
    <p:embeddedFont>
      <p:font typeface="Calibri" panose="020F0502020204030204" pitchFamily="34" charset="0"/>
      <p:regular r:id="rId18"/>
      <p:bold r:id="rId19"/>
      <p:italic r:id="rId20"/>
      <p:boldItalic r:id="rId21"/>
    </p:embeddedFont>
    <p:embeddedFont>
      <p:font typeface="England FC DISPLAY Regular" panose="00000500000000000000" pitchFamily="2" charset="0"/>
      <p:regular r:id="rId22"/>
    </p:embeddedFont>
    <p:embeddedFont>
      <p:font typeface="Grot12 Condensed" pitchFamily="50" charset="0"/>
      <p:regular r:id="rId23"/>
      <p:bold r:id="rId24"/>
    </p:embeddedFont>
    <p:embeddedFont>
      <p:font typeface="Grot12 Normal" pitchFamily="50" charset="0"/>
      <p:regular r:id="rId25"/>
    </p:embeddedFont>
  </p:embeddedFontLst>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77279" autoAdjust="0"/>
  </p:normalViewPr>
  <p:slideViewPr>
    <p:cSldViewPr snapToGrid="0" snapToObjects="1" showGuides="1">
      <p:cViewPr varScale="1">
        <p:scale>
          <a:sx n="121" d="100"/>
          <a:sy n="121" d="100"/>
        </p:scale>
        <p:origin x="1776" y="11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1.fntdata"/><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font" Target="fonts/font4.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5" Type="http://schemas.openxmlformats.org/officeDocument/2006/relationships/font" Target="fonts/font8.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3.fntdata"/><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7.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6.fntdata"/><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font" Target="fonts/font2.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5.fntdata"/><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cci Barrie" userId="c41828fa-0b89-4edd-9099-cf66ac76d7d0" providerId="ADAL" clId="{51B50212-6962-4BB0-971E-8A29A857D7B3}"/>
    <pc:docChg chg="modSld">
      <pc:chgData name="Becci Barrie" userId="c41828fa-0b89-4edd-9099-cf66ac76d7d0" providerId="ADAL" clId="{51B50212-6962-4BB0-971E-8A29A857D7B3}" dt="2021-04-27T10:44:22.766" v="168" actId="20577"/>
      <pc:docMkLst>
        <pc:docMk/>
      </pc:docMkLst>
      <pc:sldChg chg="modSp mod">
        <pc:chgData name="Becci Barrie" userId="c41828fa-0b89-4edd-9099-cf66ac76d7d0" providerId="ADAL" clId="{51B50212-6962-4BB0-971E-8A29A857D7B3}" dt="2021-04-27T10:44:22.766" v="168" actId="20577"/>
        <pc:sldMkLst>
          <pc:docMk/>
          <pc:sldMk cId="0" sldId="262"/>
        </pc:sldMkLst>
        <pc:spChg chg="mod">
          <ac:chgData name="Becci Barrie" userId="c41828fa-0b89-4edd-9099-cf66ac76d7d0" providerId="ADAL" clId="{51B50212-6962-4BB0-971E-8A29A857D7B3}" dt="2021-04-27T10:43:39.752" v="119" actId="20577"/>
          <ac:spMkLst>
            <pc:docMk/>
            <pc:sldMk cId="0" sldId="262"/>
            <ac:spMk id="199" creationId="{00000000-0000-0000-0000-000000000000}"/>
          </ac:spMkLst>
        </pc:spChg>
        <pc:spChg chg="mod">
          <ac:chgData name="Becci Barrie" userId="c41828fa-0b89-4edd-9099-cf66ac76d7d0" providerId="ADAL" clId="{51B50212-6962-4BB0-971E-8A29A857D7B3}" dt="2021-04-27T10:43:16.601" v="84" actId="20577"/>
          <ac:spMkLst>
            <pc:docMk/>
            <pc:sldMk cId="0" sldId="262"/>
            <ac:spMk id="200" creationId="{00000000-0000-0000-0000-000000000000}"/>
          </ac:spMkLst>
        </pc:spChg>
        <pc:spChg chg="mod">
          <ac:chgData name="Becci Barrie" userId="c41828fa-0b89-4edd-9099-cf66ac76d7d0" providerId="ADAL" clId="{51B50212-6962-4BB0-971E-8A29A857D7B3}" dt="2021-04-27T10:43:21.295" v="91" actId="20577"/>
          <ac:spMkLst>
            <pc:docMk/>
            <pc:sldMk cId="0" sldId="262"/>
            <ac:spMk id="201" creationId="{00000000-0000-0000-0000-000000000000}"/>
          </ac:spMkLst>
        </pc:spChg>
        <pc:spChg chg="mod">
          <ac:chgData name="Becci Barrie" userId="c41828fa-0b89-4edd-9099-cf66ac76d7d0" providerId="ADAL" clId="{51B50212-6962-4BB0-971E-8A29A857D7B3}" dt="2021-04-27T10:43:25.414" v="98" actId="20577"/>
          <ac:spMkLst>
            <pc:docMk/>
            <pc:sldMk cId="0" sldId="262"/>
            <ac:spMk id="202" creationId="{00000000-0000-0000-0000-000000000000}"/>
          </ac:spMkLst>
        </pc:spChg>
        <pc:spChg chg="mod">
          <ac:chgData name="Becci Barrie" userId="c41828fa-0b89-4edd-9099-cf66ac76d7d0" providerId="ADAL" clId="{51B50212-6962-4BB0-971E-8A29A857D7B3}" dt="2021-04-27T10:43:29.796" v="105" actId="5793"/>
          <ac:spMkLst>
            <pc:docMk/>
            <pc:sldMk cId="0" sldId="262"/>
            <ac:spMk id="203" creationId="{00000000-0000-0000-0000-000000000000}"/>
          </ac:spMkLst>
        </pc:spChg>
        <pc:spChg chg="mod">
          <ac:chgData name="Becci Barrie" userId="c41828fa-0b89-4edd-9099-cf66ac76d7d0" providerId="ADAL" clId="{51B50212-6962-4BB0-971E-8A29A857D7B3}" dt="2021-04-27T10:43:34.548" v="112" actId="20577"/>
          <ac:spMkLst>
            <pc:docMk/>
            <pc:sldMk cId="0" sldId="262"/>
            <ac:spMk id="204" creationId="{00000000-0000-0000-0000-000000000000}"/>
          </ac:spMkLst>
        </pc:spChg>
        <pc:spChg chg="mod">
          <ac:chgData name="Becci Barrie" userId="c41828fa-0b89-4edd-9099-cf66ac76d7d0" providerId="ADAL" clId="{51B50212-6962-4BB0-971E-8A29A857D7B3}" dt="2021-04-27T10:43:43.684" v="125" actId="5793"/>
          <ac:spMkLst>
            <pc:docMk/>
            <pc:sldMk cId="0" sldId="262"/>
            <ac:spMk id="205" creationId="{00000000-0000-0000-0000-000000000000}"/>
          </ac:spMkLst>
        </pc:spChg>
        <pc:spChg chg="mod">
          <ac:chgData name="Becci Barrie" userId="c41828fa-0b89-4edd-9099-cf66ac76d7d0" providerId="ADAL" clId="{51B50212-6962-4BB0-971E-8A29A857D7B3}" dt="2021-04-27T10:43:53.484" v="139" actId="20577"/>
          <ac:spMkLst>
            <pc:docMk/>
            <pc:sldMk cId="0" sldId="262"/>
            <ac:spMk id="294" creationId="{00000000-0000-0000-0000-000000000000}"/>
          </ac:spMkLst>
        </pc:spChg>
        <pc:spChg chg="mod">
          <ac:chgData name="Becci Barrie" userId="c41828fa-0b89-4edd-9099-cf66ac76d7d0" providerId="ADAL" clId="{51B50212-6962-4BB0-971E-8A29A857D7B3}" dt="2021-04-27T10:43:01.261" v="63" actId="5793"/>
          <ac:spMkLst>
            <pc:docMk/>
            <pc:sldMk cId="0" sldId="262"/>
            <ac:spMk id="295" creationId="{00000000-0000-0000-0000-000000000000}"/>
          </ac:spMkLst>
        </pc:spChg>
        <pc:spChg chg="mod">
          <ac:chgData name="Becci Barrie" userId="c41828fa-0b89-4edd-9099-cf66ac76d7d0" providerId="ADAL" clId="{51B50212-6962-4BB0-971E-8A29A857D7B3}" dt="2021-04-27T10:42:54.331" v="57" actId="5793"/>
          <ac:spMkLst>
            <pc:docMk/>
            <pc:sldMk cId="0" sldId="262"/>
            <ac:spMk id="296" creationId="{00000000-0000-0000-0000-000000000000}"/>
          </ac:spMkLst>
        </pc:spChg>
        <pc:spChg chg="mod">
          <ac:chgData name="Becci Barrie" userId="c41828fa-0b89-4edd-9099-cf66ac76d7d0" providerId="ADAL" clId="{51B50212-6962-4BB0-971E-8A29A857D7B3}" dt="2021-04-27T10:44:00.576" v="144" actId="20577"/>
          <ac:spMkLst>
            <pc:docMk/>
            <pc:sldMk cId="0" sldId="262"/>
            <ac:spMk id="297" creationId="{00000000-0000-0000-0000-000000000000}"/>
          </ac:spMkLst>
        </pc:spChg>
        <pc:spChg chg="mod">
          <ac:chgData name="Becci Barrie" userId="c41828fa-0b89-4edd-9099-cf66ac76d7d0" providerId="ADAL" clId="{51B50212-6962-4BB0-971E-8A29A857D7B3}" dt="2021-04-27T10:44:06.562" v="149" actId="20577"/>
          <ac:spMkLst>
            <pc:docMk/>
            <pc:sldMk cId="0" sldId="262"/>
            <ac:spMk id="298" creationId="{00000000-0000-0000-0000-000000000000}"/>
          </ac:spMkLst>
        </pc:spChg>
        <pc:spChg chg="mod">
          <ac:chgData name="Becci Barrie" userId="c41828fa-0b89-4edd-9099-cf66ac76d7d0" providerId="ADAL" clId="{51B50212-6962-4BB0-971E-8A29A857D7B3}" dt="2021-04-27T10:44:14.097" v="155" actId="14100"/>
          <ac:spMkLst>
            <pc:docMk/>
            <pc:sldMk cId="0" sldId="262"/>
            <ac:spMk id="299" creationId="{00000000-0000-0000-0000-000000000000}"/>
          </ac:spMkLst>
        </pc:spChg>
        <pc:spChg chg="mod">
          <ac:chgData name="Becci Barrie" userId="c41828fa-0b89-4edd-9099-cf66ac76d7d0" providerId="ADAL" clId="{51B50212-6962-4BB0-971E-8A29A857D7B3}" dt="2021-04-27T10:44:22.766" v="168" actId="20577"/>
          <ac:spMkLst>
            <pc:docMk/>
            <pc:sldMk cId="0" sldId="262"/>
            <ac:spMk id="300" creationId="{00000000-0000-0000-0000-000000000000}"/>
          </ac:spMkLst>
        </pc:spChg>
        <pc:spChg chg="mod">
          <ac:chgData name="Becci Barrie" userId="c41828fa-0b89-4edd-9099-cf66ac76d7d0" providerId="ADAL" clId="{51B50212-6962-4BB0-971E-8A29A857D7B3}" dt="2021-04-27T10:43:47.890" v="132" actId="5793"/>
          <ac:spMkLst>
            <pc:docMk/>
            <pc:sldMk cId="0" sldId="262"/>
            <ac:spMk id="301"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1" name="Shape 91"/>
          <p:cNvSpPr>
            <a:spLocks noGrp="1" noRot="1" noChangeAspect="1"/>
          </p:cNvSpPr>
          <p:nvPr>
            <p:ph type="sldImg"/>
          </p:nvPr>
        </p:nvSpPr>
        <p:spPr>
          <a:xfrm>
            <a:off x="1143000" y="685800"/>
            <a:ext cx="4572000" cy="3429000"/>
          </a:xfrm>
          <a:prstGeom prst="rect">
            <a:avLst/>
          </a:prstGeom>
        </p:spPr>
        <p:txBody>
          <a:bodyPr/>
          <a:lstStyle/>
          <a:p>
            <a:endParaRPr/>
          </a:p>
        </p:txBody>
      </p:sp>
      <p:sp>
        <p:nvSpPr>
          <p:cNvPr id="92" name="Shape 9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Shape 115"/>
          <p:cNvSpPr>
            <a:spLocks noGrp="1" noRot="1" noChangeAspect="1"/>
          </p:cNvSpPr>
          <p:nvPr>
            <p:ph type="sldImg"/>
          </p:nvPr>
        </p:nvSpPr>
        <p:spPr>
          <a:xfrm>
            <a:off x="381000" y="685800"/>
            <a:ext cx="6096000" cy="3429000"/>
          </a:xfrm>
          <a:prstGeom prst="rect">
            <a:avLst/>
          </a:prstGeom>
        </p:spPr>
        <p:txBody>
          <a:bodyPr/>
          <a:lstStyle/>
          <a:p>
            <a:endParaRPr/>
          </a:p>
        </p:txBody>
      </p:sp>
      <p:sp>
        <p:nvSpPr>
          <p:cNvPr id="116" name="Shape 116"/>
          <p:cNvSpPr>
            <a:spLocks noGrp="1"/>
          </p:cNvSpPr>
          <p:nvPr>
            <p:ph type="body" sz="quarter" idx="1"/>
          </p:nvPr>
        </p:nvSpPr>
        <p:spPr>
          <a:prstGeom prst="rect">
            <a:avLst/>
          </a:prstGeom>
        </p:spPr>
        <p:txBody>
          <a:bodyPr/>
          <a:lstStyle/>
          <a:p>
            <a:r>
              <a:rPr dirty="0"/>
              <a:t>Teacher Notes</a:t>
            </a:r>
          </a:p>
          <a:p>
            <a:pPr marL="171450" indent="-171450">
              <a:buFont typeface="Arial" panose="020B0604020202020204" pitchFamily="34" charset="0"/>
              <a:buChar char="•"/>
            </a:pPr>
            <a:r>
              <a:rPr dirty="0"/>
              <a:t>Starter activity: Get students thinking about </a:t>
            </a:r>
            <a:r>
              <a:rPr lang="en-US" dirty="0"/>
              <a:t>the</a:t>
            </a:r>
            <a:r>
              <a:rPr dirty="0"/>
              <a:t> country they are visiting.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 name="Shape 352"/>
          <p:cNvSpPr>
            <a:spLocks noGrp="1" noRot="1" noChangeAspect="1"/>
          </p:cNvSpPr>
          <p:nvPr>
            <p:ph type="sldImg"/>
          </p:nvPr>
        </p:nvSpPr>
        <p:spPr>
          <a:xfrm>
            <a:off x="381000" y="685800"/>
            <a:ext cx="6096000" cy="3429000"/>
          </a:xfrm>
          <a:prstGeom prst="rect">
            <a:avLst/>
          </a:prstGeom>
        </p:spPr>
        <p:txBody>
          <a:bodyPr/>
          <a:lstStyle/>
          <a:p>
            <a:endParaRPr/>
          </a:p>
        </p:txBody>
      </p:sp>
      <p:sp>
        <p:nvSpPr>
          <p:cNvPr id="353" name="Shape 353"/>
          <p:cNvSpPr>
            <a:spLocks noGrp="1"/>
          </p:cNvSpPr>
          <p:nvPr>
            <p:ph type="body" sz="quarter" idx="1"/>
          </p:nvPr>
        </p:nvSpPr>
        <p:spPr>
          <a:prstGeom prst="rect">
            <a:avLst/>
          </a:prstGeom>
        </p:spPr>
        <p:txBody>
          <a:bodyPr/>
          <a:lstStyle/>
          <a:p>
            <a:r>
              <a:t>Teacher Notes</a:t>
            </a:r>
          </a:p>
          <a:p>
            <a:r>
              <a:t>Worksheet used to test knowledge and maths skills:</a:t>
            </a:r>
          </a:p>
          <a:p>
            <a:pPr marL="228600" indent="-228600">
              <a:buSzPct val="100000"/>
              <a:buAutoNum type="arabicPeriod"/>
            </a:pPr>
            <a:r>
              <a:t>Calculating probability.</a:t>
            </a:r>
          </a:p>
          <a:p>
            <a:pPr marL="228600" indent="-228600">
              <a:buSzPct val="100000"/>
              <a:buAutoNum type="arabicPeriod"/>
            </a:pPr>
            <a:r>
              <a:t>Converting probability between fraction, decimal and percentage.</a:t>
            </a:r>
          </a:p>
          <a:p>
            <a:pPr marL="228600" indent="-228600">
              <a:buSzPct val="100000"/>
              <a:buAutoNum type="arabicPeriod"/>
            </a:pPr>
            <a:r>
              <a:t>Calculating final probability over multiple events. Using multiplication of fractions.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 name="Shape 362"/>
          <p:cNvSpPr>
            <a:spLocks noGrp="1" noRot="1" noChangeAspect="1"/>
          </p:cNvSpPr>
          <p:nvPr>
            <p:ph type="sldImg"/>
          </p:nvPr>
        </p:nvSpPr>
        <p:spPr>
          <a:xfrm>
            <a:off x="381000" y="685800"/>
            <a:ext cx="6096000" cy="3429000"/>
          </a:xfrm>
          <a:prstGeom prst="rect">
            <a:avLst/>
          </a:prstGeom>
        </p:spPr>
        <p:txBody>
          <a:bodyPr/>
          <a:lstStyle/>
          <a:p>
            <a:endParaRPr/>
          </a:p>
        </p:txBody>
      </p:sp>
      <p:sp>
        <p:nvSpPr>
          <p:cNvPr id="363" name="Shape 363"/>
          <p:cNvSpPr>
            <a:spLocks noGrp="1"/>
          </p:cNvSpPr>
          <p:nvPr>
            <p:ph type="body" sz="quarter" idx="1"/>
          </p:nvPr>
        </p:nvSpPr>
        <p:spPr>
          <a:prstGeom prst="rect">
            <a:avLst/>
          </a:prstGeom>
        </p:spPr>
        <p:txBody>
          <a:bodyPr/>
          <a:lstStyle/>
          <a:p>
            <a:r>
              <a:rPr dirty="0"/>
              <a:t>Teacher Notes</a:t>
            </a:r>
          </a:p>
          <a:p>
            <a:r>
              <a:rPr dirty="0"/>
              <a:t>Worksheet used to test knowledge and </a:t>
            </a:r>
            <a:r>
              <a:rPr dirty="0" err="1"/>
              <a:t>maths</a:t>
            </a:r>
            <a:r>
              <a:rPr dirty="0"/>
              <a:t> skills:</a:t>
            </a:r>
          </a:p>
          <a:p>
            <a:pPr marL="228600" indent="-228600">
              <a:buSzPct val="100000"/>
              <a:buAutoNum type="arabicPeriod"/>
            </a:pPr>
            <a:r>
              <a:rPr dirty="0"/>
              <a:t>Calculating probability.</a:t>
            </a:r>
          </a:p>
          <a:p>
            <a:pPr marL="228600" indent="-228600">
              <a:buSzPct val="100000"/>
              <a:buAutoNum type="arabicPeriod"/>
            </a:pPr>
            <a:r>
              <a:rPr dirty="0"/>
              <a:t>Converting probability between fraction, decimal and percentage.</a:t>
            </a:r>
          </a:p>
          <a:p>
            <a:pPr marL="228600" indent="-228600">
              <a:buSzPct val="100000"/>
              <a:buAutoNum type="arabicPeriod"/>
            </a:pPr>
            <a:r>
              <a:rPr dirty="0"/>
              <a:t>Calculating final probability over multiple events. Using multiplication of fractions. </a:t>
            </a:r>
          </a:p>
          <a:p>
            <a:pPr marL="228600" indent="-228600">
              <a:buSzPct val="100000"/>
              <a:buAutoNum type="arabicPeriod"/>
            </a:pPr>
            <a:endParaRPr dirty="0"/>
          </a:p>
          <a:p>
            <a:r>
              <a:rPr dirty="0"/>
              <a:t>Follow up class discussion:</a:t>
            </a:r>
          </a:p>
          <a:p>
            <a:pPr marL="171450" indent="-171450">
              <a:buSzPct val="100000"/>
              <a:buFont typeface="Arial"/>
              <a:buChar char="•"/>
            </a:pPr>
            <a:r>
              <a:rPr dirty="0"/>
              <a:t>This is an opportunity to discuss with the students about the findings of their probability calculations.</a:t>
            </a:r>
          </a:p>
          <a:p>
            <a:pPr marL="171450" indent="-171450">
              <a:buSzPct val="100000"/>
              <a:buFont typeface="Arial"/>
              <a:buChar char="•"/>
            </a:pPr>
            <a:r>
              <a:rPr dirty="0"/>
              <a:t>Findings should be that the chance of one team winning is low. </a:t>
            </a:r>
          </a:p>
          <a:p>
            <a:pPr marL="171450" indent="-171450">
              <a:buSzPct val="100000"/>
              <a:buFont typeface="Arial"/>
              <a:buChar char="•"/>
            </a:pPr>
            <a:r>
              <a:rPr dirty="0"/>
              <a:t>This can lead to questioning over whether students think that it is 50:50 probability to win a football match. Are all the teams even? Does this make the tournament more exciting?</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 name="Shape 370"/>
          <p:cNvSpPr>
            <a:spLocks noGrp="1" noRot="1" noChangeAspect="1"/>
          </p:cNvSpPr>
          <p:nvPr>
            <p:ph type="sldImg"/>
          </p:nvPr>
        </p:nvSpPr>
        <p:spPr>
          <a:xfrm>
            <a:off x="381000" y="685800"/>
            <a:ext cx="6096000" cy="3429000"/>
          </a:xfrm>
          <a:prstGeom prst="rect">
            <a:avLst/>
          </a:prstGeom>
        </p:spPr>
        <p:txBody>
          <a:bodyPr/>
          <a:lstStyle/>
          <a:p>
            <a:endParaRPr/>
          </a:p>
        </p:txBody>
      </p:sp>
      <p:sp>
        <p:nvSpPr>
          <p:cNvPr id="371" name="Shape 371"/>
          <p:cNvSpPr>
            <a:spLocks noGrp="1"/>
          </p:cNvSpPr>
          <p:nvPr>
            <p:ph type="body" sz="quarter" idx="1"/>
          </p:nvPr>
        </p:nvSpPr>
        <p:spPr>
          <a:prstGeom prst="rect">
            <a:avLst/>
          </a:prstGeom>
        </p:spPr>
        <p:txBody>
          <a:bodyPr/>
          <a:lstStyle/>
          <a:p>
            <a:r>
              <a:rPr dirty="0"/>
              <a:t>Teacher Notes</a:t>
            </a:r>
          </a:p>
          <a:p>
            <a:pPr marL="171450" indent="-171450">
              <a:buSzPct val="100000"/>
              <a:buFont typeface="Arial"/>
              <a:buChar char="•"/>
            </a:pPr>
            <a:r>
              <a:rPr dirty="0"/>
              <a:t>Students to consolidate their learning within this section.</a:t>
            </a:r>
          </a:p>
          <a:p>
            <a:pPr marL="171450" indent="-171450">
              <a:buSzPct val="100000"/>
              <a:buFont typeface="Arial"/>
              <a:buChar char="•"/>
            </a:pPr>
            <a:r>
              <a:rPr dirty="0"/>
              <a:t>Linking back to the big question.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Shape 143"/>
          <p:cNvSpPr>
            <a:spLocks noGrp="1" noRot="1" noChangeAspect="1"/>
          </p:cNvSpPr>
          <p:nvPr>
            <p:ph type="sldImg"/>
          </p:nvPr>
        </p:nvSpPr>
        <p:spPr>
          <a:xfrm>
            <a:off x="381000" y="685800"/>
            <a:ext cx="6096000" cy="3429000"/>
          </a:xfrm>
          <a:prstGeom prst="rect">
            <a:avLst/>
          </a:prstGeom>
        </p:spPr>
        <p:txBody>
          <a:bodyPr/>
          <a:lstStyle/>
          <a:p>
            <a:endParaRPr/>
          </a:p>
        </p:txBody>
      </p:sp>
      <p:sp>
        <p:nvSpPr>
          <p:cNvPr id="144" name="Shape 144"/>
          <p:cNvSpPr>
            <a:spLocks noGrp="1"/>
          </p:cNvSpPr>
          <p:nvPr>
            <p:ph type="body" sz="quarter" idx="1"/>
          </p:nvPr>
        </p:nvSpPr>
        <p:spPr>
          <a:prstGeom prst="rect">
            <a:avLst/>
          </a:prstGeom>
        </p:spPr>
        <p:txBody>
          <a:bodyPr/>
          <a:lstStyle/>
          <a:p>
            <a:r>
              <a:rPr dirty="0"/>
              <a:t>Teacher Note</a:t>
            </a:r>
            <a:r>
              <a:rPr lang="en-US" dirty="0"/>
              <a:t>s</a:t>
            </a:r>
            <a:r>
              <a:rPr dirty="0"/>
              <a:t> </a:t>
            </a:r>
          </a:p>
          <a:p>
            <a:pPr marL="171450" indent="-171450">
              <a:buSzPct val="100000"/>
              <a:buFont typeface="Arial"/>
              <a:buChar char="•"/>
            </a:pPr>
            <a:r>
              <a:rPr lang="en-US" dirty="0"/>
              <a:t>Brief introduction to Rome as a city.</a:t>
            </a:r>
          </a:p>
          <a:p>
            <a:pPr marL="171450" indent="-171450">
              <a:buSzPct val="100000"/>
              <a:buFont typeface="Arial"/>
              <a:buChar char="•"/>
            </a:pPr>
            <a:r>
              <a:rPr lang="en-US" dirty="0"/>
              <a:t>Locate Italy and then Rome on the map.</a:t>
            </a:r>
          </a:p>
          <a:p>
            <a:pPr marL="171450" indent="-171450">
              <a:buSzPct val="100000"/>
              <a:buFont typeface="Arial"/>
              <a:buChar char="•"/>
            </a:pPr>
            <a:r>
              <a:rPr lang="en-US" dirty="0"/>
              <a:t>Introduction to Group </a:t>
            </a:r>
            <a:r>
              <a:rPr lang="en-US"/>
              <a:t>A teams</a:t>
            </a:r>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hape 166"/>
          <p:cNvSpPr>
            <a:spLocks noGrp="1" noRot="1" noChangeAspect="1"/>
          </p:cNvSpPr>
          <p:nvPr>
            <p:ph type="sldImg"/>
          </p:nvPr>
        </p:nvSpPr>
        <p:spPr>
          <a:xfrm>
            <a:off x="381000" y="685800"/>
            <a:ext cx="6096000" cy="3429000"/>
          </a:xfrm>
          <a:prstGeom prst="rect">
            <a:avLst/>
          </a:prstGeom>
        </p:spPr>
        <p:txBody>
          <a:bodyPr/>
          <a:lstStyle/>
          <a:p>
            <a:endParaRPr/>
          </a:p>
        </p:txBody>
      </p:sp>
      <p:sp>
        <p:nvSpPr>
          <p:cNvPr id="167" name="Shape 167"/>
          <p:cNvSpPr>
            <a:spLocks noGrp="1"/>
          </p:cNvSpPr>
          <p:nvPr>
            <p:ph type="body" sz="quarter" idx="1"/>
          </p:nvPr>
        </p:nvSpPr>
        <p:spPr>
          <a:prstGeom prst="rect">
            <a:avLst/>
          </a:prstGeom>
        </p:spPr>
        <p:txBody>
          <a:bodyPr/>
          <a:lstStyle/>
          <a:p>
            <a:r>
              <a:rPr dirty="0"/>
              <a:t>Teacher Notes</a:t>
            </a:r>
          </a:p>
          <a:p>
            <a:pPr marL="171450" indent="-171450">
              <a:buFont typeface="Arial" panose="020B0604020202020204" pitchFamily="34" charset="0"/>
              <a:buChar char="•"/>
            </a:pPr>
            <a:r>
              <a:rPr dirty="0"/>
              <a:t>The big question to answer is a key point of the lesson.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Shape 175"/>
          <p:cNvSpPr>
            <a:spLocks noGrp="1" noRot="1" noChangeAspect="1"/>
          </p:cNvSpPr>
          <p:nvPr>
            <p:ph type="sldImg"/>
          </p:nvPr>
        </p:nvSpPr>
        <p:spPr>
          <a:xfrm>
            <a:off x="381000" y="685800"/>
            <a:ext cx="6096000" cy="3429000"/>
          </a:xfrm>
          <a:prstGeom prst="rect">
            <a:avLst/>
          </a:prstGeom>
        </p:spPr>
        <p:txBody>
          <a:bodyPr/>
          <a:lstStyle/>
          <a:p>
            <a:endParaRPr/>
          </a:p>
        </p:txBody>
      </p:sp>
      <p:sp>
        <p:nvSpPr>
          <p:cNvPr id="176" name="Shape 176"/>
          <p:cNvSpPr>
            <a:spLocks noGrp="1"/>
          </p:cNvSpPr>
          <p:nvPr>
            <p:ph type="body" sz="quarter" idx="1"/>
          </p:nvPr>
        </p:nvSpPr>
        <p:spPr>
          <a:prstGeom prst="rect">
            <a:avLst/>
          </a:prstGeom>
        </p:spPr>
        <p:txBody>
          <a:bodyPr/>
          <a:lstStyle/>
          <a:p>
            <a:r>
              <a:rPr dirty="0"/>
              <a:t>Teacher Notes</a:t>
            </a:r>
          </a:p>
          <a:p>
            <a:pPr marL="171450" indent="-171450">
              <a:buSzPct val="100000"/>
              <a:buFont typeface="Arial"/>
              <a:buChar char="•"/>
            </a:pPr>
            <a:r>
              <a:rPr dirty="0"/>
              <a:t>This question is to get students thinking of </a:t>
            </a:r>
            <a:r>
              <a:rPr lang="en-US" dirty="0"/>
              <a:t>probability in </a:t>
            </a:r>
            <a:r>
              <a:rPr dirty="0"/>
              <a:t>a football match setting. </a:t>
            </a:r>
          </a:p>
          <a:p>
            <a:pPr marL="171450" indent="-171450">
              <a:buSzPct val="100000"/>
              <a:buFont typeface="Arial"/>
              <a:buChar char="•"/>
            </a:pPr>
            <a:r>
              <a:rPr dirty="0"/>
              <a:t>Students should have 30 seconds to think quietly.</a:t>
            </a:r>
          </a:p>
          <a:p>
            <a:pPr marL="171450" indent="-171450">
              <a:buSzPct val="100000"/>
              <a:buFont typeface="Arial"/>
              <a:buChar char="•"/>
            </a:pPr>
            <a:r>
              <a:rPr dirty="0"/>
              <a:t>The teacher should find out from the class their thoughts.</a:t>
            </a:r>
          </a:p>
          <a:p>
            <a:pPr marL="171450" indent="-171450">
              <a:buSzPct val="100000"/>
              <a:buFont typeface="Arial"/>
              <a:buChar char="•"/>
            </a:pPr>
            <a:r>
              <a:rPr dirty="0"/>
              <a:t>The coin toss is the idea we are looking for.</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noRot="1" noChangeAspect="1"/>
          </p:cNvSpPr>
          <p:nvPr>
            <p:ph type="sldImg"/>
          </p:nvPr>
        </p:nvSpPr>
        <p:spPr>
          <a:xfrm>
            <a:off x="381000" y="685800"/>
            <a:ext cx="6096000" cy="3429000"/>
          </a:xfrm>
          <a:prstGeom prst="rect">
            <a:avLst/>
          </a:prstGeom>
        </p:spPr>
        <p:txBody>
          <a:bodyPr/>
          <a:lstStyle/>
          <a:p>
            <a:endParaRPr/>
          </a:p>
        </p:txBody>
      </p:sp>
      <p:sp>
        <p:nvSpPr>
          <p:cNvPr id="185" name="Shape 185"/>
          <p:cNvSpPr>
            <a:spLocks noGrp="1"/>
          </p:cNvSpPr>
          <p:nvPr>
            <p:ph type="body" sz="quarter" idx="1"/>
          </p:nvPr>
        </p:nvSpPr>
        <p:spPr>
          <a:prstGeom prst="rect">
            <a:avLst/>
          </a:prstGeom>
        </p:spPr>
        <p:txBody>
          <a:bodyPr/>
          <a:lstStyle/>
          <a:p>
            <a:r>
              <a:rPr dirty="0"/>
              <a:t>Teacher Notes</a:t>
            </a:r>
          </a:p>
          <a:p>
            <a:pPr marL="171450" indent="-171450">
              <a:buSzPct val="100000"/>
              <a:buFont typeface="Arial"/>
              <a:buChar char="•"/>
            </a:pPr>
            <a:r>
              <a:rPr dirty="0"/>
              <a:t>Teacher to demonstrate students how to toss a coin so it is fair for both teams.</a:t>
            </a:r>
          </a:p>
          <a:p>
            <a:pPr marL="171450" indent="-171450">
              <a:buSzPct val="100000"/>
              <a:buFont typeface="Arial"/>
              <a:buChar char="•"/>
            </a:pPr>
            <a:r>
              <a:rPr dirty="0"/>
              <a:t>Coin must be flipped from the thumb and land on the floor. </a:t>
            </a:r>
          </a:p>
          <a:p>
            <a:pPr marL="171450" indent="-171450">
              <a:buSzPct val="100000"/>
              <a:buFont typeface="Arial"/>
              <a:buChar char="•"/>
            </a:pPr>
            <a:r>
              <a:rPr dirty="0"/>
              <a:t>Students to be provided with a coin each for their groups. </a:t>
            </a:r>
          </a:p>
          <a:p>
            <a:pPr marL="171450" indent="-171450">
              <a:buSzPct val="100000"/>
              <a:buFont typeface="Arial"/>
              <a:buChar char="•"/>
            </a:pPr>
            <a:r>
              <a:rPr dirty="0"/>
              <a:t>Students to leave main group and carry out task in their individual groups. </a:t>
            </a:r>
          </a:p>
          <a:p>
            <a:pPr marL="171450" indent="-171450">
              <a:buSzPct val="100000"/>
              <a:buFont typeface="Arial"/>
              <a:buChar char="•"/>
            </a:pPr>
            <a:r>
              <a:rPr dirty="0"/>
              <a:t>Once they have carried out and reco</a:t>
            </a:r>
            <a:r>
              <a:rPr lang="en-US" dirty="0"/>
              <a:t>r</a:t>
            </a:r>
            <a:r>
              <a:rPr dirty="0"/>
              <a:t>ded their tasks</a:t>
            </a:r>
            <a:r>
              <a:rPr lang="en-US" dirty="0"/>
              <a:t>,</a:t>
            </a:r>
            <a:r>
              <a:rPr dirty="0"/>
              <a:t> they have a written task to complete</a:t>
            </a:r>
            <a:r>
              <a:rPr lang="en-US" dirty="0"/>
              <a:t>,</a:t>
            </a:r>
            <a:r>
              <a:rPr dirty="0"/>
              <a:t> answering the question</a:t>
            </a:r>
            <a:r>
              <a:rPr lang="en-US" dirty="0"/>
              <a:t>s</a:t>
            </a:r>
            <a:r>
              <a:rPr dirty="0"/>
              <a:t> on this slide. </a:t>
            </a:r>
          </a:p>
          <a:p>
            <a:pPr marL="171450" indent="-171450">
              <a:buSzPct val="100000"/>
              <a:buFont typeface="Arial"/>
              <a:buChar char="•"/>
            </a:pPr>
            <a:r>
              <a:rPr dirty="0"/>
              <a:t>Answers follow on the next page.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Shape 193"/>
          <p:cNvSpPr>
            <a:spLocks noGrp="1" noRot="1" noChangeAspect="1"/>
          </p:cNvSpPr>
          <p:nvPr>
            <p:ph type="sldImg"/>
          </p:nvPr>
        </p:nvSpPr>
        <p:spPr>
          <a:xfrm>
            <a:off x="381000" y="685800"/>
            <a:ext cx="6096000" cy="3429000"/>
          </a:xfrm>
          <a:prstGeom prst="rect">
            <a:avLst/>
          </a:prstGeom>
        </p:spPr>
        <p:txBody>
          <a:bodyPr/>
          <a:lstStyle/>
          <a:p>
            <a:endParaRPr/>
          </a:p>
        </p:txBody>
      </p:sp>
      <p:sp>
        <p:nvSpPr>
          <p:cNvPr id="194" name="Shape 194"/>
          <p:cNvSpPr>
            <a:spLocks noGrp="1"/>
          </p:cNvSpPr>
          <p:nvPr>
            <p:ph type="body" sz="quarter" idx="1"/>
          </p:nvPr>
        </p:nvSpPr>
        <p:spPr>
          <a:prstGeom prst="rect">
            <a:avLst/>
          </a:prstGeom>
        </p:spPr>
        <p:txBody>
          <a:bodyPr/>
          <a:lstStyle/>
          <a:p>
            <a:r>
              <a:rPr dirty="0"/>
              <a:t>Teacher Notes</a:t>
            </a:r>
          </a:p>
          <a:p>
            <a:pPr marL="171450" indent="-171450">
              <a:buFont typeface="Arial" panose="020B0604020202020204" pitchFamily="34" charset="0"/>
              <a:buChar char="•"/>
            </a:pPr>
            <a:r>
              <a:rPr dirty="0"/>
              <a:t>Answers to task: Can be discussed with class or used for marking following lesson.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Shape 321"/>
          <p:cNvSpPr>
            <a:spLocks noGrp="1" noRot="1" noChangeAspect="1"/>
          </p:cNvSpPr>
          <p:nvPr>
            <p:ph type="sldImg"/>
          </p:nvPr>
        </p:nvSpPr>
        <p:spPr>
          <a:xfrm>
            <a:off x="381000" y="685800"/>
            <a:ext cx="6096000" cy="3429000"/>
          </a:xfrm>
          <a:prstGeom prst="rect">
            <a:avLst/>
          </a:prstGeom>
        </p:spPr>
        <p:txBody>
          <a:bodyPr/>
          <a:lstStyle/>
          <a:p>
            <a:endParaRPr/>
          </a:p>
        </p:txBody>
      </p:sp>
      <p:sp>
        <p:nvSpPr>
          <p:cNvPr id="322" name="Shape 322"/>
          <p:cNvSpPr>
            <a:spLocks noGrp="1"/>
          </p:cNvSpPr>
          <p:nvPr>
            <p:ph type="body" sz="quarter" idx="1"/>
          </p:nvPr>
        </p:nvSpPr>
        <p:spPr>
          <a:prstGeom prst="rect">
            <a:avLst/>
          </a:prstGeom>
        </p:spPr>
        <p:txBody>
          <a:bodyPr/>
          <a:lstStyle/>
          <a:p>
            <a:r>
              <a:t>Teacher Notes</a:t>
            </a:r>
          </a:p>
          <a:p>
            <a:pPr marL="171450" indent="-171450">
              <a:buSzPct val="100000"/>
              <a:buFont typeface="Arial"/>
              <a:buChar char="•"/>
            </a:pPr>
            <a:r>
              <a:t>Teacher to outline the structure of the tournament: Gives students background and pre-requisite knowledge to be able to complete next task.</a:t>
            </a:r>
          </a:p>
          <a:p>
            <a:pPr marL="171450" indent="-171450">
              <a:buSzPct val="100000"/>
              <a:buFont typeface="Arial"/>
              <a:buChar char="•"/>
            </a:pPr>
            <a:r>
              <a:t>The tournament is made up of 24 teams, in 6 groups. </a:t>
            </a:r>
          </a:p>
          <a:p>
            <a:pPr marL="171450" indent="-171450">
              <a:buSzPct val="100000"/>
              <a:buFont typeface="Arial"/>
              <a:buChar char="•"/>
            </a:pPr>
            <a:r>
              <a:t>16 teams will progress from the group stages. </a:t>
            </a:r>
          </a:p>
          <a:p>
            <a:pPr marL="171450" indent="-171450">
              <a:buSzPct val="100000"/>
              <a:buFont typeface="Arial"/>
              <a:buChar char="•"/>
            </a:pPr>
            <a:r>
              <a:t>Those 16 will play in knockout games culminating in the final.</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 name="Shape 332"/>
          <p:cNvSpPr>
            <a:spLocks noGrp="1" noRot="1" noChangeAspect="1"/>
          </p:cNvSpPr>
          <p:nvPr>
            <p:ph type="sldImg"/>
          </p:nvPr>
        </p:nvSpPr>
        <p:spPr>
          <a:xfrm>
            <a:off x="381000" y="685800"/>
            <a:ext cx="6096000" cy="3429000"/>
          </a:xfrm>
          <a:prstGeom prst="rect">
            <a:avLst/>
          </a:prstGeom>
        </p:spPr>
        <p:txBody>
          <a:bodyPr/>
          <a:lstStyle/>
          <a:p>
            <a:endParaRPr/>
          </a:p>
        </p:txBody>
      </p:sp>
      <p:sp>
        <p:nvSpPr>
          <p:cNvPr id="333" name="Shape 333"/>
          <p:cNvSpPr>
            <a:spLocks noGrp="1"/>
          </p:cNvSpPr>
          <p:nvPr>
            <p:ph type="body" sz="quarter" idx="1"/>
          </p:nvPr>
        </p:nvSpPr>
        <p:spPr>
          <a:prstGeom prst="rect">
            <a:avLst/>
          </a:prstGeom>
        </p:spPr>
        <p:txBody>
          <a:bodyPr/>
          <a:lstStyle/>
          <a:p>
            <a:r>
              <a:rPr dirty="0"/>
              <a:t>Teacher Notes</a:t>
            </a:r>
          </a:p>
          <a:p>
            <a:pPr marL="171450" indent="-171450">
              <a:buSzPct val="100000"/>
              <a:buFont typeface="Arial"/>
              <a:buChar char="•"/>
            </a:pPr>
            <a:r>
              <a:rPr dirty="0"/>
              <a:t>This slide is to introduce the task of what the probability is of winning the</a:t>
            </a:r>
            <a:r>
              <a:rPr lang="en-US" dirty="0"/>
              <a:t> tournament and</a:t>
            </a:r>
            <a:r>
              <a:rPr dirty="0"/>
              <a:t> linking it to the coin toss task. </a:t>
            </a:r>
          </a:p>
          <a:p>
            <a:pPr marL="171450" indent="-171450">
              <a:buSzPct val="100000"/>
              <a:buFont typeface="Arial"/>
              <a:buChar char="•"/>
            </a:pPr>
            <a:r>
              <a:rPr dirty="0"/>
              <a:t>There are two sides of a coin, there are two teams in a football match. Both </a:t>
            </a:r>
            <a:r>
              <a:rPr lang="en-US" dirty="0"/>
              <a:t>have a</a:t>
            </a:r>
            <a:r>
              <a:rPr dirty="0"/>
              <a:t> 50:50</a:t>
            </a:r>
            <a:r>
              <a:rPr lang="en-US" dirty="0"/>
              <a:t> chance</a:t>
            </a:r>
            <a:r>
              <a:rPr dirty="0"/>
              <a:t> of winning if both teams are equally skilled. </a:t>
            </a:r>
          </a:p>
          <a:p>
            <a:pPr marL="171450" indent="-171450">
              <a:buSzPct val="100000"/>
              <a:buFont typeface="Arial"/>
              <a:buChar char="•"/>
            </a:pPr>
            <a:r>
              <a:rPr dirty="0"/>
              <a:t>The teams being equally skilled allows fraction calculations to be made at the </a:t>
            </a:r>
            <a:r>
              <a:rPr lang="en-GB" dirty="0"/>
              <a:t>student's</a:t>
            </a:r>
            <a:r>
              <a:rPr dirty="0"/>
              <a:t> level. It should be pointed out by teachers that teams are rarely evenly skilled, but without knowing how well the teams are playing before the match we cannot know. (This can be explored in the extension worksheet by adjusting the probability of teams winning)</a:t>
            </a:r>
            <a:r>
              <a:rPr lang="en-US" dirty="0"/>
              <a:t>.</a:t>
            </a: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 name="Shape 340"/>
          <p:cNvSpPr>
            <a:spLocks noGrp="1" noRot="1" noChangeAspect="1"/>
          </p:cNvSpPr>
          <p:nvPr>
            <p:ph type="sldImg"/>
          </p:nvPr>
        </p:nvSpPr>
        <p:spPr>
          <a:xfrm>
            <a:off x="381000" y="685800"/>
            <a:ext cx="6096000" cy="3429000"/>
          </a:xfrm>
          <a:prstGeom prst="rect">
            <a:avLst/>
          </a:prstGeom>
        </p:spPr>
        <p:txBody>
          <a:bodyPr/>
          <a:lstStyle/>
          <a:p>
            <a:endParaRPr/>
          </a:p>
        </p:txBody>
      </p:sp>
      <p:sp>
        <p:nvSpPr>
          <p:cNvPr id="341" name="Shape 341"/>
          <p:cNvSpPr>
            <a:spLocks noGrp="1"/>
          </p:cNvSpPr>
          <p:nvPr>
            <p:ph type="body" sz="quarter" idx="1"/>
          </p:nvPr>
        </p:nvSpPr>
        <p:spPr>
          <a:prstGeom prst="rect">
            <a:avLst/>
          </a:prstGeom>
        </p:spPr>
        <p:txBody>
          <a:bodyPr/>
          <a:lstStyle/>
          <a:p>
            <a:r>
              <a:rPr dirty="0"/>
              <a:t>Teacher Notes</a:t>
            </a:r>
          </a:p>
          <a:p>
            <a:pPr marL="171450" indent="-171450">
              <a:buSzPct val="100000"/>
              <a:buFont typeface="Arial"/>
              <a:buChar char="•"/>
            </a:pPr>
            <a:r>
              <a:rPr dirty="0"/>
              <a:t>This slide is to introduce the task of what the probability is of winning the </a:t>
            </a:r>
            <a:r>
              <a:rPr lang="en-US" dirty="0"/>
              <a:t>tournament and</a:t>
            </a:r>
            <a:r>
              <a:rPr dirty="0"/>
              <a:t> linking it to the coin toss task. </a:t>
            </a:r>
          </a:p>
          <a:p>
            <a:pPr marL="171450" indent="-171450">
              <a:buSzPct val="100000"/>
              <a:buFont typeface="Arial"/>
              <a:buChar char="•"/>
            </a:pPr>
            <a:r>
              <a:rPr dirty="0"/>
              <a:t>There are two sides of a coin, there are two teams in a football match. Both </a:t>
            </a:r>
            <a:r>
              <a:rPr lang="en-US" dirty="0"/>
              <a:t>have a</a:t>
            </a:r>
            <a:r>
              <a:rPr dirty="0"/>
              <a:t> 50:50 </a:t>
            </a:r>
            <a:r>
              <a:rPr lang="en-US" dirty="0"/>
              <a:t>chance </a:t>
            </a:r>
            <a:r>
              <a:rPr dirty="0"/>
              <a:t>of winning if both teams are equally skilled. </a:t>
            </a:r>
          </a:p>
          <a:p>
            <a:pPr marL="171450" indent="-171450">
              <a:buSzPct val="100000"/>
              <a:buFont typeface="Arial"/>
              <a:buChar char="•"/>
            </a:pPr>
            <a:r>
              <a:rPr dirty="0"/>
              <a:t>The teams being equally skilled allows fraction calculations to be made at the </a:t>
            </a:r>
            <a:r>
              <a:rPr lang="en-GB" dirty="0"/>
              <a:t>student's</a:t>
            </a:r>
            <a:r>
              <a:rPr dirty="0"/>
              <a:t> level. It should be pointed out by teachers that teams are rarely evenly skilled, but without knowing how well the teams are playing before the match we cannot know. (This can be explored in the extension worksheet by adjusting the probability of teams winning)</a:t>
            </a:r>
            <a:r>
              <a:rPr lang="en-US" dirty="0"/>
              <a:t>.</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524000" y="1122362"/>
            <a:ext cx="9144000" cy="2387601"/>
          </a:xfrm>
          <a:prstGeom prst="rect">
            <a:avLst/>
          </a:prstGeom>
        </p:spPr>
        <p:txBody>
          <a:bodyPr anchor="b"/>
          <a:lstStyle>
            <a:lvl1pPr algn="ctr">
              <a:defRPr sz="6000"/>
            </a:lvl1pPr>
          </a:lstStyle>
          <a:p>
            <a:r>
              <a:t>Title Text</a:t>
            </a:r>
          </a:p>
        </p:txBody>
      </p:sp>
      <p:sp>
        <p:nvSpPr>
          <p:cNvPr id="12" name="Body Level One…"/>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831850" y="1709738"/>
            <a:ext cx="10515600" cy="2852737"/>
          </a:xfrm>
          <a:prstGeom prst="rect">
            <a:avLst/>
          </a:prstGeom>
        </p:spPr>
        <p:txBody>
          <a:bodyPr anchor="b"/>
          <a:lstStyle>
            <a:lvl1pPr>
              <a:defRPr sz="6000"/>
            </a:lvl1pPr>
          </a:lstStyle>
          <a:p>
            <a:r>
              <a:t>Title Text</a:t>
            </a:r>
          </a:p>
        </p:txBody>
      </p:sp>
      <p:sp>
        <p:nvSpPr>
          <p:cNvPr id="30" name="Body Level One…"/>
          <p:cNvSpPr txBox="1">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48" name="Body Level One…"/>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a:lvl1pPr>
            <a:lvl2pPr marL="0" indent="457200">
              <a:buSzTx/>
              <a:buFontTx/>
              <a:buNone/>
              <a:defRPr sz="2400"/>
            </a:lvl2pPr>
            <a:lvl3pPr marL="0" indent="914400">
              <a:buSzTx/>
              <a:buFontTx/>
              <a:buNone/>
              <a:defRPr sz="2400"/>
            </a:lvl3pPr>
            <a:lvl4pPr marL="0" indent="1371600">
              <a:buSzTx/>
              <a:buFontTx/>
              <a:buNone/>
              <a:defRPr sz="2400"/>
            </a:lvl4pPr>
            <a:lvl5pPr marL="0" indent="1828800">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6172200" y="1681163"/>
            <a:ext cx="5183188" cy="823913"/>
          </a:xfrm>
          <a:prstGeom prst="rect">
            <a:avLst/>
          </a:prstGeom>
        </p:spPr>
        <p:txBody>
          <a:bodyPr anchor="b"/>
          <a:lstStyle/>
          <a:p>
            <a:pPr marL="0" indent="0">
              <a:buSzTx/>
              <a:buFontTx/>
              <a:buNone/>
              <a:defRPr sz="2400"/>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73" name="Body Level One…"/>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quarter" idx="21"/>
          </p:nvPr>
        </p:nvSpPr>
        <p:spPr>
          <a:xfrm>
            <a:off x="839787" y="2057400"/>
            <a:ext cx="3932238" cy="3811588"/>
          </a:xfrm>
          <a:prstGeom prst="rect">
            <a:avLst/>
          </a:prstGeom>
        </p:spPr>
        <p:txBody>
          <a:bodyPr/>
          <a:lstStyle/>
          <a:p>
            <a:pPr marL="0" indent="0">
              <a:buSzTx/>
              <a:buFontTx/>
              <a:buNone/>
              <a:defRPr sz="16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83" name="Picture Placeholder 2"/>
          <p:cNvSpPr>
            <a:spLocks noGrp="1"/>
          </p:cNvSpPr>
          <p:nvPr>
            <p:ph type="pic" sz="half" idx="21"/>
          </p:nvPr>
        </p:nvSpPr>
        <p:spPr>
          <a:xfrm>
            <a:off x="5183187" y="987425"/>
            <a:ext cx="6172201" cy="4873625"/>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095176" y="6404292"/>
            <a:ext cx="258624" cy="269241"/>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37.jpeg"/><Relationship Id="rId4" Type="http://schemas.openxmlformats.org/officeDocument/2006/relationships/image" Target="../media/image36.jpe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4.png"/><Relationship Id="rId4" Type="http://schemas.openxmlformats.org/officeDocument/2006/relationships/image" Target="../media/image2.png"/><Relationship Id="rId9"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0.tif"/><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2.jpe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5.png"/><Relationship Id="rId7"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0.tif"/><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6" name="Group"/>
          <p:cNvGrpSpPr/>
          <p:nvPr/>
        </p:nvGrpSpPr>
        <p:grpSpPr>
          <a:xfrm>
            <a:off x="1577538" y="-4010111"/>
            <a:ext cx="9949957" cy="7774429"/>
            <a:chOff x="0" y="0"/>
            <a:chExt cx="9949956" cy="7774428"/>
          </a:xfrm>
        </p:grpSpPr>
        <p:pic>
          <p:nvPicPr>
            <p:cNvPr id="94" name="Image" descr="Image"/>
            <p:cNvPicPr>
              <a:picLocks noChangeAspect="1"/>
            </p:cNvPicPr>
            <p:nvPr/>
          </p:nvPicPr>
          <p:blipFill>
            <a:blip r:embed="rId3"/>
            <a:stretch>
              <a:fillRect/>
            </a:stretch>
          </p:blipFill>
          <p:spPr>
            <a:xfrm>
              <a:off x="0" y="0"/>
              <a:ext cx="9949957" cy="7774429"/>
            </a:xfrm>
            <a:prstGeom prst="rect">
              <a:avLst/>
            </a:prstGeom>
            <a:ln w="12700" cap="flat">
              <a:noFill/>
              <a:miter lim="400000"/>
            </a:ln>
            <a:effectLst/>
          </p:spPr>
        </p:pic>
        <p:pic>
          <p:nvPicPr>
            <p:cNvPr id="95" name="Group" descr="Group"/>
            <p:cNvPicPr>
              <a:picLocks noChangeAspect="1"/>
            </p:cNvPicPr>
            <p:nvPr/>
          </p:nvPicPr>
          <p:blipFill>
            <a:blip r:embed="rId4"/>
            <a:stretch>
              <a:fillRect/>
            </a:stretch>
          </p:blipFill>
          <p:spPr>
            <a:xfrm>
              <a:off x="3638004" y="5935904"/>
              <a:ext cx="114148" cy="164166"/>
            </a:xfrm>
            <a:prstGeom prst="rect">
              <a:avLst/>
            </a:prstGeom>
            <a:ln w="12700" cap="flat">
              <a:noFill/>
              <a:miter lim="400000"/>
            </a:ln>
            <a:effectLst/>
          </p:spPr>
        </p:pic>
      </p:grpSp>
      <p:pic>
        <p:nvPicPr>
          <p:cNvPr id="97" name="Image" descr="Image"/>
          <p:cNvPicPr>
            <a:picLocks noChangeAspect="1"/>
          </p:cNvPicPr>
          <p:nvPr/>
        </p:nvPicPr>
        <p:blipFill>
          <a:blip r:embed="rId5"/>
          <a:srcRect l="54747" t="1506" r="20939" b="64327"/>
          <a:stretch>
            <a:fillRect/>
          </a:stretch>
        </p:blipFill>
        <p:spPr>
          <a:xfrm>
            <a:off x="727185" y="-37336"/>
            <a:ext cx="11650772" cy="7097409"/>
          </a:xfrm>
          <a:prstGeom prst="rect">
            <a:avLst/>
          </a:prstGeom>
          <a:ln w="12700">
            <a:miter lim="400000"/>
          </a:ln>
        </p:spPr>
      </p:pic>
      <p:pic>
        <p:nvPicPr>
          <p:cNvPr id="98" name="mathew-schwartz-XtWH3SxfK9U-unsplash.png" descr="mathew-schwartz-XtWH3SxfK9U-unsplash.png"/>
          <p:cNvPicPr>
            <a:picLocks noChangeAspect="1"/>
          </p:cNvPicPr>
          <p:nvPr/>
        </p:nvPicPr>
        <p:blipFill>
          <a:blip r:embed="rId6"/>
          <a:srcRect l="5623" r="26609" b="4453"/>
          <a:stretch>
            <a:fillRect/>
          </a:stretch>
        </p:blipFill>
        <p:spPr>
          <a:xfrm>
            <a:off x="7531290" y="2155807"/>
            <a:ext cx="4694771" cy="4413732"/>
          </a:xfrm>
          <a:prstGeom prst="rect">
            <a:avLst/>
          </a:prstGeom>
          <a:ln w="12700">
            <a:miter lim="400000"/>
          </a:ln>
        </p:spPr>
      </p:pic>
      <p:pic>
        <p:nvPicPr>
          <p:cNvPr id="99" name="England_Crest_2COL_SPOT_FILL.png" descr="England_Crest_2COL_SPOT_FILL.png"/>
          <p:cNvPicPr>
            <a:picLocks noChangeAspect="1"/>
          </p:cNvPicPr>
          <p:nvPr/>
        </p:nvPicPr>
        <p:blipFill>
          <a:blip r:embed="rId7"/>
          <a:stretch>
            <a:fillRect/>
          </a:stretch>
        </p:blipFill>
        <p:spPr>
          <a:xfrm>
            <a:off x="372538" y="5625871"/>
            <a:ext cx="723901" cy="861423"/>
          </a:xfrm>
          <a:prstGeom prst="rect">
            <a:avLst/>
          </a:prstGeom>
          <a:ln w="12700">
            <a:miter lim="400000"/>
          </a:ln>
        </p:spPr>
      </p:pic>
      <p:pic>
        <p:nvPicPr>
          <p:cNvPr id="100" name="Image" descr="Image"/>
          <p:cNvPicPr>
            <a:picLocks noChangeAspect="1"/>
          </p:cNvPicPr>
          <p:nvPr/>
        </p:nvPicPr>
        <p:blipFill>
          <a:blip r:embed="rId5"/>
          <a:srcRect l="54747" t="21974" r="26869" b="64327"/>
          <a:stretch>
            <a:fillRect/>
          </a:stretch>
        </p:blipFill>
        <p:spPr>
          <a:xfrm>
            <a:off x="727185" y="4220737"/>
            <a:ext cx="8809205" cy="2845438"/>
          </a:xfrm>
          <a:prstGeom prst="rect">
            <a:avLst/>
          </a:prstGeom>
          <a:ln w="12700">
            <a:miter lim="400000"/>
          </a:ln>
        </p:spPr>
      </p:pic>
      <p:sp>
        <p:nvSpPr>
          <p:cNvPr id="102" name="Subtitle 2"/>
          <p:cNvSpPr txBox="1">
            <a:spLocks noGrp="1"/>
          </p:cNvSpPr>
          <p:nvPr>
            <p:ph type="subTitle" sz="quarter" idx="1"/>
          </p:nvPr>
        </p:nvSpPr>
        <p:spPr>
          <a:xfrm>
            <a:off x="9943559" y="1138239"/>
            <a:ext cx="1980462" cy="861423"/>
          </a:xfrm>
          <a:prstGeom prst="rect">
            <a:avLst/>
          </a:prstGeom>
        </p:spPr>
        <p:txBody>
          <a:bodyPr/>
          <a:lstStyle/>
          <a:p>
            <a:pPr algn="l">
              <a:lnSpc>
                <a:spcPct val="100000"/>
              </a:lnSpc>
              <a:spcBef>
                <a:spcPts val="0"/>
              </a:spcBef>
              <a:defRPr sz="1400">
                <a:solidFill>
                  <a:srgbClr val="FFFFFF"/>
                </a:solidFill>
                <a:latin typeface="Grot12 Normal"/>
                <a:ea typeface="Grot12 Normal"/>
                <a:cs typeface="Grot12 Normal"/>
                <a:sym typeface="Grot12 Normal"/>
              </a:defRPr>
            </a:pPr>
            <a:r>
              <a:t>Continent: Europe</a:t>
            </a:r>
          </a:p>
          <a:p>
            <a:pPr algn="l">
              <a:lnSpc>
                <a:spcPct val="100000"/>
              </a:lnSpc>
              <a:spcBef>
                <a:spcPts val="0"/>
              </a:spcBef>
              <a:defRPr sz="1400">
                <a:solidFill>
                  <a:srgbClr val="FFFFFF"/>
                </a:solidFill>
                <a:latin typeface="Grot12 Normal"/>
                <a:ea typeface="Grot12 Normal"/>
                <a:cs typeface="Grot12 Normal"/>
                <a:sym typeface="Grot12 Normal"/>
              </a:defRPr>
            </a:pPr>
            <a:r>
              <a:t>Country:      Italy</a:t>
            </a:r>
          </a:p>
          <a:p>
            <a:pPr algn="l">
              <a:lnSpc>
                <a:spcPct val="100000"/>
              </a:lnSpc>
              <a:spcBef>
                <a:spcPts val="0"/>
              </a:spcBef>
              <a:defRPr sz="1400">
                <a:solidFill>
                  <a:srgbClr val="FFFFFF"/>
                </a:solidFill>
                <a:latin typeface="Grot12 Normal"/>
                <a:ea typeface="Grot12 Normal"/>
                <a:cs typeface="Grot12 Normal"/>
                <a:sym typeface="Grot12 Normal"/>
              </a:defRPr>
            </a:pPr>
            <a:r>
              <a:t>Capital: Rome</a:t>
            </a:r>
          </a:p>
        </p:txBody>
      </p:sp>
      <p:grpSp>
        <p:nvGrpSpPr>
          <p:cNvPr id="105" name="Group"/>
          <p:cNvGrpSpPr/>
          <p:nvPr/>
        </p:nvGrpSpPr>
        <p:grpSpPr>
          <a:xfrm>
            <a:off x="316723" y="4382689"/>
            <a:ext cx="1408797" cy="1036892"/>
            <a:chOff x="0" y="0"/>
            <a:chExt cx="1408795" cy="1036890"/>
          </a:xfrm>
        </p:grpSpPr>
        <p:pic>
          <p:nvPicPr>
            <p:cNvPr id="103" name="Image" descr="Image"/>
            <p:cNvPicPr>
              <a:picLocks noChangeAspect="1"/>
            </p:cNvPicPr>
            <p:nvPr/>
          </p:nvPicPr>
          <p:blipFill>
            <a:blip r:embed="rId8"/>
            <a:stretch>
              <a:fillRect/>
            </a:stretch>
          </p:blipFill>
          <p:spPr>
            <a:xfrm>
              <a:off x="465263" y="0"/>
              <a:ext cx="478270" cy="446370"/>
            </a:xfrm>
            <a:prstGeom prst="rect">
              <a:avLst/>
            </a:prstGeom>
            <a:ln w="12700" cap="flat">
              <a:noFill/>
              <a:miter lim="400000"/>
            </a:ln>
            <a:effectLst/>
          </p:spPr>
        </p:pic>
        <p:sp>
          <p:nvSpPr>
            <p:cNvPr id="104" name="What country is Italy next to?"/>
            <p:cNvSpPr txBox="1"/>
            <p:nvPr/>
          </p:nvSpPr>
          <p:spPr>
            <a:xfrm>
              <a:off x="0" y="462850"/>
              <a:ext cx="1408796" cy="5740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lnSpc>
                  <a:spcPct val="90000"/>
                </a:lnSpc>
                <a:spcBef>
                  <a:spcPts val="1000"/>
                </a:spcBef>
                <a:buFont typeface="Arial"/>
                <a:defRPr sz="1700">
                  <a:solidFill>
                    <a:srgbClr val="005093"/>
                  </a:solidFill>
                  <a:latin typeface="Grot12 Normal"/>
                  <a:ea typeface="Grot12 Normal"/>
                  <a:cs typeface="Grot12 Normal"/>
                  <a:sym typeface="Grot12 Normal"/>
                </a:defRPr>
              </a:lvl1pPr>
            </a:lstStyle>
            <a:p>
              <a:r>
                <a:t>What country is Italy next to?</a:t>
              </a:r>
            </a:p>
          </p:txBody>
        </p:sp>
      </p:grpSp>
      <p:grpSp>
        <p:nvGrpSpPr>
          <p:cNvPr id="108" name="Group"/>
          <p:cNvGrpSpPr/>
          <p:nvPr/>
        </p:nvGrpSpPr>
        <p:grpSpPr>
          <a:xfrm>
            <a:off x="1867912" y="4430383"/>
            <a:ext cx="1721753" cy="456302"/>
            <a:chOff x="0" y="0"/>
            <a:chExt cx="1721752" cy="456301"/>
          </a:xfrm>
        </p:grpSpPr>
        <p:sp>
          <p:nvSpPr>
            <p:cNvPr id="106" name="What is the official language of Italy?"/>
            <p:cNvSpPr/>
            <p:nvPr/>
          </p:nvSpPr>
          <p:spPr>
            <a:xfrm>
              <a:off x="0" y="456301"/>
              <a:ext cx="1721753"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lnSpc>
                  <a:spcPct val="90000"/>
                </a:lnSpc>
                <a:spcBef>
                  <a:spcPts val="1000"/>
                </a:spcBef>
                <a:buFont typeface="Arial"/>
                <a:defRPr sz="1700">
                  <a:solidFill>
                    <a:srgbClr val="005093"/>
                  </a:solidFill>
                  <a:latin typeface="Grot12 Normal"/>
                  <a:ea typeface="Grot12 Normal"/>
                  <a:cs typeface="Grot12 Normal"/>
                  <a:sym typeface="Grot12 Normal"/>
                </a:defRPr>
              </a:lvl1pPr>
            </a:lstStyle>
            <a:p>
              <a:r>
                <a:t>What is the official language of Italy?</a:t>
              </a:r>
            </a:p>
          </p:txBody>
        </p:sp>
        <p:pic>
          <p:nvPicPr>
            <p:cNvPr id="107" name="Image" descr="Image"/>
            <p:cNvPicPr>
              <a:picLocks noChangeAspect="1"/>
            </p:cNvPicPr>
            <p:nvPr/>
          </p:nvPicPr>
          <p:blipFill>
            <a:blip r:embed="rId9"/>
            <a:stretch>
              <a:fillRect/>
            </a:stretch>
          </p:blipFill>
          <p:spPr>
            <a:xfrm>
              <a:off x="666926" y="0"/>
              <a:ext cx="387900" cy="394551"/>
            </a:xfrm>
            <a:prstGeom prst="rect">
              <a:avLst/>
            </a:prstGeom>
            <a:ln w="12700" cap="flat">
              <a:noFill/>
              <a:miter lim="400000"/>
            </a:ln>
            <a:effectLst/>
          </p:spPr>
        </p:pic>
      </p:grpSp>
      <p:pic>
        <p:nvPicPr>
          <p:cNvPr id="111" name="Image" descr="Image"/>
          <p:cNvPicPr>
            <a:picLocks noChangeAspect="1"/>
          </p:cNvPicPr>
          <p:nvPr/>
        </p:nvPicPr>
        <p:blipFill>
          <a:blip r:embed="rId10"/>
          <a:stretch>
            <a:fillRect/>
          </a:stretch>
        </p:blipFill>
        <p:spPr>
          <a:xfrm>
            <a:off x="10639428" y="1459491"/>
            <a:ext cx="145161" cy="149578"/>
          </a:xfrm>
          <a:prstGeom prst="rect">
            <a:avLst/>
          </a:prstGeom>
          <a:ln w="12700">
            <a:miter lim="400000"/>
          </a:ln>
        </p:spPr>
      </p:pic>
      <p:pic>
        <p:nvPicPr>
          <p:cNvPr id="112" name="Image" descr="Image"/>
          <p:cNvPicPr>
            <a:picLocks noChangeAspect="1"/>
          </p:cNvPicPr>
          <p:nvPr/>
        </p:nvPicPr>
        <p:blipFill>
          <a:blip r:embed="rId5"/>
          <a:srcRect l="54747" t="26899" r="20720" b="64327"/>
          <a:stretch>
            <a:fillRect/>
          </a:stretch>
        </p:blipFill>
        <p:spPr>
          <a:xfrm>
            <a:off x="727185" y="5243673"/>
            <a:ext cx="11755678" cy="1822502"/>
          </a:xfrm>
          <a:prstGeom prst="rect">
            <a:avLst/>
          </a:prstGeom>
          <a:ln w="12700">
            <a:miter lim="400000"/>
          </a:ln>
        </p:spPr>
      </p:pic>
      <p:sp>
        <p:nvSpPr>
          <p:cNvPr id="113" name="The Colosseum"/>
          <p:cNvSpPr txBox="1"/>
          <p:nvPr/>
        </p:nvSpPr>
        <p:spPr>
          <a:xfrm>
            <a:off x="8000400" y="6253001"/>
            <a:ext cx="1451688" cy="294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nSpc>
                <a:spcPct val="72000"/>
              </a:lnSpc>
              <a:spcBef>
                <a:spcPts val="1000"/>
              </a:spcBef>
              <a:defRPr sz="1300">
                <a:solidFill>
                  <a:srgbClr val="FFFFFF"/>
                </a:solidFill>
                <a:latin typeface="Grot12 Normal"/>
                <a:ea typeface="Grot12 Normal"/>
                <a:cs typeface="Grot12 Normal"/>
                <a:sym typeface="Grot12 Normal"/>
              </a:defRPr>
            </a:lvl1pPr>
          </a:lstStyle>
          <a:p>
            <a:r>
              <a:t>The Colosseum</a:t>
            </a:r>
          </a:p>
        </p:txBody>
      </p:sp>
      <p:pic>
        <p:nvPicPr>
          <p:cNvPr id="114" name="ian-dooley-TLD6iCOlyb0-unsplash.png" descr="ian-dooley-TLD6iCOlyb0-unsplash.png"/>
          <p:cNvPicPr>
            <a:picLocks noChangeAspect="1"/>
          </p:cNvPicPr>
          <p:nvPr/>
        </p:nvPicPr>
        <p:blipFill>
          <a:blip r:embed="rId11"/>
          <a:stretch>
            <a:fillRect/>
          </a:stretch>
        </p:blipFill>
        <p:spPr>
          <a:xfrm rot="776722">
            <a:off x="4179103" y="3608907"/>
            <a:ext cx="3004264" cy="4506394"/>
          </a:xfrm>
          <a:prstGeom prst="rect">
            <a:avLst/>
          </a:prstGeom>
          <a:ln w="12700">
            <a:miter lim="400000"/>
          </a:ln>
        </p:spPr>
      </p:pic>
      <p:sp>
        <p:nvSpPr>
          <p:cNvPr id="25" name="Title 1">
            <a:extLst>
              <a:ext uri="{FF2B5EF4-FFF2-40B4-BE49-F238E27FC236}">
                <a16:creationId xmlns:a16="http://schemas.microsoft.com/office/drawing/2014/main" id="{5A1BCAC9-388B-CC47-819A-30E8832F27FA}"/>
              </a:ext>
            </a:extLst>
          </p:cNvPr>
          <p:cNvSpPr txBox="1">
            <a:spLocks/>
          </p:cNvSpPr>
          <p:nvPr/>
        </p:nvSpPr>
        <p:spPr>
          <a:xfrm>
            <a:off x="328908" y="-317982"/>
            <a:ext cx="4231193" cy="12949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t">
            <a:noAutofit/>
          </a:bodyPr>
          <a:lstStyle>
            <a:lvl1pPr marL="0" marR="0" indent="0" algn="l" defTabSz="914400" rtl="0" latinLnBrk="0">
              <a:lnSpc>
                <a:spcPct val="100000"/>
              </a:lnSpc>
              <a:spcBef>
                <a:spcPts val="0"/>
              </a:spcBef>
              <a:spcAft>
                <a:spcPts val="0"/>
              </a:spcAft>
              <a:buClrTx/>
              <a:buSzTx/>
              <a:buFontTx/>
              <a:buNone/>
              <a:tabLst/>
              <a:defRPr sz="10100" b="0" i="0" u="none" strike="noStrike" cap="none" spc="0" baseline="0">
                <a:solidFill>
                  <a:srgbClr val="D82333"/>
                </a:solidFill>
                <a:uFillTx/>
                <a:latin typeface="England FC DISPLAY Regular"/>
                <a:ea typeface="England FC DISPLAY Regular"/>
                <a:cs typeface="England FC DISPLAY Regular"/>
                <a:sym typeface="England FC DISPLAY Regular"/>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9pPr>
          </a:lstStyle>
          <a:p>
            <a:pPr hangingPunct="1"/>
            <a:r>
              <a:rPr lang="en-GB" dirty="0"/>
              <a:t>Welcome to..</a:t>
            </a:r>
          </a:p>
        </p:txBody>
      </p:sp>
      <p:grpSp>
        <p:nvGrpSpPr>
          <p:cNvPr id="26" name="Group 25">
            <a:extLst>
              <a:ext uri="{FF2B5EF4-FFF2-40B4-BE49-F238E27FC236}">
                <a16:creationId xmlns:a16="http://schemas.microsoft.com/office/drawing/2014/main" id="{C8FF0793-949A-A343-A1C3-FE266E95E302}"/>
              </a:ext>
            </a:extLst>
          </p:cNvPr>
          <p:cNvGrpSpPr/>
          <p:nvPr/>
        </p:nvGrpSpPr>
        <p:grpSpPr>
          <a:xfrm>
            <a:off x="-168777" y="135924"/>
            <a:ext cx="5604307" cy="3811868"/>
            <a:chOff x="-168777" y="135924"/>
            <a:chExt cx="5604307" cy="3811868"/>
          </a:xfrm>
        </p:grpSpPr>
        <p:sp>
          <p:nvSpPr>
            <p:cNvPr id="27" name="LONDON">
              <a:extLst>
                <a:ext uri="{FF2B5EF4-FFF2-40B4-BE49-F238E27FC236}">
                  <a16:creationId xmlns:a16="http://schemas.microsoft.com/office/drawing/2014/main" id="{F2FA544C-5C31-3449-9BC9-10CE09988681}"/>
                </a:ext>
              </a:extLst>
            </p:cNvPr>
            <p:cNvSpPr/>
            <p:nvPr/>
          </p:nvSpPr>
          <p:spPr>
            <a:xfrm>
              <a:off x="372538" y="135924"/>
              <a:ext cx="1219572" cy="2482798"/>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6800" rIns="46800" bIns="45719" numCol="1" anchor="t">
              <a:spAutoFit/>
            </a:bodyPr>
            <a:lstStyle>
              <a:lvl1pPr>
                <a:defRPr sz="19700">
                  <a:solidFill>
                    <a:srgbClr val="D82333"/>
                  </a:solidFill>
                  <a:latin typeface="England FC DISPLAY Regular"/>
                  <a:ea typeface="England FC DISPLAY Regular"/>
                  <a:cs typeface="England FC DISPLAY Regular"/>
                  <a:sym typeface="England FC DISPLAY Regular"/>
                </a:defRPr>
              </a:lvl1pPr>
            </a:lstStyle>
            <a:p>
              <a:r>
                <a:rPr lang="en-GB" dirty="0"/>
                <a:t>ROME</a:t>
              </a:r>
              <a:endParaRPr dirty="0"/>
            </a:p>
          </p:txBody>
        </p:sp>
        <p:pic>
          <p:nvPicPr>
            <p:cNvPr id="28" name="Image" descr="Image">
              <a:extLst>
                <a:ext uri="{FF2B5EF4-FFF2-40B4-BE49-F238E27FC236}">
                  <a16:creationId xmlns:a16="http://schemas.microsoft.com/office/drawing/2014/main" id="{48F1EF8E-0DD6-3149-92CE-D14D3D77D41F}"/>
                </a:ext>
              </a:extLst>
            </p:cNvPr>
            <p:cNvPicPr>
              <a:picLocks noChangeAspect="1"/>
            </p:cNvPicPr>
            <p:nvPr/>
          </p:nvPicPr>
          <p:blipFill>
            <a:blip r:embed="rId12"/>
            <a:stretch>
              <a:fillRect/>
            </a:stretch>
          </p:blipFill>
          <p:spPr>
            <a:xfrm>
              <a:off x="-168777" y="3292336"/>
              <a:ext cx="5604307" cy="655456"/>
            </a:xfrm>
            <a:prstGeom prst="rect">
              <a:avLst/>
            </a:prstGeom>
            <a:ln w="12700" cap="flat">
              <a:noFill/>
              <a:miter lim="400000"/>
            </a:ln>
            <a:effectLst/>
          </p:spPr>
        </p:pic>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98"/>
                                        </p:tgtEl>
                                        <p:attrNameLst>
                                          <p:attrName>style.visibility</p:attrName>
                                        </p:attrNameLst>
                                      </p:cBhvr>
                                      <p:to>
                                        <p:strVal val="visible"/>
                                      </p:to>
                                    </p:set>
                                    <p:animEffect transition="in" filter="fade">
                                      <p:cBhvr>
                                        <p:cTn id="7" dur="1000"/>
                                        <p:tgtEl>
                                          <p:spTgt spid="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0" nodeType="clickEffect">
                                  <p:stCondLst>
                                    <p:cond delay="0"/>
                                  </p:stCondLst>
                                  <p:iterate>
                                    <p:tmAbs val="0"/>
                                  </p:iterate>
                                  <p:childTnLst>
                                    <p:set>
                                      <p:cBhvr>
                                        <p:cTn id="11" fill="hold"/>
                                        <p:tgtEl>
                                          <p:spTgt spid="113"/>
                                        </p:tgtEl>
                                        <p:attrNameLst>
                                          <p:attrName>style.visibility</p:attrName>
                                        </p:attrNameLst>
                                      </p:cBhvr>
                                      <p:to>
                                        <p:strVal val="visible"/>
                                      </p:to>
                                    </p:set>
                                    <p:animEffect transition="in" filter="fade">
                                      <p:cBhvr>
                                        <p:cTn id="12" dur="1000"/>
                                        <p:tgtEl>
                                          <p:spTgt spid="1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fill="hold" grpId="0" nodeType="clickEffect">
                                  <p:stCondLst>
                                    <p:cond delay="0"/>
                                  </p:stCondLst>
                                  <p:iterate>
                                    <p:tmAbs val="0"/>
                                  </p:iterate>
                                  <p:childTnLst>
                                    <p:set>
                                      <p:cBhvr>
                                        <p:cTn id="16" fill="hold"/>
                                        <p:tgtEl>
                                          <p:spTgt spid="114"/>
                                        </p:tgtEl>
                                        <p:attrNameLst>
                                          <p:attrName>style.visibility</p:attrName>
                                        </p:attrNameLst>
                                      </p:cBhvr>
                                      <p:to>
                                        <p:strVal val="visible"/>
                                      </p:to>
                                    </p:set>
                                    <p:animEffect transition="in" filter="fade">
                                      <p:cBhvr>
                                        <p:cTn id="17" dur="1000"/>
                                        <p:tgtEl>
                                          <p:spTgt spid="1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fill="hold" grpId="0" nodeType="clickEffect">
                                  <p:stCondLst>
                                    <p:cond delay="0"/>
                                  </p:stCondLst>
                                  <p:iterate>
                                    <p:tmAbs val="0"/>
                                  </p:iterate>
                                  <p:childTnLst>
                                    <p:set>
                                      <p:cBhvr>
                                        <p:cTn id="26" fill="hold"/>
                                        <p:tgtEl>
                                          <p:spTgt spid="102"/>
                                        </p:tgtEl>
                                        <p:attrNameLst>
                                          <p:attrName>style.visibility</p:attrName>
                                        </p:attrNameLst>
                                      </p:cBhvr>
                                      <p:to>
                                        <p:strVal val="visible"/>
                                      </p:to>
                                    </p:set>
                                    <p:animEffect transition="in" filter="fade">
                                      <p:cBhvr>
                                        <p:cTn id="27" dur="1000"/>
                                        <p:tgtEl>
                                          <p:spTgt spid="10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fill="hold" grpId="0" nodeType="clickEffect">
                                  <p:stCondLst>
                                    <p:cond delay="0"/>
                                  </p:stCondLst>
                                  <p:iterate>
                                    <p:tmAbs val="0"/>
                                  </p:iterate>
                                  <p:childTnLst>
                                    <p:set>
                                      <p:cBhvr>
                                        <p:cTn id="31" fill="hold"/>
                                        <p:tgtEl>
                                          <p:spTgt spid="111"/>
                                        </p:tgtEl>
                                        <p:attrNameLst>
                                          <p:attrName>style.visibility</p:attrName>
                                        </p:attrNameLst>
                                      </p:cBhvr>
                                      <p:to>
                                        <p:strVal val="visible"/>
                                      </p:to>
                                    </p:set>
                                    <p:animEffect transition="in" filter="fade">
                                      <p:cBhvr>
                                        <p:cTn id="32" dur="1000"/>
                                        <p:tgtEl>
                                          <p:spTgt spid="1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fill="hold" grpId="0" nodeType="clickEffect">
                                  <p:stCondLst>
                                    <p:cond delay="0"/>
                                  </p:stCondLst>
                                  <p:iterate>
                                    <p:tmAbs val="0"/>
                                  </p:iterate>
                                  <p:childTnLst>
                                    <p:set>
                                      <p:cBhvr>
                                        <p:cTn id="36" fill="hold"/>
                                        <p:tgtEl>
                                          <p:spTgt spid="105"/>
                                        </p:tgtEl>
                                        <p:attrNameLst>
                                          <p:attrName>style.visibility</p:attrName>
                                        </p:attrNameLst>
                                      </p:cBhvr>
                                      <p:to>
                                        <p:strVal val="visible"/>
                                      </p:to>
                                    </p:set>
                                    <p:animEffect transition="in" filter="fade">
                                      <p:cBhvr>
                                        <p:cTn id="37" dur="1000"/>
                                        <p:tgtEl>
                                          <p:spTgt spid="10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fill="hold" grpId="0" nodeType="clickEffect">
                                  <p:stCondLst>
                                    <p:cond delay="0"/>
                                  </p:stCondLst>
                                  <p:iterate>
                                    <p:tmAbs val="0"/>
                                  </p:iterate>
                                  <p:childTnLst>
                                    <p:set>
                                      <p:cBhvr>
                                        <p:cTn id="41" fill="hold"/>
                                        <p:tgtEl>
                                          <p:spTgt spid="108"/>
                                        </p:tgtEl>
                                        <p:attrNameLst>
                                          <p:attrName>style.visibility</p:attrName>
                                        </p:attrNameLst>
                                      </p:cBhvr>
                                      <p:to>
                                        <p:strVal val="visible"/>
                                      </p:to>
                                    </p:set>
                                    <p:animEffect transition="in" filter="fade">
                                      <p:cBhvr>
                                        <p:cTn id="42" dur="10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animBg="1" advAuto="0"/>
      <p:bldP spid="102" grpId="0" animBg="1" advAuto="0"/>
      <p:bldP spid="105" grpId="0" animBg="1" advAuto="0"/>
      <p:bldP spid="108" grpId="0" animBg="1" advAuto="0"/>
      <p:bldP spid="111" grpId="0" animBg="1" advAuto="0"/>
      <p:bldP spid="113" grpId="0" animBg="1" advAuto="0"/>
      <p:bldP spid="114" grpId="0" animBg="1" advAuto="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3" name="England_Crest_2COL_SPOT_FILL.png" descr="England_Crest_2COL_SPOT_FILL.png"/>
          <p:cNvPicPr>
            <a:picLocks noChangeAspect="1"/>
          </p:cNvPicPr>
          <p:nvPr/>
        </p:nvPicPr>
        <p:blipFill>
          <a:blip r:embed="rId3"/>
          <a:stretch>
            <a:fillRect/>
          </a:stretch>
        </p:blipFill>
        <p:spPr>
          <a:xfrm>
            <a:off x="372538" y="5625871"/>
            <a:ext cx="723901" cy="861423"/>
          </a:xfrm>
          <a:prstGeom prst="rect">
            <a:avLst/>
          </a:prstGeom>
          <a:ln w="12700">
            <a:miter lim="400000"/>
          </a:ln>
        </p:spPr>
      </p:pic>
      <p:sp>
        <p:nvSpPr>
          <p:cNvPr id="345" name="Title 1"/>
          <p:cNvSpPr txBox="1"/>
          <p:nvPr/>
        </p:nvSpPr>
        <p:spPr>
          <a:xfrm>
            <a:off x="343405" y="1575114"/>
            <a:ext cx="3922186" cy="3291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lnSpcReduction="10000"/>
          </a:bodyPr>
          <a:lstStyle>
            <a:lvl1pPr>
              <a:defRPr sz="1600" b="1">
                <a:solidFill>
                  <a:srgbClr val="005093"/>
                </a:solidFill>
                <a:latin typeface="Grot12 Condensed"/>
                <a:ea typeface="Grot12 Condensed"/>
                <a:cs typeface="Grot12 Condensed"/>
                <a:sym typeface="Grot12 Condensed"/>
              </a:defRPr>
            </a:lvl1pPr>
          </a:lstStyle>
          <a:p>
            <a:r>
              <a:t>Work out the probability of winning the cup! </a:t>
            </a:r>
          </a:p>
        </p:txBody>
      </p:sp>
      <p:sp>
        <p:nvSpPr>
          <p:cNvPr id="346" name="Subtitle 2"/>
          <p:cNvSpPr txBox="1"/>
          <p:nvPr/>
        </p:nvSpPr>
        <p:spPr>
          <a:xfrm>
            <a:off x="342907" y="2020138"/>
            <a:ext cx="3749435" cy="12781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spcBef>
                <a:spcPts val="1000"/>
              </a:spcBef>
              <a:defRPr sz="1400">
                <a:solidFill>
                  <a:srgbClr val="005093"/>
                </a:solidFill>
                <a:latin typeface="Grot12 Normal"/>
                <a:ea typeface="Grot12 Normal"/>
                <a:cs typeface="Grot12 Normal"/>
                <a:sym typeface="Grot12 Normal"/>
              </a:defRPr>
            </a:lvl1pPr>
          </a:lstStyle>
          <a:p>
            <a:r>
              <a:t>Complete the worksheet using your knowledge of probability to work out what chance teams have of getting all the way to the final.</a:t>
            </a:r>
          </a:p>
        </p:txBody>
      </p:sp>
      <p:grpSp>
        <p:nvGrpSpPr>
          <p:cNvPr id="349" name="Group"/>
          <p:cNvGrpSpPr/>
          <p:nvPr/>
        </p:nvGrpSpPr>
        <p:grpSpPr>
          <a:xfrm>
            <a:off x="4741941" y="1095865"/>
            <a:ext cx="5269589" cy="4666270"/>
            <a:chOff x="0" y="0"/>
            <a:chExt cx="5269588" cy="4666268"/>
          </a:xfrm>
        </p:grpSpPr>
        <p:pic>
          <p:nvPicPr>
            <p:cNvPr id="347" name="Activity_Rome_probabiltuEuros20202.jpg" descr="Activity_Rome_probabiltuEuros20202.jpg"/>
            <p:cNvPicPr>
              <a:picLocks noChangeAspect="1"/>
            </p:cNvPicPr>
            <p:nvPr/>
          </p:nvPicPr>
          <p:blipFill>
            <a:blip r:embed="rId4"/>
            <a:stretch>
              <a:fillRect/>
            </a:stretch>
          </p:blipFill>
          <p:spPr>
            <a:xfrm rot="137917">
              <a:off x="2066744" y="198329"/>
              <a:ext cx="3115717" cy="4407232"/>
            </a:xfrm>
            <a:prstGeom prst="rect">
              <a:avLst/>
            </a:prstGeom>
            <a:ln w="12700" cap="flat">
              <a:noFill/>
              <a:miter lim="400000"/>
            </a:ln>
            <a:effectLst>
              <a:outerShdw blurRad="63500" dist="25400" dir="2206828" rotWithShape="0">
                <a:srgbClr val="000000">
                  <a:alpha val="50000"/>
                </a:srgbClr>
              </a:outerShdw>
            </a:effectLst>
          </p:spPr>
        </p:pic>
        <p:pic>
          <p:nvPicPr>
            <p:cNvPr id="348" name="Activity_Rome_probabiltuEuros2020.jpg" descr="Activity_Rome_probabiltuEuros2020.jpg"/>
            <p:cNvPicPr>
              <a:picLocks noChangeAspect="1"/>
            </p:cNvPicPr>
            <p:nvPr/>
          </p:nvPicPr>
          <p:blipFill>
            <a:blip r:embed="rId5"/>
            <a:stretch>
              <a:fillRect/>
            </a:stretch>
          </p:blipFill>
          <p:spPr>
            <a:xfrm rot="21528878">
              <a:off x="45253" y="31756"/>
              <a:ext cx="3115717" cy="4407231"/>
            </a:xfrm>
            <a:prstGeom prst="rect">
              <a:avLst/>
            </a:prstGeom>
            <a:ln w="12700" cap="flat">
              <a:noFill/>
              <a:miter lim="400000"/>
            </a:ln>
            <a:effectLst>
              <a:outerShdw blurRad="63500" dist="25400" dir="2920626" rotWithShape="0">
                <a:srgbClr val="000000">
                  <a:alpha val="50000"/>
                </a:srgbClr>
              </a:outerShdw>
            </a:effectLst>
          </p:spPr>
        </p:pic>
      </p:grpSp>
      <p:pic>
        <p:nvPicPr>
          <p:cNvPr id="350" name="Group" descr="Group"/>
          <p:cNvPicPr>
            <a:picLocks noChangeAspect="1"/>
          </p:cNvPicPr>
          <p:nvPr/>
        </p:nvPicPr>
        <p:blipFill>
          <a:blip r:embed="rId6"/>
          <a:srcRect t="29624" r="82386" b="36698"/>
          <a:stretch>
            <a:fillRect/>
          </a:stretch>
        </p:blipFill>
        <p:spPr>
          <a:xfrm>
            <a:off x="8822762" y="4054349"/>
            <a:ext cx="3891910" cy="3225934"/>
          </a:xfrm>
          <a:prstGeom prst="rect">
            <a:avLst/>
          </a:prstGeom>
          <a:ln w="12700">
            <a:miter lim="400000"/>
          </a:ln>
        </p:spPr>
      </p:pic>
      <p:pic>
        <p:nvPicPr>
          <p:cNvPr id="351" name="Group" descr="Group"/>
          <p:cNvPicPr>
            <a:picLocks noChangeAspect="1"/>
          </p:cNvPicPr>
          <p:nvPr/>
        </p:nvPicPr>
        <p:blipFill>
          <a:blip r:embed="rId6"/>
          <a:srcRect t="29624" r="82386" b="36698"/>
          <a:stretch>
            <a:fillRect/>
          </a:stretch>
        </p:blipFill>
        <p:spPr>
          <a:xfrm rot="20496442" flipH="1">
            <a:off x="1738407" y="4132401"/>
            <a:ext cx="3891909" cy="3225934"/>
          </a:xfrm>
          <a:prstGeom prst="rect">
            <a:avLst/>
          </a:prstGeom>
          <a:ln w="12700">
            <a:miter lim="400000"/>
          </a:ln>
        </p:spPr>
      </p:pic>
      <p:sp>
        <p:nvSpPr>
          <p:cNvPr id="11" name="Title 1">
            <a:extLst>
              <a:ext uri="{FF2B5EF4-FFF2-40B4-BE49-F238E27FC236}">
                <a16:creationId xmlns:a16="http://schemas.microsoft.com/office/drawing/2014/main" id="{EDBBEB24-0D3A-3043-AF5C-D55105C4B465}"/>
              </a:ext>
            </a:extLst>
          </p:cNvPr>
          <p:cNvSpPr txBox="1"/>
          <p:nvPr/>
        </p:nvSpPr>
        <p:spPr>
          <a:xfrm>
            <a:off x="336430" y="258031"/>
            <a:ext cx="4866192" cy="12012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defRPr sz="10000">
                <a:solidFill>
                  <a:srgbClr val="005093"/>
                </a:solidFill>
                <a:latin typeface="England FC DISPLAY Regular"/>
                <a:ea typeface="England FC DISPLAY Regular"/>
                <a:cs typeface="England FC DISPLAY Regular"/>
                <a:sym typeface="England FC DISPLAY Regular"/>
              </a:defRPr>
            </a:lvl1pPr>
          </a:lstStyle>
          <a:p>
            <a:pPr>
              <a:lnSpc>
                <a:spcPct val="65000"/>
              </a:lnSpc>
            </a:pPr>
            <a:r>
              <a:rPr lang="en-GB" sz="9500" dirty="0"/>
              <a:t>TASK:</a:t>
            </a:r>
            <a:endParaRPr sz="9500"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iterate>
                                    <p:tmAbs val="0"/>
                                  </p:iterate>
                                  <p:childTnLst>
                                    <p:set>
                                      <p:cBhvr>
                                        <p:cTn id="6" fill="hold"/>
                                        <p:tgtEl>
                                          <p:spTgt spid="346">
                                            <p:bg/>
                                          </p:spTgt>
                                        </p:tgtEl>
                                        <p:attrNameLst>
                                          <p:attrName>style.visibility</p:attrName>
                                        </p:attrNameLst>
                                      </p:cBhvr>
                                      <p:to>
                                        <p:strVal val="visible"/>
                                      </p:to>
                                    </p:set>
                                    <p:animEffect transition="in" filter="box(out)">
                                      <p:cBhvr>
                                        <p:cTn id="7" dur="1000"/>
                                        <p:tgtEl>
                                          <p:spTgt spid="346">
                                            <p:bg/>
                                          </p:spTgt>
                                        </p:tgtEl>
                                      </p:cBhvr>
                                    </p:animEffect>
                                  </p:childTnLst>
                                </p:cTn>
                              </p:par>
                              <p:par>
                                <p:cTn id="8" presetID="4" presetClass="entr" presetSubtype="32" fill="hold" grpId="0" nodeType="withEffect">
                                  <p:stCondLst>
                                    <p:cond delay="0"/>
                                  </p:stCondLst>
                                  <p:iterate>
                                    <p:tmAbs val="0"/>
                                  </p:iterate>
                                  <p:childTnLst>
                                    <p:set>
                                      <p:cBhvr>
                                        <p:cTn id="9" fill="hold"/>
                                        <p:tgtEl>
                                          <p:spTgt spid="346">
                                            <p:txEl>
                                              <p:pRg st="0" end="0"/>
                                            </p:txEl>
                                          </p:spTgt>
                                        </p:tgtEl>
                                        <p:attrNameLst>
                                          <p:attrName>style.visibility</p:attrName>
                                        </p:attrNameLst>
                                      </p:cBhvr>
                                      <p:to>
                                        <p:strVal val="visible"/>
                                      </p:to>
                                    </p:set>
                                    <p:animEffect transition="in" filter="box(out)">
                                      <p:cBhvr>
                                        <p:cTn id="10" dur="1000"/>
                                        <p:tgtEl>
                                          <p:spTgt spid="34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6" grpId="0" build="p" bldLvl="5"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 name="England_Crest_2COL_SPOT_FILL.png" descr="England_Crest_2COL_SPOT_FILL.png"/>
          <p:cNvPicPr>
            <a:picLocks noChangeAspect="1"/>
          </p:cNvPicPr>
          <p:nvPr/>
        </p:nvPicPr>
        <p:blipFill>
          <a:blip r:embed="rId3"/>
          <a:stretch>
            <a:fillRect/>
          </a:stretch>
        </p:blipFill>
        <p:spPr>
          <a:xfrm>
            <a:off x="372538" y="5625871"/>
            <a:ext cx="723901" cy="861423"/>
          </a:xfrm>
          <a:prstGeom prst="rect">
            <a:avLst/>
          </a:prstGeom>
          <a:ln w="12700">
            <a:miter lim="400000"/>
          </a:ln>
        </p:spPr>
      </p:pic>
      <p:pic>
        <p:nvPicPr>
          <p:cNvPr id="357" name="Group" descr="Group"/>
          <p:cNvPicPr>
            <a:picLocks noChangeAspect="1"/>
          </p:cNvPicPr>
          <p:nvPr/>
        </p:nvPicPr>
        <p:blipFill>
          <a:blip r:embed="rId4"/>
          <a:srcRect l="64973" t="1395" r="19628" b="67266"/>
          <a:stretch>
            <a:fillRect/>
          </a:stretch>
        </p:blipFill>
        <p:spPr>
          <a:xfrm>
            <a:off x="4701022" y="-451979"/>
            <a:ext cx="7909256" cy="6977945"/>
          </a:xfrm>
          <a:prstGeom prst="rect">
            <a:avLst/>
          </a:prstGeom>
          <a:ln w="12700">
            <a:miter lim="400000"/>
          </a:ln>
        </p:spPr>
      </p:pic>
      <p:pic>
        <p:nvPicPr>
          <p:cNvPr id="358" name="Image" descr="Image"/>
          <p:cNvPicPr>
            <a:picLocks noChangeAspect="1"/>
          </p:cNvPicPr>
          <p:nvPr/>
        </p:nvPicPr>
        <p:blipFill>
          <a:blip r:embed="rId5"/>
          <a:stretch>
            <a:fillRect/>
          </a:stretch>
        </p:blipFill>
        <p:spPr>
          <a:xfrm>
            <a:off x="7911640" y="1055852"/>
            <a:ext cx="2382771" cy="5404664"/>
          </a:xfrm>
          <a:prstGeom prst="rect">
            <a:avLst/>
          </a:prstGeom>
          <a:ln w="12700">
            <a:miter lim="400000"/>
          </a:ln>
        </p:spPr>
      </p:pic>
      <p:sp>
        <p:nvSpPr>
          <p:cNvPr id="359" name="Subtitle 2"/>
          <p:cNvSpPr txBox="1"/>
          <p:nvPr/>
        </p:nvSpPr>
        <p:spPr>
          <a:xfrm>
            <a:off x="345781" y="2899424"/>
            <a:ext cx="3939071" cy="15086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marL="140368" indent="-140368">
              <a:spcBef>
                <a:spcPts val="300"/>
              </a:spcBef>
              <a:buClr>
                <a:srgbClr val="D82333"/>
              </a:buClr>
              <a:buSzPct val="100000"/>
              <a:buChar char="•"/>
              <a:defRPr sz="1400">
                <a:solidFill>
                  <a:srgbClr val="005093"/>
                </a:solidFill>
                <a:latin typeface="Grot12 Normal"/>
                <a:ea typeface="Grot12 Normal"/>
                <a:cs typeface="Grot12 Normal"/>
                <a:sym typeface="Grot12 Normal"/>
              </a:defRPr>
            </a:pPr>
            <a:r>
              <a:t>What did your results tell you?</a:t>
            </a:r>
          </a:p>
          <a:p>
            <a:pPr marL="140368" indent="-140368">
              <a:spcBef>
                <a:spcPts val="300"/>
              </a:spcBef>
              <a:buClr>
                <a:srgbClr val="D82333"/>
              </a:buClr>
              <a:buSzPct val="100000"/>
              <a:buChar char="•"/>
              <a:defRPr sz="1400">
                <a:solidFill>
                  <a:srgbClr val="005093"/>
                </a:solidFill>
                <a:latin typeface="Grot12 Normal"/>
                <a:ea typeface="Grot12 Normal"/>
                <a:cs typeface="Grot12 Normal"/>
                <a:sym typeface="Grot12 Normal"/>
              </a:defRPr>
            </a:pPr>
            <a:r>
              <a:t>How likely is it to win the cup if every game is an equal chance of winning and losing?</a:t>
            </a:r>
          </a:p>
          <a:p>
            <a:pPr marL="140368" indent="-140368">
              <a:spcBef>
                <a:spcPts val="300"/>
              </a:spcBef>
              <a:buClr>
                <a:srgbClr val="D82333"/>
              </a:buClr>
              <a:buSzPct val="100000"/>
              <a:buChar char="•"/>
              <a:defRPr sz="1400">
                <a:solidFill>
                  <a:srgbClr val="005093"/>
                </a:solidFill>
                <a:latin typeface="Grot12 Normal"/>
                <a:ea typeface="Grot12 Normal"/>
                <a:cs typeface="Grot12 Normal"/>
                <a:sym typeface="Grot12 Normal"/>
              </a:defRPr>
            </a:pPr>
            <a:r>
              <a:t>Do you think this is actually realistic of the tournament? Why?</a:t>
            </a:r>
          </a:p>
        </p:txBody>
      </p:sp>
      <p:sp>
        <p:nvSpPr>
          <p:cNvPr id="360" name="Title 1"/>
          <p:cNvSpPr txBox="1"/>
          <p:nvPr/>
        </p:nvSpPr>
        <p:spPr>
          <a:xfrm>
            <a:off x="360499" y="2483034"/>
            <a:ext cx="4173011" cy="5824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defRPr sz="1700" b="1">
                <a:solidFill>
                  <a:srgbClr val="005093"/>
                </a:solidFill>
                <a:latin typeface="Grot12 Condensed"/>
                <a:ea typeface="Grot12 Condensed"/>
                <a:cs typeface="Grot12 Condensed"/>
                <a:sym typeface="Grot12 Condensed"/>
              </a:defRPr>
            </a:lvl1pPr>
          </a:lstStyle>
          <a:p>
            <a:r>
              <a:rPr dirty="0"/>
              <a:t>Class discussion: </a:t>
            </a:r>
          </a:p>
        </p:txBody>
      </p:sp>
      <p:pic>
        <p:nvPicPr>
          <p:cNvPr id="361" name="Group" descr="Group"/>
          <p:cNvPicPr>
            <a:picLocks noChangeAspect="1"/>
          </p:cNvPicPr>
          <p:nvPr/>
        </p:nvPicPr>
        <p:blipFill>
          <a:blip r:embed="rId4"/>
          <a:srcRect l="64973" t="27860" r="19628" b="65021"/>
          <a:stretch>
            <a:fillRect/>
          </a:stretch>
        </p:blipFill>
        <p:spPr>
          <a:xfrm>
            <a:off x="4701022" y="5441005"/>
            <a:ext cx="7909256" cy="1585048"/>
          </a:xfrm>
          <a:prstGeom prst="rect">
            <a:avLst/>
          </a:prstGeom>
          <a:ln w="12700">
            <a:miter lim="400000"/>
          </a:ln>
        </p:spPr>
      </p:pic>
      <p:sp>
        <p:nvSpPr>
          <p:cNvPr id="9" name="Title 1">
            <a:extLst>
              <a:ext uri="{FF2B5EF4-FFF2-40B4-BE49-F238E27FC236}">
                <a16:creationId xmlns:a16="http://schemas.microsoft.com/office/drawing/2014/main" id="{ACD92C76-FA96-DC43-B6AE-B53AC85BC783}"/>
              </a:ext>
            </a:extLst>
          </p:cNvPr>
          <p:cNvSpPr txBox="1"/>
          <p:nvPr/>
        </p:nvSpPr>
        <p:spPr>
          <a:xfrm>
            <a:off x="336430" y="258031"/>
            <a:ext cx="5107930" cy="2558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defRPr sz="10000">
                <a:solidFill>
                  <a:srgbClr val="005093"/>
                </a:solidFill>
                <a:latin typeface="England FC DISPLAY Regular"/>
                <a:ea typeface="England FC DISPLAY Regular"/>
                <a:cs typeface="England FC DISPLAY Regular"/>
                <a:sym typeface="England FC DISPLAY Regular"/>
              </a:defRPr>
            </a:lvl1pPr>
          </a:lstStyle>
          <a:p>
            <a:pPr>
              <a:lnSpc>
                <a:spcPct val="65000"/>
              </a:lnSpc>
            </a:pPr>
            <a:r>
              <a:rPr lang="en-GB" sz="9500" dirty="0"/>
              <a:t>PROBABILITY OF WINNING THE CUP!</a:t>
            </a:r>
            <a:endParaRPr sz="9500"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359"/>
                                        </p:tgtEl>
                                        <p:attrNameLst>
                                          <p:attrName>style.visibility</p:attrName>
                                        </p:attrNameLst>
                                      </p:cBhvr>
                                      <p:to>
                                        <p:strVal val="visible"/>
                                      </p:to>
                                    </p:set>
                                    <p:animEffect transition="in" filter="fade">
                                      <p:cBhvr>
                                        <p:cTn id="7" dur="1000"/>
                                        <p:tgtEl>
                                          <p:spTgt spid="3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 grpId="0"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5" name="Picture 4" descr="Picture 4"/>
          <p:cNvPicPr>
            <a:picLocks noChangeAspect="1"/>
          </p:cNvPicPr>
          <p:nvPr/>
        </p:nvPicPr>
        <p:blipFill>
          <a:blip r:embed="rId3"/>
          <a:stretch>
            <a:fillRect/>
          </a:stretch>
        </p:blipFill>
        <p:spPr>
          <a:xfrm rot="21043356">
            <a:off x="4293706" y="3301272"/>
            <a:ext cx="3604588" cy="2703441"/>
          </a:xfrm>
          <a:prstGeom prst="rect">
            <a:avLst/>
          </a:prstGeom>
          <a:ln w="12700">
            <a:miter lim="400000"/>
          </a:ln>
        </p:spPr>
      </p:pic>
      <p:pic>
        <p:nvPicPr>
          <p:cNvPr id="366" name="Image" descr="Image"/>
          <p:cNvPicPr>
            <a:picLocks noChangeAspect="1"/>
          </p:cNvPicPr>
          <p:nvPr/>
        </p:nvPicPr>
        <p:blipFill>
          <a:blip r:embed="rId4"/>
          <a:srcRect t="21715" r="84395" b="37728"/>
          <a:stretch>
            <a:fillRect/>
          </a:stretch>
        </p:blipFill>
        <p:spPr>
          <a:xfrm>
            <a:off x="6666586" y="-196205"/>
            <a:ext cx="6401035" cy="7212101"/>
          </a:xfrm>
          <a:prstGeom prst="rect">
            <a:avLst/>
          </a:prstGeom>
          <a:ln w="12700">
            <a:miter lim="400000"/>
          </a:ln>
        </p:spPr>
      </p:pic>
      <p:pic>
        <p:nvPicPr>
          <p:cNvPr id="367" name="England_Crest_2COL_SPOT_FILL.png" descr="England_Crest_2COL_SPOT_FILL.png"/>
          <p:cNvPicPr>
            <a:picLocks noChangeAspect="1"/>
          </p:cNvPicPr>
          <p:nvPr/>
        </p:nvPicPr>
        <p:blipFill>
          <a:blip r:embed="rId5"/>
          <a:stretch>
            <a:fillRect/>
          </a:stretch>
        </p:blipFill>
        <p:spPr>
          <a:xfrm>
            <a:off x="372538" y="5625871"/>
            <a:ext cx="723901" cy="861423"/>
          </a:xfrm>
          <a:prstGeom prst="rect">
            <a:avLst/>
          </a:prstGeom>
          <a:ln w="12700">
            <a:miter lim="400000"/>
          </a:ln>
        </p:spPr>
      </p:pic>
      <p:sp>
        <p:nvSpPr>
          <p:cNvPr id="368" name="Subtitle 2"/>
          <p:cNvSpPr txBox="1">
            <a:spLocks noGrp="1"/>
          </p:cNvSpPr>
          <p:nvPr>
            <p:ph type="subTitle" sz="quarter" idx="1"/>
          </p:nvPr>
        </p:nvSpPr>
        <p:spPr>
          <a:xfrm>
            <a:off x="340337" y="1614763"/>
            <a:ext cx="4977004" cy="3193549"/>
          </a:xfrm>
          <a:prstGeom prst="rect">
            <a:avLst/>
          </a:prstGeom>
        </p:spPr>
        <p:txBody>
          <a:bodyPr/>
          <a:lstStyle/>
          <a:p>
            <a:pPr algn="l">
              <a:lnSpc>
                <a:spcPct val="100000"/>
              </a:lnSpc>
              <a:defRPr sz="1400">
                <a:solidFill>
                  <a:srgbClr val="005093"/>
                </a:solidFill>
                <a:latin typeface="Grot12 Normal"/>
                <a:ea typeface="Grot12 Normal"/>
                <a:cs typeface="Grot12 Normal"/>
                <a:sym typeface="Grot12 Normal"/>
              </a:defRPr>
            </a:pPr>
            <a:r>
              <a:t>What are a team’s chances of winning games in the tournament?</a:t>
            </a:r>
          </a:p>
          <a:p>
            <a:pPr algn="l">
              <a:lnSpc>
                <a:spcPct val="100000"/>
              </a:lnSpc>
              <a:defRPr sz="1400">
                <a:solidFill>
                  <a:srgbClr val="005093"/>
                </a:solidFill>
                <a:latin typeface="Grot12 Normal"/>
                <a:ea typeface="Grot12 Normal"/>
                <a:cs typeface="Grot12 Normal"/>
                <a:sym typeface="Grot12 Normal"/>
              </a:defRPr>
            </a:pPr>
            <a:r>
              <a:t>Write a postcard home saying what you have learnt about calculating the probability of winning UEFA EURO 2020.</a:t>
            </a:r>
          </a:p>
          <a:p>
            <a:pPr algn="l">
              <a:lnSpc>
                <a:spcPct val="100000"/>
              </a:lnSpc>
              <a:defRPr sz="1400">
                <a:solidFill>
                  <a:srgbClr val="005093"/>
                </a:solidFill>
                <a:latin typeface="Grot12 Normal"/>
                <a:ea typeface="Grot12 Normal"/>
                <a:cs typeface="Grot12 Normal"/>
                <a:sym typeface="Grot12 Normal"/>
              </a:defRPr>
            </a:pPr>
            <a:endParaRPr/>
          </a:p>
          <a:p>
            <a:pPr algn="l">
              <a:lnSpc>
                <a:spcPct val="100000"/>
              </a:lnSpc>
              <a:spcBef>
                <a:spcPts val="0"/>
              </a:spcBef>
              <a:defRPr sz="1400">
                <a:solidFill>
                  <a:srgbClr val="005093"/>
                </a:solidFill>
                <a:latin typeface="Grot12 Normal"/>
                <a:ea typeface="Grot12 Normal"/>
                <a:cs typeface="Grot12 Normal"/>
                <a:sym typeface="Grot12 Normal"/>
              </a:defRPr>
            </a:pPr>
            <a:r>
              <a:rPr cap="all">
                <a:solidFill>
                  <a:srgbClr val="D82333"/>
                </a:solidFill>
                <a:latin typeface="Grot12 Condensed"/>
                <a:ea typeface="Grot12 Condensed"/>
                <a:cs typeface="Grot12 Condensed"/>
                <a:sym typeface="Grot12 Condensed"/>
              </a:rPr>
              <a:t>Can you include:</a:t>
            </a:r>
          </a:p>
          <a:p>
            <a:pPr marL="140368" indent="-140368" algn="l">
              <a:lnSpc>
                <a:spcPct val="100000"/>
              </a:lnSpc>
              <a:spcBef>
                <a:spcPts val="0"/>
              </a:spcBef>
              <a:buClr>
                <a:srgbClr val="D82333"/>
              </a:buClr>
              <a:buSzPct val="100000"/>
              <a:buChar char="•"/>
              <a:defRPr sz="1400">
                <a:solidFill>
                  <a:srgbClr val="005093"/>
                </a:solidFill>
                <a:latin typeface="Grot12 Normal"/>
                <a:ea typeface="Grot12 Normal"/>
                <a:cs typeface="Grot12 Normal"/>
                <a:sym typeface="Grot12 Normal"/>
              </a:defRPr>
            </a:pPr>
            <a:r>
              <a:t>An answer to your big question.</a:t>
            </a:r>
          </a:p>
          <a:p>
            <a:pPr marL="140368" indent="-140368" algn="l">
              <a:lnSpc>
                <a:spcPct val="100000"/>
              </a:lnSpc>
              <a:spcBef>
                <a:spcPts val="0"/>
              </a:spcBef>
              <a:buClr>
                <a:srgbClr val="D82333"/>
              </a:buClr>
              <a:buSzPct val="100000"/>
              <a:buChar char="•"/>
              <a:defRPr sz="1400">
                <a:solidFill>
                  <a:srgbClr val="005093"/>
                </a:solidFill>
                <a:latin typeface="Grot12 Normal"/>
                <a:ea typeface="Grot12 Normal"/>
                <a:cs typeface="Grot12 Normal"/>
                <a:sym typeface="Grot12 Normal"/>
              </a:defRPr>
            </a:pPr>
            <a:r>
              <a:t>Where probability is used in a football match.</a:t>
            </a:r>
          </a:p>
          <a:p>
            <a:pPr marL="140368" indent="-140368" algn="l">
              <a:lnSpc>
                <a:spcPct val="100000"/>
              </a:lnSpc>
              <a:spcBef>
                <a:spcPts val="0"/>
              </a:spcBef>
              <a:buClr>
                <a:srgbClr val="D82333"/>
              </a:buClr>
              <a:buSzPct val="100000"/>
              <a:buChar char="•"/>
              <a:defRPr sz="1400">
                <a:solidFill>
                  <a:srgbClr val="005093"/>
                </a:solidFill>
                <a:latin typeface="Grot12 Normal"/>
                <a:ea typeface="Grot12 Normal"/>
                <a:cs typeface="Grot12 Normal"/>
                <a:sym typeface="Grot12 Normal"/>
              </a:defRPr>
            </a:pPr>
            <a:r>
              <a:t>How you calculated the chances of winning.</a:t>
            </a:r>
          </a:p>
          <a:p>
            <a:pPr algn="l">
              <a:lnSpc>
                <a:spcPct val="100000"/>
              </a:lnSpc>
              <a:spcBef>
                <a:spcPts val="0"/>
              </a:spcBef>
              <a:defRPr sz="1400">
                <a:solidFill>
                  <a:srgbClr val="005093"/>
                </a:solidFill>
                <a:latin typeface="Grot12 Normal"/>
                <a:ea typeface="Grot12 Normal"/>
                <a:cs typeface="Grot12 Normal"/>
                <a:sym typeface="Grot12 Normal"/>
              </a:defRPr>
            </a:pPr>
            <a:endParaRPr/>
          </a:p>
          <a:p>
            <a:pPr algn="l">
              <a:lnSpc>
                <a:spcPct val="100000"/>
              </a:lnSpc>
              <a:spcBef>
                <a:spcPts val="0"/>
              </a:spcBef>
              <a:defRPr sz="1400">
                <a:solidFill>
                  <a:srgbClr val="005093"/>
                </a:solidFill>
                <a:latin typeface="Grot12 Normal"/>
                <a:ea typeface="Grot12 Normal"/>
                <a:cs typeface="Grot12 Normal"/>
                <a:sym typeface="Grot12 Normal"/>
              </a:defRPr>
            </a:pPr>
            <a:endParaRPr/>
          </a:p>
          <a:p>
            <a:pPr algn="l">
              <a:lnSpc>
                <a:spcPct val="100000"/>
              </a:lnSpc>
              <a:spcBef>
                <a:spcPts val="0"/>
              </a:spcBef>
              <a:defRPr sz="1400">
                <a:solidFill>
                  <a:srgbClr val="005093"/>
                </a:solidFill>
                <a:latin typeface="Grot12 Normal"/>
                <a:ea typeface="Grot12 Normal"/>
                <a:cs typeface="Grot12 Normal"/>
                <a:sym typeface="Grot12 Normal"/>
              </a:defRPr>
            </a:pPr>
            <a:r>
              <a:t>Where are we going next?…..</a:t>
            </a:r>
          </a:p>
        </p:txBody>
      </p:sp>
      <p:sp>
        <p:nvSpPr>
          <p:cNvPr id="7" name="Title 1">
            <a:extLst>
              <a:ext uri="{FF2B5EF4-FFF2-40B4-BE49-F238E27FC236}">
                <a16:creationId xmlns:a16="http://schemas.microsoft.com/office/drawing/2014/main" id="{EEC27434-6357-6D44-B95A-5329EBBB689E}"/>
              </a:ext>
            </a:extLst>
          </p:cNvPr>
          <p:cNvSpPr txBox="1"/>
          <p:nvPr/>
        </p:nvSpPr>
        <p:spPr>
          <a:xfrm>
            <a:off x="336430" y="258031"/>
            <a:ext cx="5664978" cy="10978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defRPr sz="10000">
                <a:solidFill>
                  <a:srgbClr val="005093"/>
                </a:solidFill>
                <a:latin typeface="England FC DISPLAY Regular"/>
                <a:ea typeface="England FC DISPLAY Regular"/>
                <a:cs typeface="England FC DISPLAY Regular"/>
                <a:sym typeface="England FC DISPLAY Regular"/>
              </a:defRPr>
            </a:lvl1pPr>
          </a:lstStyle>
          <a:p>
            <a:pPr>
              <a:lnSpc>
                <a:spcPct val="65000"/>
              </a:lnSpc>
            </a:pPr>
            <a:r>
              <a:rPr lang="en-GB" sz="9500" dirty="0"/>
              <a:t>LET’S WRITE HOME</a:t>
            </a:r>
            <a:endParaRPr sz="9500" dirty="0"/>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0" name="Group"/>
          <p:cNvGrpSpPr/>
          <p:nvPr/>
        </p:nvGrpSpPr>
        <p:grpSpPr>
          <a:xfrm>
            <a:off x="1043080" y="-5559398"/>
            <a:ext cx="16539422" cy="12923128"/>
            <a:chOff x="0" y="0"/>
            <a:chExt cx="16539421" cy="12923127"/>
          </a:xfrm>
        </p:grpSpPr>
        <p:pic>
          <p:nvPicPr>
            <p:cNvPr id="118" name="Image" descr="Image"/>
            <p:cNvPicPr>
              <a:picLocks noChangeAspect="1"/>
            </p:cNvPicPr>
            <p:nvPr/>
          </p:nvPicPr>
          <p:blipFill>
            <a:blip r:embed="rId3"/>
            <a:stretch>
              <a:fillRect/>
            </a:stretch>
          </p:blipFill>
          <p:spPr>
            <a:xfrm>
              <a:off x="0" y="0"/>
              <a:ext cx="16539422" cy="12923128"/>
            </a:xfrm>
            <a:prstGeom prst="rect">
              <a:avLst/>
            </a:prstGeom>
            <a:ln w="12700" cap="flat">
              <a:noFill/>
              <a:miter lim="400000"/>
            </a:ln>
            <a:effectLst/>
          </p:spPr>
        </p:pic>
        <p:pic>
          <p:nvPicPr>
            <p:cNvPr id="119" name="Group" descr="Group"/>
            <p:cNvPicPr>
              <a:picLocks noChangeAspect="1"/>
            </p:cNvPicPr>
            <p:nvPr/>
          </p:nvPicPr>
          <p:blipFill>
            <a:blip r:embed="rId4"/>
            <a:stretch>
              <a:fillRect/>
            </a:stretch>
          </p:blipFill>
          <p:spPr>
            <a:xfrm>
              <a:off x="6047310" y="9867020"/>
              <a:ext cx="189743" cy="272886"/>
            </a:xfrm>
            <a:prstGeom prst="rect">
              <a:avLst/>
            </a:prstGeom>
            <a:ln w="12700" cap="flat">
              <a:noFill/>
              <a:miter lim="400000"/>
            </a:ln>
            <a:effectLst/>
          </p:spPr>
        </p:pic>
      </p:grpSp>
      <p:pic>
        <p:nvPicPr>
          <p:cNvPr id="121" name="England_Crest_2COL_SPOT_FILL.png" descr="England_Crest_2COL_SPOT_FILL.png"/>
          <p:cNvPicPr>
            <a:picLocks noChangeAspect="1"/>
          </p:cNvPicPr>
          <p:nvPr/>
        </p:nvPicPr>
        <p:blipFill>
          <a:blip r:embed="rId5"/>
          <a:stretch>
            <a:fillRect/>
          </a:stretch>
        </p:blipFill>
        <p:spPr>
          <a:xfrm>
            <a:off x="372538" y="5625871"/>
            <a:ext cx="723901" cy="861423"/>
          </a:xfrm>
          <a:prstGeom prst="rect">
            <a:avLst/>
          </a:prstGeom>
          <a:ln w="12700">
            <a:miter lim="400000"/>
          </a:ln>
        </p:spPr>
      </p:pic>
      <p:sp>
        <p:nvSpPr>
          <p:cNvPr id="122" name="Subtitle 2"/>
          <p:cNvSpPr txBox="1">
            <a:spLocks noGrp="1"/>
          </p:cNvSpPr>
          <p:nvPr>
            <p:ph type="subTitle" sz="quarter" idx="1"/>
          </p:nvPr>
        </p:nvSpPr>
        <p:spPr>
          <a:xfrm>
            <a:off x="339848" y="1433155"/>
            <a:ext cx="5553565" cy="1931172"/>
          </a:xfrm>
          <a:prstGeom prst="rect">
            <a:avLst/>
          </a:prstGeom>
        </p:spPr>
        <p:txBody>
          <a:bodyPr/>
          <a:lstStyle/>
          <a:p>
            <a:pPr algn="l">
              <a:lnSpc>
                <a:spcPct val="100000"/>
              </a:lnSpc>
              <a:spcBef>
                <a:spcPts val="300"/>
              </a:spcBef>
              <a:defRPr sz="1400">
                <a:solidFill>
                  <a:srgbClr val="005093"/>
                </a:solidFill>
                <a:latin typeface="Grot12 Normal"/>
                <a:ea typeface="Grot12 Normal"/>
                <a:cs typeface="Grot12 Normal"/>
                <a:sym typeface="Grot12 Normal"/>
              </a:defRPr>
            </a:pPr>
            <a:r>
              <a:rPr dirty="0"/>
              <a:t>You’ve made your railway journey to the capital city of Italy, Rome. It is famous for its ancient architecture, amazing food and </a:t>
            </a:r>
            <a:r>
              <a:rPr lang="en-US" dirty="0"/>
              <a:t>the Vatican city</a:t>
            </a:r>
            <a:r>
              <a:rPr dirty="0"/>
              <a:t>. It </a:t>
            </a:r>
            <a:r>
              <a:rPr lang="en-US" dirty="0"/>
              <a:t>is one of the Group </a:t>
            </a:r>
            <a:r>
              <a:t>A</a:t>
            </a:r>
            <a:r>
              <a:rPr lang="en-US"/>
              <a:t> hosts</a:t>
            </a:r>
            <a:r>
              <a:t> </a:t>
            </a:r>
            <a:r>
              <a:rPr dirty="0"/>
              <a:t>in UEFA EURO 2020.</a:t>
            </a:r>
          </a:p>
          <a:p>
            <a:pPr algn="l">
              <a:lnSpc>
                <a:spcPct val="100000"/>
              </a:lnSpc>
              <a:spcBef>
                <a:spcPts val="300"/>
              </a:spcBef>
              <a:defRPr sz="1400">
                <a:solidFill>
                  <a:srgbClr val="005093"/>
                </a:solidFill>
                <a:latin typeface="Grot12 Normal"/>
                <a:ea typeface="Grot12 Normal"/>
                <a:cs typeface="Grot12 Normal"/>
                <a:sym typeface="Grot12 Normal"/>
              </a:defRPr>
            </a:pPr>
            <a:endParaRPr dirty="0"/>
          </a:p>
          <a:p>
            <a:pPr marL="140368" indent="-140368" algn="l">
              <a:lnSpc>
                <a:spcPct val="100000"/>
              </a:lnSpc>
              <a:spcBef>
                <a:spcPts val="300"/>
              </a:spcBef>
              <a:buClr>
                <a:srgbClr val="D82333"/>
              </a:buClr>
              <a:buSzPct val="100000"/>
              <a:buChar char="•"/>
              <a:defRPr sz="1400">
                <a:solidFill>
                  <a:srgbClr val="005093"/>
                </a:solidFill>
                <a:latin typeface="Grot12 Normal"/>
                <a:ea typeface="Grot12 Normal"/>
                <a:cs typeface="Grot12 Normal"/>
                <a:sym typeface="Grot12 Normal"/>
              </a:defRPr>
            </a:pPr>
            <a:r>
              <a:rPr dirty="0"/>
              <a:t>What teams will be playing in this group?</a:t>
            </a:r>
          </a:p>
          <a:p>
            <a:pPr marL="140368" indent="-140368" algn="l">
              <a:lnSpc>
                <a:spcPct val="100000"/>
              </a:lnSpc>
              <a:spcBef>
                <a:spcPts val="300"/>
              </a:spcBef>
              <a:buClr>
                <a:srgbClr val="D82333"/>
              </a:buClr>
              <a:buSzPct val="100000"/>
              <a:buChar char="•"/>
              <a:defRPr sz="1400">
                <a:solidFill>
                  <a:srgbClr val="005093"/>
                </a:solidFill>
                <a:latin typeface="Grot12 Normal"/>
                <a:ea typeface="Grot12 Normal"/>
                <a:cs typeface="Grot12 Normal"/>
                <a:sym typeface="Grot12 Normal"/>
              </a:defRPr>
            </a:pPr>
            <a:r>
              <a:rPr dirty="0"/>
              <a:t>Use the flags below to find out…</a:t>
            </a:r>
          </a:p>
        </p:txBody>
      </p:sp>
      <p:pic>
        <p:nvPicPr>
          <p:cNvPr id="124" name="Image" descr="Image"/>
          <p:cNvPicPr>
            <a:picLocks noChangeAspect="1"/>
          </p:cNvPicPr>
          <p:nvPr/>
        </p:nvPicPr>
        <p:blipFill>
          <a:blip r:embed="rId6"/>
          <a:srcRect l="6068" r="21857"/>
          <a:stretch>
            <a:fillRect/>
          </a:stretch>
        </p:blipFill>
        <p:spPr>
          <a:xfrm>
            <a:off x="2103770" y="3138340"/>
            <a:ext cx="390309" cy="440009"/>
          </a:xfrm>
          <a:prstGeom prst="rect">
            <a:avLst/>
          </a:prstGeom>
          <a:ln w="12700">
            <a:miter lim="400000"/>
          </a:ln>
        </p:spPr>
      </p:pic>
      <p:sp>
        <p:nvSpPr>
          <p:cNvPr id="125" name="TURKEY"/>
          <p:cNvSpPr txBox="1"/>
          <p:nvPr/>
        </p:nvSpPr>
        <p:spPr>
          <a:xfrm>
            <a:off x="2536112" y="3160287"/>
            <a:ext cx="807080" cy="3835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300"/>
              </a:spcBef>
              <a:defRPr>
                <a:solidFill>
                  <a:srgbClr val="005093"/>
                </a:solidFill>
                <a:latin typeface="Grot12 Condensed"/>
                <a:ea typeface="Grot12 Condensed"/>
                <a:cs typeface="Grot12 Condensed"/>
                <a:sym typeface="Grot12 Condensed"/>
              </a:defRPr>
            </a:lvl1pPr>
          </a:lstStyle>
          <a:p>
            <a:r>
              <a:t>TURKEY</a:t>
            </a:r>
          </a:p>
        </p:txBody>
      </p:sp>
      <p:pic>
        <p:nvPicPr>
          <p:cNvPr id="126" name="Image" descr="Image"/>
          <p:cNvPicPr>
            <a:picLocks noChangeAspect="1"/>
          </p:cNvPicPr>
          <p:nvPr/>
        </p:nvPicPr>
        <p:blipFill>
          <a:blip r:embed="rId7"/>
          <a:stretch>
            <a:fillRect/>
          </a:stretch>
        </p:blipFill>
        <p:spPr>
          <a:xfrm>
            <a:off x="2114714" y="3863481"/>
            <a:ext cx="368242" cy="379448"/>
          </a:xfrm>
          <a:prstGeom prst="rect">
            <a:avLst/>
          </a:prstGeom>
          <a:ln w="12700">
            <a:miter lim="400000"/>
          </a:ln>
        </p:spPr>
      </p:pic>
      <p:sp>
        <p:nvSpPr>
          <p:cNvPr id="127" name="ITALY"/>
          <p:cNvSpPr txBox="1"/>
          <p:nvPr/>
        </p:nvSpPr>
        <p:spPr>
          <a:xfrm>
            <a:off x="2536112" y="3861435"/>
            <a:ext cx="807080" cy="3835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300"/>
              </a:spcBef>
              <a:defRPr>
                <a:solidFill>
                  <a:srgbClr val="005093"/>
                </a:solidFill>
                <a:latin typeface="Grot12 Condensed"/>
                <a:ea typeface="Grot12 Condensed"/>
                <a:cs typeface="Grot12 Condensed"/>
                <a:sym typeface="Grot12 Condensed"/>
              </a:defRPr>
            </a:lvl1pPr>
          </a:lstStyle>
          <a:p>
            <a:r>
              <a:t>ITALY</a:t>
            </a:r>
          </a:p>
        </p:txBody>
      </p:sp>
      <p:sp>
        <p:nvSpPr>
          <p:cNvPr id="128" name="WALES"/>
          <p:cNvSpPr txBox="1"/>
          <p:nvPr/>
        </p:nvSpPr>
        <p:spPr>
          <a:xfrm>
            <a:off x="2536111" y="4562582"/>
            <a:ext cx="807081" cy="3835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300"/>
              </a:spcBef>
              <a:defRPr>
                <a:solidFill>
                  <a:srgbClr val="005093"/>
                </a:solidFill>
                <a:latin typeface="Grot12 Condensed"/>
                <a:ea typeface="Grot12 Condensed"/>
                <a:cs typeface="Grot12 Condensed"/>
                <a:sym typeface="Grot12 Condensed"/>
              </a:defRPr>
            </a:lvl1pPr>
          </a:lstStyle>
          <a:p>
            <a:r>
              <a:t>WALES</a:t>
            </a:r>
          </a:p>
        </p:txBody>
      </p:sp>
      <p:pic>
        <p:nvPicPr>
          <p:cNvPr id="129" name="Image" descr="Image"/>
          <p:cNvPicPr>
            <a:picLocks noChangeAspect="1"/>
          </p:cNvPicPr>
          <p:nvPr/>
        </p:nvPicPr>
        <p:blipFill>
          <a:blip r:embed="rId8"/>
          <a:srcRect l="17647" r="17647"/>
          <a:stretch>
            <a:fillRect/>
          </a:stretch>
        </p:blipFill>
        <p:spPr>
          <a:xfrm>
            <a:off x="2088292" y="5212930"/>
            <a:ext cx="420953" cy="379485"/>
          </a:xfrm>
          <a:prstGeom prst="rect">
            <a:avLst/>
          </a:prstGeom>
          <a:ln w="12700">
            <a:miter lim="400000"/>
          </a:ln>
        </p:spPr>
      </p:pic>
      <p:sp>
        <p:nvSpPr>
          <p:cNvPr id="130" name="SWITZERLAND"/>
          <p:cNvSpPr txBox="1"/>
          <p:nvPr/>
        </p:nvSpPr>
        <p:spPr>
          <a:xfrm>
            <a:off x="2536112" y="5212930"/>
            <a:ext cx="1212827" cy="3835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300"/>
              </a:spcBef>
              <a:defRPr>
                <a:solidFill>
                  <a:srgbClr val="005093"/>
                </a:solidFill>
                <a:latin typeface="Grot12 Condensed"/>
                <a:ea typeface="Grot12 Condensed"/>
                <a:cs typeface="Grot12 Condensed"/>
                <a:sym typeface="Grot12 Condensed"/>
              </a:defRPr>
            </a:lvl1pPr>
          </a:lstStyle>
          <a:p>
            <a:r>
              <a:t>SWITZERLAND</a:t>
            </a:r>
          </a:p>
        </p:txBody>
      </p:sp>
      <p:grpSp>
        <p:nvGrpSpPr>
          <p:cNvPr id="133" name="Group"/>
          <p:cNvGrpSpPr/>
          <p:nvPr/>
        </p:nvGrpSpPr>
        <p:grpSpPr>
          <a:xfrm>
            <a:off x="246200" y="3647696"/>
            <a:ext cx="1278747" cy="1179212"/>
            <a:chOff x="24179" y="0"/>
            <a:chExt cx="1278746" cy="1179210"/>
          </a:xfrm>
        </p:grpSpPr>
        <p:pic>
          <p:nvPicPr>
            <p:cNvPr id="131" name="Image" descr="Image"/>
            <p:cNvPicPr>
              <a:picLocks noChangeAspect="1"/>
            </p:cNvPicPr>
            <p:nvPr/>
          </p:nvPicPr>
          <p:blipFill>
            <a:blip r:embed="rId9"/>
            <a:stretch>
              <a:fillRect/>
            </a:stretch>
          </p:blipFill>
          <p:spPr>
            <a:xfrm>
              <a:off x="241456" y="0"/>
              <a:ext cx="822614" cy="823126"/>
            </a:xfrm>
            <a:prstGeom prst="rect">
              <a:avLst/>
            </a:prstGeom>
            <a:ln w="12700" cap="flat">
              <a:noFill/>
              <a:miter lim="400000"/>
            </a:ln>
            <a:effectLst/>
          </p:spPr>
        </p:pic>
        <p:sp>
          <p:nvSpPr>
            <p:cNvPr id="132" name="GROUP A"/>
            <p:cNvSpPr txBox="1"/>
            <p:nvPr/>
          </p:nvSpPr>
          <p:spPr>
            <a:xfrm>
              <a:off x="24179" y="600750"/>
              <a:ext cx="1278746" cy="57846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lgn="ctr">
                <a:spcBef>
                  <a:spcPts val="300"/>
                </a:spcBef>
                <a:defRPr sz="4700">
                  <a:solidFill>
                    <a:srgbClr val="D82333"/>
                  </a:solidFill>
                  <a:latin typeface="England FC DISPLAY Regular"/>
                  <a:ea typeface="England FC DISPLAY Regular"/>
                  <a:cs typeface="England FC DISPLAY Regular"/>
                  <a:sym typeface="England FC DISPLAY Regular"/>
                </a:defRPr>
              </a:lvl1pPr>
            </a:lstStyle>
            <a:p>
              <a:r>
                <a:rPr dirty="0"/>
                <a:t>GROUP A</a:t>
              </a:r>
            </a:p>
          </p:txBody>
        </p:sp>
      </p:grpSp>
      <p:grpSp>
        <p:nvGrpSpPr>
          <p:cNvPr id="140" name="Group"/>
          <p:cNvGrpSpPr/>
          <p:nvPr/>
        </p:nvGrpSpPr>
        <p:grpSpPr>
          <a:xfrm>
            <a:off x="1674372" y="3352960"/>
            <a:ext cx="380505" cy="2081973"/>
            <a:chOff x="0" y="0"/>
            <a:chExt cx="380503" cy="2081971"/>
          </a:xfrm>
        </p:grpSpPr>
        <p:sp>
          <p:nvSpPr>
            <p:cNvPr id="134" name="Line"/>
            <p:cNvSpPr/>
            <p:nvPr/>
          </p:nvSpPr>
          <p:spPr>
            <a:xfrm flipV="1">
              <a:off x="-1" y="0"/>
              <a:ext cx="2" cy="2081972"/>
            </a:xfrm>
            <a:prstGeom prst="line">
              <a:avLst/>
            </a:prstGeom>
            <a:noFill/>
            <a:ln w="25400" cap="flat">
              <a:solidFill>
                <a:srgbClr val="005093">
                  <a:alpha val="24000"/>
                </a:srgbClr>
              </a:solidFill>
              <a:prstDash val="sysDot"/>
              <a:miter lim="400000"/>
            </a:ln>
            <a:effectLst/>
          </p:spPr>
          <p:txBody>
            <a:bodyPr wrap="square" lIns="45719" tIns="45719" rIns="45719" bIns="45719" numCol="1" anchor="t">
              <a:noAutofit/>
            </a:bodyPr>
            <a:lstStyle/>
            <a:p>
              <a:endParaRPr/>
            </a:p>
          </p:txBody>
        </p:sp>
        <p:grpSp>
          <p:nvGrpSpPr>
            <p:cNvPr id="139" name="Group"/>
            <p:cNvGrpSpPr/>
            <p:nvPr/>
          </p:nvGrpSpPr>
          <p:grpSpPr>
            <a:xfrm>
              <a:off x="12262" y="8668"/>
              <a:ext cx="368242" cy="2064635"/>
              <a:chOff x="0" y="0"/>
              <a:chExt cx="368241" cy="2064633"/>
            </a:xfrm>
          </p:grpSpPr>
          <p:sp>
            <p:nvSpPr>
              <p:cNvPr id="135" name="Line"/>
              <p:cNvSpPr/>
              <p:nvPr/>
            </p:nvSpPr>
            <p:spPr>
              <a:xfrm>
                <a:off x="0" y="0"/>
                <a:ext cx="368242" cy="0"/>
              </a:xfrm>
              <a:prstGeom prst="line">
                <a:avLst/>
              </a:prstGeom>
              <a:noFill/>
              <a:ln w="25400" cap="flat">
                <a:solidFill>
                  <a:srgbClr val="005093">
                    <a:alpha val="24000"/>
                  </a:srgbClr>
                </a:solidFill>
                <a:prstDash val="sysDot"/>
                <a:miter lim="400000"/>
              </a:ln>
              <a:effectLst/>
            </p:spPr>
            <p:txBody>
              <a:bodyPr wrap="square" lIns="45719" tIns="45719" rIns="45719" bIns="45719" numCol="1" anchor="t">
                <a:noAutofit/>
              </a:bodyPr>
              <a:lstStyle/>
              <a:p>
                <a:endParaRPr/>
              </a:p>
            </p:txBody>
          </p:sp>
          <p:sp>
            <p:nvSpPr>
              <p:cNvPr id="136" name="Line"/>
              <p:cNvSpPr/>
              <p:nvPr/>
            </p:nvSpPr>
            <p:spPr>
              <a:xfrm>
                <a:off x="0" y="2064633"/>
                <a:ext cx="368242" cy="1"/>
              </a:xfrm>
              <a:prstGeom prst="line">
                <a:avLst/>
              </a:prstGeom>
              <a:noFill/>
              <a:ln w="25400" cap="flat">
                <a:solidFill>
                  <a:srgbClr val="005093">
                    <a:alpha val="24000"/>
                  </a:srgbClr>
                </a:solidFill>
                <a:prstDash val="sysDot"/>
                <a:miter lim="400000"/>
              </a:ln>
              <a:effectLst/>
            </p:spPr>
            <p:txBody>
              <a:bodyPr wrap="square" lIns="45719" tIns="45719" rIns="45719" bIns="45719" numCol="1" anchor="t">
                <a:noAutofit/>
              </a:bodyPr>
              <a:lstStyle/>
              <a:p>
                <a:endParaRPr/>
              </a:p>
            </p:txBody>
          </p:sp>
          <p:sp>
            <p:nvSpPr>
              <p:cNvPr id="137" name="Line"/>
              <p:cNvSpPr/>
              <p:nvPr/>
            </p:nvSpPr>
            <p:spPr>
              <a:xfrm>
                <a:off x="0" y="1376422"/>
                <a:ext cx="368242" cy="1"/>
              </a:xfrm>
              <a:prstGeom prst="line">
                <a:avLst/>
              </a:prstGeom>
              <a:noFill/>
              <a:ln w="25400" cap="flat">
                <a:solidFill>
                  <a:srgbClr val="005093">
                    <a:alpha val="24000"/>
                  </a:srgbClr>
                </a:solidFill>
                <a:prstDash val="sysDot"/>
                <a:miter lim="400000"/>
              </a:ln>
              <a:effectLst/>
            </p:spPr>
            <p:txBody>
              <a:bodyPr wrap="square" lIns="45719" tIns="45719" rIns="45719" bIns="45719" numCol="1" anchor="t">
                <a:noAutofit/>
              </a:bodyPr>
              <a:lstStyle/>
              <a:p>
                <a:endParaRPr/>
              </a:p>
            </p:txBody>
          </p:sp>
          <p:sp>
            <p:nvSpPr>
              <p:cNvPr id="138" name="Line"/>
              <p:cNvSpPr/>
              <p:nvPr/>
            </p:nvSpPr>
            <p:spPr>
              <a:xfrm>
                <a:off x="0" y="688211"/>
                <a:ext cx="368242" cy="1"/>
              </a:xfrm>
              <a:prstGeom prst="line">
                <a:avLst/>
              </a:prstGeom>
              <a:noFill/>
              <a:ln w="25400" cap="flat">
                <a:solidFill>
                  <a:srgbClr val="005093">
                    <a:alpha val="24000"/>
                  </a:srgbClr>
                </a:solidFill>
                <a:prstDash val="sysDot"/>
                <a:miter lim="400000"/>
              </a:ln>
              <a:effectLst/>
            </p:spPr>
            <p:txBody>
              <a:bodyPr wrap="square" lIns="45719" tIns="45719" rIns="45719" bIns="45719" numCol="1" anchor="t">
                <a:noAutofit/>
              </a:bodyPr>
              <a:lstStyle/>
              <a:p>
                <a:endParaRPr/>
              </a:p>
            </p:txBody>
          </p:sp>
        </p:grpSp>
      </p:grpSp>
      <p:sp>
        <p:nvSpPr>
          <p:cNvPr id="141" name="Rome"/>
          <p:cNvSpPr txBox="1"/>
          <p:nvPr/>
        </p:nvSpPr>
        <p:spPr>
          <a:xfrm>
            <a:off x="7192257" y="4481050"/>
            <a:ext cx="1451687" cy="294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nSpc>
                <a:spcPct val="72000"/>
              </a:lnSpc>
              <a:spcBef>
                <a:spcPts val="1000"/>
              </a:spcBef>
              <a:defRPr sz="1300">
                <a:solidFill>
                  <a:srgbClr val="FFFFFF"/>
                </a:solidFill>
                <a:latin typeface="Grot12 Normal"/>
                <a:ea typeface="Grot12 Normal"/>
                <a:cs typeface="Grot12 Normal"/>
                <a:sym typeface="Grot12 Normal"/>
              </a:defRPr>
            </a:lvl1pPr>
          </a:lstStyle>
          <a:p>
            <a:r>
              <a:t>Rome</a:t>
            </a:r>
          </a:p>
        </p:txBody>
      </p:sp>
      <p:pic>
        <p:nvPicPr>
          <p:cNvPr id="142" name="Image" descr="Image"/>
          <p:cNvPicPr>
            <a:picLocks noChangeAspect="1"/>
          </p:cNvPicPr>
          <p:nvPr/>
        </p:nvPicPr>
        <p:blipFill>
          <a:blip r:embed="rId10"/>
          <a:stretch>
            <a:fillRect/>
          </a:stretch>
        </p:blipFill>
        <p:spPr>
          <a:xfrm>
            <a:off x="2108583" y="4537678"/>
            <a:ext cx="380505" cy="380503"/>
          </a:xfrm>
          <a:prstGeom prst="rect">
            <a:avLst/>
          </a:prstGeom>
          <a:ln w="12700">
            <a:miter lim="400000"/>
          </a:ln>
        </p:spPr>
      </p:pic>
      <p:sp>
        <p:nvSpPr>
          <p:cNvPr id="27" name="Title 1">
            <a:extLst>
              <a:ext uri="{FF2B5EF4-FFF2-40B4-BE49-F238E27FC236}">
                <a16:creationId xmlns:a16="http://schemas.microsoft.com/office/drawing/2014/main" id="{AE6117CA-C1C0-B94A-BA53-13C1DBB28141}"/>
              </a:ext>
            </a:extLst>
          </p:cNvPr>
          <p:cNvSpPr txBox="1"/>
          <p:nvPr/>
        </p:nvSpPr>
        <p:spPr>
          <a:xfrm>
            <a:off x="336429" y="258031"/>
            <a:ext cx="5664968" cy="11857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defRPr sz="10000">
                <a:solidFill>
                  <a:srgbClr val="005093"/>
                </a:solidFill>
                <a:latin typeface="England FC DISPLAY Regular"/>
                <a:ea typeface="England FC DISPLAY Regular"/>
                <a:cs typeface="England FC DISPLAY Regular"/>
                <a:sym typeface="England FC DISPLAY Regular"/>
              </a:defRPr>
            </a:lvl1pPr>
          </a:lstStyle>
          <a:p>
            <a:pPr>
              <a:lnSpc>
                <a:spcPct val="65000"/>
              </a:lnSpc>
            </a:pPr>
            <a:r>
              <a:rPr lang="en-GB" sz="9500" dirty="0"/>
              <a:t>WELCOME TO ROME</a:t>
            </a:r>
            <a:endParaRPr sz="9500"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iterate>
                                    <p:tmAbs val="0"/>
                                  </p:iterate>
                                  <p:childTnLst>
                                    <p:set>
                                      <p:cBhvr>
                                        <p:cTn id="6" fill="hold"/>
                                        <p:tgtEl>
                                          <p:spTgt spid="122">
                                            <p:bg/>
                                          </p:spTgt>
                                        </p:tgtEl>
                                        <p:attrNameLst>
                                          <p:attrName>style.visibility</p:attrName>
                                        </p:attrNameLst>
                                      </p:cBhvr>
                                      <p:to>
                                        <p:strVal val="visible"/>
                                      </p:to>
                                    </p:set>
                                    <p:animEffect transition="in" filter="box(out)">
                                      <p:cBhvr>
                                        <p:cTn id="7" dur="1000"/>
                                        <p:tgtEl>
                                          <p:spTgt spid="122">
                                            <p:bg/>
                                          </p:spTgt>
                                        </p:tgtEl>
                                      </p:cBhvr>
                                    </p:animEffect>
                                  </p:childTnLst>
                                </p:cTn>
                              </p:par>
                              <p:par>
                                <p:cTn id="8" presetID="4" presetClass="entr" presetSubtype="32" fill="hold" grpId="0" nodeType="withEffect">
                                  <p:stCondLst>
                                    <p:cond delay="0"/>
                                  </p:stCondLst>
                                  <p:iterate>
                                    <p:tmAbs val="0"/>
                                  </p:iterate>
                                  <p:childTnLst>
                                    <p:set>
                                      <p:cBhvr>
                                        <p:cTn id="9" fill="hold"/>
                                        <p:tgtEl>
                                          <p:spTgt spid="122">
                                            <p:txEl>
                                              <p:pRg st="0" end="0"/>
                                            </p:txEl>
                                          </p:spTgt>
                                        </p:tgtEl>
                                        <p:attrNameLst>
                                          <p:attrName>style.visibility</p:attrName>
                                        </p:attrNameLst>
                                      </p:cBhvr>
                                      <p:to>
                                        <p:strVal val="visible"/>
                                      </p:to>
                                    </p:set>
                                    <p:animEffect transition="in" filter="box(out)">
                                      <p:cBhvr>
                                        <p:cTn id="10" dur="1000"/>
                                        <p:tgtEl>
                                          <p:spTgt spid="12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iterate>
                                    <p:tmAbs val="0"/>
                                  </p:iterate>
                                  <p:childTnLst>
                                    <p:set>
                                      <p:cBhvr>
                                        <p:cTn id="14" fill="hold"/>
                                        <p:tgtEl>
                                          <p:spTgt spid="122">
                                            <p:txEl>
                                              <p:pRg st="2" end="2"/>
                                            </p:txEl>
                                          </p:spTgt>
                                        </p:tgtEl>
                                        <p:attrNameLst>
                                          <p:attrName>style.visibility</p:attrName>
                                        </p:attrNameLst>
                                      </p:cBhvr>
                                      <p:to>
                                        <p:strVal val="visible"/>
                                      </p:to>
                                    </p:set>
                                    <p:animEffect transition="in" filter="box(out)">
                                      <p:cBhvr>
                                        <p:cTn id="15" dur="1000"/>
                                        <p:tgtEl>
                                          <p:spTgt spid="12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32" fill="hold" grpId="0" nodeType="clickEffect">
                                  <p:stCondLst>
                                    <p:cond delay="0"/>
                                  </p:stCondLst>
                                  <p:iterate>
                                    <p:tmAbs val="0"/>
                                  </p:iterate>
                                  <p:childTnLst>
                                    <p:set>
                                      <p:cBhvr>
                                        <p:cTn id="19" fill="hold"/>
                                        <p:tgtEl>
                                          <p:spTgt spid="122">
                                            <p:txEl>
                                              <p:pRg st="3" end="3"/>
                                            </p:txEl>
                                          </p:spTgt>
                                        </p:tgtEl>
                                        <p:attrNameLst>
                                          <p:attrName>style.visibility</p:attrName>
                                        </p:attrNameLst>
                                      </p:cBhvr>
                                      <p:to>
                                        <p:strVal val="visible"/>
                                      </p:to>
                                    </p:set>
                                    <p:animEffect transition="in" filter="box(out)">
                                      <p:cBhvr>
                                        <p:cTn id="20" dur="1000"/>
                                        <p:tgtEl>
                                          <p:spTgt spid="122">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32" fill="hold" grpId="0" nodeType="clickEffect">
                                  <p:stCondLst>
                                    <p:cond delay="0"/>
                                  </p:stCondLst>
                                  <p:iterate>
                                    <p:tmAbs val="0"/>
                                  </p:iterate>
                                  <p:childTnLst>
                                    <p:set>
                                      <p:cBhvr>
                                        <p:cTn id="24" fill="hold"/>
                                        <p:tgtEl>
                                          <p:spTgt spid="125"/>
                                        </p:tgtEl>
                                        <p:attrNameLst>
                                          <p:attrName>style.visibility</p:attrName>
                                        </p:attrNameLst>
                                      </p:cBhvr>
                                      <p:to>
                                        <p:strVal val="visible"/>
                                      </p:to>
                                    </p:set>
                                    <p:animEffect transition="in" filter="box(out)">
                                      <p:cBhvr>
                                        <p:cTn id="25" dur="1000"/>
                                        <p:tgtEl>
                                          <p:spTgt spid="125"/>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32" fill="hold" grpId="0" nodeType="clickEffect">
                                  <p:stCondLst>
                                    <p:cond delay="0"/>
                                  </p:stCondLst>
                                  <p:iterate>
                                    <p:tmAbs val="0"/>
                                  </p:iterate>
                                  <p:childTnLst>
                                    <p:set>
                                      <p:cBhvr>
                                        <p:cTn id="29" fill="hold"/>
                                        <p:tgtEl>
                                          <p:spTgt spid="127"/>
                                        </p:tgtEl>
                                        <p:attrNameLst>
                                          <p:attrName>style.visibility</p:attrName>
                                        </p:attrNameLst>
                                      </p:cBhvr>
                                      <p:to>
                                        <p:strVal val="visible"/>
                                      </p:to>
                                    </p:set>
                                    <p:animEffect transition="in" filter="box(out)">
                                      <p:cBhvr>
                                        <p:cTn id="30" dur="1000"/>
                                        <p:tgtEl>
                                          <p:spTgt spid="127"/>
                                        </p:tgtEl>
                                      </p:cBhvr>
                                    </p:animEffect>
                                  </p:childTnLst>
                                </p:cTn>
                              </p:par>
                            </p:childTnLst>
                          </p:cTn>
                        </p:par>
                      </p:childTnLst>
                    </p:cTn>
                  </p:par>
                  <p:par>
                    <p:cTn id="31" fill="hold">
                      <p:stCondLst>
                        <p:cond delay="indefinite"/>
                      </p:stCondLst>
                      <p:childTnLst>
                        <p:par>
                          <p:cTn id="32" fill="hold">
                            <p:stCondLst>
                              <p:cond delay="0"/>
                            </p:stCondLst>
                            <p:childTnLst>
                              <p:par>
                                <p:cTn id="33" presetID="4" presetClass="entr" presetSubtype="32" fill="hold" grpId="0" nodeType="clickEffect">
                                  <p:stCondLst>
                                    <p:cond delay="0"/>
                                  </p:stCondLst>
                                  <p:iterate>
                                    <p:tmAbs val="0"/>
                                  </p:iterate>
                                  <p:childTnLst>
                                    <p:set>
                                      <p:cBhvr>
                                        <p:cTn id="34" fill="hold"/>
                                        <p:tgtEl>
                                          <p:spTgt spid="128"/>
                                        </p:tgtEl>
                                        <p:attrNameLst>
                                          <p:attrName>style.visibility</p:attrName>
                                        </p:attrNameLst>
                                      </p:cBhvr>
                                      <p:to>
                                        <p:strVal val="visible"/>
                                      </p:to>
                                    </p:set>
                                    <p:animEffect transition="in" filter="box(out)">
                                      <p:cBhvr>
                                        <p:cTn id="35" dur="1000"/>
                                        <p:tgtEl>
                                          <p:spTgt spid="128"/>
                                        </p:tgtEl>
                                      </p:cBhvr>
                                    </p:animEffect>
                                  </p:childTnLst>
                                </p:cTn>
                              </p:par>
                            </p:childTnLst>
                          </p:cTn>
                        </p:par>
                      </p:childTnLst>
                    </p:cTn>
                  </p:par>
                  <p:par>
                    <p:cTn id="36" fill="hold">
                      <p:stCondLst>
                        <p:cond delay="indefinite"/>
                      </p:stCondLst>
                      <p:childTnLst>
                        <p:par>
                          <p:cTn id="37" fill="hold">
                            <p:stCondLst>
                              <p:cond delay="0"/>
                            </p:stCondLst>
                            <p:childTnLst>
                              <p:par>
                                <p:cTn id="38" presetID="4" presetClass="entr" presetSubtype="32" fill="hold" grpId="0" nodeType="clickEffect">
                                  <p:stCondLst>
                                    <p:cond delay="0"/>
                                  </p:stCondLst>
                                  <p:iterate>
                                    <p:tmAbs val="0"/>
                                  </p:iterate>
                                  <p:childTnLst>
                                    <p:set>
                                      <p:cBhvr>
                                        <p:cTn id="39" fill="hold"/>
                                        <p:tgtEl>
                                          <p:spTgt spid="130"/>
                                        </p:tgtEl>
                                        <p:attrNameLst>
                                          <p:attrName>style.visibility</p:attrName>
                                        </p:attrNameLst>
                                      </p:cBhvr>
                                      <p:to>
                                        <p:strVal val="visible"/>
                                      </p:to>
                                    </p:set>
                                    <p:animEffect transition="in" filter="box(out)">
                                      <p:cBhvr>
                                        <p:cTn id="40" dur="1000"/>
                                        <p:tgtEl>
                                          <p:spTgt spid="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build="p" bldLvl="5" animBg="1" advAuto="0"/>
      <p:bldP spid="125" grpId="0" animBg="1" advAuto="0"/>
      <p:bldP spid="127" grpId="0" animBg="1" advAuto="0"/>
      <p:bldP spid="128" grpId="0" animBg="1" advAuto="0"/>
      <p:bldP spid="130" grpId="0"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 name="England_Crest_2COL_SPOT_FILL.png" descr="England_Crest_2COL_SPOT_FILL.png"/>
          <p:cNvPicPr>
            <a:picLocks noChangeAspect="1"/>
          </p:cNvPicPr>
          <p:nvPr/>
        </p:nvPicPr>
        <p:blipFill>
          <a:blip r:embed="rId3"/>
          <a:stretch>
            <a:fillRect/>
          </a:stretch>
        </p:blipFill>
        <p:spPr>
          <a:xfrm>
            <a:off x="372538" y="5625871"/>
            <a:ext cx="723901" cy="861423"/>
          </a:xfrm>
          <a:prstGeom prst="rect">
            <a:avLst/>
          </a:prstGeom>
          <a:ln w="12700">
            <a:miter lim="400000"/>
          </a:ln>
        </p:spPr>
      </p:pic>
      <p:sp>
        <p:nvSpPr>
          <p:cNvPr id="147" name="Subtitle 2"/>
          <p:cNvSpPr txBox="1">
            <a:spLocks noGrp="1"/>
          </p:cNvSpPr>
          <p:nvPr>
            <p:ph type="subTitle" sz="quarter" idx="1"/>
          </p:nvPr>
        </p:nvSpPr>
        <p:spPr>
          <a:xfrm>
            <a:off x="328624" y="3204516"/>
            <a:ext cx="5046294" cy="1931173"/>
          </a:xfrm>
          <a:prstGeom prst="rect">
            <a:avLst/>
          </a:prstGeom>
        </p:spPr>
        <p:txBody>
          <a:bodyPr/>
          <a:lstStyle/>
          <a:p>
            <a:pPr algn="l" defTabSz="905255">
              <a:lnSpc>
                <a:spcPct val="100000"/>
              </a:lnSpc>
              <a:spcBef>
                <a:spcPts val="700"/>
              </a:spcBef>
              <a:defRPr sz="1386">
                <a:solidFill>
                  <a:srgbClr val="005093"/>
                </a:solidFill>
                <a:latin typeface="Grot12 Normal"/>
                <a:ea typeface="Grot12 Normal"/>
                <a:cs typeface="Grot12 Normal"/>
                <a:sym typeface="Grot12 Normal"/>
              </a:defRPr>
            </a:pPr>
            <a:r>
              <a:t>In Rome we are going to use maths skills to look at methods which we can use to predict the probability of different teams winning the UEFA EURO 2020 cup.</a:t>
            </a:r>
          </a:p>
          <a:p>
            <a:pPr algn="l" defTabSz="905255">
              <a:lnSpc>
                <a:spcPct val="100000"/>
              </a:lnSpc>
              <a:spcBef>
                <a:spcPts val="700"/>
              </a:spcBef>
              <a:defRPr sz="1386">
                <a:solidFill>
                  <a:srgbClr val="005093"/>
                </a:solidFill>
                <a:latin typeface="Grot12 Normal"/>
                <a:ea typeface="Grot12 Normal"/>
                <a:cs typeface="Grot12 Normal"/>
                <a:sym typeface="Grot12 Normal"/>
              </a:defRPr>
            </a:pPr>
            <a:r>
              <a:t>Lesson objectives:</a:t>
            </a:r>
          </a:p>
          <a:p>
            <a:pPr marL="185286" indent="-185286" algn="l" defTabSz="905255">
              <a:lnSpc>
                <a:spcPct val="100000"/>
              </a:lnSpc>
              <a:spcBef>
                <a:spcPts val="700"/>
              </a:spcBef>
              <a:buClr>
                <a:srgbClr val="D82333"/>
              </a:buClr>
              <a:buSzPct val="100000"/>
              <a:buAutoNum type="arabicPeriod"/>
              <a:defRPr sz="1386">
                <a:solidFill>
                  <a:srgbClr val="005093"/>
                </a:solidFill>
                <a:latin typeface="Grot12 Normal"/>
                <a:ea typeface="Grot12 Normal"/>
                <a:cs typeface="Grot12 Normal"/>
                <a:sym typeface="Grot12 Normal"/>
              </a:defRPr>
            </a:pPr>
            <a:r>
              <a:t>To be able to predict probability over multiple events.</a:t>
            </a:r>
          </a:p>
          <a:p>
            <a:pPr marL="185286" indent="-185286" algn="l" defTabSz="905255">
              <a:lnSpc>
                <a:spcPct val="100000"/>
              </a:lnSpc>
              <a:spcBef>
                <a:spcPts val="700"/>
              </a:spcBef>
              <a:buClr>
                <a:srgbClr val="D82333"/>
              </a:buClr>
              <a:buSzPct val="100000"/>
              <a:buAutoNum type="arabicPeriod"/>
              <a:defRPr sz="1386">
                <a:solidFill>
                  <a:srgbClr val="005093"/>
                </a:solidFill>
                <a:latin typeface="Grot12 Normal"/>
                <a:ea typeface="Grot12 Normal"/>
                <a:cs typeface="Grot12 Normal"/>
                <a:sym typeface="Grot12 Normal"/>
              </a:defRPr>
            </a:pPr>
            <a:r>
              <a:t>Using fractions, decimals and percentages.</a:t>
            </a:r>
          </a:p>
          <a:p>
            <a:pPr marL="185286" indent="-185286" algn="l" defTabSz="905255">
              <a:lnSpc>
                <a:spcPct val="100000"/>
              </a:lnSpc>
              <a:spcBef>
                <a:spcPts val="700"/>
              </a:spcBef>
              <a:buClr>
                <a:srgbClr val="D82333"/>
              </a:buClr>
              <a:buSzPct val="100000"/>
              <a:buAutoNum type="arabicPeriod"/>
              <a:defRPr sz="1386">
                <a:solidFill>
                  <a:srgbClr val="005093"/>
                </a:solidFill>
                <a:latin typeface="Grot12 Normal"/>
                <a:ea typeface="Grot12 Normal"/>
                <a:cs typeface="Grot12 Normal"/>
                <a:sym typeface="Grot12 Normal"/>
              </a:defRPr>
            </a:pPr>
            <a:r>
              <a:t>Multiply simple pairs of proper fractions.</a:t>
            </a:r>
          </a:p>
        </p:txBody>
      </p:sp>
      <p:sp>
        <p:nvSpPr>
          <p:cNvPr id="149" name="Title 1"/>
          <p:cNvSpPr txBox="1"/>
          <p:nvPr/>
        </p:nvSpPr>
        <p:spPr>
          <a:xfrm>
            <a:off x="345228" y="2493800"/>
            <a:ext cx="4173011" cy="5824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lnSpcReduction="10000"/>
          </a:bodyPr>
          <a:lstStyle>
            <a:lvl1pPr defTabSz="896111">
              <a:defRPr sz="1666" b="1">
                <a:solidFill>
                  <a:srgbClr val="005093"/>
                </a:solidFill>
                <a:latin typeface="Grot12 Condensed"/>
                <a:ea typeface="Grot12 Condensed"/>
                <a:cs typeface="Grot12 Condensed"/>
                <a:sym typeface="Grot12 Condensed"/>
              </a:defRPr>
            </a:lvl1pPr>
          </a:lstStyle>
          <a:p>
            <a:r>
              <a:rPr dirty="0"/>
              <a:t>What are a team’s chances of winning games in the tournament?</a:t>
            </a:r>
          </a:p>
        </p:txBody>
      </p:sp>
      <p:grpSp>
        <p:nvGrpSpPr>
          <p:cNvPr id="152" name="Group"/>
          <p:cNvGrpSpPr/>
          <p:nvPr/>
        </p:nvGrpSpPr>
        <p:grpSpPr>
          <a:xfrm>
            <a:off x="6766679" y="4533442"/>
            <a:ext cx="2242325" cy="1931173"/>
            <a:chOff x="0" y="0"/>
            <a:chExt cx="2242324" cy="1931171"/>
          </a:xfrm>
        </p:grpSpPr>
        <p:sp>
          <p:nvSpPr>
            <p:cNvPr id="150" name="Rectangle"/>
            <p:cNvSpPr/>
            <p:nvPr/>
          </p:nvSpPr>
          <p:spPr>
            <a:xfrm>
              <a:off x="0" y="0"/>
              <a:ext cx="2242325" cy="1931172"/>
            </a:xfrm>
            <a:prstGeom prst="rect">
              <a:avLst/>
            </a:prstGeom>
            <a:solidFill>
              <a:srgbClr val="005093"/>
            </a:solidFill>
            <a:ln w="12700" cap="flat">
              <a:noFill/>
              <a:miter lim="400000"/>
            </a:ln>
            <a:effectLst/>
          </p:spPr>
          <p:txBody>
            <a:bodyPr wrap="square" lIns="45719" tIns="45719" rIns="45719" bIns="45719" numCol="1" anchor="ctr">
              <a:noAutofit/>
            </a:bodyPr>
            <a:lstStyle/>
            <a:p>
              <a:endParaRPr/>
            </a:p>
          </p:txBody>
        </p:sp>
        <p:pic>
          <p:nvPicPr>
            <p:cNvPr id="151" name="Image" descr="Image"/>
            <p:cNvPicPr>
              <a:picLocks noChangeAspect="1"/>
            </p:cNvPicPr>
            <p:nvPr/>
          </p:nvPicPr>
          <p:blipFill>
            <a:blip r:embed="rId4"/>
            <a:stretch>
              <a:fillRect/>
            </a:stretch>
          </p:blipFill>
          <p:spPr>
            <a:xfrm>
              <a:off x="596577" y="260929"/>
              <a:ext cx="1049171" cy="1469484"/>
            </a:xfrm>
            <a:prstGeom prst="rect">
              <a:avLst/>
            </a:prstGeom>
            <a:ln w="12700" cap="flat">
              <a:noFill/>
              <a:miter lim="400000"/>
            </a:ln>
            <a:effectLst/>
          </p:spPr>
        </p:pic>
      </p:grpSp>
      <p:pic>
        <p:nvPicPr>
          <p:cNvPr id="153" name="peter-bravo-de-los-rios-OklpRh8-Sns-unsplash.png" descr="peter-bravo-de-los-rios-OklpRh8-Sns-unsplash.png"/>
          <p:cNvPicPr>
            <a:picLocks noChangeAspect="1"/>
          </p:cNvPicPr>
          <p:nvPr/>
        </p:nvPicPr>
        <p:blipFill>
          <a:blip r:embed="rId5"/>
          <a:stretch>
            <a:fillRect/>
          </a:stretch>
        </p:blipFill>
        <p:spPr>
          <a:xfrm>
            <a:off x="8167412" y="344883"/>
            <a:ext cx="1763168" cy="2095749"/>
          </a:xfrm>
          <a:prstGeom prst="rect">
            <a:avLst/>
          </a:prstGeom>
          <a:ln w="12700">
            <a:miter lim="400000"/>
          </a:ln>
        </p:spPr>
      </p:pic>
      <p:pic>
        <p:nvPicPr>
          <p:cNvPr id="154" name="peter-bravo-de-los-rios-OklpRh8-Sns-unsplash.png" descr="peter-bravo-de-los-rios-OklpRh8-Sns-unsplash.png"/>
          <p:cNvPicPr>
            <a:picLocks noChangeAspect="1"/>
          </p:cNvPicPr>
          <p:nvPr/>
        </p:nvPicPr>
        <p:blipFill>
          <a:blip r:embed="rId5"/>
          <a:stretch>
            <a:fillRect/>
          </a:stretch>
        </p:blipFill>
        <p:spPr>
          <a:xfrm rot="16200000">
            <a:off x="7156188" y="1343587"/>
            <a:ext cx="1763169" cy="2095748"/>
          </a:xfrm>
          <a:prstGeom prst="rect">
            <a:avLst/>
          </a:prstGeom>
          <a:ln w="12700">
            <a:miter lim="400000"/>
          </a:ln>
        </p:spPr>
      </p:pic>
      <p:pic>
        <p:nvPicPr>
          <p:cNvPr id="155" name="peter-bravo-de-los-rios-OklpRh8-Sns-unsplash.png" descr="peter-bravo-de-los-rios-OklpRh8-Sns-unsplash.png"/>
          <p:cNvPicPr>
            <a:picLocks noChangeAspect="1"/>
          </p:cNvPicPr>
          <p:nvPr/>
        </p:nvPicPr>
        <p:blipFill>
          <a:blip r:embed="rId5"/>
          <a:stretch>
            <a:fillRect/>
          </a:stretch>
        </p:blipFill>
        <p:spPr>
          <a:xfrm rot="10800000">
            <a:off x="8146737" y="2378834"/>
            <a:ext cx="1763169" cy="2095749"/>
          </a:xfrm>
          <a:prstGeom prst="rect">
            <a:avLst/>
          </a:prstGeom>
          <a:ln w="12700">
            <a:miter lim="400000"/>
          </a:ln>
        </p:spPr>
      </p:pic>
      <p:pic>
        <p:nvPicPr>
          <p:cNvPr id="156" name="peter-bravo-de-los-rios-OklpRh8-Sns-unsplash.png" descr="peter-bravo-de-los-rios-OklpRh8-Sns-unsplash.png"/>
          <p:cNvPicPr>
            <a:picLocks noChangeAspect="1"/>
          </p:cNvPicPr>
          <p:nvPr/>
        </p:nvPicPr>
        <p:blipFill>
          <a:blip r:embed="rId5"/>
          <a:stretch>
            <a:fillRect/>
          </a:stretch>
        </p:blipFill>
        <p:spPr>
          <a:xfrm rot="5400000">
            <a:off x="9178127" y="1364261"/>
            <a:ext cx="1763168" cy="2095748"/>
          </a:xfrm>
          <a:prstGeom prst="rect">
            <a:avLst/>
          </a:prstGeom>
          <a:ln w="12700">
            <a:miter lim="400000"/>
          </a:ln>
        </p:spPr>
      </p:pic>
      <p:pic>
        <p:nvPicPr>
          <p:cNvPr id="157" name="peter-bravo-de-los-rios-OklpRh8-Sns-unsplash.png" descr="peter-bravo-de-los-rios-OklpRh8-Sns-unsplash.png"/>
          <p:cNvPicPr>
            <a:picLocks noChangeAspect="1"/>
          </p:cNvPicPr>
          <p:nvPr/>
        </p:nvPicPr>
        <p:blipFill>
          <a:blip r:embed="rId5"/>
          <a:stretch>
            <a:fillRect/>
          </a:stretch>
        </p:blipFill>
        <p:spPr>
          <a:xfrm rot="18900000">
            <a:off x="7448227" y="642569"/>
            <a:ext cx="1763169" cy="2095748"/>
          </a:xfrm>
          <a:prstGeom prst="rect">
            <a:avLst/>
          </a:prstGeom>
          <a:ln w="12700">
            <a:miter lim="400000"/>
          </a:ln>
        </p:spPr>
      </p:pic>
      <p:pic>
        <p:nvPicPr>
          <p:cNvPr id="158" name="peter-bravo-de-los-rios-OklpRh8-Sns-unsplash.png" descr="peter-bravo-de-los-rios-OklpRh8-Sns-unsplash.png"/>
          <p:cNvPicPr>
            <a:picLocks noChangeAspect="1"/>
          </p:cNvPicPr>
          <p:nvPr/>
        </p:nvPicPr>
        <p:blipFill>
          <a:blip r:embed="rId5"/>
          <a:stretch>
            <a:fillRect/>
          </a:stretch>
        </p:blipFill>
        <p:spPr>
          <a:xfrm rot="13500000">
            <a:off x="7439374" y="2063802"/>
            <a:ext cx="1763169" cy="2095748"/>
          </a:xfrm>
          <a:prstGeom prst="rect">
            <a:avLst/>
          </a:prstGeom>
          <a:ln w="12700">
            <a:miter lim="400000"/>
          </a:ln>
        </p:spPr>
      </p:pic>
      <p:pic>
        <p:nvPicPr>
          <p:cNvPr id="159" name="peter-bravo-de-los-rios-OklpRh8-Sns-unsplash.png" descr="peter-bravo-de-los-rios-OklpRh8-Sns-unsplash.png"/>
          <p:cNvPicPr>
            <a:picLocks noChangeAspect="1"/>
          </p:cNvPicPr>
          <p:nvPr/>
        </p:nvPicPr>
        <p:blipFill>
          <a:blip r:embed="rId5"/>
          <a:stretch>
            <a:fillRect/>
          </a:stretch>
        </p:blipFill>
        <p:spPr>
          <a:xfrm rot="8100000">
            <a:off x="8871829" y="2095409"/>
            <a:ext cx="1763168" cy="2095748"/>
          </a:xfrm>
          <a:prstGeom prst="rect">
            <a:avLst/>
          </a:prstGeom>
          <a:ln w="12700">
            <a:miter lim="400000"/>
          </a:ln>
        </p:spPr>
      </p:pic>
      <p:pic>
        <p:nvPicPr>
          <p:cNvPr id="160" name="peter-bravo-de-los-rios-OklpRh8-Sns-unsplash.png" descr="peter-bravo-de-los-rios-OklpRh8-Sns-unsplash.png"/>
          <p:cNvPicPr>
            <a:picLocks noChangeAspect="1"/>
          </p:cNvPicPr>
          <p:nvPr/>
        </p:nvPicPr>
        <p:blipFill>
          <a:blip r:embed="rId5"/>
          <a:stretch>
            <a:fillRect/>
          </a:stretch>
        </p:blipFill>
        <p:spPr>
          <a:xfrm rot="2700000">
            <a:off x="8883720" y="648694"/>
            <a:ext cx="1763169" cy="2095749"/>
          </a:xfrm>
          <a:prstGeom prst="rect">
            <a:avLst/>
          </a:prstGeom>
          <a:ln w="12700">
            <a:miter lim="400000"/>
          </a:ln>
        </p:spPr>
      </p:pic>
      <p:sp>
        <p:nvSpPr>
          <p:cNvPr id="161" name="Shape"/>
          <p:cNvSpPr/>
          <p:nvPr/>
        </p:nvSpPr>
        <p:spPr>
          <a:xfrm>
            <a:off x="9040721" y="554690"/>
            <a:ext cx="1930661" cy="1858399"/>
          </a:xfrm>
          <a:custGeom>
            <a:avLst/>
            <a:gdLst/>
            <a:ahLst/>
            <a:cxnLst>
              <a:cxn ang="0">
                <a:pos x="wd2" y="hd2"/>
              </a:cxn>
              <a:cxn ang="5400000">
                <a:pos x="wd2" y="hd2"/>
              </a:cxn>
              <a:cxn ang="10800000">
                <a:pos x="wd2" y="hd2"/>
              </a:cxn>
              <a:cxn ang="16200000">
                <a:pos x="wd2" y="hd2"/>
              </a:cxn>
            </a:cxnLst>
            <a:rect l="0" t="0" r="r" b="b"/>
            <a:pathLst>
              <a:path w="21600" h="21563" extrusionOk="0">
                <a:moveTo>
                  <a:pt x="8934" y="100"/>
                </a:moveTo>
                <a:lnTo>
                  <a:pt x="0" y="21563"/>
                </a:lnTo>
                <a:lnTo>
                  <a:pt x="21600" y="13462"/>
                </a:lnTo>
                <a:cubicBezTo>
                  <a:pt x="20933" y="12577"/>
                  <a:pt x="20367" y="11614"/>
                  <a:pt x="19916" y="10592"/>
                </a:cubicBezTo>
                <a:cubicBezTo>
                  <a:pt x="19673" y="10042"/>
                  <a:pt x="19462" y="9474"/>
                  <a:pt x="19144" y="8967"/>
                </a:cubicBezTo>
                <a:cubicBezTo>
                  <a:pt x="18830" y="8466"/>
                  <a:pt x="18420" y="8037"/>
                  <a:pt x="17940" y="7707"/>
                </a:cubicBezTo>
                <a:cubicBezTo>
                  <a:pt x="17685" y="7202"/>
                  <a:pt x="17356" y="6741"/>
                  <a:pt x="16965" y="6340"/>
                </a:cubicBezTo>
                <a:cubicBezTo>
                  <a:pt x="16584" y="5949"/>
                  <a:pt x="16149" y="5620"/>
                  <a:pt x="15737" y="5266"/>
                </a:cubicBezTo>
                <a:cubicBezTo>
                  <a:pt x="14970" y="4609"/>
                  <a:pt x="14278" y="3864"/>
                  <a:pt x="13673" y="3045"/>
                </a:cubicBezTo>
                <a:cubicBezTo>
                  <a:pt x="13333" y="2765"/>
                  <a:pt x="12974" y="2516"/>
                  <a:pt x="12600" y="2299"/>
                </a:cubicBezTo>
                <a:cubicBezTo>
                  <a:pt x="12158" y="2041"/>
                  <a:pt x="11687" y="1824"/>
                  <a:pt x="11312" y="1467"/>
                </a:cubicBezTo>
                <a:cubicBezTo>
                  <a:pt x="10848" y="1027"/>
                  <a:pt x="10547" y="379"/>
                  <a:pt x="9950" y="112"/>
                </a:cubicBezTo>
                <a:cubicBezTo>
                  <a:pt x="9626" y="-33"/>
                  <a:pt x="9260" y="-37"/>
                  <a:pt x="8934" y="100"/>
                </a:cubicBezTo>
                <a:close/>
              </a:path>
            </a:pathLst>
          </a:custGeom>
          <a:solidFill>
            <a:srgbClr val="005093"/>
          </a:solidFill>
          <a:ln w="12700">
            <a:miter lim="400000"/>
          </a:ln>
        </p:spPr>
        <p:txBody>
          <a:bodyPr lIns="45719" rIns="45719"/>
          <a:lstStyle/>
          <a:p>
            <a:endParaRPr/>
          </a:p>
        </p:txBody>
      </p:sp>
      <p:pic>
        <p:nvPicPr>
          <p:cNvPr id="162" name="Image" descr="Image"/>
          <p:cNvPicPr>
            <a:picLocks noChangeAspect="1"/>
          </p:cNvPicPr>
          <p:nvPr/>
        </p:nvPicPr>
        <p:blipFill>
          <a:blip r:embed="rId6"/>
          <a:stretch>
            <a:fillRect/>
          </a:stretch>
        </p:blipFill>
        <p:spPr>
          <a:xfrm>
            <a:off x="9851914" y="1172227"/>
            <a:ext cx="308275" cy="580896"/>
          </a:xfrm>
          <a:prstGeom prst="rect">
            <a:avLst/>
          </a:prstGeom>
          <a:ln w="12700">
            <a:miter lim="400000"/>
          </a:ln>
        </p:spPr>
      </p:pic>
      <p:grpSp>
        <p:nvGrpSpPr>
          <p:cNvPr id="165" name="Group"/>
          <p:cNvGrpSpPr/>
          <p:nvPr/>
        </p:nvGrpSpPr>
        <p:grpSpPr>
          <a:xfrm>
            <a:off x="9077259" y="4533442"/>
            <a:ext cx="2242326" cy="1931173"/>
            <a:chOff x="0" y="0"/>
            <a:chExt cx="2242324" cy="1931171"/>
          </a:xfrm>
        </p:grpSpPr>
        <p:sp>
          <p:nvSpPr>
            <p:cNvPr id="163" name="Group"/>
            <p:cNvSpPr/>
            <p:nvPr/>
          </p:nvSpPr>
          <p:spPr>
            <a:xfrm>
              <a:off x="0" y="0"/>
              <a:ext cx="2242325" cy="1931172"/>
            </a:xfrm>
            <a:prstGeom prst="rect">
              <a:avLst/>
            </a:prstGeom>
            <a:solidFill>
              <a:srgbClr val="005093"/>
            </a:solidFill>
            <a:ln w="12700" cap="flat">
              <a:noFill/>
              <a:miter lim="400000"/>
            </a:ln>
            <a:effectLst/>
          </p:spPr>
          <p:txBody>
            <a:bodyPr wrap="square" lIns="45719" tIns="45719" rIns="45719" bIns="45719" numCol="1" anchor="ctr">
              <a:noAutofit/>
            </a:bodyPr>
            <a:lstStyle/>
            <a:p>
              <a:endParaRPr/>
            </a:p>
          </p:txBody>
        </p:sp>
        <p:pic>
          <p:nvPicPr>
            <p:cNvPr id="164" name="Image" descr="Image"/>
            <p:cNvPicPr>
              <a:picLocks noChangeAspect="1"/>
            </p:cNvPicPr>
            <p:nvPr/>
          </p:nvPicPr>
          <p:blipFill>
            <a:blip r:embed="rId7"/>
            <a:stretch>
              <a:fillRect/>
            </a:stretch>
          </p:blipFill>
          <p:spPr>
            <a:xfrm>
              <a:off x="398328" y="237825"/>
              <a:ext cx="1445667" cy="1455522"/>
            </a:xfrm>
            <a:prstGeom prst="rect">
              <a:avLst/>
            </a:prstGeom>
            <a:ln w="12700" cap="flat">
              <a:noFill/>
              <a:miter lim="400000"/>
            </a:ln>
            <a:effectLst/>
          </p:spPr>
        </p:pic>
      </p:grpSp>
      <p:sp>
        <p:nvSpPr>
          <p:cNvPr id="22" name="Title 1">
            <a:extLst>
              <a:ext uri="{FF2B5EF4-FFF2-40B4-BE49-F238E27FC236}">
                <a16:creationId xmlns:a16="http://schemas.microsoft.com/office/drawing/2014/main" id="{675FAD96-65CD-1341-966A-DFF4D3096008}"/>
              </a:ext>
            </a:extLst>
          </p:cNvPr>
          <p:cNvSpPr txBox="1"/>
          <p:nvPr/>
        </p:nvSpPr>
        <p:spPr>
          <a:xfrm>
            <a:off x="336429" y="258031"/>
            <a:ext cx="6243048" cy="20833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defRPr sz="10000">
                <a:solidFill>
                  <a:srgbClr val="005093"/>
                </a:solidFill>
                <a:latin typeface="England FC DISPLAY Regular"/>
                <a:ea typeface="England FC DISPLAY Regular"/>
                <a:cs typeface="England FC DISPLAY Regular"/>
                <a:sym typeface="England FC DISPLAY Regular"/>
              </a:defRPr>
            </a:lvl1pPr>
          </a:lstStyle>
          <a:p>
            <a:pPr>
              <a:lnSpc>
                <a:spcPct val="65000"/>
              </a:lnSpc>
            </a:pPr>
            <a:r>
              <a:rPr lang="en-GB" sz="9500" dirty="0"/>
              <a:t>YOUR BIG QUESTION TO ANSWER IN ROME IS:</a:t>
            </a:r>
            <a:endParaRPr sz="9500"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iterate>
                                    <p:tmAbs val="0"/>
                                  </p:iterate>
                                  <p:childTnLst>
                                    <p:set>
                                      <p:cBhvr>
                                        <p:cTn id="6" fill="hold"/>
                                        <p:tgtEl>
                                          <p:spTgt spid="147">
                                            <p:bg/>
                                          </p:spTgt>
                                        </p:tgtEl>
                                        <p:attrNameLst>
                                          <p:attrName>style.visibility</p:attrName>
                                        </p:attrNameLst>
                                      </p:cBhvr>
                                      <p:to>
                                        <p:strVal val="visible"/>
                                      </p:to>
                                    </p:set>
                                    <p:animEffect transition="in" filter="box(out)">
                                      <p:cBhvr>
                                        <p:cTn id="7" dur="1000"/>
                                        <p:tgtEl>
                                          <p:spTgt spid="147">
                                            <p:bg/>
                                          </p:spTgt>
                                        </p:tgtEl>
                                      </p:cBhvr>
                                    </p:animEffect>
                                  </p:childTnLst>
                                </p:cTn>
                              </p:par>
                              <p:par>
                                <p:cTn id="8" presetID="4" presetClass="entr" presetSubtype="32" fill="hold" grpId="0" nodeType="withEffect">
                                  <p:stCondLst>
                                    <p:cond delay="0"/>
                                  </p:stCondLst>
                                  <p:iterate>
                                    <p:tmAbs val="0"/>
                                  </p:iterate>
                                  <p:childTnLst>
                                    <p:set>
                                      <p:cBhvr>
                                        <p:cTn id="9" fill="hold"/>
                                        <p:tgtEl>
                                          <p:spTgt spid="147">
                                            <p:txEl>
                                              <p:pRg st="0" end="0"/>
                                            </p:txEl>
                                          </p:spTgt>
                                        </p:tgtEl>
                                        <p:attrNameLst>
                                          <p:attrName>style.visibility</p:attrName>
                                        </p:attrNameLst>
                                      </p:cBhvr>
                                      <p:to>
                                        <p:strVal val="visible"/>
                                      </p:to>
                                    </p:set>
                                    <p:animEffect transition="in" filter="box(out)">
                                      <p:cBhvr>
                                        <p:cTn id="10" dur="1000"/>
                                        <p:tgtEl>
                                          <p:spTgt spid="14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iterate>
                                    <p:tmAbs val="0"/>
                                  </p:iterate>
                                  <p:childTnLst>
                                    <p:set>
                                      <p:cBhvr>
                                        <p:cTn id="14" fill="hold"/>
                                        <p:tgtEl>
                                          <p:spTgt spid="147">
                                            <p:txEl>
                                              <p:pRg st="1" end="1"/>
                                            </p:txEl>
                                          </p:spTgt>
                                        </p:tgtEl>
                                        <p:attrNameLst>
                                          <p:attrName>style.visibility</p:attrName>
                                        </p:attrNameLst>
                                      </p:cBhvr>
                                      <p:to>
                                        <p:strVal val="visible"/>
                                      </p:to>
                                    </p:set>
                                    <p:animEffect transition="in" filter="box(out)">
                                      <p:cBhvr>
                                        <p:cTn id="15" dur="1000"/>
                                        <p:tgtEl>
                                          <p:spTgt spid="14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32" fill="hold" grpId="0" nodeType="clickEffect">
                                  <p:stCondLst>
                                    <p:cond delay="0"/>
                                  </p:stCondLst>
                                  <p:iterate>
                                    <p:tmAbs val="0"/>
                                  </p:iterate>
                                  <p:childTnLst>
                                    <p:set>
                                      <p:cBhvr>
                                        <p:cTn id="19" fill="hold"/>
                                        <p:tgtEl>
                                          <p:spTgt spid="147">
                                            <p:txEl>
                                              <p:pRg st="2" end="2"/>
                                            </p:txEl>
                                          </p:spTgt>
                                        </p:tgtEl>
                                        <p:attrNameLst>
                                          <p:attrName>style.visibility</p:attrName>
                                        </p:attrNameLst>
                                      </p:cBhvr>
                                      <p:to>
                                        <p:strVal val="visible"/>
                                      </p:to>
                                    </p:set>
                                    <p:animEffect transition="in" filter="box(out)">
                                      <p:cBhvr>
                                        <p:cTn id="20" dur="1000"/>
                                        <p:tgtEl>
                                          <p:spTgt spid="147">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32" fill="hold" grpId="0" nodeType="clickEffect">
                                  <p:stCondLst>
                                    <p:cond delay="0"/>
                                  </p:stCondLst>
                                  <p:iterate>
                                    <p:tmAbs val="0"/>
                                  </p:iterate>
                                  <p:childTnLst>
                                    <p:set>
                                      <p:cBhvr>
                                        <p:cTn id="24" fill="hold"/>
                                        <p:tgtEl>
                                          <p:spTgt spid="147">
                                            <p:txEl>
                                              <p:pRg st="3" end="3"/>
                                            </p:txEl>
                                          </p:spTgt>
                                        </p:tgtEl>
                                        <p:attrNameLst>
                                          <p:attrName>style.visibility</p:attrName>
                                        </p:attrNameLst>
                                      </p:cBhvr>
                                      <p:to>
                                        <p:strVal val="visible"/>
                                      </p:to>
                                    </p:set>
                                    <p:animEffect transition="in" filter="box(out)">
                                      <p:cBhvr>
                                        <p:cTn id="25" dur="1000"/>
                                        <p:tgtEl>
                                          <p:spTgt spid="147">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32" fill="hold" grpId="0" nodeType="clickEffect">
                                  <p:stCondLst>
                                    <p:cond delay="0"/>
                                  </p:stCondLst>
                                  <p:iterate>
                                    <p:tmAbs val="0"/>
                                  </p:iterate>
                                  <p:childTnLst>
                                    <p:set>
                                      <p:cBhvr>
                                        <p:cTn id="29" fill="hold"/>
                                        <p:tgtEl>
                                          <p:spTgt spid="147">
                                            <p:txEl>
                                              <p:pRg st="4" end="4"/>
                                            </p:txEl>
                                          </p:spTgt>
                                        </p:tgtEl>
                                        <p:attrNameLst>
                                          <p:attrName>style.visibility</p:attrName>
                                        </p:attrNameLst>
                                      </p:cBhvr>
                                      <p:to>
                                        <p:strVal val="visible"/>
                                      </p:to>
                                    </p:set>
                                    <p:animEffect transition="in" filter="box(out)">
                                      <p:cBhvr>
                                        <p:cTn id="30" dur="1000"/>
                                        <p:tgtEl>
                                          <p:spTgt spid="147">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fill="hold" grpId="0" nodeType="clickEffect">
                                  <p:stCondLst>
                                    <p:cond delay="0"/>
                                  </p:stCondLst>
                                  <p:iterate>
                                    <p:tmAbs val="0"/>
                                  </p:iterate>
                                  <p:childTnLst>
                                    <p:set>
                                      <p:cBhvr>
                                        <p:cTn id="34" fill="hold"/>
                                        <p:tgtEl>
                                          <p:spTgt spid="153"/>
                                        </p:tgtEl>
                                        <p:attrNameLst>
                                          <p:attrName>style.visibility</p:attrName>
                                        </p:attrNameLst>
                                      </p:cBhvr>
                                      <p:to>
                                        <p:strVal val="visible"/>
                                      </p:to>
                                    </p:set>
                                    <p:animEffect transition="in" filter="fade">
                                      <p:cBhvr>
                                        <p:cTn id="35" dur="1000"/>
                                        <p:tgtEl>
                                          <p:spTgt spid="15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fill="hold" grpId="0" nodeType="clickEffect">
                                  <p:stCondLst>
                                    <p:cond delay="0"/>
                                  </p:stCondLst>
                                  <p:iterate>
                                    <p:tmAbs val="0"/>
                                  </p:iterate>
                                  <p:childTnLst>
                                    <p:set>
                                      <p:cBhvr>
                                        <p:cTn id="39" fill="hold"/>
                                        <p:tgtEl>
                                          <p:spTgt spid="160"/>
                                        </p:tgtEl>
                                        <p:attrNameLst>
                                          <p:attrName>style.visibility</p:attrName>
                                        </p:attrNameLst>
                                      </p:cBhvr>
                                      <p:to>
                                        <p:strVal val="visible"/>
                                      </p:to>
                                    </p:set>
                                    <p:animEffect transition="in" filter="fade">
                                      <p:cBhvr>
                                        <p:cTn id="40" dur="1000"/>
                                        <p:tgtEl>
                                          <p:spTgt spid="160"/>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fill="hold" grpId="0" nodeType="clickEffect">
                                  <p:stCondLst>
                                    <p:cond delay="0"/>
                                  </p:stCondLst>
                                  <p:iterate>
                                    <p:tmAbs val="0"/>
                                  </p:iterate>
                                  <p:childTnLst>
                                    <p:set>
                                      <p:cBhvr>
                                        <p:cTn id="44" fill="hold"/>
                                        <p:tgtEl>
                                          <p:spTgt spid="156"/>
                                        </p:tgtEl>
                                        <p:attrNameLst>
                                          <p:attrName>style.visibility</p:attrName>
                                        </p:attrNameLst>
                                      </p:cBhvr>
                                      <p:to>
                                        <p:strVal val="visible"/>
                                      </p:to>
                                    </p:set>
                                    <p:animEffect transition="in" filter="fade">
                                      <p:cBhvr>
                                        <p:cTn id="45" dur="1000"/>
                                        <p:tgtEl>
                                          <p:spTgt spid="156"/>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fill="hold" grpId="0" nodeType="clickEffect">
                                  <p:stCondLst>
                                    <p:cond delay="0"/>
                                  </p:stCondLst>
                                  <p:iterate>
                                    <p:tmAbs val="0"/>
                                  </p:iterate>
                                  <p:childTnLst>
                                    <p:set>
                                      <p:cBhvr>
                                        <p:cTn id="49" fill="hold"/>
                                        <p:tgtEl>
                                          <p:spTgt spid="159"/>
                                        </p:tgtEl>
                                        <p:attrNameLst>
                                          <p:attrName>style.visibility</p:attrName>
                                        </p:attrNameLst>
                                      </p:cBhvr>
                                      <p:to>
                                        <p:strVal val="visible"/>
                                      </p:to>
                                    </p:set>
                                    <p:animEffect transition="in" filter="fade">
                                      <p:cBhvr>
                                        <p:cTn id="50" dur="1000"/>
                                        <p:tgtEl>
                                          <p:spTgt spid="159"/>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fill="hold" grpId="0" nodeType="clickEffect">
                                  <p:stCondLst>
                                    <p:cond delay="0"/>
                                  </p:stCondLst>
                                  <p:iterate>
                                    <p:tmAbs val="0"/>
                                  </p:iterate>
                                  <p:childTnLst>
                                    <p:set>
                                      <p:cBhvr>
                                        <p:cTn id="54" fill="hold"/>
                                        <p:tgtEl>
                                          <p:spTgt spid="155"/>
                                        </p:tgtEl>
                                        <p:attrNameLst>
                                          <p:attrName>style.visibility</p:attrName>
                                        </p:attrNameLst>
                                      </p:cBhvr>
                                      <p:to>
                                        <p:strVal val="visible"/>
                                      </p:to>
                                    </p:set>
                                    <p:animEffect transition="in" filter="fade">
                                      <p:cBhvr>
                                        <p:cTn id="55" dur="1000"/>
                                        <p:tgtEl>
                                          <p:spTgt spid="155"/>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fill="hold" grpId="0" nodeType="clickEffect">
                                  <p:stCondLst>
                                    <p:cond delay="0"/>
                                  </p:stCondLst>
                                  <p:iterate>
                                    <p:tmAbs val="0"/>
                                  </p:iterate>
                                  <p:childTnLst>
                                    <p:set>
                                      <p:cBhvr>
                                        <p:cTn id="59" fill="hold"/>
                                        <p:tgtEl>
                                          <p:spTgt spid="158"/>
                                        </p:tgtEl>
                                        <p:attrNameLst>
                                          <p:attrName>style.visibility</p:attrName>
                                        </p:attrNameLst>
                                      </p:cBhvr>
                                      <p:to>
                                        <p:strVal val="visible"/>
                                      </p:to>
                                    </p:set>
                                    <p:animEffect transition="in" filter="fade">
                                      <p:cBhvr>
                                        <p:cTn id="60" dur="1000"/>
                                        <p:tgtEl>
                                          <p:spTgt spid="158"/>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fill="hold" grpId="0" nodeType="clickEffect">
                                  <p:stCondLst>
                                    <p:cond delay="0"/>
                                  </p:stCondLst>
                                  <p:iterate>
                                    <p:tmAbs val="0"/>
                                  </p:iterate>
                                  <p:childTnLst>
                                    <p:set>
                                      <p:cBhvr>
                                        <p:cTn id="64" fill="hold"/>
                                        <p:tgtEl>
                                          <p:spTgt spid="154"/>
                                        </p:tgtEl>
                                        <p:attrNameLst>
                                          <p:attrName>style.visibility</p:attrName>
                                        </p:attrNameLst>
                                      </p:cBhvr>
                                      <p:to>
                                        <p:strVal val="visible"/>
                                      </p:to>
                                    </p:set>
                                    <p:animEffect transition="in" filter="fade">
                                      <p:cBhvr>
                                        <p:cTn id="65" dur="1000"/>
                                        <p:tgtEl>
                                          <p:spTgt spid="154"/>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fill="hold" grpId="0" nodeType="clickEffect">
                                  <p:stCondLst>
                                    <p:cond delay="0"/>
                                  </p:stCondLst>
                                  <p:iterate>
                                    <p:tmAbs val="0"/>
                                  </p:iterate>
                                  <p:childTnLst>
                                    <p:set>
                                      <p:cBhvr>
                                        <p:cTn id="69" fill="hold"/>
                                        <p:tgtEl>
                                          <p:spTgt spid="157"/>
                                        </p:tgtEl>
                                        <p:attrNameLst>
                                          <p:attrName>style.visibility</p:attrName>
                                        </p:attrNameLst>
                                      </p:cBhvr>
                                      <p:to>
                                        <p:strVal val="visible"/>
                                      </p:to>
                                    </p:set>
                                    <p:animEffect transition="in" filter="fade">
                                      <p:cBhvr>
                                        <p:cTn id="70" dur="1000"/>
                                        <p:tgtEl>
                                          <p:spTgt spid="157"/>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fill="hold" grpId="0" nodeType="clickEffect">
                                  <p:stCondLst>
                                    <p:cond delay="0"/>
                                  </p:stCondLst>
                                  <p:iterate>
                                    <p:tmAbs val="0"/>
                                  </p:iterate>
                                  <p:childTnLst>
                                    <p:set>
                                      <p:cBhvr>
                                        <p:cTn id="74" fill="hold"/>
                                        <p:tgtEl>
                                          <p:spTgt spid="161"/>
                                        </p:tgtEl>
                                        <p:attrNameLst>
                                          <p:attrName>style.visibility</p:attrName>
                                        </p:attrNameLst>
                                      </p:cBhvr>
                                      <p:to>
                                        <p:strVal val="visible"/>
                                      </p:to>
                                    </p:set>
                                    <p:animEffect transition="in" filter="fade">
                                      <p:cBhvr>
                                        <p:cTn id="75" dur="1000"/>
                                        <p:tgtEl>
                                          <p:spTgt spid="161"/>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fill="hold" grpId="0" nodeType="clickEffect">
                                  <p:stCondLst>
                                    <p:cond delay="0"/>
                                  </p:stCondLst>
                                  <p:iterate>
                                    <p:tmAbs val="0"/>
                                  </p:iterate>
                                  <p:childTnLst>
                                    <p:set>
                                      <p:cBhvr>
                                        <p:cTn id="79" fill="hold"/>
                                        <p:tgtEl>
                                          <p:spTgt spid="162"/>
                                        </p:tgtEl>
                                        <p:attrNameLst>
                                          <p:attrName>style.visibility</p:attrName>
                                        </p:attrNameLst>
                                      </p:cBhvr>
                                      <p:to>
                                        <p:strVal val="visible"/>
                                      </p:to>
                                    </p:set>
                                    <p:animEffect transition="in" filter="fade">
                                      <p:cBhvr>
                                        <p:cTn id="80" dur="1000"/>
                                        <p:tgtEl>
                                          <p:spTgt spid="162"/>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fill="hold" grpId="0" nodeType="clickEffect">
                                  <p:stCondLst>
                                    <p:cond delay="0"/>
                                  </p:stCondLst>
                                  <p:iterate>
                                    <p:tmAbs val="0"/>
                                  </p:iterate>
                                  <p:childTnLst>
                                    <p:set>
                                      <p:cBhvr>
                                        <p:cTn id="84" fill="hold"/>
                                        <p:tgtEl>
                                          <p:spTgt spid="152"/>
                                        </p:tgtEl>
                                        <p:attrNameLst>
                                          <p:attrName>style.visibility</p:attrName>
                                        </p:attrNameLst>
                                      </p:cBhvr>
                                      <p:to>
                                        <p:strVal val="visible"/>
                                      </p:to>
                                    </p:set>
                                    <p:animEffect transition="in" filter="fade">
                                      <p:cBhvr>
                                        <p:cTn id="85" dur="1000"/>
                                        <p:tgtEl>
                                          <p:spTgt spid="152"/>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fill="hold" grpId="0" nodeType="clickEffect">
                                  <p:stCondLst>
                                    <p:cond delay="0"/>
                                  </p:stCondLst>
                                  <p:iterate>
                                    <p:tmAbs val="0"/>
                                  </p:iterate>
                                  <p:childTnLst>
                                    <p:set>
                                      <p:cBhvr>
                                        <p:cTn id="89" fill="hold"/>
                                        <p:tgtEl>
                                          <p:spTgt spid="165"/>
                                        </p:tgtEl>
                                        <p:attrNameLst>
                                          <p:attrName>style.visibility</p:attrName>
                                        </p:attrNameLst>
                                      </p:cBhvr>
                                      <p:to>
                                        <p:strVal val="visible"/>
                                      </p:to>
                                    </p:set>
                                    <p:animEffect transition="in" filter="fade">
                                      <p:cBhvr>
                                        <p:cTn id="90" dur="1000"/>
                                        <p:tgtEl>
                                          <p:spTgt spid="1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 grpId="0" build="p" bldLvl="5" animBg="1" advAuto="0"/>
      <p:bldP spid="152" grpId="0" animBg="1" advAuto="0"/>
      <p:bldP spid="153" grpId="0" animBg="1" advAuto="0"/>
      <p:bldP spid="154" grpId="0" animBg="1" advAuto="0"/>
      <p:bldP spid="155" grpId="0" animBg="1" advAuto="0"/>
      <p:bldP spid="156" grpId="0" animBg="1" advAuto="0"/>
      <p:bldP spid="157" grpId="0" animBg="1" advAuto="0"/>
      <p:bldP spid="158" grpId="0" animBg="1" advAuto="0"/>
      <p:bldP spid="159" grpId="0" animBg="1" advAuto="0"/>
      <p:bldP spid="160" grpId="0" animBg="1" advAuto="0"/>
      <p:bldP spid="161" grpId="0" animBg="1" advAuto="0"/>
      <p:bldP spid="162" grpId="0" animBg="1" advAuto="0"/>
      <p:bldP spid="165" grpId="0"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 name="Group" descr="Group"/>
          <p:cNvPicPr>
            <a:picLocks noChangeAspect="1"/>
          </p:cNvPicPr>
          <p:nvPr/>
        </p:nvPicPr>
        <p:blipFill>
          <a:blip r:embed="rId3"/>
          <a:srcRect t="29624" r="82386" b="36698"/>
          <a:stretch>
            <a:fillRect/>
          </a:stretch>
        </p:blipFill>
        <p:spPr>
          <a:xfrm>
            <a:off x="6471342" y="1964052"/>
            <a:ext cx="6310704" cy="5230830"/>
          </a:xfrm>
          <a:prstGeom prst="rect">
            <a:avLst/>
          </a:prstGeom>
          <a:ln w="12700">
            <a:miter lim="400000"/>
          </a:ln>
        </p:spPr>
      </p:pic>
      <p:pic>
        <p:nvPicPr>
          <p:cNvPr id="170" name="England_Crest_2COL_SPOT_FILL.png" descr="England_Crest_2COL_SPOT_FILL.png"/>
          <p:cNvPicPr>
            <a:picLocks noChangeAspect="1"/>
          </p:cNvPicPr>
          <p:nvPr/>
        </p:nvPicPr>
        <p:blipFill>
          <a:blip r:embed="rId4"/>
          <a:stretch>
            <a:fillRect/>
          </a:stretch>
        </p:blipFill>
        <p:spPr>
          <a:xfrm>
            <a:off x="372538" y="5625871"/>
            <a:ext cx="723901" cy="861423"/>
          </a:xfrm>
          <a:prstGeom prst="rect">
            <a:avLst/>
          </a:prstGeom>
          <a:ln w="12700">
            <a:miter lim="400000"/>
          </a:ln>
        </p:spPr>
      </p:pic>
      <p:sp>
        <p:nvSpPr>
          <p:cNvPr id="171" name="Subtitle 2"/>
          <p:cNvSpPr txBox="1">
            <a:spLocks noGrp="1"/>
          </p:cNvSpPr>
          <p:nvPr>
            <p:ph type="subTitle" sz="quarter" idx="1"/>
          </p:nvPr>
        </p:nvSpPr>
        <p:spPr>
          <a:xfrm>
            <a:off x="350413" y="2967882"/>
            <a:ext cx="5699233" cy="1337655"/>
          </a:xfrm>
          <a:prstGeom prst="rect">
            <a:avLst/>
          </a:prstGeom>
        </p:spPr>
        <p:txBody>
          <a:bodyPr/>
          <a:lstStyle/>
          <a:p>
            <a:pPr algn="l">
              <a:lnSpc>
                <a:spcPct val="100000"/>
              </a:lnSpc>
              <a:spcBef>
                <a:spcPts val="300"/>
              </a:spcBef>
              <a:defRPr sz="1400">
                <a:solidFill>
                  <a:srgbClr val="005093"/>
                </a:solidFill>
                <a:latin typeface="Grot12 Normal"/>
                <a:ea typeface="Grot12 Normal"/>
                <a:cs typeface="Grot12 Normal"/>
                <a:sym typeface="Grot12 Normal"/>
              </a:defRPr>
            </a:pPr>
            <a:r>
              <a:rPr dirty="0"/>
              <a:t>What happens at the beginning of a football match before teams begin playing?</a:t>
            </a:r>
          </a:p>
          <a:p>
            <a:pPr algn="l">
              <a:lnSpc>
                <a:spcPct val="100000"/>
              </a:lnSpc>
              <a:spcBef>
                <a:spcPts val="300"/>
              </a:spcBef>
              <a:defRPr sz="1400">
                <a:solidFill>
                  <a:srgbClr val="005093"/>
                </a:solidFill>
                <a:latin typeface="Grot12 Normal"/>
                <a:ea typeface="Grot12 Normal"/>
                <a:cs typeface="Grot12 Normal"/>
                <a:sym typeface="Grot12 Normal"/>
              </a:defRPr>
            </a:pPr>
            <a:r>
              <a:rPr dirty="0"/>
              <a:t>Do any of your ideas use chance o</a:t>
            </a:r>
            <a:r>
              <a:rPr lang="en-US" dirty="0"/>
              <a:t>r</a:t>
            </a:r>
            <a:r>
              <a:rPr dirty="0"/>
              <a:t> probability? </a:t>
            </a:r>
          </a:p>
        </p:txBody>
      </p:sp>
      <p:sp>
        <p:nvSpPr>
          <p:cNvPr id="173" name="Title 1"/>
          <p:cNvSpPr txBox="1"/>
          <p:nvPr/>
        </p:nvSpPr>
        <p:spPr>
          <a:xfrm>
            <a:off x="332528" y="2531900"/>
            <a:ext cx="3942444" cy="4506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defRPr sz="1700" b="1">
                <a:solidFill>
                  <a:srgbClr val="005093"/>
                </a:solidFill>
                <a:latin typeface="Grot12 Condensed"/>
                <a:ea typeface="Grot12 Condensed"/>
                <a:cs typeface="Grot12 Condensed"/>
                <a:sym typeface="Grot12 Condensed"/>
              </a:defRPr>
            </a:lvl1pPr>
          </a:lstStyle>
          <a:p>
            <a:r>
              <a:t>Think, pair, share</a:t>
            </a:r>
          </a:p>
        </p:txBody>
      </p:sp>
      <p:pic>
        <p:nvPicPr>
          <p:cNvPr id="174" name="Image" descr="Image"/>
          <p:cNvPicPr>
            <a:picLocks noChangeAspect="1"/>
          </p:cNvPicPr>
          <p:nvPr/>
        </p:nvPicPr>
        <p:blipFill>
          <a:blip r:embed="rId5"/>
          <a:stretch>
            <a:fillRect/>
          </a:stretch>
        </p:blipFill>
        <p:spPr>
          <a:xfrm rot="138406">
            <a:off x="7445931" y="1225046"/>
            <a:ext cx="1130998" cy="1130998"/>
          </a:xfrm>
          <a:prstGeom prst="rect">
            <a:avLst/>
          </a:prstGeom>
          <a:ln w="12700">
            <a:miter lim="400000"/>
          </a:ln>
        </p:spPr>
      </p:pic>
      <p:sp>
        <p:nvSpPr>
          <p:cNvPr id="8" name="Title 1">
            <a:extLst>
              <a:ext uri="{FF2B5EF4-FFF2-40B4-BE49-F238E27FC236}">
                <a16:creationId xmlns:a16="http://schemas.microsoft.com/office/drawing/2014/main" id="{C0849383-1C06-B44E-9785-CDC9435F8FB2}"/>
              </a:ext>
            </a:extLst>
          </p:cNvPr>
          <p:cNvSpPr txBox="1"/>
          <p:nvPr/>
        </p:nvSpPr>
        <p:spPr>
          <a:xfrm>
            <a:off x="336429" y="258031"/>
            <a:ext cx="5517833" cy="22738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defRPr sz="10000">
                <a:solidFill>
                  <a:srgbClr val="005093"/>
                </a:solidFill>
                <a:latin typeface="England FC DISPLAY Regular"/>
                <a:ea typeface="England FC DISPLAY Regular"/>
                <a:cs typeface="England FC DISPLAY Regular"/>
                <a:sym typeface="England FC DISPLAY Regular"/>
              </a:defRPr>
            </a:lvl1pPr>
          </a:lstStyle>
          <a:p>
            <a:pPr>
              <a:lnSpc>
                <a:spcPct val="65000"/>
              </a:lnSpc>
            </a:pPr>
            <a:r>
              <a:rPr lang="en-GB" sz="9500" dirty="0"/>
              <a:t>WHERE IS PROBABILITY USED IN FOOTBALL?</a:t>
            </a:r>
            <a:endParaRPr sz="9500"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iterate>
                                    <p:tmAbs val="0"/>
                                  </p:iterate>
                                  <p:childTnLst>
                                    <p:set>
                                      <p:cBhvr>
                                        <p:cTn id="6" fill="hold"/>
                                        <p:tgtEl>
                                          <p:spTgt spid="171"/>
                                        </p:tgtEl>
                                        <p:attrNameLst>
                                          <p:attrName>style.visibility</p:attrName>
                                        </p:attrNameLst>
                                      </p:cBhvr>
                                      <p:to>
                                        <p:strVal val="visible"/>
                                      </p:to>
                                    </p:set>
                                    <p:animEffect transition="in" filter="box(out)">
                                      <p:cBhvr>
                                        <p:cTn id="7" dur="1000"/>
                                        <p:tgtEl>
                                          <p:spTgt spid="171"/>
                                        </p:tgtEl>
                                      </p:cBhvr>
                                    </p:animEffect>
                                  </p:childTnLst>
                                </p:cTn>
                              </p:par>
                            </p:childTnLst>
                          </p:cTn>
                        </p:par>
                      </p:childTnLst>
                    </p:cTn>
                  </p:par>
                  <p:par>
                    <p:cTn id="8" fill="hold">
                      <p:stCondLst>
                        <p:cond delay="indefinite"/>
                      </p:stCondLst>
                      <p:childTnLst>
                        <p:par>
                          <p:cTn id="9" fill="hold">
                            <p:stCondLst>
                              <p:cond delay="0"/>
                            </p:stCondLst>
                            <p:childTnLst>
                              <p:par>
                                <p:cTn id="10" presetID="19" presetClass="entr" presetSubtype="10" fill="hold" grpId="0" nodeType="clickEffect">
                                  <p:stCondLst>
                                    <p:cond delay="0"/>
                                  </p:stCondLst>
                                  <p:iterate>
                                    <p:tmAbs val="0"/>
                                  </p:iterate>
                                  <p:childTnLst>
                                    <p:set>
                                      <p:cBhvr>
                                        <p:cTn id="11" fill="hold"/>
                                        <p:tgtEl>
                                          <p:spTgt spid="174"/>
                                        </p:tgtEl>
                                        <p:attrNameLst>
                                          <p:attrName>style.visibility</p:attrName>
                                        </p:attrNameLst>
                                      </p:cBhvr>
                                      <p:to>
                                        <p:strVal val="visible"/>
                                      </p:to>
                                    </p:set>
                                    <p:anim calcmode="lin" valueType="num">
                                      <p:cBhvr>
                                        <p:cTn id="12" dur="1000" fill="hold"/>
                                        <p:tgtEl>
                                          <p:spTgt spid="174"/>
                                        </p:tgtEl>
                                        <p:attrNameLst>
                                          <p:attrName>ppt_w</p:attrName>
                                        </p:attrNameLst>
                                      </p:cBhvr>
                                      <p:tavLst>
                                        <p:tav tm="0" fmla="#ppt_w*sin(2.5*pi*$)">
                                          <p:val>
                                            <p:fltVal val="0"/>
                                          </p:val>
                                        </p:tav>
                                        <p:tav tm="100000">
                                          <p:val>
                                            <p:fltVal val="1"/>
                                          </p:val>
                                        </p:tav>
                                      </p:tavLst>
                                    </p:anim>
                                    <p:anim calcmode="lin" valueType="num">
                                      <p:cBhvr>
                                        <p:cTn id="13" dur="1000" fill="hold"/>
                                        <p:tgtEl>
                                          <p:spTgt spid="17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 grpId="0" animBg="1" advAuto="0"/>
      <p:bldP spid="174" grpId="0"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 name="England_Crest_2COL_SPOT_FILL.png" descr="England_Crest_2COL_SPOT_FILL.png"/>
          <p:cNvPicPr>
            <a:picLocks noChangeAspect="1"/>
          </p:cNvPicPr>
          <p:nvPr/>
        </p:nvPicPr>
        <p:blipFill>
          <a:blip r:embed="rId3"/>
          <a:stretch>
            <a:fillRect/>
          </a:stretch>
        </p:blipFill>
        <p:spPr>
          <a:xfrm>
            <a:off x="372538" y="5625871"/>
            <a:ext cx="723901" cy="861423"/>
          </a:xfrm>
          <a:prstGeom prst="rect">
            <a:avLst/>
          </a:prstGeom>
          <a:ln w="12700">
            <a:miter lim="400000"/>
          </a:ln>
        </p:spPr>
      </p:pic>
      <p:pic>
        <p:nvPicPr>
          <p:cNvPr id="180" name="Picture 4" descr="Picture 4"/>
          <p:cNvPicPr>
            <a:picLocks noChangeAspect="1"/>
          </p:cNvPicPr>
          <p:nvPr/>
        </p:nvPicPr>
        <p:blipFill>
          <a:blip r:embed="rId4"/>
          <a:srcRect l="1415" r="37557"/>
          <a:stretch>
            <a:fillRect/>
          </a:stretch>
        </p:blipFill>
        <p:spPr>
          <a:xfrm>
            <a:off x="6670026" y="2642017"/>
            <a:ext cx="5152842" cy="3842050"/>
          </a:xfrm>
          <a:prstGeom prst="rect">
            <a:avLst/>
          </a:prstGeom>
          <a:ln w="12700">
            <a:miter lim="400000"/>
          </a:ln>
        </p:spPr>
      </p:pic>
      <p:sp>
        <p:nvSpPr>
          <p:cNvPr id="181" name="Subtitle 2"/>
          <p:cNvSpPr txBox="1"/>
          <p:nvPr/>
        </p:nvSpPr>
        <p:spPr>
          <a:xfrm>
            <a:off x="334085" y="2402682"/>
            <a:ext cx="5597157" cy="15086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300"/>
              </a:spcBef>
              <a:defRPr sz="1400">
                <a:solidFill>
                  <a:srgbClr val="005093"/>
                </a:solidFill>
                <a:latin typeface="Grot12 Normal"/>
                <a:ea typeface="Grot12 Normal"/>
                <a:cs typeface="Grot12 Normal"/>
                <a:sym typeface="Grot12 Normal"/>
              </a:defRPr>
            </a:pPr>
            <a:r>
              <a:rPr dirty="0"/>
              <a:t>At the beginning of a football game there is a coin toss. </a:t>
            </a:r>
            <a:r>
              <a:rPr lang="en-US" dirty="0"/>
              <a:t>The team who wins the toss can either chose which end of the pitch to attack first, or take the kickoff</a:t>
            </a:r>
            <a:r>
              <a:rPr dirty="0"/>
              <a:t>. </a:t>
            </a:r>
          </a:p>
          <a:p>
            <a:pPr marL="140368" indent="-140368">
              <a:spcBef>
                <a:spcPts val="300"/>
              </a:spcBef>
              <a:buClr>
                <a:srgbClr val="D82333"/>
              </a:buClr>
              <a:buSzPct val="100000"/>
              <a:buChar char="•"/>
              <a:defRPr sz="1400">
                <a:solidFill>
                  <a:srgbClr val="005093"/>
                </a:solidFill>
                <a:latin typeface="Grot12 Normal"/>
                <a:ea typeface="Grot12 Normal"/>
                <a:cs typeface="Grot12 Normal"/>
                <a:sym typeface="Grot12 Normal"/>
              </a:defRPr>
            </a:pPr>
            <a:r>
              <a:rPr dirty="0"/>
              <a:t>In groups of three carry out your own coin toss. </a:t>
            </a:r>
          </a:p>
          <a:p>
            <a:pPr marL="140368" indent="-140368">
              <a:spcBef>
                <a:spcPts val="300"/>
              </a:spcBef>
              <a:buClr>
                <a:srgbClr val="D82333"/>
              </a:buClr>
              <a:buSzPct val="100000"/>
              <a:buChar char="•"/>
              <a:defRPr sz="1400">
                <a:solidFill>
                  <a:srgbClr val="005093"/>
                </a:solidFill>
                <a:latin typeface="Grot12 Normal"/>
                <a:ea typeface="Grot12 Normal"/>
                <a:cs typeface="Grot12 Normal"/>
                <a:sym typeface="Grot12 Normal"/>
              </a:defRPr>
            </a:pPr>
            <a:r>
              <a:rPr dirty="0"/>
              <a:t>One person is the referee, the other two are opposing teams. </a:t>
            </a:r>
          </a:p>
        </p:txBody>
      </p:sp>
      <p:sp>
        <p:nvSpPr>
          <p:cNvPr id="182" name="Subtitle 2"/>
          <p:cNvSpPr txBox="1">
            <a:spLocks noGrp="1"/>
          </p:cNvSpPr>
          <p:nvPr>
            <p:ph type="subTitle" sz="quarter" idx="1"/>
          </p:nvPr>
        </p:nvSpPr>
        <p:spPr>
          <a:xfrm>
            <a:off x="331856" y="3584804"/>
            <a:ext cx="5380189" cy="1931173"/>
          </a:xfrm>
          <a:prstGeom prst="rect">
            <a:avLst/>
          </a:prstGeom>
        </p:spPr>
        <p:txBody>
          <a:bodyPr/>
          <a:lstStyle/>
          <a:p>
            <a:pPr algn="l" defTabSz="905255">
              <a:lnSpc>
                <a:spcPct val="100000"/>
              </a:lnSpc>
              <a:spcBef>
                <a:spcPts val="700"/>
              </a:spcBef>
              <a:defRPr sz="1386">
                <a:solidFill>
                  <a:srgbClr val="005093"/>
                </a:solidFill>
                <a:latin typeface="Grot12 Normal"/>
                <a:ea typeface="Grot12 Normal"/>
                <a:cs typeface="Grot12 Normal"/>
                <a:sym typeface="Grot12 Normal"/>
              </a:defRPr>
            </a:pPr>
            <a:r>
              <a:t>Answer these questions:</a:t>
            </a:r>
          </a:p>
          <a:p>
            <a:pPr marL="185286" indent="-185286" algn="l" defTabSz="905255">
              <a:lnSpc>
                <a:spcPct val="100000"/>
              </a:lnSpc>
              <a:spcBef>
                <a:spcPts val="700"/>
              </a:spcBef>
              <a:buClr>
                <a:srgbClr val="D82333"/>
              </a:buClr>
              <a:buSzPct val="100000"/>
              <a:buAutoNum type="arabicPeriod"/>
              <a:defRPr sz="1386">
                <a:solidFill>
                  <a:srgbClr val="005093"/>
                </a:solidFill>
                <a:latin typeface="Grot12 Normal"/>
                <a:ea typeface="Grot12 Normal"/>
                <a:cs typeface="Grot12 Normal"/>
                <a:sym typeface="Grot12 Normal"/>
              </a:defRPr>
            </a:pPr>
            <a:r>
              <a:t>How many sides are there of a coin?</a:t>
            </a:r>
          </a:p>
          <a:p>
            <a:pPr marL="185286" indent="-185286" algn="l" defTabSz="905255">
              <a:lnSpc>
                <a:spcPct val="100000"/>
              </a:lnSpc>
              <a:spcBef>
                <a:spcPts val="700"/>
              </a:spcBef>
              <a:buClr>
                <a:srgbClr val="D82333"/>
              </a:buClr>
              <a:buSzPct val="100000"/>
              <a:buAutoNum type="arabicPeriod"/>
              <a:defRPr sz="1386">
                <a:solidFill>
                  <a:srgbClr val="005093"/>
                </a:solidFill>
                <a:latin typeface="Grot12 Normal"/>
                <a:ea typeface="Grot12 Normal"/>
                <a:cs typeface="Grot12 Normal"/>
                <a:sym typeface="Grot12 Normal"/>
              </a:defRPr>
            </a:pPr>
            <a:r>
              <a:t>What are the names of the sides?</a:t>
            </a:r>
          </a:p>
          <a:p>
            <a:pPr marL="185286" indent="-185286" algn="l" defTabSz="905255">
              <a:lnSpc>
                <a:spcPct val="100000"/>
              </a:lnSpc>
              <a:spcBef>
                <a:spcPts val="700"/>
              </a:spcBef>
              <a:buClr>
                <a:srgbClr val="D82333"/>
              </a:buClr>
              <a:buSzPct val="100000"/>
              <a:buAutoNum type="arabicPeriod"/>
              <a:defRPr sz="1386">
                <a:solidFill>
                  <a:srgbClr val="005093"/>
                </a:solidFill>
                <a:latin typeface="Grot12 Normal"/>
                <a:ea typeface="Grot12 Normal"/>
                <a:cs typeface="Grot12 Normal"/>
                <a:sym typeface="Grot12 Normal"/>
              </a:defRPr>
            </a:pPr>
            <a:r>
              <a:t>What was the probability of getting either side?</a:t>
            </a:r>
          </a:p>
          <a:p>
            <a:pPr marL="185286" indent="-185286" algn="l" defTabSz="905255">
              <a:lnSpc>
                <a:spcPct val="100000"/>
              </a:lnSpc>
              <a:spcBef>
                <a:spcPts val="700"/>
              </a:spcBef>
              <a:buClr>
                <a:srgbClr val="D82333"/>
              </a:buClr>
              <a:buSzPct val="100000"/>
              <a:buAutoNum type="arabicPeriod"/>
              <a:defRPr sz="1386">
                <a:solidFill>
                  <a:srgbClr val="005093"/>
                </a:solidFill>
                <a:latin typeface="Grot12 Normal"/>
                <a:ea typeface="Grot12 Normal"/>
                <a:cs typeface="Grot12 Normal"/>
                <a:sym typeface="Grot12 Normal"/>
              </a:defRPr>
            </a:pPr>
            <a:r>
              <a:t>What is that probability as a fraction, decimal and percentage?</a:t>
            </a:r>
          </a:p>
          <a:p>
            <a:pPr marL="185286" indent="-185286" algn="l" defTabSz="905255">
              <a:lnSpc>
                <a:spcPct val="100000"/>
              </a:lnSpc>
              <a:spcBef>
                <a:spcPts val="700"/>
              </a:spcBef>
              <a:buClr>
                <a:srgbClr val="D82333"/>
              </a:buClr>
              <a:buSzPct val="100000"/>
              <a:buAutoNum type="arabicPeriod"/>
              <a:defRPr sz="1386">
                <a:solidFill>
                  <a:srgbClr val="005093"/>
                </a:solidFill>
                <a:latin typeface="Grot12 Normal"/>
                <a:ea typeface="Grot12 Normal"/>
                <a:cs typeface="Grot12 Normal"/>
                <a:sym typeface="Grot12 Normal"/>
              </a:defRPr>
            </a:pPr>
            <a:r>
              <a:t>Why is this method seen as a fair way to decide?</a:t>
            </a:r>
          </a:p>
        </p:txBody>
      </p:sp>
      <p:pic>
        <p:nvPicPr>
          <p:cNvPr id="183" name="1572024.JPG"/>
          <p:cNvPicPr>
            <a:picLocks noChangeAspect="1"/>
          </p:cNvPicPr>
          <p:nvPr/>
        </p:nvPicPr>
        <p:blipFill rotWithShape="1">
          <a:blip r:embed="rId5" cstate="print">
            <a:extLst>
              <a:ext uri="{28A0092B-C50C-407E-A947-70E740481C1C}">
                <a14:useLocalDpi xmlns:a14="http://schemas.microsoft.com/office/drawing/2010/main" val="0"/>
              </a:ext>
            </a:extLst>
          </a:blip>
          <a:srcRect l="35692" t="-415" r="6206" b="415"/>
          <a:stretch/>
        </p:blipFill>
        <p:spPr>
          <a:xfrm>
            <a:off x="6661306" y="399053"/>
            <a:ext cx="5170467" cy="6059894"/>
          </a:xfrm>
          <a:prstGeom prst="rect">
            <a:avLst/>
          </a:prstGeom>
          <a:ln w="12700">
            <a:miter lim="400000"/>
          </a:ln>
        </p:spPr>
      </p:pic>
      <p:sp>
        <p:nvSpPr>
          <p:cNvPr id="8" name="Title 1">
            <a:extLst>
              <a:ext uri="{FF2B5EF4-FFF2-40B4-BE49-F238E27FC236}">
                <a16:creationId xmlns:a16="http://schemas.microsoft.com/office/drawing/2014/main" id="{2221EB1C-1CEF-D041-A9CF-3E42C75B12D5}"/>
              </a:ext>
            </a:extLst>
          </p:cNvPr>
          <p:cNvSpPr txBox="1"/>
          <p:nvPr/>
        </p:nvSpPr>
        <p:spPr>
          <a:xfrm>
            <a:off x="336429" y="258031"/>
            <a:ext cx="5170467" cy="21446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defRPr sz="10000">
                <a:solidFill>
                  <a:srgbClr val="005093"/>
                </a:solidFill>
                <a:latin typeface="England FC DISPLAY Regular"/>
                <a:ea typeface="England FC DISPLAY Regular"/>
                <a:cs typeface="England FC DISPLAY Regular"/>
                <a:sym typeface="England FC DISPLAY Regular"/>
              </a:defRPr>
            </a:lvl1pPr>
          </a:lstStyle>
          <a:p>
            <a:pPr>
              <a:lnSpc>
                <a:spcPct val="65000"/>
              </a:lnSpc>
            </a:pPr>
            <a:r>
              <a:rPr lang="en-GB" sz="9500" dirty="0"/>
              <a:t>TASK: PROBABILITY OF THE COIN TOSS</a:t>
            </a:r>
            <a:endParaRPr sz="9500"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181"/>
                                        </p:tgtEl>
                                        <p:attrNameLst>
                                          <p:attrName>style.visibility</p:attrName>
                                        </p:attrNameLst>
                                      </p:cBhvr>
                                      <p:to>
                                        <p:strVal val="visible"/>
                                      </p:to>
                                    </p:set>
                                    <p:animEffect transition="in" filter="fade">
                                      <p:cBhvr>
                                        <p:cTn id="7" dur="1000"/>
                                        <p:tgtEl>
                                          <p:spTgt spid="18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iterate>
                                    <p:tmAbs val="0"/>
                                  </p:iterate>
                                  <p:childTnLst>
                                    <p:set>
                                      <p:cBhvr>
                                        <p:cTn id="11" fill="hold"/>
                                        <p:tgtEl>
                                          <p:spTgt spid="182">
                                            <p:bg/>
                                          </p:spTgt>
                                        </p:tgtEl>
                                        <p:attrNameLst>
                                          <p:attrName>style.visibility</p:attrName>
                                        </p:attrNameLst>
                                      </p:cBhvr>
                                      <p:to>
                                        <p:strVal val="visible"/>
                                      </p:to>
                                    </p:set>
                                    <p:animEffect transition="in" filter="box(out)">
                                      <p:cBhvr>
                                        <p:cTn id="12" dur="1000"/>
                                        <p:tgtEl>
                                          <p:spTgt spid="182">
                                            <p:bg/>
                                          </p:spTgt>
                                        </p:tgtEl>
                                      </p:cBhvr>
                                    </p:animEffect>
                                  </p:childTnLst>
                                </p:cTn>
                              </p:par>
                              <p:par>
                                <p:cTn id="13" presetID="4" presetClass="entr" presetSubtype="32" fill="hold" grpId="0" nodeType="withEffect">
                                  <p:stCondLst>
                                    <p:cond delay="0"/>
                                  </p:stCondLst>
                                  <p:iterate>
                                    <p:tmAbs val="0"/>
                                  </p:iterate>
                                  <p:childTnLst>
                                    <p:set>
                                      <p:cBhvr>
                                        <p:cTn id="14" fill="hold"/>
                                        <p:tgtEl>
                                          <p:spTgt spid="182">
                                            <p:txEl>
                                              <p:pRg st="0" end="0"/>
                                            </p:txEl>
                                          </p:spTgt>
                                        </p:tgtEl>
                                        <p:attrNameLst>
                                          <p:attrName>style.visibility</p:attrName>
                                        </p:attrNameLst>
                                      </p:cBhvr>
                                      <p:to>
                                        <p:strVal val="visible"/>
                                      </p:to>
                                    </p:set>
                                    <p:animEffect transition="in" filter="box(out)">
                                      <p:cBhvr>
                                        <p:cTn id="15" dur="1000"/>
                                        <p:tgtEl>
                                          <p:spTgt spid="18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32" fill="hold" grpId="0" nodeType="clickEffect">
                                  <p:stCondLst>
                                    <p:cond delay="0"/>
                                  </p:stCondLst>
                                  <p:iterate>
                                    <p:tmAbs val="0"/>
                                  </p:iterate>
                                  <p:childTnLst>
                                    <p:set>
                                      <p:cBhvr>
                                        <p:cTn id="19" fill="hold"/>
                                        <p:tgtEl>
                                          <p:spTgt spid="182">
                                            <p:txEl>
                                              <p:pRg st="1" end="1"/>
                                            </p:txEl>
                                          </p:spTgt>
                                        </p:tgtEl>
                                        <p:attrNameLst>
                                          <p:attrName>style.visibility</p:attrName>
                                        </p:attrNameLst>
                                      </p:cBhvr>
                                      <p:to>
                                        <p:strVal val="visible"/>
                                      </p:to>
                                    </p:set>
                                    <p:animEffect transition="in" filter="box(out)">
                                      <p:cBhvr>
                                        <p:cTn id="20" dur="1000"/>
                                        <p:tgtEl>
                                          <p:spTgt spid="18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32" fill="hold" grpId="0" nodeType="clickEffect">
                                  <p:stCondLst>
                                    <p:cond delay="0"/>
                                  </p:stCondLst>
                                  <p:iterate>
                                    <p:tmAbs val="0"/>
                                  </p:iterate>
                                  <p:childTnLst>
                                    <p:set>
                                      <p:cBhvr>
                                        <p:cTn id="24" fill="hold"/>
                                        <p:tgtEl>
                                          <p:spTgt spid="182">
                                            <p:txEl>
                                              <p:pRg st="2" end="2"/>
                                            </p:txEl>
                                          </p:spTgt>
                                        </p:tgtEl>
                                        <p:attrNameLst>
                                          <p:attrName>style.visibility</p:attrName>
                                        </p:attrNameLst>
                                      </p:cBhvr>
                                      <p:to>
                                        <p:strVal val="visible"/>
                                      </p:to>
                                    </p:set>
                                    <p:animEffect transition="in" filter="box(out)">
                                      <p:cBhvr>
                                        <p:cTn id="25" dur="1000"/>
                                        <p:tgtEl>
                                          <p:spTgt spid="18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32" fill="hold" grpId="0" nodeType="clickEffect">
                                  <p:stCondLst>
                                    <p:cond delay="0"/>
                                  </p:stCondLst>
                                  <p:iterate>
                                    <p:tmAbs val="0"/>
                                  </p:iterate>
                                  <p:childTnLst>
                                    <p:set>
                                      <p:cBhvr>
                                        <p:cTn id="29" fill="hold"/>
                                        <p:tgtEl>
                                          <p:spTgt spid="182">
                                            <p:txEl>
                                              <p:pRg st="3" end="3"/>
                                            </p:txEl>
                                          </p:spTgt>
                                        </p:tgtEl>
                                        <p:attrNameLst>
                                          <p:attrName>style.visibility</p:attrName>
                                        </p:attrNameLst>
                                      </p:cBhvr>
                                      <p:to>
                                        <p:strVal val="visible"/>
                                      </p:to>
                                    </p:set>
                                    <p:animEffect transition="in" filter="box(out)">
                                      <p:cBhvr>
                                        <p:cTn id="30" dur="1000"/>
                                        <p:tgtEl>
                                          <p:spTgt spid="18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4" presetClass="entr" presetSubtype="32" fill="hold" grpId="0" nodeType="clickEffect">
                                  <p:stCondLst>
                                    <p:cond delay="0"/>
                                  </p:stCondLst>
                                  <p:iterate>
                                    <p:tmAbs val="0"/>
                                  </p:iterate>
                                  <p:childTnLst>
                                    <p:set>
                                      <p:cBhvr>
                                        <p:cTn id="34" fill="hold"/>
                                        <p:tgtEl>
                                          <p:spTgt spid="182">
                                            <p:txEl>
                                              <p:pRg st="4" end="4"/>
                                            </p:txEl>
                                          </p:spTgt>
                                        </p:tgtEl>
                                        <p:attrNameLst>
                                          <p:attrName>style.visibility</p:attrName>
                                        </p:attrNameLst>
                                      </p:cBhvr>
                                      <p:to>
                                        <p:strVal val="visible"/>
                                      </p:to>
                                    </p:set>
                                    <p:animEffect transition="in" filter="box(out)">
                                      <p:cBhvr>
                                        <p:cTn id="35" dur="1000"/>
                                        <p:tgtEl>
                                          <p:spTgt spid="182">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4" presetClass="entr" presetSubtype="32" fill="hold" grpId="0" nodeType="clickEffect">
                                  <p:stCondLst>
                                    <p:cond delay="0"/>
                                  </p:stCondLst>
                                  <p:iterate>
                                    <p:tmAbs val="0"/>
                                  </p:iterate>
                                  <p:childTnLst>
                                    <p:set>
                                      <p:cBhvr>
                                        <p:cTn id="39" fill="hold"/>
                                        <p:tgtEl>
                                          <p:spTgt spid="182">
                                            <p:txEl>
                                              <p:pRg st="5" end="5"/>
                                            </p:txEl>
                                          </p:spTgt>
                                        </p:tgtEl>
                                        <p:attrNameLst>
                                          <p:attrName>style.visibility</p:attrName>
                                        </p:attrNameLst>
                                      </p:cBhvr>
                                      <p:to>
                                        <p:strVal val="visible"/>
                                      </p:to>
                                    </p:set>
                                    <p:animEffect transition="in" filter="box(out)">
                                      <p:cBhvr>
                                        <p:cTn id="40" dur="1000"/>
                                        <p:tgtEl>
                                          <p:spTgt spid="18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 grpId="0" animBg="1" advAuto="0"/>
      <p:bldP spid="182" grpId="0" build="p" bldLvl="5"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 name="England_Crest_2COL_SPOT_FILL.png" descr="England_Crest_2COL_SPOT_FILL.png"/>
          <p:cNvPicPr>
            <a:picLocks noChangeAspect="1"/>
          </p:cNvPicPr>
          <p:nvPr/>
        </p:nvPicPr>
        <p:blipFill>
          <a:blip r:embed="rId3"/>
          <a:stretch>
            <a:fillRect/>
          </a:stretch>
        </p:blipFill>
        <p:spPr>
          <a:xfrm>
            <a:off x="372538" y="5625871"/>
            <a:ext cx="723901" cy="861423"/>
          </a:xfrm>
          <a:prstGeom prst="rect">
            <a:avLst/>
          </a:prstGeom>
          <a:ln w="12700">
            <a:miter lim="400000"/>
          </a:ln>
        </p:spPr>
      </p:pic>
      <p:sp>
        <p:nvSpPr>
          <p:cNvPr id="188" name="Subtitle 2"/>
          <p:cNvSpPr txBox="1"/>
          <p:nvPr/>
        </p:nvSpPr>
        <p:spPr>
          <a:xfrm>
            <a:off x="349355" y="2375214"/>
            <a:ext cx="4122142" cy="31796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300"/>
              </a:spcBef>
              <a:defRPr sz="1400">
                <a:solidFill>
                  <a:srgbClr val="005093"/>
                </a:solidFill>
                <a:latin typeface="Grot12 Normal"/>
                <a:ea typeface="Grot12 Normal"/>
                <a:cs typeface="Grot12 Normal"/>
                <a:sym typeface="Grot12 Normal"/>
              </a:defRPr>
            </a:pPr>
            <a:r>
              <a:t>Review your answers:</a:t>
            </a:r>
          </a:p>
          <a:p>
            <a:pPr marL="140368" indent="-140368">
              <a:spcBef>
                <a:spcPts val="300"/>
              </a:spcBef>
              <a:buClr>
                <a:srgbClr val="D82333"/>
              </a:buClr>
              <a:buSzPct val="100000"/>
              <a:buChar char="•"/>
              <a:defRPr sz="1400">
                <a:solidFill>
                  <a:srgbClr val="005093"/>
                </a:solidFill>
                <a:latin typeface="Grot12 Normal"/>
                <a:ea typeface="Grot12 Normal"/>
                <a:cs typeface="Grot12 Normal"/>
                <a:sym typeface="Grot12 Normal"/>
              </a:defRPr>
            </a:pPr>
            <a:r>
              <a:t>How many sides are there of a coin?</a:t>
            </a:r>
          </a:p>
          <a:p>
            <a:pPr>
              <a:spcBef>
                <a:spcPts val="300"/>
              </a:spcBef>
              <a:defRPr sz="1400">
                <a:solidFill>
                  <a:srgbClr val="D82333"/>
                </a:solidFill>
                <a:latin typeface="Grot12 Normal"/>
                <a:ea typeface="Grot12 Normal"/>
                <a:cs typeface="Grot12 Normal"/>
                <a:sym typeface="Grot12 Normal"/>
              </a:defRPr>
            </a:pPr>
            <a:r>
              <a:t>A = 2 sides.</a:t>
            </a:r>
          </a:p>
          <a:p>
            <a:pPr marL="140368" indent="-140368">
              <a:spcBef>
                <a:spcPts val="300"/>
              </a:spcBef>
              <a:buClr>
                <a:srgbClr val="D82333"/>
              </a:buClr>
              <a:buSzPct val="100000"/>
              <a:buChar char="•"/>
              <a:defRPr sz="1400">
                <a:solidFill>
                  <a:srgbClr val="005093"/>
                </a:solidFill>
                <a:latin typeface="Grot12 Normal"/>
                <a:ea typeface="Grot12 Normal"/>
                <a:cs typeface="Grot12 Normal"/>
                <a:sym typeface="Grot12 Normal"/>
              </a:defRPr>
            </a:pPr>
            <a:r>
              <a:t>What are the names of the sides?</a:t>
            </a:r>
          </a:p>
          <a:p>
            <a:pPr>
              <a:spcBef>
                <a:spcPts val="300"/>
              </a:spcBef>
              <a:defRPr sz="1400">
                <a:solidFill>
                  <a:srgbClr val="D82333"/>
                </a:solidFill>
                <a:latin typeface="Grot12 Normal"/>
                <a:ea typeface="Grot12 Normal"/>
                <a:cs typeface="Grot12 Normal"/>
                <a:sym typeface="Grot12 Normal"/>
              </a:defRPr>
            </a:pPr>
            <a:r>
              <a:t>A = Heads and tails</a:t>
            </a:r>
          </a:p>
          <a:p>
            <a:pPr marL="140368" indent="-140368">
              <a:spcBef>
                <a:spcPts val="300"/>
              </a:spcBef>
              <a:buClr>
                <a:srgbClr val="D82333"/>
              </a:buClr>
              <a:buSzPct val="100000"/>
              <a:buChar char="•"/>
              <a:defRPr sz="1400">
                <a:solidFill>
                  <a:srgbClr val="005093"/>
                </a:solidFill>
                <a:latin typeface="Grot12 Normal"/>
                <a:ea typeface="Grot12 Normal"/>
                <a:cs typeface="Grot12 Normal"/>
                <a:sym typeface="Grot12 Normal"/>
              </a:defRPr>
            </a:pPr>
            <a:r>
              <a:t>What was the probability of getting either side as a fraction, decimal and percentage?</a:t>
            </a:r>
          </a:p>
          <a:p>
            <a:pPr>
              <a:spcBef>
                <a:spcPts val="300"/>
              </a:spcBef>
              <a:defRPr sz="1400">
                <a:solidFill>
                  <a:srgbClr val="D82333"/>
                </a:solidFill>
                <a:latin typeface="Grot12 Normal"/>
                <a:ea typeface="Grot12 Normal"/>
                <a:cs typeface="Grot12 Normal"/>
                <a:sym typeface="Grot12 Normal"/>
              </a:defRPr>
            </a:pPr>
            <a:r>
              <a:t>A = ½, 0.5, 50%</a:t>
            </a:r>
          </a:p>
          <a:p>
            <a:pPr marL="140368" indent="-140368">
              <a:spcBef>
                <a:spcPts val="300"/>
              </a:spcBef>
              <a:buClr>
                <a:srgbClr val="D82333"/>
              </a:buClr>
              <a:buSzPct val="100000"/>
              <a:buChar char="•"/>
              <a:defRPr sz="1400">
                <a:solidFill>
                  <a:srgbClr val="005093"/>
                </a:solidFill>
                <a:latin typeface="Grot12 Normal"/>
                <a:ea typeface="Grot12 Normal"/>
                <a:cs typeface="Grot12 Normal"/>
                <a:sym typeface="Grot12 Normal"/>
              </a:defRPr>
            </a:pPr>
            <a:r>
              <a:t>Challenge question: Why is this method seen as a fair way to decide?</a:t>
            </a:r>
          </a:p>
          <a:p>
            <a:pPr>
              <a:spcBef>
                <a:spcPts val="300"/>
              </a:spcBef>
              <a:defRPr sz="1400">
                <a:solidFill>
                  <a:srgbClr val="005093"/>
                </a:solidFill>
                <a:latin typeface="Grot12 Normal"/>
                <a:ea typeface="Grot12 Normal"/>
                <a:cs typeface="Grot12 Normal"/>
                <a:sym typeface="Grot12 Normal"/>
              </a:defRPr>
            </a:pPr>
            <a:r>
              <a:rPr>
                <a:solidFill>
                  <a:srgbClr val="D82333"/>
                </a:solidFill>
              </a:rPr>
              <a:t>A = Because the likelihood of winning and losing is the same, so is not biased to an individual team.</a:t>
            </a:r>
          </a:p>
        </p:txBody>
      </p:sp>
      <p:pic>
        <p:nvPicPr>
          <p:cNvPr id="190" name="Image" descr="Image"/>
          <p:cNvPicPr>
            <a:picLocks noChangeAspect="1"/>
          </p:cNvPicPr>
          <p:nvPr/>
        </p:nvPicPr>
        <p:blipFill>
          <a:blip r:embed="rId4"/>
          <a:stretch>
            <a:fillRect/>
          </a:stretch>
        </p:blipFill>
        <p:spPr>
          <a:xfrm>
            <a:off x="6466374" y="370648"/>
            <a:ext cx="2052379" cy="2052392"/>
          </a:xfrm>
          <a:prstGeom prst="rect">
            <a:avLst/>
          </a:prstGeom>
          <a:ln w="12700">
            <a:miter lim="400000"/>
          </a:ln>
        </p:spPr>
      </p:pic>
      <p:pic>
        <p:nvPicPr>
          <p:cNvPr id="191" name="Image" descr="Image"/>
          <p:cNvPicPr>
            <a:picLocks noChangeAspect="1"/>
          </p:cNvPicPr>
          <p:nvPr/>
        </p:nvPicPr>
        <p:blipFill>
          <a:blip r:embed="rId5"/>
          <a:stretch>
            <a:fillRect/>
          </a:stretch>
        </p:blipFill>
        <p:spPr>
          <a:xfrm>
            <a:off x="8753385" y="370648"/>
            <a:ext cx="2052392" cy="2052392"/>
          </a:xfrm>
          <a:prstGeom prst="rect">
            <a:avLst/>
          </a:prstGeom>
          <a:ln w="12700">
            <a:miter lim="400000"/>
          </a:ln>
        </p:spPr>
      </p:pic>
      <p:pic>
        <p:nvPicPr>
          <p:cNvPr id="192" name="andy-henderson-mRolSP4jcnA-unsplash.jpg"/>
          <p:cNvPicPr>
            <a:picLocks noChangeAspect="1"/>
          </p:cNvPicPr>
          <p:nvPr/>
        </p:nvPicPr>
        <p:blipFill>
          <a:blip r:embed="rId6" cstate="print">
            <a:extLst>
              <a:ext uri="{28A0092B-C50C-407E-A947-70E740481C1C}">
                <a14:useLocalDpi xmlns:a14="http://schemas.microsoft.com/office/drawing/2010/main" val="0"/>
              </a:ext>
            </a:extLst>
          </a:blip>
          <a:srcRect l="13966" r="13966"/>
          <a:stretch/>
        </p:blipFill>
        <p:spPr>
          <a:xfrm>
            <a:off x="6413314" y="2678681"/>
            <a:ext cx="4339331" cy="3808672"/>
          </a:xfrm>
          <a:prstGeom prst="rect">
            <a:avLst/>
          </a:prstGeom>
          <a:ln w="12700">
            <a:miter lim="400000"/>
          </a:ln>
        </p:spPr>
      </p:pic>
      <p:sp>
        <p:nvSpPr>
          <p:cNvPr id="8" name="Title 1">
            <a:extLst>
              <a:ext uri="{FF2B5EF4-FFF2-40B4-BE49-F238E27FC236}">
                <a16:creationId xmlns:a16="http://schemas.microsoft.com/office/drawing/2014/main" id="{F6100A58-E4B9-9F45-B5FB-4966F60AD9A8}"/>
              </a:ext>
            </a:extLst>
          </p:cNvPr>
          <p:cNvSpPr txBox="1"/>
          <p:nvPr/>
        </p:nvSpPr>
        <p:spPr>
          <a:xfrm>
            <a:off x="336429" y="258031"/>
            <a:ext cx="5170467" cy="21446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defRPr sz="10000">
                <a:solidFill>
                  <a:srgbClr val="005093"/>
                </a:solidFill>
                <a:latin typeface="England FC DISPLAY Regular"/>
                <a:ea typeface="England FC DISPLAY Regular"/>
                <a:cs typeface="England FC DISPLAY Regular"/>
                <a:sym typeface="England FC DISPLAY Regular"/>
              </a:defRPr>
            </a:lvl1pPr>
          </a:lstStyle>
          <a:p>
            <a:pPr>
              <a:lnSpc>
                <a:spcPct val="65000"/>
              </a:lnSpc>
            </a:pPr>
            <a:r>
              <a:rPr lang="en-GB" sz="9500" dirty="0"/>
              <a:t>TASK: PROBABILITY OF THE COIN TOSS</a:t>
            </a:r>
            <a:endParaRPr sz="9500"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188"/>
                                        </p:tgtEl>
                                        <p:attrNameLst>
                                          <p:attrName>style.visibility</p:attrName>
                                        </p:attrNameLst>
                                      </p:cBhvr>
                                      <p:to>
                                        <p:strVal val="visible"/>
                                      </p:to>
                                    </p:set>
                                    <p:animEffect transition="in" filter="fade">
                                      <p:cBhvr>
                                        <p:cTn id="7" dur="1000"/>
                                        <p:tgtEl>
                                          <p:spTgt spid="1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 grpId="0"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 name="England_Crest_2COL_SPOT_FILL.png" descr="England_Crest_2COL_SPOT_FILL.png"/>
          <p:cNvPicPr>
            <a:picLocks noChangeAspect="1"/>
          </p:cNvPicPr>
          <p:nvPr/>
        </p:nvPicPr>
        <p:blipFill>
          <a:blip r:embed="rId3"/>
          <a:stretch>
            <a:fillRect/>
          </a:stretch>
        </p:blipFill>
        <p:spPr>
          <a:xfrm>
            <a:off x="372538" y="5625871"/>
            <a:ext cx="723901" cy="861423"/>
          </a:xfrm>
          <a:prstGeom prst="rect">
            <a:avLst/>
          </a:prstGeom>
          <a:ln w="12700">
            <a:miter lim="400000"/>
          </a:ln>
        </p:spPr>
      </p:pic>
      <p:sp>
        <p:nvSpPr>
          <p:cNvPr id="198" name="Title 1"/>
          <p:cNvSpPr txBox="1"/>
          <p:nvPr/>
        </p:nvSpPr>
        <p:spPr>
          <a:xfrm>
            <a:off x="347799" y="1447696"/>
            <a:ext cx="4535580" cy="8602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defRPr sz="2100" b="1">
                <a:solidFill>
                  <a:srgbClr val="005093"/>
                </a:solidFill>
                <a:latin typeface="Grot12 Condensed"/>
                <a:ea typeface="Grot12 Condensed"/>
                <a:cs typeface="Grot12 Condensed"/>
                <a:sym typeface="Grot12 Condensed"/>
              </a:defRPr>
            </a:lvl1pPr>
          </a:lstStyle>
          <a:p>
            <a:r>
              <a:t>Who will make it to the final?</a:t>
            </a:r>
          </a:p>
        </p:txBody>
      </p:sp>
      <p:sp>
        <p:nvSpPr>
          <p:cNvPr id="199" name="4 July…"/>
          <p:cNvSpPr txBox="1"/>
          <p:nvPr/>
        </p:nvSpPr>
        <p:spPr>
          <a:xfrm>
            <a:off x="3905987" y="3169659"/>
            <a:ext cx="545386" cy="4538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p>
            <a:pPr algn="ctr">
              <a:defRPr sz="1000" b="1">
                <a:solidFill>
                  <a:srgbClr val="005093"/>
                </a:solidFill>
                <a:latin typeface="Grot12 Condensed"/>
                <a:ea typeface="Grot12 Condensed"/>
                <a:cs typeface="Grot12 Condensed"/>
                <a:sym typeface="Grot12 Condensed"/>
              </a:defRPr>
            </a:pPr>
            <a:r>
              <a:rPr lang="en-US" dirty="0"/>
              <a:t>3</a:t>
            </a:r>
            <a:r>
              <a:rPr lang="en-US" baseline="30000" dirty="0"/>
              <a:t>rd</a:t>
            </a:r>
            <a:r>
              <a:rPr lang="en-US" dirty="0"/>
              <a:t> </a:t>
            </a:r>
            <a:r>
              <a:rPr dirty="0"/>
              <a:t>July</a:t>
            </a:r>
          </a:p>
          <a:p>
            <a:pPr algn="ctr">
              <a:defRPr sz="1000" b="1">
                <a:solidFill>
                  <a:srgbClr val="005093"/>
                </a:solidFill>
                <a:latin typeface="Grot12 Condensed"/>
                <a:ea typeface="Grot12 Condensed"/>
                <a:cs typeface="Grot12 Condensed"/>
                <a:sym typeface="Grot12 Condensed"/>
              </a:defRPr>
            </a:pPr>
            <a:r>
              <a:rPr dirty="0"/>
              <a:t>Baku</a:t>
            </a:r>
          </a:p>
        </p:txBody>
      </p:sp>
      <p:sp>
        <p:nvSpPr>
          <p:cNvPr id="200" name="27 June…"/>
          <p:cNvSpPr txBox="1"/>
          <p:nvPr/>
        </p:nvSpPr>
        <p:spPr>
          <a:xfrm>
            <a:off x="1556559" y="2583207"/>
            <a:ext cx="762204" cy="4538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p>
            <a:pPr algn="ctr">
              <a:defRPr sz="1000" b="1">
                <a:solidFill>
                  <a:srgbClr val="005093"/>
                </a:solidFill>
                <a:latin typeface="Grot12 Condensed"/>
                <a:ea typeface="Grot12 Condensed"/>
                <a:cs typeface="Grot12 Condensed"/>
                <a:sym typeface="Grot12 Condensed"/>
              </a:defRPr>
            </a:pPr>
            <a:r>
              <a:rPr lang="en-US" dirty="0"/>
              <a:t>26</a:t>
            </a:r>
            <a:r>
              <a:rPr lang="en-US" baseline="30000" dirty="0"/>
              <a:t>th</a:t>
            </a:r>
            <a:r>
              <a:rPr lang="en-US" dirty="0"/>
              <a:t> </a:t>
            </a:r>
            <a:r>
              <a:rPr dirty="0"/>
              <a:t>June</a:t>
            </a:r>
          </a:p>
          <a:p>
            <a:pPr algn="ctr">
              <a:defRPr sz="1000" b="1">
                <a:solidFill>
                  <a:srgbClr val="005093"/>
                </a:solidFill>
                <a:latin typeface="Grot12 Condensed"/>
                <a:ea typeface="Grot12 Condensed"/>
                <a:cs typeface="Grot12 Condensed"/>
                <a:sym typeface="Grot12 Condensed"/>
              </a:defRPr>
            </a:pPr>
            <a:r>
              <a:rPr dirty="0"/>
              <a:t>Amsterdam</a:t>
            </a:r>
          </a:p>
        </p:txBody>
      </p:sp>
      <p:sp>
        <p:nvSpPr>
          <p:cNvPr id="201" name="28 June…"/>
          <p:cNvSpPr txBox="1"/>
          <p:nvPr/>
        </p:nvSpPr>
        <p:spPr>
          <a:xfrm>
            <a:off x="1620668" y="3721967"/>
            <a:ext cx="633986" cy="4538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p>
            <a:pPr algn="ctr">
              <a:defRPr sz="1000" b="1">
                <a:solidFill>
                  <a:srgbClr val="005093"/>
                </a:solidFill>
                <a:latin typeface="Grot12 Condensed"/>
                <a:ea typeface="Grot12 Condensed"/>
                <a:cs typeface="Grot12 Condensed"/>
                <a:sym typeface="Grot12 Condensed"/>
              </a:defRPr>
            </a:pPr>
            <a:r>
              <a:rPr dirty="0"/>
              <a:t>2</a:t>
            </a:r>
            <a:r>
              <a:rPr lang="en-US" dirty="0"/>
              <a:t>7</a:t>
            </a:r>
            <a:r>
              <a:rPr lang="en-US" baseline="30000" dirty="0"/>
              <a:t>th</a:t>
            </a:r>
            <a:r>
              <a:rPr dirty="0"/>
              <a:t> June</a:t>
            </a:r>
          </a:p>
          <a:p>
            <a:pPr algn="ctr">
              <a:defRPr sz="1000" b="1">
                <a:solidFill>
                  <a:srgbClr val="005093"/>
                </a:solidFill>
                <a:latin typeface="Grot12 Condensed"/>
                <a:ea typeface="Grot12 Condensed"/>
                <a:cs typeface="Grot12 Condensed"/>
                <a:sym typeface="Grot12 Condensed"/>
              </a:defRPr>
            </a:pPr>
            <a:r>
              <a:rPr dirty="0"/>
              <a:t>Budapest</a:t>
            </a:r>
          </a:p>
        </p:txBody>
      </p:sp>
      <p:sp>
        <p:nvSpPr>
          <p:cNvPr id="202" name="30 June…"/>
          <p:cNvSpPr txBox="1"/>
          <p:nvPr/>
        </p:nvSpPr>
        <p:spPr>
          <a:xfrm>
            <a:off x="1645956" y="4565809"/>
            <a:ext cx="633986" cy="4538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p>
            <a:pPr algn="ctr">
              <a:defRPr sz="1000" b="1">
                <a:solidFill>
                  <a:srgbClr val="005093"/>
                </a:solidFill>
                <a:latin typeface="Grot12 Condensed"/>
                <a:ea typeface="Grot12 Condensed"/>
                <a:cs typeface="Grot12 Condensed"/>
                <a:sym typeface="Grot12 Condensed"/>
              </a:defRPr>
            </a:pPr>
            <a:r>
              <a:rPr lang="en-US" dirty="0"/>
              <a:t>29</a:t>
            </a:r>
            <a:r>
              <a:rPr lang="en-US" baseline="30000" dirty="0"/>
              <a:t>th</a:t>
            </a:r>
            <a:r>
              <a:rPr dirty="0"/>
              <a:t> June</a:t>
            </a:r>
          </a:p>
          <a:p>
            <a:pPr algn="ctr">
              <a:defRPr sz="1000" b="1">
                <a:solidFill>
                  <a:srgbClr val="005093"/>
                </a:solidFill>
                <a:latin typeface="Grot12 Condensed"/>
                <a:ea typeface="Grot12 Condensed"/>
                <a:cs typeface="Grot12 Condensed"/>
                <a:sym typeface="Grot12 Condensed"/>
              </a:defRPr>
            </a:pPr>
            <a:r>
              <a:rPr dirty="0"/>
              <a:t>Glasgow</a:t>
            </a:r>
          </a:p>
        </p:txBody>
      </p:sp>
      <p:sp>
        <p:nvSpPr>
          <p:cNvPr id="203" name="30 June…"/>
          <p:cNvSpPr txBox="1"/>
          <p:nvPr/>
        </p:nvSpPr>
        <p:spPr>
          <a:xfrm>
            <a:off x="1536558" y="5562102"/>
            <a:ext cx="860590" cy="4538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p>
            <a:pPr algn="ctr">
              <a:defRPr sz="1000" b="1">
                <a:solidFill>
                  <a:srgbClr val="005093"/>
                </a:solidFill>
                <a:latin typeface="Grot12 Condensed"/>
                <a:ea typeface="Grot12 Condensed"/>
                <a:cs typeface="Grot12 Condensed"/>
                <a:sym typeface="Grot12 Condensed"/>
              </a:defRPr>
            </a:pPr>
            <a:r>
              <a:rPr lang="en-US" dirty="0"/>
              <a:t>29</a:t>
            </a:r>
            <a:r>
              <a:rPr lang="en-US" baseline="30000" dirty="0"/>
              <a:t>th</a:t>
            </a:r>
            <a:r>
              <a:rPr lang="en-US" dirty="0"/>
              <a:t> </a:t>
            </a:r>
            <a:r>
              <a:rPr dirty="0"/>
              <a:t>June</a:t>
            </a:r>
          </a:p>
          <a:p>
            <a:pPr algn="ctr">
              <a:defRPr sz="1000" b="1">
                <a:solidFill>
                  <a:srgbClr val="005093"/>
                </a:solidFill>
                <a:latin typeface="Grot12 Condensed"/>
                <a:ea typeface="Grot12 Condensed"/>
                <a:cs typeface="Grot12 Condensed"/>
                <a:sym typeface="Grot12 Condensed"/>
              </a:defRPr>
            </a:pPr>
            <a:r>
              <a:rPr lang="en-US" dirty="0"/>
              <a:t>St Petersburg</a:t>
            </a:r>
            <a:endParaRPr dirty="0"/>
          </a:p>
        </p:txBody>
      </p:sp>
      <p:sp>
        <p:nvSpPr>
          <p:cNvPr id="204" name="4 July…"/>
          <p:cNvSpPr txBox="1"/>
          <p:nvPr/>
        </p:nvSpPr>
        <p:spPr>
          <a:xfrm>
            <a:off x="3905987" y="5147291"/>
            <a:ext cx="557380" cy="4538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p>
            <a:pPr algn="ctr">
              <a:defRPr sz="1000" b="1">
                <a:solidFill>
                  <a:srgbClr val="005093"/>
                </a:solidFill>
                <a:latin typeface="Grot12 Condensed"/>
                <a:ea typeface="Grot12 Condensed"/>
                <a:cs typeface="Grot12 Condensed"/>
                <a:sym typeface="Grot12 Condensed"/>
              </a:defRPr>
            </a:pPr>
            <a:r>
              <a:rPr lang="en-US" dirty="0"/>
              <a:t>3</a:t>
            </a:r>
            <a:r>
              <a:rPr lang="en-US" baseline="30000" dirty="0"/>
              <a:t>rd</a:t>
            </a:r>
            <a:r>
              <a:rPr dirty="0"/>
              <a:t> July</a:t>
            </a:r>
          </a:p>
          <a:p>
            <a:pPr algn="ctr">
              <a:defRPr sz="1000" b="1">
                <a:solidFill>
                  <a:srgbClr val="005093"/>
                </a:solidFill>
                <a:latin typeface="Grot12 Condensed"/>
                <a:ea typeface="Grot12 Condensed"/>
                <a:cs typeface="Grot12 Condensed"/>
                <a:sym typeface="Grot12 Condensed"/>
              </a:defRPr>
            </a:pPr>
            <a:r>
              <a:rPr dirty="0"/>
              <a:t>Rome</a:t>
            </a:r>
          </a:p>
        </p:txBody>
      </p:sp>
      <p:sp>
        <p:nvSpPr>
          <p:cNvPr id="205" name="8 July…"/>
          <p:cNvSpPr txBox="1"/>
          <p:nvPr/>
        </p:nvSpPr>
        <p:spPr>
          <a:xfrm>
            <a:off x="5139032" y="4124977"/>
            <a:ext cx="523810" cy="4538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p>
            <a:pPr algn="ctr">
              <a:defRPr sz="1000" b="1">
                <a:solidFill>
                  <a:srgbClr val="005093"/>
                </a:solidFill>
                <a:latin typeface="Grot12 Condensed"/>
                <a:ea typeface="Grot12 Condensed"/>
                <a:cs typeface="Grot12 Condensed"/>
                <a:sym typeface="Grot12 Condensed"/>
              </a:defRPr>
            </a:pPr>
            <a:r>
              <a:rPr lang="en-US" dirty="0"/>
              <a:t>7</a:t>
            </a:r>
            <a:r>
              <a:rPr lang="en-US" baseline="30000" dirty="0"/>
              <a:t>th</a:t>
            </a:r>
            <a:r>
              <a:rPr lang="en-US" dirty="0"/>
              <a:t> </a:t>
            </a:r>
            <a:r>
              <a:rPr dirty="0"/>
              <a:t> July</a:t>
            </a:r>
          </a:p>
          <a:p>
            <a:pPr algn="ctr">
              <a:defRPr sz="1000" b="1">
                <a:solidFill>
                  <a:srgbClr val="005093"/>
                </a:solidFill>
                <a:latin typeface="Grot12 Condensed"/>
                <a:ea typeface="Grot12 Condensed"/>
                <a:cs typeface="Grot12 Condensed"/>
                <a:sym typeface="Grot12 Condensed"/>
              </a:defRPr>
            </a:pPr>
            <a:r>
              <a:rPr dirty="0"/>
              <a:t>London</a:t>
            </a:r>
          </a:p>
        </p:txBody>
      </p:sp>
      <p:grpSp>
        <p:nvGrpSpPr>
          <p:cNvPr id="209" name="Group"/>
          <p:cNvGrpSpPr/>
          <p:nvPr/>
        </p:nvGrpSpPr>
        <p:grpSpPr>
          <a:xfrm>
            <a:off x="6199226" y="3959447"/>
            <a:ext cx="1167020" cy="709500"/>
            <a:chOff x="0" y="0"/>
            <a:chExt cx="1167019" cy="709499"/>
          </a:xfrm>
        </p:grpSpPr>
        <p:sp>
          <p:nvSpPr>
            <p:cNvPr id="206" name="Rectangle"/>
            <p:cNvSpPr/>
            <p:nvPr/>
          </p:nvSpPr>
          <p:spPr>
            <a:xfrm>
              <a:off x="0" y="0"/>
              <a:ext cx="1167020" cy="520527"/>
            </a:xfrm>
            <a:prstGeom prst="rect">
              <a:avLst/>
            </a:prstGeom>
            <a:noFill/>
            <a:ln w="25400" cap="flat">
              <a:solidFill>
                <a:srgbClr val="E31F2E"/>
              </a:solidFill>
              <a:prstDash val="solid"/>
              <a:miter lim="800000"/>
            </a:ln>
            <a:effectLst/>
          </p:spPr>
          <p:txBody>
            <a:bodyPr wrap="square" lIns="45719" tIns="45719" rIns="45719" bIns="45719" numCol="1" anchor="ctr">
              <a:noAutofit/>
            </a:bodyPr>
            <a:lstStyle/>
            <a:p>
              <a:endParaRPr/>
            </a:p>
          </p:txBody>
        </p:sp>
        <p:sp>
          <p:nvSpPr>
            <p:cNvPr id="207" name="Rectangle"/>
            <p:cNvSpPr/>
            <p:nvPr/>
          </p:nvSpPr>
          <p:spPr>
            <a:xfrm>
              <a:off x="175146" y="271937"/>
              <a:ext cx="816728" cy="437563"/>
            </a:xfrm>
            <a:prstGeom prst="rect">
              <a:avLst/>
            </a:prstGeom>
            <a:solidFill>
              <a:srgbClr val="FFFFFF"/>
            </a:solidFill>
            <a:ln w="12700" cap="flat">
              <a:noFill/>
              <a:miter lim="400000"/>
            </a:ln>
            <a:effectLst/>
          </p:spPr>
          <p:txBody>
            <a:bodyPr wrap="square" lIns="45719" tIns="45719" rIns="45719" bIns="45719" numCol="1" anchor="ctr">
              <a:noAutofit/>
            </a:bodyPr>
            <a:lstStyle/>
            <a:p>
              <a:endParaRPr/>
            </a:p>
          </p:txBody>
        </p:sp>
        <p:pic>
          <p:nvPicPr>
            <p:cNvPr id="208" name="Image" descr="Image"/>
            <p:cNvPicPr>
              <a:picLocks/>
            </p:cNvPicPr>
            <p:nvPr/>
          </p:nvPicPr>
          <p:blipFill>
            <a:blip r:embed="rId4"/>
            <a:stretch>
              <a:fillRect/>
            </a:stretch>
          </p:blipFill>
          <p:spPr>
            <a:xfrm>
              <a:off x="256056" y="335702"/>
              <a:ext cx="682836" cy="291414"/>
            </a:xfrm>
            <a:prstGeom prst="rect">
              <a:avLst/>
            </a:prstGeom>
            <a:ln w="12700" cap="flat">
              <a:noFill/>
              <a:miter lim="400000"/>
            </a:ln>
            <a:effectLst/>
          </p:spPr>
        </p:pic>
      </p:grpSp>
      <p:pic>
        <p:nvPicPr>
          <p:cNvPr id="210" name="Line Line" descr="Line Line"/>
          <p:cNvPicPr>
            <a:picLocks/>
          </p:cNvPicPr>
          <p:nvPr/>
        </p:nvPicPr>
        <p:blipFill>
          <a:blip r:embed="rId5"/>
          <a:stretch>
            <a:fillRect/>
          </a:stretch>
        </p:blipFill>
        <p:spPr>
          <a:xfrm rot="16200000">
            <a:off x="4204003" y="3380857"/>
            <a:ext cx="829622" cy="25401"/>
          </a:xfrm>
          <a:prstGeom prst="rect">
            <a:avLst/>
          </a:prstGeom>
        </p:spPr>
      </p:pic>
      <p:pic>
        <p:nvPicPr>
          <p:cNvPr id="212" name="Line Line" descr="Line Line"/>
          <p:cNvPicPr>
            <a:picLocks/>
          </p:cNvPicPr>
          <p:nvPr/>
        </p:nvPicPr>
        <p:blipFill>
          <a:blip r:embed="rId5"/>
          <a:stretch>
            <a:fillRect/>
          </a:stretch>
        </p:blipFill>
        <p:spPr>
          <a:xfrm rot="16200000">
            <a:off x="4204003" y="5361502"/>
            <a:ext cx="829622" cy="25401"/>
          </a:xfrm>
          <a:prstGeom prst="rect">
            <a:avLst/>
          </a:prstGeom>
        </p:spPr>
      </p:pic>
      <p:pic>
        <p:nvPicPr>
          <p:cNvPr id="214" name="Line Line" descr="Line Line"/>
          <p:cNvPicPr>
            <a:picLocks/>
          </p:cNvPicPr>
          <p:nvPr/>
        </p:nvPicPr>
        <p:blipFill>
          <a:blip r:embed="rId6"/>
          <a:stretch>
            <a:fillRect/>
          </a:stretch>
        </p:blipFill>
        <p:spPr>
          <a:xfrm>
            <a:off x="3497359" y="2797418"/>
            <a:ext cx="766265" cy="25401"/>
          </a:xfrm>
          <a:prstGeom prst="rect">
            <a:avLst/>
          </a:prstGeom>
        </p:spPr>
      </p:pic>
      <p:pic>
        <p:nvPicPr>
          <p:cNvPr id="216" name="Line Shape" descr="Line Shape"/>
          <p:cNvPicPr>
            <a:picLocks/>
          </p:cNvPicPr>
          <p:nvPr/>
        </p:nvPicPr>
        <p:blipFill>
          <a:blip r:embed="rId7"/>
          <a:stretch>
            <a:fillRect/>
          </a:stretch>
        </p:blipFill>
        <p:spPr>
          <a:xfrm>
            <a:off x="3278499" y="2585222"/>
            <a:ext cx="233026" cy="449577"/>
          </a:xfrm>
          <a:prstGeom prst="rect">
            <a:avLst/>
          </a:prstGeom>
        </p:spPr>
      </p:pic>
      <p:sp>
        <p:nvSpPr>
          <p:cNvPr id="218" name="Group"/>
          <p:cNvSpPr/>
          <p:nvPr/>
        </p:nvSpPr>
        <p:spPr>
          <a:xfrm>
            <a:off x="2537917" y="2419860"/>
            <a:ext cx="745086" cy="347171"/>
          </a:xfrm>
          <a:prstGeom prst="rect">
            <a:avLst/>
          </a:prstGeom>
          <a:ln w="25400">
            <a:solidFill>
              <a:srgbClr val="E31F2E"/>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lvl1pPr algn="ctr">
              <a:defRPr sz="1000" spc="19">
                <a:solidFill>
                  <a:srgbClr val="005093"/>
                </a:solidFill>
                <a:latin typeface="Grot12 Normal"/>
                <a:ea typeface="Grot12 Normal"/>
                <a:cs typeface="Grot12 Normal"/>
                <a:sym typeface="Grot12 Normal"/>
              </a:defRPr>
            </a:lvl1pPr>
          </a:lstStyle>
          <a:p>
            <a:r>
              <a:t>2A</a:t>
            </a:r>
          </a:p>
        </p:txBody>
      </p:sp>
      <p:sp>
        <p:nvSpPr>
          <p:cNvPr id="219" name="Group"/>
          <p:cNvSpPr/>
          <p:nvPr/>
        </p:nvSpPr>
        <p:spPr>
          <a:xfrm>
            <a:off x="2537917" y="2843610"/>
            <a:ext cx="745086" cy="347170"/>
          </a:xfrm>
          <a:prstGeom prst="rect">
            <a:avLst/>
          </a:prstGeom>
          <a:ln w="25400">
            <a:solidFill>
              <a:srgbClr val="E31F2E"/>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lvl1pPr algn="ctr">
              <a:defRPr sz="1000" spc="19">
                <a:solidFill>
                  <a:srgbClr val="005093"/>
                </a:solidFill>
                <a:latin typeface="Grot12 Normal"/>
                <a:ea typeface="Grot12 Normal"/>
                <a:cs typeface="Grot12 Normal"/>
                <a:sym typeface="Grot12 Normal"/>
              </a:defRPr>
            </a:lvl1pPr>
          </a:lstStyle>
          <a:p>
            <a:r>
              <a:t>2B</a:t>
            </a:r>
          </a:p>
        </p:txBody>
      </p:sp>
      <p:pic>
        <p:nvPicPr>
          <p:cNvPr id="220" name="Line Line" descr="Line Line"/>
          <p:cNvPicPr>
            <a:picLocks/>
          </p:cNvPicPr>
          <p:nvPr/>
        </p:nvPicPr>
        <p:blipFill>
          <a:blip r:embed="rId6"/>
          <a:stretch>
            <a:fillRect/>
          </a:stretch>
        </p:blipFill>
        <p:spPr>
          <a:xfrm>
            <a:off x="3483689" y="3949848"/>
            <a:ext cx="766266" cy="25401"/>
          </a:xfrm>
          <a:prstGeom prst="rect">
            <a:avLst/>
          </a:prstGeom>
        </p:spPr>
      </p:pic>
      <p:pic>
        <p:nvPicPr>
          <p:cNvPr id="222" name="Line Shape" descr="Line Shape"/>
          <p:cNvPicPr>
            <a:picLocks/>
          </p:cNvPicPr>
          <p:nvPr/>
        </p:nvPicPr>
        <p:blipFill>
          <a:blip r:embed="rId7"/>
          <a:stretch>
            <a:fillRect/>
          </a:stretch>
        </p:blipFill>
        <p:spPr>
          <a:xfrm>
            <a:off x="3264830" y="3737652"/>
            <a:ext cx="233026" cy="449576"/>
          </a:xfrm>
          <a:prstGeom prst="rect">
            <a:avLst/>
          </a:prstGeom>
        </p:spPr>
      </p:pic>
      <p:sp>
        <p:nvSpPr>
          <p:cNvPr id="224" name="Group"/>
          <p:cNvSpPr/>
          <p:nvPr/>
        </p:nvSpPr>
        <p:spPr>
          <a:xfrm>
            <a:off x="2524248" y="3572289"/>
            <a:ext cx="745085" cy="347171"/>
          </a:xfrm>
          <a:prstGeom prst="rect">
            <a:avLst/>
          </a:prstGeom>
          <a:ln w="25400">
            <a:solidFill>
              <a:srgbClr val="E31F2E"/>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lvl1pPr algn="ctr">
              <a:defRPr sz="1000" spc="19">
                <a:solidFill>
                  <a:srgbClr val="005093"/>
                </a:solidFill>
                <a:latin typeface="Grot12 Normal"/>
                <a:ea typeface="Grot12 Normal"/>
                <a:cs typeface="Grot12 Normal"/>
                <a:sym typeface="Grot12 Normal"/>
              </a:defRPr>
            </a:lvl1pPr>
          </a:lstStyle>
          <a:p>
            <a:r>
              <a:t>1C</a:t>
            </a:r>
          </a:p>
        </p:txBody>
      </p:sp>
      <p:sp>
        <p:nvSpPr>
          <p:cNvPr id="225" name="Group"/>
          <p:cNvSpPr/>
          <p:nvPr/>
        </p:nvSpPr>
        <p:spPr>
          <a:xfrm>
            <a:off x="2524248" y="3996039"/>
            <a:ext cx="745085" cy="347171"/>
          </a:xfrm>
          <a:prstGeom prst="rect">
            <a:avLst/>
          </a:prstGeom>
          <a:ln w="25400">
            <a:solidFill>
              <a:srgbClr val="E31F2E"/>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lvl1pPr algn="ctr">
              <a:defRPr sz="1000">
                <a:solidFill>
                  <a:srgbClr val="005093"/>
                </a:solidFill>
                <a:latin typeface="Grot12 Normal"/>
                <a:ea typeface="Grot12 Normal"/>
                <a:cs typeface="Grot12 Normal"/>
                <a:sym typeface="Grot12 Normal"/>
              </a:defRPr>
            </a:lvl1pPr>
          </a:lstStyle>
          <a:p>
            <a:r>
              <a:t>3D/E/F</a:t>
            </a:r>
          </a:p>
        </p:txBody>
      </p:sp>
      <p:sp>
        <p:nvSpPr>
          <p:cNvPr id="226" name="Group"/>
          <p:cNvSpPr/>
          <p:nvPr/>
        </p:nvSpPr>
        <p:spPr>
          <a:xfrm>
            <a:off x="4232916" y="3804668"/>
            <a:ext cx="745086" cy="347171"/>
          </a:xfrm>
          <a:prstGeom prst="rect">
            <a:avLst/>
          </a:prstGeom>
          <a:ln w="25400">
            <a:solidFill>
              <a:srgbClr val="E31F2E"/>
            </a:solidFill>
            <a:miter/>
          </a:ln>
        </p:spPr>
        <p:txBody>
          <a:bodyPr lIns="45719" rIns="45719" anchor="ctr"/>
          <a:lstStyle/>
          <a:p>
            <a:pPr algn="ctr">
              <a:defRPr sz="1400" spc="28">
                <a:solidFill>
                  <a:srgbClr val="005093"/>
                </a:solidFill>
                <a:latin typeface="Grot12 Normal"/>
                <a:ea typeface="Grot12 Normal"/>
                <a:cs typeface="Grot12 Normal"/>
                <a:sym typeface="Grot12 Normal"/>
              </a:defRPr>
            </a:pPr>
            <a:endParaRPr/>
          </a:p>
        </p:txBody>
      </p:sp>
      <p:pic>
        <p:nvPicPr>
          <p:cNvPr id="227" name="Line Line" descr="Line Line"/>
          <p:cNvPicPr>
            <a:picLocks/>
          </p:cNvPicPr>
          <p:nvPr/>
        </p:nvPicPr>
        <p:blipFill>
          <a:blip r:embed="rId6"/>
          <a:stretch>
            <a:fillRect/>
          </a:stretch>
        </p:blipFill>
        <p:spPr>
          <a:xfrm>
            <a:off x="3476855" y="4780020"/>
            <a:ext cx="766266" cy="25401"/>
          </a:xfrm>
          <a:prstGeom prst="rect">
            <a:avLst/>
          </a:prstGeom>
        </p:spPr>
      </p:pic>
      <p:pic>
        <p:nvPicPr>
          <p:cNvPr id="229" name="Line Shape" descr="Line Shape"/>
          <p:cNvPicPr>
            <a:picLocks/>
          </p:cNvPicPr>
          <p:nvPr/>
        </p:nvPicPr>
        <p:blipFill>
          <a:blip r:embed="rId7"/>
          <a:stretch>
            <a:fillRect/>
          </a:stretch>
        </p:blipFill>
        <p:spPr>
          <a:xfrm>
            <a:off x="3257995" y="4567825"/>
            <a:ext cx="233026" cy="449576"/>
          </a:xfrm>
          <a:prstGeom prst="rect">
            <a:avLst/>
          </a:prstGeom>
        </p:spPr>
      </p:pic>
      <p:sp>
        <p:nvSpPr>
          <p:cNvPr id="231" name="Group"/>
          <p:cNvSpPr/>
          <p:nvPr/>
        </p:nvSpPr>
        <p:spPr>
          <a:xfrm>
            <a:off x="2517413" y="4402462"/>
            <a:ext cx="745086" cy="347171"/>
          </a:xfrm>
          <a:prstGeom prst="rect">
            <a:avLst/>
          </a:prstGeom>
          <a:ln w="25400">
            <a:solidFill>
              <a:srgbClr val="E31F2E"/>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lvl1pPr algn="ctr">
              <a:defRPr sz="1000" spc="19">
                <a:solidFill>
                  <a:srgbClr val="005093"/>
                </a:solidFill>
                <a:latin typeface="Grot12 Normal"/>
                <a:ea typeface="Grot12 Normal"/>
                <a:cs typeface="Grot12 Normal"/>
                <a:sym typeface="Grot12 Normal"/>
              </a:defRPr>
            </a:lvl1pPr>
          </a:lstStyle>
          <a:p>
            <a:r>
              <a:t>1E</a:t>
            </a:r>
          </a:p>
        </p:txBody>
      </p:sp>
      <p:sp>
        <p:nvSpPr>
          <p:cNvPr id="232" name="Group"/>
          <p:cNvSpPr/>
          <p:nvPr/>
        </p:nvSpPr>
        <p:spPr>
          <a:xfrm>
            <a:off x="2517413" y="4826212"/>
            <a:ext cx="745086" cy="347171"/>
          </a:xfrm>
          <a:prstGeom prst="rect">
            <a:avLst/>
          </a:prstGeom>
          <a:ln w="25400">
            <a:solidFill>
              <a:srgbClr val="E31F2E"/>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lvl1pPr algn="ctr">
              <a:defRPr sz="1000" spc="-9">
                <a:solidFill>
                  <a:srgbClr val="005093"/>
                </a:solidFill>
                <a:latin typeface="Grot12 Normal"/>
                <a:ea typeface="Grot12 Normal"/>
                <a:cs typeface="Grot12 Normal"/>
                <a:sym typeface="Grot12 Normal"/>
              </a:defRPr>
            </a:lvl1pPr>
          </a:lstStyle>
          <a:p>
            <a:r>
              <a:t>3A/B/C/D</a:t>
            </a:r>
          </a:p>
        </p:txBody>
      </p:sp>
      <p:sp>
        <p:nvSpPr>
          <p:cNvPr id="233" name="Group"/>
          <p:cNvSpPr/>
          <p:nvPr/>
        </p:nvSpPr>
        <p:spPr>
          <a:xfrm>
            <a:off x="4226081" y="4634841"/>
            <a:ext cx="745086" cy="347171"/>
          </a:xfrm>
          <a:prstGeom prst="rect">
            <a:avLst/>
          </a:prstGeom>
          <a:ln w="25400">
            <a:solidFill>
              <a:srgbClr val="E31F2E"/>
            </a:solidFill>
            <a:miter/>
          </a:ln>
        </p:spPr>
        <p:txBody>
          <a:bodyPr lIns="45719" rIns="45719" anchor="ctr"/>
          <a:lstStyle/>
          <a:p>
            <a:pPr algn="ctr">
              <a:defRPr sz="1400" spc="28">
                <a:solidFill>
                  <a:srgbClr val="005093"/>
                </a:solidFill>
                <a:latin typeface="Grot12 Normal"/>
                <a:ea typeface="Grot12 Normal"/>
                <a:cs typeface="Grot12 Normal"/>
                <a:sym typeface="Grot12 Normal"/>
              </a:defRPr>
            </a:pPr>
            <a:endParaRPr/>
          </a:p>
        </p:txBody>
      </p:sp>
      <p:pic>
        <p:nvPicPr>
          <p:cNvPr id="234" name="Line Line" descr="Line Line"/>
          <p:cNvPicPr>
            <a:picLocks/>
          </p:cNvPicPr>
          <p:nvPr/>
        </p:nvPicPr>
        <p:blipFill>
          <a:blip r:embed="rId6"/>
          <a:stretch>
            <a:fillRect/>
          </a:stretch>
        </p:blipFill>
        <p:spPr>
          <a:xfrm>
            <a:off x="3497779" y="5913395"/>
            <a:ext cx="766266" cy="25401"/>
          </a:xfrm>
          <a:prstGeom prst="rect">
            <a:avLst/>
          </a:prstGeom>
        </p:spPr>
      </p:pic>
      <p:pic>
        <p:nvPicPr>
          <p:cNvPr id="236" name="Line Shape" descr="Line Shape"/>
          <p:cNvPicPr>
            <a:picLocks/>
          </p:cNvPicPr>
          <p:nvPr/>
        </p:nvPicPr>
        <p:blipFill>
          <a:blip r:embed="rId7"/>
          <a:stretch>
            <a:fillRect/>
          </a:stretch>
        </p:blipFill>
        <p:spPr>
          <a:xfrm>
            <a:off x="3278920" y="5701200"/>
            <a:ext cx="233025" cy="449576"/>
          </a:xfrm>
          <a:prstGeom prst="rect">
            <a:avLst/>
          </a:prstGeom>
        </p:spPr>
      </p:pic>
      <p:sp>
        <p:nvSpPr>
          <p:cNvPr id="238" name="Group"/>
          <p:cNvSpPr/>
          <p:nvPr/>
        </p:nvSpPr>
        <p:spPr>
          <a:xfrm>
            <a:off x="2538337" y="5535837"/>
            <a:ext cx="745085" cy="347171"/>
          </a:xfrm>
          <a:prstGeom prst="rect">
            <a:avLst/>
          </a:prstGeom>
          <a:ln w="25400">
            <a:solidFill>
              <a:srgbClr val="E31F2E"/>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lvl1pPr algn="ctr">
              <a:defRPr sz="1000" spc="19">
                <a:solidFill>
                  <a:srgbClr val="005093"/>
                </a:solidFill>
                <a:latin typeface="Grot12 Normal"/>
                <a:ea typeface="Grot12 Normal"/>
                <a:cs typeface="Grot12 Normal"/>
                <a:sym typeface="Grot12 Normal"/>
              </a:defRPr>
            </a:lvl1pPr>
          </a:lstStyle>
          <a:p>
            <a:r>
              <a:t>1D</a:t>
            </a:r>
          </a:p>
        </p:txBody>
      </p:sp>
      <p:sp>
        <p:nvSpPr>
          <p:cNvPr id="239" name="Group"/>
          <p:cNvSpPr/>
          <p:nvPr/>
        </p:nvSpPr>
        <p:spPr>
          <a:xfrm>
            <a:off x="2538337" y="5959587"/>
            <a:ext cx="745085" cy="347171"/>
          </a:xfrm>
          <a:prstGeom prst="rect">
            <a:avLst/>
          </a:prstGeom>
          <a:ln w="25400">
            <a:solidFill>
              <a:srgbClr val="E31F2E"/>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lvl1pPr algn="ctr">
              <a:defRPr sz="1000" spc="19">
                <a:solidFill>
                  <a:srgbClr val="005093"/>
                </a:solidFill>
                <a:latin typeface="Grot12 Normal"/>
                <a:ea typeface="Grot12 Normal"/>
                <a:cs typeface="Grot12 Normal"/>
                <a:sym typeface="Grot12 Normal"/>
              </a:defRPr>
            </a:lvl1pPr>
          </a:lstStyle>
          <a:p>
            <a:r>
              <a:t>2F</a:t>
            </a:r>
          </a:p>
        </p:txBody>
      </p:sp>
      <p:sp>
        <p:nvSpPr>
          <p:cNvPr id="240" name="Group"/>
          <p:cNvSpPr/>
          <p:nvPr/>
        </p:nvSpPr>
        <p:spPr>
          <a:xfrm>
            <a:off x="4247005" y="5768216"/>
            <a:ext cx="745086" cy="347171"/>
          </a:xfrm>
          <a:prstGeom prst="rect">
            <a:avLst/>
          </a:prstGeom>
          <a:ln w="25400">
            <a:solidFill>
              <a:srgbClr val="E31F2E"/>
            </a:solidFill>
            <a:miter/>
          </a:ln>
        </p:spPr>
        <p:txBody>
          <a:bodyPr lIns="45719" rIns="45719" anchor="ctr"/>
          <a:lstStyle/>
          <a:p>
            <a:pPr algn="ctr">
              <a:defRPr sz="1400" spc="28">
                <a:solidFill>
                  <a:srgbClr val="005093"/>
                </a:solidFill>
                <a:latin typeface="Grot12 Normal"/>
                <a:ea typeface="Grot12 Normal"/>
                <a:cs typeface="Grot12 Normal"/>
                <a:sym typeface="Grot12 Normal"/>
              </a:defRPr>
            </a:pPr>
            <a:endParaRPr/>
          </a:p>
        </p:txBody>
      </p:sp>
      <p:pic>
        <p:nvPicPr>
          <p:cNvPr id="241" name="Line Line" descr="Line Line"/>
          <p:cNvPicPr>
            <a:picLocks/>
          </p:cNvPicPr>
          <p:nvPr/>
        </p:nvPicPr>
        <p:blipFill>
          <a:blip r:embed="rId8"/>
          <a:stretch>
            <a:fillRect/>
          </a:stretch>
        </p:blipFill>
        <p:spPr>
          <a:xfrm>
            <a:off x="4595095" y="3367187"/>
            <a:ext cx="837822" cy="25401"/>
          </a:xfrm>
          <a:prstGeom prst="rect">
            <a:avLst/>
          </a:prstGeom>
        </p:spPr>
      </p:pic>
      <p:pic>
        <p:nvPicPr>
          <p:cNvPr id="243" name="Line Line" descr="Line Line"/>
          <p:cNvPicPr>
            <a:picLocks/>
          </p:cNvPicPr>
          <p:nvPr/>
        </p:nvPicPr>
        <p:blipFill>
          <a:blip r:embed="rId9"/>
          <a:stretch>
            <a:fillRect/>
          </a:stretch>
        </p:blipFill>
        <p:spPr>
          <a:xfrm rot="16200000">
            <a:off x="4942024" y="4339188"/>
            <a:ext cx="1690320" cy="25401"/>
          </a:xfrm>
          <a:prstGeom prst="rect">
            <a:avLst/>
          </a:prstGeom>
        </p:spPr>
      </p:pic>
      <p:pic>
        <p:nvPicPr>
          <p:cNvPr id="245" name="Line Line" descr="Line Line"/>
          <p:cNvPicPr>
            <a:picLocks/>
          </p:cNvPicPr>
          <p:nvPr/>
        </p:nvPicPr>
        <p:blipFill>
          <a:blip r:embed="rId8"/>
          <a:stretch>
            <a:fillRect/>
          </a:stretch>
        </p:blipFill>
        <p:spPr>
          <a:xfrm>
            <a:off x="4595095" y="5347833"/>
            <a:ext cx="837822" cy="25401"/>
          </a:xfrm>
          <a:prstGeom prst="rect">
            <a:avLst/>
          </a:prstGeom>
        </p:spPr>
      </p:pic>
      <p:pic>
        <p:nvPicPr>
          <p:cNvPr id="247" name="Line Line" descr="Line Line"/>
          <p:cNvPicPr>
            <a:picLocks/>
          </p:cNvPicPr>
          <p:nvPr/>
        </p:nvPicPr>
        <p:blipFill>
          <a:blip r:embed="rId10"/>
          <a:stretch>
            <a:fillRect/>
          </a:stretch>
        </p:blipFill>
        <p:spPr>
          <a:xfrm>
            <a:off x="5782676" y="4339188"/>
            <a:ext cx="430834" cy="25401"/>
          </a:xfrm>
          <a:prstGeom prst="rect">
            <a:avLst/>
          </a:prstGeom>
        </p:spPr>
      </p:pic>
      <p:sp>
        <p:nvSpPr>
          <p:cNvPr id="249" name="Group"/>
          <p:cNvSpPr/>
          <p:nvPr/>
        </p:nvSpPr>
        <p:spPr>
          <a:xfrm>
            <a:off x="4246585" y="2652239"/>
            <a:ext cx="745086" cy="347171"/>
          </a:xfrm>
          <a:prstGeom prst="rect">
            <a:avLst/>
          </a:prstGeom>
          <a:ln w="25400">
            <a:solidFill>
              <a:srgbClr val="E31F2E"/>
            </a:solidFill>
            <a:miter/>
          </a:ln>
        </p:spPr>
        <p:txBody>
          <a:bodyPr lIns="45719" rIns="45719" anchor="ctr"/>
          <a:lstStyle/>
          <a:p>
            <a:pPr algn="ctr">
              <a:defRPr sz="1400" spc="28">
                <a:solidFill>
                  <a:srgbClr val="005093"/>
                </a:solidFill>
                <a:latin typeface="Grot12 Normal"/>
                <a:ea typeface="Grot12 Normal"/>
                <a:cs typeface="Grot12 Normal"/>
                <a:sym typeface="Grot12 Normal"/>
              </a:defRPr>
            </a:pPr>
            <a:endParaRPr/>
          </a:p>
        </p:txBody>
      </p:sp>
      <p:sp>
        <p:nvSpPr>
          <p:cNvPr id="250" name="Group"/>
          <p:cNvSpPr/>
          <p:nvPr/>
        </p:nvSpPr>
        <p:spPr>
          <a:xfrm>
            <a:off x="5414641" y="3169659"/>
            <a:ext cx="745086" cy="347171"/>
          </a:xfrm>
          <a:prstGeom prst="rect">
            <a:avLst/>
          </a:prstGeom>
          <a:ln w="25400">
            <a:solidFill>
              <a:srgbClr val="E31F2E"/>
            </a:solidFill>
            <a:miter/>
          </a:ln>
        </p:spPr>
        <p:txBody>
          <a:bodyPr lIns="45719" rIns="45719" anchor="ctr"/>
          <a:lstStyle/>
          <a:p>
            <a:pPr algn="ctr">
              <a:defRPr sz="1400" spc="28">
                <a:solidFill>
                  <a:srgbClr val="005093"/>
                </a:solidFill>
                <a:latin typeface="Grot12 Normal"/>
                <a:ea typeface="Grot12 Normal"/>
                <a:cs typeface="Grot12 Normal"/>
                <a:sym typeface="Grot12 Normal"/>
              </a:defRPr>
            </a:pPr>
            <a:endParaRPr/>
          </a:p>
        </p:txBody>
      </p:sp>
      <p:sp>
        <p:nvSpPr>
          <p:cNvPr id="251" name="Group"/>
          <p:cNvSpPr/>
          <p:nvPr/>
        </p:nvSpPr>
        <p:spPr>
          <a:xfrm>
            <a:off x="5414641" y="5186947"/>
            <a:ext cx="745086" cy="347171"/>
          </a:xfrm>
          <a:prstGeom prst="rect">
            <a:avLst/>
          </a:prstGeom>
          <a:ln w="25400">
            <a:solidFill>
              <a:srgbClr val="E31F2E"/>
            </a:solidFill>
            <a:miter/>
          </a:ln>
        </p:spPr>
        <p:txBody>
          <a:bodyPr lIns="45719" rIns="45719" anchor="ctr"/>
          <a:lstStyle/>
          <a:p>
            <a:pPr algn="ctr">
              <a:defRPr sz="1400" spc="28">
                <a:solidFill>
                  <a:srgbClr val="005093"/>
                </a:solidFill>
                <a:latin typeface="Grot12 Normal"/>
                <a:ea typeface="Grot12 Normal"/>
                <a:cs typeface="Grot12 Normal"/>
                <a:sym typeface="Grot12 Normal"/>
              </a:defRPr>
            </a:pPr>
            <a:endParaRPr/>
          </a:p>
        </p:txBody>
      </p:sp>
      <p:pic>
        <p:nvPicPr>
          <p:cNvPr id="252" name="Line Line" descr="Line Line"/>
          <p:cNvPicPr>
            <a:picLocks/>
          </p:cNvPicPr>
          <p:nvPr/>
        </p:nvPicPr>
        <p:blipFill>
          <a:blip r:embed="rId5"/>
          <a:stretch>
            <a:fillRect/>
          </a:stretch>
        </p:blipFill>
        <p:spPr>
          <a:xfrm rot="16200000">
            <a:off x="8532744" y="3380857"/>
            <a:ext cx="829622" cy="25401"/>
          </a:xfrm>
          <a:prstGeom prst="rect">
            <a:avLst/>
          </a:prstGeom>
        </p:spPr>
      </p:pic>
      <p:pic>
        <p:nvPicPr>
          <p:cNvPr id="254" name="Line Line" descr="Line Line"/>
          <p:cNvPicPr>
            <a:picLocks/>
          </p:cNvPicPr>
          <p:nvPr/>
        </p:nvPicPr>
        <p:blipFill>
          <a:blip r:embed="rId5"/>
          <a:stretch>
            <a:fillRect/>
          </a:stretch>
        </p:blipFill>
        <p:spPr>
          <a:xfrm rot="16200000">
            <a:off x="8532744" y="5361502"/>
            <a:ext cx="829622" cy="25401"/>
          </a:xfrm>
          <a:prstGeom prst="rect">
            <a:avLst/>
          </a:prstGeom>
        </p:spPr>
      </p:pic>
      <p:pic>
        <p:nvPicPr>
          <p:cNvPr id="256" name="Line Line" descr="Line Line"/>
          <p:cNvPicPr>
            <a:picLocks/>
          </p:cNvPicPr>
          <p:nvPr/>
        </p:nvPicPr>
        <p:blipFill>
          <a:blip r:embed="rId6"/>
          <a:stretch>
            <a:fillRect/>
          </a:stretch>
        </p:blipFill>
        <p:spPr>
          <a:xfrm rot="10800000">
            <a:off x="9302744" y="2797418"/>
            <a:ext cx="766266" cy="25401"/>
          </a:xfrm>
          <a:prstGeom prst="rect">
            <a:avLst/>
          </a:prstGeom>
        </p:spPr>
      </p:pic>
      <p:pic>
        <p:nvPicPr>
          <p:cNvPr id="258" name="Line Shape" descr="Line Shape"/>
          <p:cNvPicPr>
            <a:picLocks/>
          </p:cNvPicPr>
          <p:nvPr/>
        </p:nvPicPr>
        <p:blipFill>
          <a:blip r:embed="rId7"/>
          <a:stretch>
            <a:fillRect/>
          </a:stretch>
        </p:blipFill>
        <p:spPr>
          <a:xfrm flipH="1">
            <a:off x="10054843" y="2585222"/>
            <a:ext cx="233026" cy="449577"/>
          </a:xfrm>
          <a:prstGeom prst="rect">
            <a:avLst/>
          </a:prstGeom>
        </p:spPr>
      </p:pic>
      <p:sp>
        <p:nvSpPr>
          <p:cNvPr id="260" name="2D"/>
          <p:cNvSpPr/>
          <p:nvPr/>
        </p:nvSpPr>
        <p:spPr>
          <a:xfrm>
            <a:off x="10283366" y="2419860"/>
            <a:ext cx="745086" cy="347171"/>
          </a:xfrm>
          <a:prstGeom prst="rect">
            <a:avLst/>
          </a:prstGeom>
          <a:ln w="25400">
            <a:solidFill>
              <a:srgbClr val="E31F2E"/>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lvl1pPr algn="ctr">
              <a:defRPr sz="1000" spc="19">
                <a:solidFill>
                  <a:srgbClr val="005093"/>
                </a:solidFill>
                <a:latin typeface="Grot12 Normal"/>
                <a:ea typeface="Grot12 Normal"/>
                <a:cs typeface="Grot12 Normal"/>
                <a:sym typeface="Grot12 Normal"/>
              </a:defRPr>
            </a:lvl1pPr>
          </a:lstStyle>
          <a:p>
            <a:r>
              <a:t>2D</a:t>
            </a:r>
          </a:p>
        </p:txBody>
      </p:sp>
      <p:sp>
        <p:nvSpPr>
          <p:cNvPr id="261" name="2E"/>
          <p:cNvSpPr/>
          <p:nvPr/>
        </p:nvSpPr>
        <p:spPr>
          <a:xfrm>
            <a:off x="10283366" y="2843610"/>
            <a:ext cx="745086" cy="347170"/>
          </a:xfrm>
          <a:prstGeom prst="rect">
            <a:avLst/>
          </a:prstGeom>
          <a:ln w="25400">
            <a:solidFill>
              <a:srgbClr val="E31F2E"/>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lvl1pPr algn="ctr">
              <a:defRPr sz="1000" spc="19">
                <a:solidFill>
                  <a:srgbClr val="005093"/>
                </a:solidFill>
                <a:latin typeface="Grot12 Normal"/>
                <a:ea typeface="Grot12 Normal"/>
                <a:cs typeface="Grot12 Normal"/>
                <a:sym typeface="Grot12 Normal"/>
              </a:defRPr>
            </a:lvl1pPr>
          </a:lstStyle>
          <a:p>
            <a:r>
              <a:t>2E</a:t>
            </a:r>
          </a:p>
        </p:txBody>
      </p:sp>
      <p:pic>
        <p:nvPicPr>
          <p:cNvPr id="262" name="Line Line" descr="Line Line"/>
          <p:cNvPicPr>
            <a:picLocks/>
          </p:cNvPicPr>
          <p:nvPr/>
        </p:nvPicPr>
        <p:blipFill>
          <a:blip r:embed="rId6"/>
          <a:stretch>
            <a:fillRect/>
          </a:stretch>
        </p:blipFill>
        <p:spPr>
          <a:xfrm rot="10800000">
            <a:off x="9316413" y="3949848"/>
            <a:ext cx="766266" cy="25401"/>
          </a:xfrm>
          <a:prstGeom prst="rect">
            <a:avLst/>
          </a:prstGeom>
        </p:spPr>
      </p:pic>
      <p:pic>
        <p:nvPicPr>
          <p:cNvPr id="264" name="Line Shape" descr="Line Shape"/>
          <p:cNvPicPr>
            <a:picLocks/>
          </p:cNvPicPr>
          <p:nvPr/>
        </p:nvPicPr>
        <p:blipFill>
          <a:blip r:embed="rId7"/>
          <a:stretch>
            <a:fillRect/>
          </a:stretch>
        </p:blipFill>
        <p:spPr>
          <a:xfrm flipH="1">
            <a:off x="10068513" y="3737652"/>
            <a:ext cx="233025" cy="449576"/>
          </a:xfrm>
          <a:prstGeom prst="rect">
            <a:avLst/>
          </a:prstGeom>
        </p:spPr>
      </p:pic>
      <p:sp>
        <p:nvSpPr>
          <p:cNvPr id="266" name="1F"/>
          <p:cNvSpPr/>
          <p:nvPr/>
        </p:nvSpPr>
        <p:spPr>
          <a:xfrm>
            <a:off x="10297035" y="3572289"/>
            <a:ext cx="745086" cy="347171"/>
          </a:xfrm>
          <a:prstGeom prst="rect">
            <a:avLst/>
          </a:prstGeom>
          <a:ln w="25400">
            <a:solidFill>
              <a:srgbClr val="E31F2E"/>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lvl1pPr algn="ctr">
              <a:defRPr sz="1000" spc="19">
                <a:solidFill>
                  <a:srgbClr val="005093"/>
                </a:solidFill>
                <a:latin typeface="Grot12 Normal"/>
                <a:ea typeface="Grot12 Normal"/>
                <a:cs typeface="Grot12 Normal"/>
                <a:sym typeface="Grot12 Normal"/>
              </a:defRPr>
            </a:lvl1pPr>
          </a:lstStyle>
          <a:p>
            <a:r>
              <a:t>1F</a:t>
            </a:r>
          </a:p>
        </p:txBody>
      </p:sp>
      <p:sp>
        <p:nvSpPr>
          <p:cNvPr id="267" name="3A/B/C"/>
          <p:cNvSpPr/>
          <p:nvPr/>
        </p:nvSpPr>
        <p:spPr>
          <a:xfrm>
            <a:off x="10297035" y="3996039"/>
            <a:ext cx="745086" cy="347171"/>
          </a:xfrm>
          <a:prstGeom prst="rect">
            <a:avLst/>
          </a:prstGeom>
          <a:ln w="25400">
            <a:solidFill>
              <a:srgbClr val="E31F2E"/>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lvl1pPr algn="ctr">
              <a:defRPr sz="1000">
                <a:solidFill>
                  <a:srgbClr val="005093"/>
                </a:solidFill>
                <a:latin typeface="Grot12 Normal"/>
                <a:ea typeface="Grot12 Normal"/>
                <a:cs typeface="Grot12 Normal"/>
                <a:sym typeface="Grot12 Normal"/>
              </a:defRPr>
            </a:lvl1pPr>
          </a:lstStyle>
          <a:p>
            <a:r>
              <a:t>3A/B/C</a:t>
            </a:r>
          </a:p>
        </p:txBody>
      </p:sp>
      <p:sp>
        <p:nvSpPr>
          <p:cNvPr id="268" name="Rectangle"/>
          <p:cNvSpPr/>
          <p:nvPr/>
        </p:nvSpPr>
        <p:spPr>
          <a:xfrm flipH="1">
            <a:off x="8588367" y="3804668"/>
            <a:ext cx="745085" cy="347171"/>
          </a:xfrm>
          <a:prstGeom prst="rect">
            <a:avLst/>
          </a:prstGeom>
          <a:ln w="25400">
            <a:solidFill>
              <a:srgbClr val="E31F2E"/>
            </a:solidFill>
            <a:miter/>
          </a:ln>
        </p:spPr>
        <p:txBody>
          <a:bodyPr lIns="45719" rIns="45719" anchor="ctr"/>
          <a:lstStyle/>
          <a:p>
            <a:pPr algn="ctr">
              <a:defRPr sz="1400" spc="28">
                <a:solidFill>
                  <a:srgbClr val="005093"/>
                </a:solidFill>
                <a:latin typeface="Grot12 Normal"/>
                <a:ea typeface="Grot12 Normal"/>
                <a:cs typeface="Grot12 Normal"/>
                <a:sym typeface="Grot12 Normal"/>
              </a:defRPr>
            </a:pPr>
            <a:endParaRPr/>
          </a:p>
        </p:txBody>
      </p:sp>
      <p:pic>
        <p:nvPicPr>
          <p:cNvPr id="269" name="Line Line" descr="Line Line"/>
          <p:cNvPicPr>
            <a:picLocks/>
          </p:cNvPicPr>
          <p:nvPr/>
        </p:nvPicPr>
        <p:blipFill>
          <a:blip r:embed="rId6"/>
          <a:stretch>
            <a:fillRect/>
          </a:stretch>
        </p:blipFill>
        <p:spPr>
          <a:xfrm rot="10800000">
            <a:off x="9323247" y="4780020"/>
            <a:ext cx="766266" cy="25401"/>
          </a:xfrm>
          <a:prstGeom prst="rect">
            <a:avLst/>
          </a:prstGeom>
        </p:spPr>
      </p:pic>
      <p:pic>
        <p:nvPicPr>
          <p:cNvPr id="271" name="Line Shape" descr="Line Shape"/>
          <p:cNvPicPr>
            <a:picLocks/>
          </p:cNvPicPr>
          <p:nvPr/>
        </p:nvPicPr>
        <p:blipFill>
          <a:blip r:embed="rId7"/>
          <a:stretch>
            <a:fillRect/>
          </a:stretch>
        </p:blipFill>
        <p:spPr>
          <a:xfrm flipH="1">
            <a:off x="10075347" y="4567825"/>
            <a:ext cx="233026" cy="449576"/>
          </a:xfrm>
          <a:prstGeom prst="rect">
            <a:avLst/>
          </a:prstGeom>
        </p:spPr>
      </p:pic>
      <p:sp>
        <p:nvSpPr>
          <p:cNvPr id="273" name="1A"/>
          <p:cNvSpPr/>
          <p:nvPr/>
        </p:nvSpPr>
        <p:spPr>
          <a:xfrm>
            <a:off x="10303871" y="4402462"/>
            <a:ext cx="745085" cy="347171"/>
          </a:xfrm>
          <a:prstGeom prst="rect">
            <a:avLst/>
          </a:prstGeom>
          <a:ln w="25400">
            <a:solidFill>
              <a:srgbClr val="E31F2E"/>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lvl1pPr algn="ctr">
              <a:defRPr sz="1000" spc="19">
                <a:solidFill>
                  <a:srgbClr val="005093"/>
                </a:solidFill>
                <a:latin typeface="Grot12 Normal"/>
                <a:ea typeface="Grot12 Normal"/>
                <a:cs typeface="Grot12 Normal"/>
                <a:sym typeface="Grot12 Normal"/>
              </a:defRPr>
            </a:lvl1pPr>
          </a:lstStyle>
          <a:p>
            <a:r>
              <a:t>1A</a:t>
            </a:r>
          </a:p>
        </p:txBody>
      </p:sp>
      <p:sp>
        <p:nvSpPr>
          <p:cNvPr id="274" name="2C"/>
          <p:cNvSpPr/>
          <p:nvPr/>
        </p:nvSpPr>
        <p:spPr>
          <a:xfrm>
            <a:off x="10303871" y="4826212"/>
            <a:ext cx="745085" cy="347171"/>
          </a:xfrm>
          <a:prstGeom prst="rect">
            <a:avLst/>
          </a:prstGeom>
          <a:ln w="25400">
            <a:solidFill>
              <a:srgbClr val="E31F2E"/>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lvl1pPr algn="ctr">
              <a:defRPr sz="1000" spc="-9">
                <a:solidFill>
                  <a:srgbClr val="005093"/>
                </a:solidFill>
                <a:latin typeface="Grot12 Normal"/>
                <a:ea typeface="Grot12 Normal"/>
                <a:cs typeface="Grot12 Normal"/>
                <a:sym typeface="Grot12 Normal"/>
              </a:defRPr>
            </a:lvl1pPr>
          </a:lstStyle>
          <a:p>
            <a:r>
              <a:t>2C</a:t>
            </a:r>
          </a:p>
        </p:txBody>
      </p:sp>
      <p:sp>
        <p:nvSpPr>
          <p:cNvPr id="275" name="Rectangle"/>
          <p:cNvSpPr/>
          <p:nvPr/>
        </p:nvSpPr>
        <p:spPr>
          <a:xfrm flipH="1">
            <a:off x="8595201" y="4634841"/>
            <a:ext cx="745086" cy="347171"/>
          </a:xfrm>
          <a:prstGeom prst="rect">
            <a:avLst/>
          </a:prstGeom>
          <a:ln w="25400">
            <a:solidFill>
              <a:srgbClr val="E31F2E"/>
            </a:solidFill>
            <a:miter/>
          </a:ln>
        </p:spPr>
        <p:txBody>
          <a:bodyPr lIns="45719" rIns="45719" anchor="ctr"/>
          <a:lstStyle/>
          <a:p>
            <a:pPr algn="ctr">
              <a:defRPr sz="1400" spc="28">
                <a:solidFill>
                  <a:srgbClr val="005093"/>
                </a:solidFill>
                <a:latin typeface="Grot12 Normal"/>
                <a:ea typeface="Grot12 Normal"/>
                <a:cs typeface="Grot12 Normal"/>
                <a:sym typeface="Grot12 Normal"/>
              </a:defRPr>
            </a:pPr>
            <a:endParaRPr/>
          </a:p>
        </p:txBody>
      </p:sp>
      <p:pic>
        <p:nvPicPr>
          <p:cNvPr id="276" name="Line Line" descr="Line Line"/>
          <p:cNvPicPr>
            <a:picLocks/>
          </p:cNvPicPr>
          <p:nvPr/>
        </p:nvPicPr>
        <p:blipFill>
          <a:blip r:embed="rId6"/>
          <a:stretch>
            <a:fillRect/>
          </a:stretch>
        </p:blipFill>
        <p:spPr>
          <a:xfrm rot="10800000">
            <a:off x="9302324" y="5913395"/>
            <a:ext cx="766266" cy="25401"/>
          </a:xfrm>
          <a:prstGeom prst="rect">
            <a:avLst/>
          </a:prstGeom>
        </p:spPr>
      </p:pic>
      <p:pic>
        <p:nvPicPr>
          <p:cNvPr id="278" name="Line Shape" descr="Line Shape"/>
          <p:cNvPicPr>
            <a:picLocks/>
          </p:cNvPicPr>
          <p:nvPr/>
        </p:nvPicPr>
        <p:blipFill>
          <a:blip r:embed="rId7"/>
          <a:stretch>
            <a:fillRect/>
          </a:stretch>
        </p:blipFill>
        <p:spPr>
          <a:xfrm flipH="1">
            <a:off x="10054424" y="5701200"/>
            <a:ext cx="233025" cy="449576"/>
          </a:xfrm>
          <a:prstGeom prst="rect">
            <a:avLst/>
          </a:prstGeom>
        </p:spPr>
      </p:pic>
      <p:sp>
        <p:nvSpPr>
          <p:cNvPr id="280" name="1B"/>
          <p:cNvSpPr/>
          <p:nvPr/>
        </p:nvSpPr>
        <p:spPr>
          <a:xfrm>
            <a:off x="10282945" y="5535837"/>
            <a:ext cx="745086" cy="347171"/>
          </a:xfrm>
          <a:prstGeom prst="rect">
            <a:avLst/>
          </a:prstGeom>
          <a:ln w="25400">
            <a:solidFill>
              <a:srgbClr val="E31F2E"/>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lvl1pPr algn="ctr">
              <a:defRPr sz="1000" spc="19">
                <a:solidFill>
                  <a:srgbClr val="005093"/>
                </a:solidFill>
                <a:latin typeface="Grot12 Normal"/>
                <a:ea typeface="Grot12 Normal"/>
                <a:cs typeface="Grot12 Normal"/>
                <a:sym typeface="Grot12 Normal"/>
              </a:defRPr>
            </a:lvl1pPr>
          </a:lstStyle>
          <a:p>
            <a:r>
              <a:t>1B</a:t>
            </a:r>
          </a:p>
        </p:txBody>
      </p:sp>
      <p:sp>
        <p:nvSpPr>
          <p:cNvPr id="281" name="3A/D/E/F"/>
          <p:cNvSpPr/>
          <p:nvPr/>
        </p:nvSpPr>
        <p:spPr>
          <a:xfrm>
            <a:off x="10282945" y="5959587"/>
            <a:ext cx="745086" cy="347171"/>
          </a:xfrm>
          <a:prstGeom prst="rect">
            <a:avLst/>
          </a:prstGeom>
          <a:ln w="25400">
            <a:solidFill>
              <a:srgbClr val="E31F2E"/>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lvl1pPr algn="ctr">
              <a:defRPr sz="1000" spc="19">
                <a:solidFill>
                  <a:srgbClr val="005093"/>
                </a:solidFill>
                <a:latin typeface="Grot12 Normal"/>
                <a:ea typeface="Grot12 Normal"/>
                <a:cs typeface="Grot12 Normal"/>
                <a:sym typeface="Grot12 Normal"/>
              </a:defRPr>
            </a:lvl1pPr>
          </a:lstStyle>
          <a:p>
            <a:r>
              <a:t>3A/D/E/F</a:t>
            </a:r>
          </a:p>
        </p:txBody>
      </p:sp>
      <p:sp>
        <p:nvSpPr>
          <p:cNvPr id="282" name="Rectangle"/>
          <p:cNvSpPr/>
          <p:nvPr/>
        </p:nvSpPr>
        <p:spPr>
          <a:xfrm flipH="1">
            <a:off x="8574277" y="5768216"/>
            <a:ext cx="745086" cy="347171"/>
          </a:xfrm>
          <a:prstGeom prst="rect">
            <a:avLst/>
          </a:prstGeom>
          <a:ln w="25400">
            <a:solidFill>
              <a:srgbClr val="E31F2E"/>
            </a:solidFill>
            <a:miter/>
          </a:ln>
        </p:spPr>
        <p:txBody>
          <a:bodyPr lIns="45719" rIns="45719" anchor="ctr"/>
          <a:lstStyle/>
          <a:p>
            <a:pPr algn="ctr">
              <a:defRPr sz="1400" spc="28">
                <a:solidFill>
                  <a:srgbClr val="005093"/>
                </a:solidFill>
                <a:latin typeface="Grot12 Normal"/>
                <a:ea typeface="Grot12 Normal"/>
                <a:cs typeface="Grot12 Normal"/>
                <a:sym typeface="Grot12 Normal"/>
              </a:defRPr>
            </a:pPr>
            <a:endParaRPr/>
          </a:p>
        </p:txBody>
      </p:sp>
      <p:pic>
        <p:nvPicPr>
          <p:cNvPr id="283" name="Line Line" descr="Line Line"/>
          <p:cNvPicPr>
            <a:picLocks/>
          </p:cNvPicPr>
          <p:nvPr/>
        </p:nvPicPr>
        <p:blipFill>
          <a:blip r:embed="rId8"/>
          <a:stretch>
            <a:fillRect/>
          </a:stretch>
        </p:blipFill>
        <p:spPr>
          <a:xfrm rot="10800000">
            <a:off x="8133452" y="3367187"/>
            <a:ext cx="837822" cy="25401"/>
          </a:xfrm>
          <a:prstGeom prst="rect">
            <a:avLst/>
          </a:prstGeom>
        </p:spPr>
      </p:pic>
      <p:pic>
        <p:nvPicPr>
          <p:cNvPr id="285" name="Line Line" descr="Line Line"/>
          <p:cNvPicPr>
            <a:picLocks/>
          </p:cNvPicPr>
          <p:nvPr/>
        </p:nvPicPr>
        <p:blipFill>
          <a:blip r:embed="rId9"/>
          <a:stretch>
            <a:fillRect/>
          </a:stretch>
        </p:blipFill>
        <p:spPr>
          <a:xfrm rot="16200000">
            <a:off x="6934024" y="4339188"/>
            <a:ext cx="1690320" cy="25401"/>
          </a:xfrm>
          <a:prstGeom prst="rect">
            <a:avLst/>
          </a:prstGeom>
        </p:spPr>
      </p:pic>
      <p:pic>
        <p:nvPicPr>
          <p:cNvPr id="287" name="Line Line" descr="Line Line"/>
          <p:cNvPicPr>
            <a:picLocks/>
          </p:cNvPicPr>
          <p:nvPr/>
        </p:nvPicPr>
        <p:blipFill>
          <a:blip r:embed="rId8"/>
          <a:stretch>
            <a:fillRect/>
          </a:stretch>
        </p:blipFill>
        <p:spPr>
          <a:xfrm rot="10800000">
            <a:off x="8133452" y="5347833"/>
            <a:ext cx="837822" cy="25401"/>
          </a:xfrm>
          <a:prstGeom prst="rect">
            <a:avLst/>
          </a:prstGeom>
        </p:spPr>
      </p:pic>
      <p:pic>
        <p:nvPicPr>
          <p:cNvPr id="289" name="Line Line" descr="Line Line"/>
          <p:cNvPicPr>
            <a:picLocks/>
          </p:cNvPicPr>
          <p:nvPr/>
        </p:nvPicPr>
        <p:blipFill>
          <a:blip r:embed="rId10"/>
          <a:stretch>
            <a:fillRect/>
          </a:stretch>
        </p:blipFill>
        <p:spPr>
          <a:xfrm rot="10800000">
            <a:off x="7352858" y="4339188"/>
            <a:ext cx="430834" cy="25401"/>
          </a:xfrm>
          <a:prstGeom prst="rect">
            <a:avLst/>
          </a:prstGeom>
        </p:spPr>
      </p:pic>
      <p:sp>
        <p:nvSpPr>
          <p:cNvPr id="291" name="Rectangle"/>
          <p:cNvSpPr/>
          <p:nvPr/>
        </p:nvSpPr>
        <p:spPr>
          <a:xfrm flipH="1">
            <a:off x="8574698" y="2652239"/>
            <a:ext cx="745085" cy="347171"/>
          </a:xfrm>
          <a:prstGeom prst="rect">
            <a:avLst/>
          </a:prstGeom>
          <a:ln w="25400">
            <a:solidFill>
              <a:srgbClr val="E31F2E"/>
            </a:solidFill>
            <a:miter/>
          </a:ln>
        </p:spPr>
        <p:txBody>
          <a:bodyPr lIns="45719" rIns="45719" anchor="ctr"/>
          <a:lstStyle/>
          <a:p>
            <a:pPr algn="ctr">
              <a:defRPr sz="1400" spc="28">
                <a:solidFill>
                  <a:srgbClr val="005093"/>
                </a:solidFill>
                <a:latin typeface="Grot12 Normal"/>
                <a:ea typeface="Grot12 Normal"/>
                <a:cs typeface="Grot12 Normal"/>
                <a:sym typeface="Grot12 Normal"/>
              </a:defRPr>
            </a:pPr>
            <a:endParaRPr/>
          </a:p>
        </p:txBody>
      </p:sp>
      <p:sp>
        <p:nvSpPr>
          <p:cNvPr id="292" name="Rectangle"/>
          <p:cNvSpPr/>
          <p:nvPr/>
        </p:nvSpPr>
        <p:spPr>
          <a:xfrm flipH="1">
            <a:off x="7406641" y="3169659"/>
            <a:ext cx="745086" cy="347171"/>
          </a:xfrm>
          <a:prstGeom prst="rect">
            <a:avLst/>
          </a:prstGeom>
          <a:ln w="25400">
            <a:solidFill>
              <a:srgbClr val="E31F2E"/>
            </a:solidFill>
            <a:miter/>
          </a:ln>
        </p:spPr>
        <p:txBody>
          <a:bodyPr lIns="45719" rIns="45719" anchor="ctr"/>
          <a:lstStyle/>
          <a:p>
            <a:pPr algn="ctr">
              <a:defRPr sz="1400" spc="28">
                <a:solidFill>
                  <a:srgbClr val="005093"/>
                </a:solidFill>
                <a:latin typeface="Grot12 Normal"/>
                <a:ea typeface="Grot12 Normal"/>
                <a:cs typeface="Grot12 Normal"/>
                <a:sym typeface="Grot12 Normal"/>
              </a:defRPr>
            </a:pPr>
            <a:endParaRPr/>
          </a:p>
        </p:txBody>
      </p:sp>
      <p:sp>
        <p:nvSpPr>
          <p:cNvPr id="293" name="Rectangle"/>
          <p:cNvSpPr/>
          <p:nvPr/>
        </p:nvSpPr>
        <p:spPr>
          <a:xfrm flipH="1">
            <a:off x="7406641" y="5186947"/>
            <a:ext cx="745086" cy="347171"/>
          </a:xfrm>
          <a:prstGeom prst="rect">
            <a:avLst/>
          </a:prstGeom>
          <a:ln w="25400">
            <a:solidFill>
              <a:srgbClr val="E31F2E"/>
            </a:solidFill>
            <a:miter/>
          </a:ln>
        </p:spPr>
        <p:txBody>
          <a:bodyPr lIns="45719" rIns="45719" anchor="ctr"/>
          <a:lstStyle/>
          <a:p>
            <a:pPr algn="ctr">
              <a:defRPr sz="1400" spc="28">
                <a:solidFill>
                  <a:srgbClr val="005093"/>
                </a:solidFill>
                <a:latin typeface="Grot12 Normal"/>
                <a:ea typeface="Grot12 Normal"/>
                <a:cs typeface="Grot12 Normal"/>
                <a:sym typeface="Grot12 Normal"/>
              </a:defRPr>
            </a:pPr>
            <a:endParaRPr/>
          </a:p>
        </p:txBody>
      </p:sp>
      <p:sp>
        <p:nvSpPr>
          <p:cNvPr id="294" name="3 July…"/>
          <p:cNvSpPr txBox="1"/>
          <p:nvPr/>
        </p:nvSpPr>
        <p:spPr>
          <a:xfrm>
            <a:off x="8988562" y="3158442"/>
            <a:ext cx="916941" cy="4538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p>
            <a:pPr algn="ctr">
              <a:defRPr sz="1000" b="1">
                <a:solidFill>
                  <a:srgbClr val="005093"/>
                </a:solidFill>
                <a:latin typeface="Grot12 Condensed"/>
                <a:ea typeface="Grot12 Condensed"/>
                <a:cs typeface="Grot12 Condensed"/>
                <a:sym typeface="Grot12 Condensed"/>
              </a:defRPr>
            </a:pPr>
            <a:r>
              <a:rPr lang="en-US" dirty="0"/>
              <a:t>2</a:t>
            </a:r>
            <a:r>
              <a:rPr lang="en-US" baseline="30000" dirty="0"/>
              <a:t>nd</a:t>
            </a:r>
            <a:r>
              <a:rPr dirty="0"/>
              <a:t> July</a:t>
            </a:r>
          </a:p>
          <a:p>
            <a:pPr algn="ctr">
              <a:defRPr sz="1000" b="1">
                <a:solidFill>
                  <a:srgbClr val="005093"/>
                </a:solidFill>
                <a:latin typeface="Grot12 Condensed"/>
                <a:ea typeface="Grot12 Condensed"/>
                <a:cs typeface="Grot12 Condensed"/>
                <a:sym typeface="Grot12 Condensed"/>
              </a:defRPr>
            </a:pPr>
            <a:r>
              <a:rPr dirty="0"/>
              <a:t>St. Petersburg</a:t>
            </a:r>
          </a:p>
        </p:txBody>
      </p:sp>
      <p:sp>
        <p:nvSpPr>
          <p:cNvPr id="295" name="3 July…"/>
          <p:cNvSpPr txBox="1"/>
          <p:nvPr/>
        </p:nvSpPr>
        <p:spPr>
          <a:xfrm>
            <a:off x="9114020" y="5147291"/>
            <a:ext cx="525587" cy="4538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p>
            <a:pPr algn="ctr">
              <a:defRPr sz="1000" b="1">
                <a:solidFill>
                  <a:srgbClr val="005093"/>
                </a:solidFill>
                <a:latin typeface="Grot12 Condensed"/>
                <a:ea typeface="Grot12 Condensed"/>
                <a:cs typeface="Grot12 Condensed"/>
                <a:sym typeface="Grot12 Condensed"/>
              </a:defRPr>
            </a:pPr>
            <a:r>
              <a:rPr lang="en-US" dirty="0"/>
              <a:t>2</a:t>
            </a:r>
            <a:r>
              <a:rPr lang="en-US" baseline="30000" dirty="0"/>
              <a:t>nd</a:t>
            </a:r>
            <a:r>
              <a:rPr lang="en-US" dirty="0"/>
              <a:t> </a:t>
            </a:r>
            <a:r>
              <a:rPr dirty="0"/>
              <a:t> July</a:t>
            </a:r>
          </a:p>
          <a:p>
            <a:pPr algn="ctr">
              <a:defRPr sz="1000" b="1">
                <a:solidFill>
                  <a:srgbClr val="005093"/>
                </a:solidFill>
                <a:latin typeface="Grot12 Condensed"/>
                <a:ea typeface="Grot12 Condensed"/>
                <a:cs typeface="Grot12 Condensed"/>
                <a:sym typeface="Grot12 Condensed"/>
              </a:defRPr>
            </a:pPr>
            <a:r>
              <a:rPr dirty="0"/>
              <a:t>Munich</a:t>
            </a:r>
          </a:p>
        </p:txBody>
      </p:sp>
      <p:sp>
        <p:nvSpPr>
          <p:cNvPr id="296" name="7 July…"/>
          <p:cNvSpPr txBox="1"/>
          <p:nvPr/>
        </p:nvSpPr>
        <p:spPr>
          <a:xfrm>
            <a:off x="7907673" y="4124977"/>
            <a:ext cx="523811" cy="4538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p>
            <a:pPr algn="ctr">
              <a:defRPr sz="1000" b="1">
                <a:solidFill>
                  <a:srgbClr val="005093"/>
                </a:solidFill>
                <a:latin typeface="Grot12 Condensed"/>
                <a:ea typeface="Grot12 Condensed"/>
                <a:cs typeface="Grot12 Condensed"/>
                <a:sym typeface="Grot12 Condensed"/>
              </a:defRPr>
            </a:pPr>
            <a:r>
              <a:rPr lang="en-US" dirty="0"/>
              <a:t>6</a:t>
            </a:r>
            <a:r>
              <a:rPr lang="en-US" baseline="30000" dirty="0"/>
              <a:t>th</a:t>
            </a:r>
            <a:r>
              <a:rPr lang="en-US" dirty="0"/>
              <a:t> </a:t>
            </a:r>
            <a:r>
              <a:rPr dirty="0"/>
              <a:t>July</a:t>
            </a:r>
          </a:p>
          <a:p>
            <a:pPr algn="ctr">
              <a:defRPr sz="1000" b="1">
                <a:solidFill>
                  <a:srgbClr val="005093"/>
                </a:solidFill>
                <a:latin typeface="Grot12 Condensed"/>
                <a:ea typeface="Grot12 Condensed"/>
                <a:cs typeface="Grot12 Condensed"/>
                <a:sym typeface="Grot12 Condensed"/>
              </a:defRPr>
            </a:pPr>
            <a:r>
              <a:rPr dirty="0"/>
              <a:t>London</a:t>
            </a:r>
          </a:p>
        </p:txBody>
      </p:sp>
      <p:sp>
        <p:nvSpPr>
          <p:cNvPr id="297" name="29 June…"/>
          <p:cNvSpPr txBox="1"/>
          <p:nvPr/>
        </p:nvSpPr>
        <p:spPr>
          <a:xfrm>
            <a:off x="11087684" y="2576682"/>
            <a:ext cx="798974" cy="4538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p>
            <a:pPr algn="ctr">
              <a:defRPr sz="1000" b="1">
                <a:solidFill>
                  <a:srgbClr val="005093"/>
                </a:solidFill>
                <a:latin typeface="Grot12 Condensed"/>
                <a:ea typeface="Grot12 Condensed"/>
                <a:cs typeface="Grot12 Condensed"/>
                <a:sym typeface="Grot12 Condensed"/>
              </a:defRPr>
            </a:pPr>
            <a:r>
              <a:rPr dirty="0"/>
              <a:t>2</a:t>
            </a:r>
            <a:r>
              <a:rPr lang="en-US" dirty="0"/>
              <a:t>8</a:t>
            </a:r>
            <a:r>
              <a:rPr lang="en-US" baseline="30000" dirty="0"/>
              <a:t>th</a:t>
            </a:r>
            <a:r>
              <a:rPr dirty="0"/>
              <a:t> June</a:t>
            </a:r>
          </a:p>
          <a:p>
            <a:pPr algn="ctr">
              <a:defRPr sz="1000" b="1">
                <a:solidFill>
                  <a:srgbClr val="005093"/>
                </a:solidFill>
                <a:latin typeface="Grot12 Condensed"/>
                <a:ea typeface="Grot12 Condensed"/>
                <a:cs typeface="Grot12 Condensed"/>
                <a:sym typeface="Grot12 Condensed"/>
              </a:defRPr>
            </a:pPr>
            <a:r>
              <a:rPr dirty="0"/>
              <a:t>Copenhagen</a:t>
            </a:r>
          </a:p>
        </p:txBody>
      </p:sp>
      <p:sp>
        <p:nvSpPr>
          <p:cNvPr id="298" name="29 June…"/>
          <p:cNvSpPr txBox="1"/>
          <p:nvPr/>
        </p:nvSpPr>
        <p:spPr>
          <a:xfrm>
            <a:off x="11170179" y="3729111"/>
            <a:ext cx="633985" cy="4538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p>
            <a:pPr algn="ctr">
              <a:defRPr sz="1000" b="1">
                <a:solidFill>
                  <a:srgbClr val="005093"/>
                </a:solidFill>
                <a:latin typeface="Grot12 Condensed"/>
                <a:ea typeface="Grot12 Condensed"/>
                <a:cs typeface="Grot12 Condensed"/>
                <a:sym typeface="Grot12 Condensed"/>
              </a:defRPr>
            </a:pPr>
            <a:r>
              <a:rPr dirty="0"/>
              <a:t>2</a:t>
            </a:r>
            <a:r>
              <a:rPr lang="en-US" dirty="0"/>
              <a:t>8</a:t>
            </a:r>
            <a:r>
              <a:rPr lang="en-US" baseline="30000" dirty="0"/>
              <a:t>th</a:t>
            </a:r>
            <a:r>
              <a:rPr dirty="0"/>
              <a:t> June</a:t>
            </a:r>
          </a:p>
          <a:p>
            <a:pPr algn="ctr">
              <a:defRPr sz="1000" b="1">
                <a:solidFill>
                  <a:srgbClr val="005093"/>
                </a:solidFill>
                <a:latin typeface="Grot12 Condensed"/>
                <a:ea typeface="Grot12 Condensed"/>
                <a:cs typeface="Grot12 Condensed"/>
                <a:sym typeface="Grot12 Condensed"/>
              </a:defRPr>
            </a:pPr>
            <a:r>
              <a:rPr dirty="0"/>
              <a:t>Budapest</a:t>
            </a:r>
          </a:p>
        </p:txBody>
      </p:sp>
      <p:sp>
        <p:nvSpPr>
          <p:cNvPr id="299" name="27 June…"/>
          <p:cNvSpPr txBox="1"/>
          <p:nvPr/>
        </p:nvSpPr>
        <p:spPr>
          <a:xfrm>
            <a:off x="11216039" y="4559284"/>
            <a:ext cx="581335" cy="4538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p>
            <a:pPr algn="ctr">
              <a:defRPr sz="1000" b="1">
                <a:solidFill>
                  <a:srgbClr val="005093"/>
                </a:solidFill>
                <a:latin typeface="Grot12 Condensed"/>
                <a:ea typeface="Grot12 Condensed"/>
                <a:cs typeface="Grot12 Condensed"/>
                <a:sym typeface="Grot12 Condensed"/>
              </a:defRPr>
            </a:pPr>
            <a:r>
              <a:rPr dirty="0"/>
              <a:t>2</a:t>
            </a:r>
            <a:r>
              <a:rPr lang="en-US" dirty="0"/>
              <a:t>6</a:t>
            </a:r>
            <a:r>
              <a:rPr lang="en-US" baseline="30000" dirty="0"/>
              <a:t>th</a:t>
            </a:r>
            <a:r>
              <a:rPr lang="en-US" dirty="0"/>
              <a:t> </a:t>
            </a:r>
            <a:r>
              <a:rPr dirty="0"/>
              <a:t>June</a:t>
            </a:r>
          </a:p>
          <a:p>
            <a:pPr algn="ctr">
              <a:defRPr sz="1000" b="1">
                <a:solidFill>
                  <a:srgbClr val="005093"/>
                </a:solidFill>
                <a:latin typeface="Grot12 Condensed"/>
                <a:ea typeface="Grot12 Condensed"/>
                <a:cs typeface="Grot12 Condensed"/>
                <a:sym typeface="Grot12 Condensed"/>
              </a:defRPr>
            </a:pPr>
            <a:r>
              <a:rPr dirty="0"/>
              <a:t>London</a:t>
            </a:r>
          </a:p>
        </p:txBody>
      </p:sp>
      <p:sp>
        <p:nvSpPr>
          <p:cNvPr id="300" name="28 June…"/>
          <p:cNvSpPr txBox="1"/>
          <p:nvPr/>
        </p:nvSpPr>
        <p:spPr>
          <a:xfrm>
            <a:off x="11211527" y="5694153"/>
            <a:ext cx="585847" cy="4538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p>
            <a:pPr algn="ctr">
              <a:defRPr sz="1000" b="1">
                <a:solidFill>
                  <a:srgbClr val="005093"/>
                </a:solidFill>
                <a:latin typeface="Grot12 Condensed"/>
                <a:ea typeface="Grot12 Condensed"/>
                <a:cs typeface="Grot12 Condensed"/>
                <a:sym typeface="Grot12 Condensed"/>
              </a:defRPr>
            </a:pPr>
            <a:r>
              <a:rPr dirty="0"/>
              <a:t>2</a:t>
            </a:r>
            <a:r>
              <a:rPr lang="en-US" dirty="0"/>
              <a:t>7</a:t>
            </a:r>
            <a:r>
              <a:rPr lang="en-US" baseline="30000" dirty="0"/>
              <a:t>th</a:t>
            </a:r>
            <a:r>
              <a:rPr lang="en-US" dirty="0"/>
              <a:t> </a:t>
            </a:r>
            <a:r>
              <a:rPr dirty="0"/>
              <a:t>June</a:t>
            </a:r>
          </a:p>
          <a:p>
            <a:pPr algn="ctr">
              <a:defRPr sz="1000" b="1">
                <a:solidFill>
                  <a:srgbClr val="005093"/>
                </a:solidFill>
                <a:latin typeface="Grot12 Condensed"/>
                <a:ea typeface="Grot12 Condensed"/>
                <a:cs typeface="Grot12 Condensed"/>
                <a:sym typeface="Grot12 Condensed"/>
              </a:defRPr>
            </a:pPr>
            <a:r>
              <a:rPr lang="en-US" dirty="0"/>
              <a:t>Seville</a:t>
            </a:r>
            <a:endParaRPr dirty="0"/>
          </a:p>
        </p:txBody>
      </p:sp>
      <p:sp>
        <p:nvSpPr>
          <p:cNvPr id="301" name="12 July…"/>
          <p:cNvSpPr txBox="1"/>
          <p:nvPr/>
        </p:nvSpPr>
        <p:spPr>
          <a:xfrm>
            <a:off x="6507366" y="3455007"/>
            <a:ext cx="523810" cy="4538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p>
            <a:pPr algn="ctr">
              <a:defRPr sz="1000" b="1">
                <a:solidFill>
                  <a:srgbClr val="005093"/>
                </a:solidFill>
                <a:latin typeface="Grot12 Condensed"/>
                <a:ea typeface="Grot12 Condensed"/>
                <a:cs typeface="Grot12 Condensed"/>
                <a:sym typeface="Grot12 Condensed"/>
              </a:defRPr>
            </a:pPr>
            <a:r>
              <a:rPr dirty="0"/>
              <a:t>1</a:t>
            </a:r>
            <a:r>
              <a:rPr lang="en-US" dirty="0"/>
              <a:t>1</a:t>
            </a:r>
            <a:r>
              <a:rPr lang="en-US" baseline="30000" dirty="0"/>
              <a:t>th</a:t>
            </a:r>
            <a:r>
              <a:rPr lang="en-US" dirty="0"/>
              <a:t> </a:t>
            </a:r>
            <a:r>
              <a:rPr dirty="0"/>
              <a:t>July</a:t>
            </a:r>
          </a:p>
          <a:p>
            <a:pPr algn="ctr">
              <a:defRPr sz="1000" b="1">
                <a:solidFill>
                  <a:srgbClr val="005093"/>
                </a:solidFill>
                <a:latin typeface="Grot12 Condensed"/>
                <a:ea typeface="Grot12 Condensed"/>
                <a:cs typeface="Grot12 Condensed"/>
                <a:sym typeface="Grot12 Condensed"/>
              </a:defRPr>
            </a:pPr>
            <a:r>
              <a:rPr dirty="0"/>
              <a:t>London</a:t>
            </a:r>
          </a:p>
        </p:txBody>
      </p:sp>
      <p:grpSp>
        <p:nvGrpSpPr>
          <p:cNvPr id="320" name="Group"/>
          <p:cNvGrpSpPr/>
          <p:nvPr/>
        </p:nvGrpSpPr>
        <p:grpSpPr>
          <a:xfrm>
            <a:off x="5054359" y="404942"/>
            <a:ext cx="6788478" cy="1556148"/>
            <a:chOff x="0" y="0"/>
            <a:chExt cx="6788476" cy="1556147"/>
          </a:xfrm>
        </p:grpSpPr>
        <p:grpSp>
          <p:nvGrpSpPr>
            <p:cNvPr id="304" name="Group"/>
            <p:cNvGrpSpPr/>
            <p:nvPr/>
          </p:nvGrpSpPr>
          <p:grpSpPr>
            <a:xfrm>
              <a:off x="-1" y="0"/>
              <a:ext cx="1157915" cy="1556148"/>
              <a:chOff x="0" y="0"/>
              <a:chExt cx="1157913" cy="1556147"/>
            </a:xfrm>
          </p:grpSpPr>
          <p:sp>
            <p:nvSpPr>
              <p:cNvPr id="302" name="Group"/>
              <p:cNvSpPr/>
              <p:nvPr/>
            </p:nvSpPr>
            <p:spPr>
              <a:xfrm>
                <a:off x="45463" y="0"/>
                <a:ext cx="1066987" cy="299572"/>
              </a:xfrm>
              <a:prstGeom prst="rect">
                <a:avLst/>
              </a:prstGeom>
              <a:noFill/>
              <a:ln w="25400" cap="flat">
                <a:solidFill>
                  <a:srgbClr val="E31F2E"/>
                </a:solidFill>
                <a:prstDash val="solid"/>
                <a:miter lim="8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noAutofit/>
              </a:bodyPr>
              <a:lstStyle>
                <a:lvl1pPr algn="ctr">
                  <a:defRPr sz="1000" spc="19">
                    <a:solidFill>
                      <a:srgbClr val="005093"/>
                    </a:solidFill>
                    <a:latin typeface="Grot12 Normal"/>
                    <a:ea typeface="Grot12 Normal"/>
                    <a:cs typeface="Grot12 Normal"/>
                    <a:sym typeface="Grot12 Normal"/>
                  </a:defRPr>
                </a:lvl1pPr>
              </a:lstStyle>
              <a:p>
                <a:r>
                  <a:t>GROUP A</a:t>
                </a:r>
              </a:p>
            </p:txBody>
          </p:sp>
          <p:sp>
            <p:nvSpPr>
              <p:cNvPr id="303" name="Subtitle 2"/>
              <p:cNvSpPr txBox="1"/>
              <p:nvPr/>
            </p:nvSpPr>
            <p:spPr>
              <a:xfrm>
                <a:off x="-1" y="317523"/>
                <a:ext cx="1157915" cy="123862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a:bodyPr>
              <a:lstStyle/>
              <a:p>
                <a:pPr marL="120315" indent="-120315">
                  <a:spcBef>
                    <a:spcPts val="200"/>
                  </a:spcBef>
                  <a:buClr>
                    <a:srgbClr val="E31F2E"/>
                  </a:buClr>
                  <a:buSzPct val="100000"/>
                  <a:buChar char="•"/>
                  <a:defRPr sz="1200">
                    <a:solidFill>
                      <a:srgbClr val="005093"/>
                    </a:solidFill>
                    <a:latin typeface="Grot12 Normal"/>
                    <a:ea typeface="Grot12 Normal"/>
                    <a:cs typeface="Grot12 Normal"/>
                    <a:sym typeface="Grot12 Normal"/>
                  </a:defRPr>
                </a:pPr>
                <a:r>
                  <a:t>Turkey</a:t>
                </a:r>
              </a:p>
              <a:p>
                <a:pPr marL="120315" indent="-120315">
                  <a:spcBef>
                    <a:spcPts val="200"/>
                  </a:spcBef>
                  <a:buClr>
                    <a:srgbClr val="E31F2E"/>
                  </a:buClr>
                  <a:buSzPct val="100000"/>
                  <a:buChar char="•"/>
                  <a:defRPr sz="1200">
                    <a:solidFill>
                      <a:srgbClr val="005093"/>
                    </a:solidFill>
                    <a:latin typeface="Grot12 Normal"/>
                    <a:ea typeface="Grot12 Normal"/>
                    <a:cs typeface="Grot12 Normal"/>
                    <a:sym typeface="Grot12 Normal"/>
                  </a:defRPr>
                </a:pPr>
                <a:r>
                  <a:t>Italy</a:t>
                </a:r>
              </a:p>
              <a:p>
                <a:pPr marL="120315" indent="-120315">
                  <a:spcBef>
                    <a:spcPts val="200"/>
                  </a:spcBef>
                  <a:buClr>
                    <a:srgbClr val="E31F2E"/>
                  </a:buClr>
                  <a:buSzPct val="100000"/>
                  <a:buChar char="•"/>
                  <a:defRPr sz="1200">
                    <a:solidFill>
                      <a:srgbClr val="005093"/>
                    </a:solidFill>
                    <a:latin typeface="Grot12 Normal"/>
                    <a:ea typeface="Grot12 Normal"/>
                    <a:cs typeface="Grot12 Normal"/>
                    <a:sym typeface="Grot12 Normal"/>
                  </a:defRPr>
                </a:pPr>
                <a:r>
                  <a:t>Wales</a:t>
                </a:r>
              </a:p>
              <a:p>
                <a:pPr marL="120315" indent="-120315">
                  <a:spcBef>
                    <a:spcPts val="200"/>
                  </a:spcBef>
                  <a:buClr>
                    <a:srgbClr val="E31F2E"/>
                  </a:buClr>
                  <a:buSzPct val="100000"/>
                  <a:buChar char="•"/>
                  <a:defRPr sz="1200">
                    <a:solidFill>
                      <a:srgbClr val="005093"/>
                    </a:solidFill>
                    <a:latin typeface="Grot12 Normal"/>
                    <a:ea typeface="Grot12 Normal"/>
                    <a:cs typeface="Grot12 Normal"/>
                    <a:sym typeface="Grot12 Normal"/>
                  </a:defRPr>
                </a:pPr>
                <a:r>
                  <a:t>Switzerland</a:t>
                </a:r>
              </a:p>
            </p:txBody>
          </p:sp>
        </p:grpSp>
        <p:grpSp>
          <p:nvGrpSpPr>
            <p:cNvPr id="307" name="Group"/>
            <p:cNvGrpSpPr/>
            <p:nvPr/>
          </p:nvGrpSpPr>
          <p:grpSpPr>
            <a:xfrm>
              <a:off x="1124769" y="0"/>
              <a:ext cx="1157914" cy="1556148"/>
              <a:chOff x="0" y="0"/>
              <a:chExt cx="1157913" cy="1556147"/>
            </a:xfrm>
          </p:grpSpPr>
          <p:sp>
            <p:nvSpPr>
              <p:cNvPr id="305" name="Group"/>
              <p:cNvSpPr/>
              <p:nvPr/>
            </p:nvSpPr>
            <p:spPr>
              <a:xfrm>
                <a:off x="45463" y="0"/>
                <a:ext cx="1066987" cy="299572"/>
              </a:xfrm>
              <a:prstGeom prst="rect">
                <a:avLst/>
              </a:prstGeom>
              <a:noFill/>
              <a:ln w="25400" cap="flat">
                <a:solidFill>
                  <a:srgbClr val="E31F2E"/>
                </a:solidFill>
                <a:prstDash val="solid"/>
                <a:miter lim="8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noAutofit/>
              </a:bodyPr>
              <a:lstStyle>
                <a:lvl1pPr algn="ctr">
                  <a:defRPr sz="1000" spc="19">
                    <a:solidFill>
                      <a:srgbClr val="005093"/>
                    </a:solidFill>
                    <a:latin typeface="Grot12 Normal"/>
                    <a:ea typeface="Grot12 Normal"/>
                    <a:cs typeface="Grot12 Normal"/>
                    <a:sym typeface="Grot12 Normal"/>
                  </a:defRPr>
                </a:lvl1pPr>
              </a:lstStyle>
              <a:p>
                <a:r>
                  <a:t>GROUP B</a:t>
                </a:r>
              </a:p>
            </p:txBody>
          </p:sp>
          <p:sp>
            <p:nvSpPr>
              <p:cNvPr id="306" name="Subtitle 2"/>
              <p:cNvSpPr txBox="1"/>
              <p:nvPr/>
            </p:nvSpPr>
            <p:spPr>
              <a:xfrm>
                <a:off x="-1" y="317523"/>
                <a:ext cx="1157915" cy="123862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a:bodyPr>
              <a:lstStyle/>
              <a:p>
                <a:pPr marL="120315" indent="-120315">
                  <a:spcBef>
                    <a:spcPts val="200"/>
                  </a:spcBef>
                  <a:buClr>
                    <a:srgbClr val="E31F2E"/>
                  </a:buClr>
                  <a:buSzPct val="100000"/>
                  <a:buChar char="•"/>
                  <a:defRPr sz="1200">
                    <a:solidFill>
                      <a:srgbClr val="005093"/>
                    </a:solidFill>
                    <a:latin typeface="Grot12 Normal"/>
                    <a:ea typeface="Grot12 Normal"/>
                    <a:cs typeface="Grot12 Normal"/>
                    <a:sym typeface="Grot12 Normal"/>
                  </a:defRPr>
                </a:pPr>
                <a:r>
                  <a:t>Denmark</a:t>
                </a:r>
              </a:p>
              <a:p>
                <a:pPr marL="120315" indent="-120315">
                  <a:spcBef>
                    <a:spcPts val="200"/>
                  </a:spcBef>
                  <a:buClr>
                    <a:srgbClr val="E31F2E"/>
                  </a:buClr>
                  <a:buSzPct val="100000"/>
                  <a:buChar char="•"/>
                  <a:defRPr sz="1200">
                    <a:solidFill>
                      <a:srgbClr val="005093"/>
                    </a:solidFill>
                    <a:latin typeface="Grot12 Normal"/>
                    <a:ea typeface="Grot12 Normal"/>
                    <a:cs typeface="Grot12 Normal"/>
                    <a:sym typeface="Grot12 Normal"/>
                  </a:defRPr>
                </a:pPr>
                <a:r>
                  <a:t>Finland</a:t>
                </a:r>
              </a:p>
              <a:p>
                <a:pPr marL="120315" indent="-120315">
                  <a:spcBef>
                    <a:spcPts val="200"/>
                  </a:spcBef>
                  <a:buClr>
                    <a:srgbClr val="E31F2E"/>
                  </a:buClr>
                  <a:buSzPct val="100000"/>
                  <a:buChar char="•"/>
                  <a:defRPr sz="1200">
                    <a:solidFill>
                      <a:srgbClr val="005093"/>
                    </a:solidFill>
                    <a:latin typeface="Grot12 Normal"/>
                    <a:ea typeface="Grot12 Normal"/>
                    <a:cs typeface="Grot12 Normal"/>
                    <a:sym typeface="Grot12 Normal"/>
                  </a:defRPr>
                </a:pPr>
                <a:r>
                  <a:t>Belgium</a:t>
                </a:r>
              </a:p>
              <a:p>
                <a:pPr marL="120315" indent="-120315">
                  <a:spcBef>
                    <a:spcPts val="200"/>
                  </a:spcBef>
                  <a:buClr>
                    <a:srgbClr val="E31F2E"/>
                  </a:buClr>
                  <a:buSzPct val="100000"/>
                  <a:buChar char="•"/>
                  <a:defRPr sz="1200">
                    <a:solidFill>
                      <a:srgbClr val="005093"/>
                    </a:solidFill>
                    <a:latin typeface="Grot12 Normal"/>
                    <a:ea typeface="Grot12 Normal"/>
                    <a:cs typeface="Grot12 Normal"/>
                    <a:sym typeface="Grot12 Normal"/>
                  </a:defRPr>
                </a:pPr>
                <a:r>
                  <a:t>Russia</a:t>
                </a:r>
              </a:p>
            </p:txBody>
          </p:sp>
        </p:grpSp>
        <p:grpSp>
          <p:nvGrpSpPr>
            <p:cNvPr id="310" name="Group"/>
            <p:cNvGrpSpPr/>
            <p:nvPr/>
          </p:nvGrpSpPr>
          <p:grpSpPr>
            <a:xfrm>
              <a:off x="2252896" y="0"/>
              <a:ext cx="1157914" cy="1556148"/>
              <a:chOff x="0" y="0"/>
              <a:chExt cx="1157913" cy="1556147"/>
            </a:xfrm>
          </p:grpSpPr>
          <p:sp>
            <p:nvSpPr>
              <p:cNvPr id="308" name="Group"/>
              <p:cNvSpPr/>
              <p:nvPr/>
            </p:nvSpPr>
            <p:spPr>
              <a:xfrm>
                <a:off x="45463" y="0"/>
                <a:ext cx="1066987" cy="299572"/>
              </a:xfrm>
              <a:prstGeom prst="rect">
                <a:avLst/>
              </a:prstGeom>
              <a:noFill/>
              <a:ln w="25400" cap="flat">
                <a:solidFill>
                  <a:srgbClr val="E31F2E"/>
                </a:solidFill>
                <a:prstDash val="solid"/>
                <a:miter lim="8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noAutofit/>
              </a:bodyPr>
              <a:lstStyle>
                <a:lvl1pPr algn="ctr">
                  <a:defRPr sz="1000" spc="19">
                    <a:solidFill>
                      <a:srgbClr val="005093"/>
                    </a:solidFill>
                    <a:latin typeface="Grot12 Normal"/>
                    <a:ea typeface="Grot12 Normal"/>
                    <a:cs typeface="Grot12 Normal"/>
                    <a:sym typeface="Grot12 Normal"/>
                  </a:defRPr>
                </a:lvl1pPr>
              </a:lstStyle>
              <a:p>
                <a:r>
                  <a:t>GROUP C</a:t>
                </a:r>
              </a:p>
            </p:txBody>
          </p:sp>
          <p:sp>
            <p:nvSpPr>
              <p:cNvPr id="309" name="Subtitle 2"/>
              <p:cNvSpPr txBox="1"/>
              <p:nvPr/>
            </p:nvSpPr>
            <p:spPr>
              <a:xfrm>
                <a:off x="-1" y="317523"/>
                <a:ext cx="1157915" cy="123862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a:bodyPr>
              <a:lstStyle/>
              <a:p>
                <a:pPr marL="120315" indent="-120315">
                  <a:spcBef>
                    <a:spcPts val="200"/>
                  </a:spcBef>
                  <a:buClr>
                    <a:srgbClr val="E31F2E"/>
                  </a:buClr>
                  <a:buSzPct val="100000"/>
                  <a:buChar char="•"/>
                  <a:defRPr sz="1200">
                    <a:solidFill>
                      <a:srgbClr val="005093"/>
                    </a:solidFill>
                    <a:latin typeface="Grot12 Normal"/>
                    <a:ea typeface="Grot12 Normal"/>
                    <a:cs typeface="Grot12 Normal"/>
                    <a:sym typeface="Grot12 Normal"/>
                  </a:defRPr>
                </a:pPr>
                <a:r>
                  <a:rPr dirty="0"/>
                  <a:t>Netherlands</a:t>
                </a:r>
              </a:p>
              <a:p>
                <a:pPr marL="120315" indent="-120315">
                  <a:spcBef>
                    <a:spcPts val="200"/>
                  </a:spcBef>
                  <a:buClr>
                    <a:srgbClr val="E31F2E"/>
                  </a:buClr>
                  <a:buSzPct val="100000"/>
                  <a:buChar char="•"/>
                  <a:defRPr sz="1200">
                    <a:solidFill>
                      <a:srgbClr val="005093"/>
                    </a:solidFill>
                    <a:latin typeface="Grot12 Normal"/>
                    <a:ea typeface="Grot12 Normal"/>
                    <a:cs typeface="Grot12 Normal"/>
                    <a:sym typeface="Grot12 Normal"/>
                  </a:defRPr>
                </a:pPr>
                <a:r>
                  <a:rPr dirty="0"/>
                  <a:t>Ukraine</a:t>
                </a:r>
              </a:p>
              <a:p>
                <a:pPr marL="120315" indent="-120315">
                  <a:spcBef>
                    <a:spcPts val="200"/>
                  </a:spcBef>
                  <a:buClr>
                    <a:srgbClr val="E31F2E"/>
                  </a:buClr>
                  <a:buSzPct val="100000"/>
                  <a:buChar char="•"/>
                  <a:defRPr sz="1200">
                    <a:solidFill>
                      <a:srgbClr val="005093"/>
                    </a:solidFill>
                    <a:latin typeface="Grot12 Normal"/>
                    <a:ea typeface="Grot12 Normal"/>
                    <a:cs typeface="Grot12 Normal"/>
                    <a:sym typeface="Grot12 Normal"/>
                  </a:defRPr>
                </a:pPr>
                <a:r>
                  <a:rPr dirty="0"/>
                  <a:t>Austria</a:t>
                </a:r>
              </a:p>
              <a:p>
                <a:pPr marL="120315" indent="-120315">
                  <a:spcBef>
                    <a:spcPts val="200"/>
                  </a:spcBef>
                  <a:buClr>
                    <a:srgbClr val="E31F2E"/>
                  </a:buClr>
                  <a:buSzPct val="100000"/>
                  <a:buChar char="•"/>
                  <a:defRPr sz="1200">
                    <a:solidFill>
                      <a:srgbClr val="005093"/>
                    </a:solidFill>
                    <a:latin typeface="Grot12 Normal"/>
                    <a:ea typeface="Grot12 Normal"/>
                    <a:cs typeface="Grot12 Normal"/>
                    <a:sym typeface="Grot12 Normal"/>
                  </a:defRPr>
                </a:pPr>
                <a:r>
                  <a:rPr lang="en-US" dirty="0"/>
                  <a:t>North Macedonia</a:t>
                </a:r>
                <a:endParaRPr dirty="0"/>
              </a:p>
            </p:txBody>
          </p:sp>
        </p:grpSp>
        <p:grpSp>
          <p:nvGrpSpPr>
            <p:cNvPr id="313" name="Group"/>
            <p:cNvGrpSpPr/>
            <p:nvPr/>
          </p:nvGrpSpPr>
          <p:grpSpPr>
            <a:xfrm>
              <a:off x="3377666" y="0"/>
              <a:ext cx="1157914" cy="1556148"/>
              <a:chOff x="0" y="0"/>
              <a:chExt cx="1157913" cy="1556147"/>
            </a:xfrm>
          </p:grpSpPr>
          <p:sp>
            <p:nvSpPr>
              <p:cNvPr id="311" name="Group"/>
              <p:cNvSpPr/>
              <p:nvPr/>
            </p:nvSpPr>
            <p:spPr>
              <a:xfrm>
                <a:off x="45463" y="0"/>
                <a:ext cx="1066987" cy="299572"/>
              </a:xfrm>
              <a:prstGeom prst="rect">
                <a:avLst/>
              </a:prstGeom>
              <a:noFill/>
              <a:ln w="25400" cap="flat">
                <a:solidFill>
                  <a:srgbClr val="E31F2E"/>
                </a:solidFill>
                <a:prstDash val="solid"/>
                <a:miter lim="8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noAutofit/>
              </a:bodyPr>
              <a:lstStyle>
                <a:lvl1pPr algn="ctr">
                  <a:defRPr sz="1000" spc="19">
                    <a:solidFill>
                      <a:srgbClr val="005093"/>
                    </a:solidFill>
                    <a:latin typeface="Grot12 Normal"/>
                    <a:ea typeface="Grot12 Normal"/>
                    <a:cs typeface="Grot12 Normal"/>
                    <a:sym typeface="Grot12 Normal"/>
                  </a:defRPr>
                </a:lvl1pPr>
              </a:lstStyle>
              <a:p>
                <a:r>
                  <a:t>GROUP D</a:t>
                </a:r>
              </a:p>
            </p:txBody>
          </p:sp>
          <p:sp>
            <p:nvSpPr>
              <p:cNvPr id="312" name="Subtitle 2"/>
              <p:cNvSpPr txBox="1"/>
              <p:nvPr/>
            </p:nvSpPr>
            <p:spPr>
              <a:xfrm>
                <a:off x="-1" y="317523"/>
                <a:ext cx="1157915" cy="123862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a:bodyPr>
              <a:lstStyle/>
              <a:p>
                <a:pPr marL="120315" indent="-120315">
                  <a:spcBef>
                    <a:spcPts val="200"/>
                  </a:spcBef>
                  <a:buClr>
                    <a:srgbClr val="E31F2E"/>
                  </a:buClr>
                  <a:buSzPct val="100000"/>
                  <a:buChar char="•"/>
                  <a:defRPr sz="1200">
                    <a:solidFill>
                      <a:srgbClr val="005093"/>
                    </a:solidFill>
                    <a:latin typeface="Grot12 Normal"/>
                    <a:ea typeface="Grot12 Normal"/>
                    <a:cs typeface="Grot12 Normal"/>
                    <a:sym typeface="Grot12 Normal"/>
                  </a:defRPr>
                </a:pPr>
                <a:r>
                  <a:rPr dirty="0"/>
                  <a:t>England</a:t>
                </a:r>
              </a:p>
              <a:p>
                <a:pPr marL="120315" indent="-120315">
                  <a:spcBef>
                    <a:spcPts val="200"/>
                  </a:spcBef>
                  <a:buClr>
                    <a:srgbClr val="E31F2E"/>
                  </a:buClr>
                  <a:buSzPct val="100000"/>
                  <a:buChar char="•"/>
                  <a:defRPr sz="1200">
                    <a:solidFill>
                      <a:srgbClr val="005093"/>
                    </a:solidFill>
                    <a:latin typeface="Grot12 Normal"/>
                    <a:ea typeface="Grot12 Normal"/>
                    <a:cs typeface="Grot12 Normal"/>
                    <a:sym typeface="Grot12 Normal"/>
                  </a:defRPr>
                </a:pPr>
                <a:r>
                  <a:rPr dirty="0"/>
                  <a:t>Croatia</a:t>
                </a:r>
              </a:p>
              <a:p>
                <a:pPr marL="120315" indent="-120315">
                  <a:spcBef>
                    <a:spcPts val="200"/>
                  </a:spcBef>
                  <a:buClr>
                    <a:srgbClr val="E31F2E"/>
                  </a:buClr>
                  <a:buSzPct val="100000"/>
                  <a:buChar char="•"/>
                  <a:defRPr sz="1200">
                    <a:solidFill>
                      <a:srgbClr val="005093"/>
                    </a:solidFill>
                    <a:latin typeface="Grot12 Normal"/>
                    <a:ea typeface="Grot12 Normal"/>
                    <a:cs typeface="Grot12 Normal"/>
                    <a:sym typeface="Grot12 Normal"/>
                  </a:defRPr>
                </a:pPr>
                <a:r>
                  <a:rPr dirty="0"/>
                  <a:t>Czech Republic</a:t>
                </a:r>
              </a:p>
              <a:p>
                <a:pPr marL="120315" indent="-120315">
                  <a:spcBef>
                    <a:spcPts val="200"/>
                  </a:spcBef>
                  <a:buClr>
                    <a:srgbClr val="E31F2E"/>
                  </a:buClr>
                  <a:buSzPct val="100000"/>
                  <a:buChar char="•"/>
                  <a:defRPr sz="1200">
                    <a:solidFill>
                      <a:srgbClr val="005093"/>
                    </a:solidFill>
                    <a:latin typeface="Grot12 Normal"/>
                    <a:ea typeface="Grot12 Normal"/>
                    <a:cs typeface="Grot12 Normal"/>
                    <a:sym typeface="Grot12 Normal"/>
                  </a:defRPr>
                </a:pPr>
                <a:r>
                  <a:rPr lang="en-US" dirty="0"/>
                  <a:t>Scotland</a:t>
                </a:r>
                <a:endParaRPr dirty="0"/>
              </a:p>
            </p:txBody>
          </p:sp>
        </p:grpSp>
        <p:grpSp>
          <p:nvGrpSpPr>
            <p:cNvPr id="316" name="Group"/>
            <p:cNvGrpSpPr/>
            <p:nvPr/>
          </p:nvGrpSpPr>
          <p:grpSpPr>
            <a:xfrm>
              <a:off x="4505793" y="0"/>
              <a:ext cx="1157914" cy="1556148"/>
              <a:chOff x="0" y="0"/>
              <a:chExt cx="1157913" cy="1556147"/>
            </a:xfrm>
          </p:grpSpPr>
          <p:sp>
            <p:nvSpPr>
              <p:cNvPr id="314" name="Group"/>
              <p:cNvSpPr/>
              <p:nvPr/>
            </p:nvSpPr>
            <p:spPr>
              <a:xfrm>
                <a:off x="45463" y="0"/>
                <a:ext cx="1066987" cy="299572"/>
              </a:xfrm>
              <a:prstGeom prst="rect">
                <a:avLst/>
              </a:prstGeom>
              <a:noFill/>
              <a:ln w="25400" cap="flat">
                <a:solidFill>
                  <a:srgbClr val="E31F2E"/>
                </a:solidFill>
                <a:prstDash val="solid"/>
                <a:miter lim="8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noAutofit/>
              </a:bodyPr>
              <a:lstStyle>
                <a:lvl1pPr algn="ctr">
                  <a:defRPr sz="1000" spc="19">
                    <a:solidFill>
                      <a:srgbClr val="005093"/>
                    </a:solidFill>
                    <a:latin typeface="Grot12 Normal"/>
                    <a:ea typeface="Grot12 Normal"/>
                    <a:cs typeface="Grot12 Normal"/>
                    <a:sym typeface="Grot12 Normal"/>
                  </a:defRPr>
                </a:lvl1pPr>
              </a:lstStyle>
              <a:p>
                <a:r>
                  <a:t>GROUP E</a:t>
                </a:r>
              </a:p>
            </p:txBody>
          </p:sp>
          <p:sp>
            <p:nvSpPr>
              <p:cNvPr id="315" name="Subtitle 2"/>
              <p:cNvSpPr txBox="1"/>
              <p:nvPr/>
            </p:nvSpPr>
            <p:spPr>
              <a:xfrm>
                <a:off x="-1" y="317523"/>
                <a:ext cx="1157915" cy="123862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a:bodyPr>
              <a:lstStyle/>
              <a:p>
                <a:pPr marL="120315" indent="-120315">
                  <a:spcBef>
                    <a:spcPts val="200"/>
                  </a:spcBef>
                  <a:buClr>
                    <a:srgbClr val="E31F2E"/>
                  </a:buClr>
                  <a:buSzPct val="100000"/>
                  <a:buChar char="•"/>
                  <a:defRPr sz="1200">
                    <a:solidFill>
                      <a:srgbClr val="005093"/>
                    </a:solidFill>
                    <a:latin typeface="Grot12 Normal"/>
                    <a:ea typeface="Grot12 Normal"/>
                    <a:cs typeface="Grot12 Normal"/>
                    <a:sym typeface="Grot12 Normal"/>
                  </a:defRPr>
                </a:pPr>
                <a:r>
                  <a:rPr dirty="0"/>
                  <a:t>Spain</a:t>
                </a:r>
              </a:p>
              <a:p>
                <a:pPr marL="120315" indent="-120315">
                  <a:spcBef>
                    <a:spcPts val="200"/>
                  </a:spcBef>
                  <a:buClr>
                    <a:srgbClr val="E31F2E"/>
                  </a:buClr>
                  <a:buSzPct val="100000"/>
                  <a:buChar char="•"/>
                  <a:defRPr sz="1200">
                    <a:solidFill>
                      <a:srgbClr val="005093"/>
                    </a:solidFill>
                    <a:latin typeface="Grot12 Normal"/>
                    <a:ea typeface="Grot12 Normal"/>
                    <a:cs typeface="Grot12 Normal"/>
                    <a:sym typeface="Grot12 Normal"/>
                  </a:defRPr>
                </a:pPr>
                <a:r>
                  <a:rPr dirty="0"/>
                  <a:t>Sweden</a:t>
                </a:r>
              </a:p>
              <a:p>
                <a:pPr marL="120315" indent="-120315">
                  <a:spcBef>
                    <a:spcPts val="200"/>
                  </a:spcBef>
                  <a:buClr>
                    <a:srgbClr val="E31F2E"/>
                  </a:buClr>
                  <a:buSzPct val="100000"/>
                  <a:buChar char="•"/>
                  <a:defRPr sz="1200">
                    <a:solidFill>
                      <a:srgbClr val="005093"/>
                    </a:solidFill>
                    <a:latin typeface="Grot12 Normal"/>
                    <a:ea typeface="Grot12 Normal"/>
                    <a:cs typeface="Grot12 Normal"/>
                    <a:sym typeface="Grot12 Normal"/>
                  </a:defRPr>
                </a:pPr>
                <a:r>
                  <a:rPr dirty="0"/>
                  <a:t>Poland</a:t>
                </a:r>
              </a:p>
              <a:p>
                <a:pPr marL="120315" indent="-120315">
                  <a:spcBef>
                    <a:spcPts val="200"/>
                  </a:spcBef>
                  <a:buClr>
                    <a:srgbClr val="E31F2E"/>
                  </a:buClr>
                  <a:buSzPct val="100000"/>
                  <a:buChar char="•"/>
                  <a:defRPr sz="1200">
                    <a:solidFill>
                      <a:srgbClr val="005093"/>
                    </a:solidFill>
                    <a:latin typeface="Grot12 Normal"/>
                    <a:ea typeface="Grot12 Normal"/>
                    <a:cs typeface="Grot12 Normal"/>
                    <a:sym typeface="Grot12 Normal"/>
                  </a:defRPr>
                </a:pPr>
                <a:r>
                  <a:rPr lang="en-US" dirty="0"/>
                  <a:t>Slovakia</a:t>
                </a:r>
                <a:endParaRPr dirty="0"/>
              </a:p>
            </p:txBody>
          </p:sp>
        </p:grpSp>
        <p:grpSp>
          <p:nvGrpSpPr>
            <p:cNvPr id="319" name="Group"/>
            <p:cNvGrpSpPr/>
            <p:nvPr/>
          </p:nvGrpSpPr>
          <p:grpSpPr>
            <a:xfrm>
              <a:off x="5630563" y="0"/>
              <a:ext cx="1157914" cy="1556148"/>
              <a:chOff x="0" y="0"/>
              <a:chExt cx="1157913" cy="1556147"/>
            </a:xfrm>
          </p:grpSpPr>
          <p:sp>
            <p:nvSpPr>
              <p:cNvPr id="317" name="Group"/>
              <p:cNvSpPr/>
              <p:nvPr/>
            </p:nvSpPr>
            <p:spPr>
              <a:xfrm>
                <a:off x="45463" y="0"/>
                <a:ext cx="1066987" cy="299572"/>
              </a:xfrm>
              <a:prstGeom prst="rect">
                <a:avLst/>
              </a:prstGeom>
              <a:noFill/>
              <a:ln w="25400" cap="flat">
                <a:solidFill>
                  <a:srgbClr val="E31F2E"/>
                </a:solidFill>
                <a:prstDash val="solid"/>
                <a:miter lim="8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noAutofit/>
              </a:bodyPr>
              <a:lstStyle>
                <a:lvl1pPr algn="ctr">
                  <a:defRPr sz="1000" spc="19">
                    <a:solidFill>
                      <a:srgbClr val="005093"/>
                    </a:solidFill>
                    <a:latin typeface="Grot12 Normal"/>
                    <a:ea typeface="Grot12 Normal"/>
                    <a:cs typeface="Grot12 Normal"/>
                    <a:sym typeface="Grot12 Normal"/>
                  </a:defRPr>
                </a:lvl1pPr>
              </a:lstStyle>
              <a:p>
                <a:r>
                  <a:t>GROUP F</a:t>
                </a:r>
              </a:p>
            </p:txBody>
          </p:sp>
          <p:sp>
            <p:nvSpPr>
              <p:cNvPr id="318" name="Subtitle 2"/>
              <p:cNvSpPr txBox="1"/>
              <p:nvPr/>
            </p:nvSpPr>
            <p:spPr>
              <a:xfrm>
                <a:off x="-1" y="317523"/>
                <a:ext cx="1157915" cy="123862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a:bodyPr>
              <a:lstStyle/>
              <a:p>
                <a:pPr marL="120315" indent="-120315">
                  <a:spcBef>
                    <a:spcPts val="200"/>
                  </a:spcBef>
                  <a:buClr>
                    <a:srgbClr val="E31F2E"/>
                  </a:buClr>
                  <a:buSzPct val="100000"/>
                  <a:buChar char="•"/>
                  <a:defRPr sz="1200">
                    <a:solidFill>
                      <a:srgbClr val="005093"/>
                    </a:solidFill>
                    <a:latin typeface="Grot12 Normal"/>
                    <a:ea typeface="Grot12 Normal"/>
                    <a:cs typeface="Grot12 Normal"/>
                    <a:sym typeface="Grot12 Normal"/>
                  </a:defRPr>
                </a:pPr>
                <a:r>
                  <a:rPr dirty="0"/>
                  <a:t>Portugal</a:t>
                </a:r>
              </a:p>
              <a:p>
                <a:pPr marL="120315" indent="-120315">
                  <a:spcBef>
                    <a:spcPts val="200"/>
                  </a:spcBef>
                  <a:buClr>
                    <a:srgbClr val="E31F2E"/>
                  </a:buClr>
                  <a:buSzPct val="100000"/>
                  <a:buChar char="•"/>
                  <a:defRPr sz="1200">
                    <a:solidFill>
                      <a:srgbClr val="005093"/>
                    </a:solidFill>
                    <a:latin typeface="Grot12 Normal"/>
                    <a:ea typeface="Grot12 Normal"/>
                    <a:cs typeface="Grot12 Normal"/>
                    <a:sym typeface="Grot12 Normal"/>
                  </a:defRPr>
                </a:pPr>
                <a:r>
                  <a:rPr dirty="0"/>
                  <a:t>France</a:t>
                </a:r>
              </a:p>
              <a:p>
                <a:pPr marL="120315" indent="-120315">
                  <a:spcBef>
                    <a:spcPts val="200"/>
                  </a:spcBef>
                  <a:buClr>
                    <a:srgbClr val="E31F2E"/>
                  </a:buClr>
                  <a:buSzPct val="100000"/>
                  <a:buChar char="•"/>
                  <a:defRPr sz="1200">
                    <a:solidFill>
                      <a:srgbClr val="005093"/>
                    </a:solidFill>
                    <a:latin typeface="Grot12 Normal"/>
                    <a:ea typeface="Grot12 Normal"/>
                    <a:cs typeface="Grot12 Normal"/>
                    <a:sym typeface="Grot12 Normal"/>
                  </a:defRPr>
                </a:pPr>
                <a:r>
                  <a:rPr dirty="0"/>
                  <a:t>Germany</a:t>
                </a:r>
              </a:p>
              <a:p>
                <a:pPr marL="120315" indent="-120315">
                  <a:spcBef>
                    <a:spcPts val="200"/>
                  </a:spcBef>
                  <a:buClr>
                    <a:srgbClr val="E31F2E"/>
                  </a:buClr>
                  <a:buSzPct val="100000"/>
                  <a:buChar char="•"/>
                  <a:defRPr sz="1200">
                    <a:solidFill>
                      <a:srgbClr val="005093"/>
                    </a:solidFill>
                    <a:latin typeface="Grot12 Normal"/>
                    <a:ea typeface="Grot12 Normal"/>
                    <a:cs typeface="Grot12 Normal"/>
                    <a:sym typeface="Grot12 Normal"/>
                  </a:defRPr>
                </a:pPr>
                <a:r>
                  <a:rPr lang="en-US" dirty="0"/>
                  <a:t>Hungary</a:t>
                </a:r>
                <a:endParaRPr dirty="0"/>
              </a:p>
            </p:txBody>
          </p:sp>
        </p:grpSp>
      </p:grpSp>
      <p:sp>
        <p:nvSpPr>
          <p:cNvPr id="99" name="Title 1">
            <a:extLst>
              <a:ext uri="{FF2B5EF4-FFF2-40B4-BE49-F238E27FC236}">
                <a16:creationId xmlns:a16="http://schemas.microsoft.com/office/drawing/2014/main" id="{553003AC-3701-CA48-AC1E-DE346084153C}"/>
              </a:ext>
            </a:extLst>
          </p:cNvPr>
          <p:cNvSpPr txBox="1"/>
          <p:nvPr/>
        </p:nvSpPr>
        <p:spPr>
          <a:xfrm>
            <a:off x="336429" y="258031"/>
            <a:ext cx="4793180" cy="13756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defRPr sz="10000">
                <a:solidFill>
                  <a:srgbClr val="005093"/>
                </a:solidFill>
                <a:latin typeface="England FC DISPLAY Regular"/>
                <a:ea typeface="England FC DISPLAY Regular"/>
                <a:cs typeface="England FC DISPLAY Regular"/>
                <a:sym typeface="England FC DISPLAY Regular"/>
              </a:defRPr>
            </a:lvl1pPr>
          </a:lstStyle>
          <a:p>
            <a:pPr>
              <a:lnSpc>
                <a:spcPct val="65000"/>
              </a:lnSpc>
            </a:pPr>
            <a:r>
              <a:rPr lang="en-GB" sz="9500" dirty="0"/>
              <a:t>ROUTE TO THE CUP!</a:t>
            </a:r>
            <a:endParaRPr sz="9500" dirty="0"/>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 name="Group" descr="Group"/>
          <p:cNvPicPr>
            <a:picLocks noChangeAspect="1"/>
          </p:cNvPicPr>
          <p:nvPr/>
        </p:nvPicPr>
        <p:blipFill>
          <a:blip r:embed="rId3"/>
          <a:srcRect l="50269" t="12545" r="24160" b="52645"/>
          <a:stretch>
            <a:fillRect/>
          </a:stretch>
        </p:blipFill>
        <p:spPr>
          <a:xfrm>
            <a:off x="-350008" y="-54592"/>
            <a:ext cx="12699024" cy="7494044"/>
          </a:xfrm>
          <a:prstGeom prst="rect">
            <a:avLst/>
          </a:prstGeom>
          <a:ln w="12700">
            <a:miter lim="400000"/>
          </a:ln>
        </p:spPr>
      </p:pic>
      <p:pic>
        <p:nvPicPr>
          <p:cNvPr id="325" name="England_Crest_2COL_SPOT_FILL.png" descr="England_Crest_2COL_SPOT_FILL.png"/>
          <p:cNvPicPr>
            <a:picLocks noChangeAspect="1"/>
          </p:cNvPicPr>
          <p:nvPr/>
        </p:nvPicPr>
        <p:blipFill>
          <a:blip r:embed="rId4"/>
          <a:stretch>
            <a:fillRect/>
          </a:stretch>
        </p:blipFill>
        <p:spPr>
          <a:xfrm>
            <a:off x="372538" y="5625871"/>
            <a:ext cx="723901" cy="861423"/>
          </a:xfrm>
          <a:prstGeom prst="rect">
            <a:avLst/>
          </a:prstGeom>
          <a:ln w="12700">
            <a:miter lim="400000"/>
          </a:ln>
        </p:spPr>
      </p:pic>
      <p:sp>
        <p:nvSpPr>
          <p:cNvPr id="327" name="Subtitle 2"/>
          <p:cNvSpPr txBox="1">
            <a:spLocks noGrp="1"/>
          </p:cNvSpPr>
          <p:nvPr>
            <p:ph type="subTitle" sz="quarter" idx="1"/>
          </p:nvPr>
        </p:nvSpPr>
        <p:spPr>
          <a:xfrm>
            <a:off x="346420" y="2424754"/>
            <a:ext cx="4907221" cy="1818061"/>
          </a:xfrm>
          <a:prstGeom prst="rect">
            <a:avLst/>
          </a:prstGeom>
        </p:spPr>
        <p:txBody>
          <a:bodyPr/>
          <a:lstStyle/>
          <a:p>
            <a:pPr algn="l">
              <a:lnSpc>
                <a:spcPct val="100000"/>
              </a:lnSpc>
              <a:spcBef>
                <a:spcPts val="800"/>
              </a:spcBef>
              <a:defRPr sz="1400">
                <a:solidFill>
                  <a:srgbClr val="005093"/>
                </a:solidFill>
                <a:latin typeface="Grot12 Normal"/>
                <a:ea typeface="Grot12 Normal"/>
                <a:cs typeface="Grot12 Normal"/>
                <a:sym typeface="Grot12 Normal"/>
              </a:defRPr>
            </a:pPr>
            <a:r>
              <a:t>Earlier we completed a coin toss.</a:t>
            </a:r>
          </a:p>
          <a:p>
            <a:pPr marL="187157" indent="-187157" algn="l">
              <a:lnSpc>
                <a:spcPct val="100000"/>
              </a:lnSpc>
              <a:spcBef>
                <a:spcPts val="800"/>
              </a:spcBef>
              <a:buClr>
                <a:srgbClr val="D82333"/>
              </a:buClr>
              <a:buSzPct val="100000"/>
              <a:buAutoNum type="arabicPeriod"/>
              <a:defRPr sz="1400">
                <a:solidFill>
                  <a:srgbClr val="005093"/>
                </a:solidFill>
                <a:latin typeface="Grot12 Normal"/>
                <a:ea typeface="Grot12 Normal"/>
                <a:cs typeface="Grot12 Normal"/>
                <a:sym typeface="Grot12 Normal"/>
              </a:defRPr>
            </a:pPr>
            <a:r>
              <a:t>How many sides were there on the coin and what was the probability of getting heads or tails?</a:t>
            </a:r>
          </a:p>
          <a:p>
            <a:pPr marL="187157" indent="-187157" algn="l">
              <a:lnSpc>
                <a:spcPct val="100000"/>
              </a:lnSpc>
              <a:spcBef>
                <a:spcPts val="800"/>
              </a:spcBef>
              <a:buClr>
                <a:srgbClr val="D82333"/>
              </a:buClr>
              <a:buSzPct val="100000"/>
              <a:buAutoNum type="arabicPeriod"/>
              <a:defRPr sz="1400">
                <a:solidFill>
                  <a:srgbClr val="005093"/>
                </a:solidFill>
                <a:latin typeface="Grot12 Normal"/>
                <a:ea typeface="Grot12 Normal"/>
                <a:cs typeface="Grot12 Normal"/>
                <a:sym typeface="Grot12 Normal"/>
              </a:defRPr>
            </a:pPr>
            <a:r>
              <a:t>How is this similar to the outcome of a football match?</a:t>
            </a:r>
          </a:p>
        </p:txBody>
      </p:sp>
      <p:grpSp>
        <p:nvGrpSpPr>
          <p:cNvPr id="331" name="Group"/>
          <p:cNvGrpSpPr/>
          <p:nvPr/>
        </p:nvGrpSpPr>
        <p:grpSpPr>
          <a:xfrm>
            <a:off x="4872136" y="1961942"/>
            <a:ext cx="5478528" cy="3910323"/>
            <a:chOff x="0" y="0"/>
            <a:chExt cx="5478526" cy="3910321"/>
          </a:xfrm>
        </p:grpSpPr>
        <p:pic>
          <p:nvPicPr>
            <p:cNvPr id="328" name="Image" descr="Image"/>
            <p:cNvPicPr>
              <a:picLocks noChangeAspect="1"/>
            </p:cNvPicPr>
            <p:nvPr/>
          </p:nvPicPr>
          <p:blipFill>
            <a:blip r:embed="rId5"/>
            <a:stretch>
              <a:fillRect/>
            </a:stretch>
          </p:blipFill>
          <p:spPr>
            <a:xfrm>
              <a:off x="0" y="0"/>
              <a:ext cx="2259045" cy="3910322"/>
            </a:xfrm>
            <a:prstGeom prst="rect">
              <a:avLst/>
            </a:prstGeom>
            <a:ln w="12700" cap="flat">
              <a:noFill/>
              <a:miter lim="400000"/>
            </a:ln>
            <a:effectLst/>
          </p:spPr>
        </p:pic>
        <p:pic>
          <p:nvPicPr>
            <p:cNvPr id="329" name="Image" descr="Image"/>
            <p:cNvPicPr>
              <a:picLocks noChangeAspect="1"/>
            </p:cNvPicPr>
            <p:nvPr/>
          </p:nvPicPr>
          <p:blipFill>
            <a:blip r:embed="rId6"/>
            <a:stretch>
              <a:fillRect/>
            </a:stretch>
          </p:blipFill>
          <p:spPr>
            <a:xfrm>
              <a:off x="2469113" y="72344"/>
              <a:ext cx="3009414" cy="3765633"/>
            </a:xfrm>
            <a:prstGeom prst="rect">
              <a:avLst/>
            </a:prstGeom>
            <a:ln w="12700" cap="flat">
              <a:noFill/>
              <a:miter lim="400000"/>
            </a:ln>
            <a:effectLst/>
          </p:spPr>
        </p:pic>
        <p:pic>
          <p:nvPicPr>
            <p:cNvPr id="330" name="1544433.png" descr="1544433.png"/>
            <p:cNvPicPr>
              <a:picLocks noChangeAspect="1"/>
            </p:cNvPicPr>
            <p:nvPr/>
          </p:nvPicPr>
          <p:blipFill>
            <a:blip r:embed="rId7"/>
            <a:srcRect t="740" b="740"/>
            <a:stretch>
              <a:fillRect/>
            </a:stretch>
          </p:blipFill>
          <p:spPr>
            <a:xfrm>
              <a:off x="2405230" y="3110227"/>
              <a:ext cx="693655" cy="685143"/>
            </a:xfrm>
            <a:prstGeom prst="rect">
              <a:avLst/>
            </a:prstGeom>
            <a:ln w="12700" cap="flat">
              <a:noFill/>
              <a:miter lim="400000"/>
            </a:ln>
            <a:effectLst/>
          </p:spPr>
        </p:pic>
      </p:grpSp>
      <p:sp>
        <p:nvSpPr>
          <p:cNvPr id="10" name="Title 1">
            <a:extLst>
              <a:ext uri="{FF2B5EF4-FFF2-40B4-BE49-F238E27FC236}">
                <a16:creationId xmlns:a16="http://schemas.microsoft.com/office/drawing/2014/main" id="{4958EC0F-0840-B449-9C43-39BE0FDCAE20}"/>
              </a:ext>
            </a:extLst>
          </p:cNvPr>
          <p:cNvSpPr txBox="1"/>
          <p:nvPr/>
        </p:nvSpPr>
        <p:spPr>
          <a:xfrm>
            <a:off x="336429" y="258031"/>
            <a:ext cx="5894505" cy="25797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defRPr sz="10000">
                <a:solidFill>
                  <a:srgbClr val="005093"/>
                </a:solidFill>
                <a:latin typeface="England FC DISPLAY Regular"/>
                <a:ea typeface="England FC DISPLAY Regular"/>
                <a:cs typeface="England FC DISPLAY Regular"/>
                <a:sym typeface="England FC DISPLAY Regular"/>
              </a:defRPr>
            </a:lvl1pPr>
          </a:lstStyle>
          <a:p>
            <a:pPr>
              <a:lnSpc>
                <a:spcPct val="65000"/>
              </a:lnSpc>
            </a:pPr>
            <a:r>
              <a:rPr lang="en-GB" sz="9500" dirty="0"/>
              <a:t>WHAT IS THE PROBABILITY OF WINNING THE CUP?</a:t>
            </a:r>
            <a:endParaRPr sz="9500"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iterate>
                                    <p:tmAbs val="0"/>
                                  </p:iterate>
                                  <p:childTnLst>
                                    <p:set>
                                      <p:cBhvr>
                                        <p:cTn id="6" fill="hold"/>
                                        <p:tgtEl>
                                          <p:spTgt spid="327">
                                            <p:bg/>
                                          </p:spTgt>
                                        </p:tgtEl>
                                        <p:attrNameLst>
                                          <p:attrName>style.visibility</p:attrName>
                                        </p:attrNameLst>
                                      </p:cBhvr>
                                      <p:to>
                                        <p:strVal val="visible"/>
                                      </p:to>
                                    </p:set>
                                    <p:animEffect transition="in" filter="box(out)">
                                      <p:cBhvr>
                                        <p:cTn id="7" dur="1000"/>
                                        <p:tgtEl>
                                          <p:spTgt spid="327">
                                            <p:bg/>
                                          </p:spTgt>
                                        </p:tgtEl>
                                      </p:cBhvr>
                                    </p:animEffect>
                                  </p:childTnLst>
                                </p:cTn>
                              </p:par>
                              <p:par>
                                <p:cTn id="8" presetID="4" presetClass="entr" presetSubtype="32" fill="hold" grpId="0" nodeType="withEffect">
                                  <p:stCondLst>
                                    <p:cond delay="0"/>
                                  </p:stCondLst>
                                  <p:iterate>
                                    <p:tmAbs val="0"/>
                                  </p:iterate>
                                  <p:childTnLst>
                                    <p:set>
                                      <p:cBhvr>
                                        <p:cTn id="9" fill="hold"/>
                                        <p:tgtEl>
                                          <p:spTgt spid="327">
                                            <p:txEl>
                                              <p:pRg st="0" end="0"/>
                                            </p:txEl>
                                          </p:spTgt>
                                        </p:tgtEl>
                                        <p:attrNameLst>
                                          <p:attrName>style.visibility</p:attrName>
                                        </p:attrNameLst>
                                      </p:cBhvr>
                                      <p:to>
                                        <p:strVal val="visible"/>
                                      </p:to>
                                    </p:set>
                                    <p:animEffect transition="in" filter="box(out)">
                                      <p:cBhvr>
                                        <p:cTn id="10" dur="1000"/>
                                        <p:tgtEl>
                                          <p:spTgt spid="32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iterate>
                                    <p:tmAbs val="0"/>
                                  </p:iterate>
                                  <p:childTnLst>
                                    <p:set>
                                      <p:cBhvr>
                                        <p:cTn id="14" fill="hold"/>
                                        <p:tgtEl>
                                          <p:spTgt spid="327">
                                            <p:txEl>
                                              <p:pRg st="1" end="1"/>
                                            </p:txEl>
                                          </p:spTgt>
                                        </p:tgtEl>
                                        <p:attrNameLst>
                                          <p:attrName>style.visibility</p:attrName>
                                        </p:attrNameLst>
                                      </p:cBhvr>
                                      <p:to>
                                        <p:strVal val="visible"/>
                                      </p:to>
                                    </p:set>
                                    <p:animEffect transition="in" filter="box(out)">
                                      <p:cBhvr>
                                        <p:cTn id="15" dur="1000"/>
                                        <p:tgtEl>
                                          <p:spTgt spid="32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32" fill="hold" grpId="0" nodeType="clickEffect">
                                  <p:stCondLst>
                                    <p:cond delay="0"/>
                                  </p:stCondLst>
                                  <p:iterate>
                                    <p:tmAbs val="0"/>
                                  </p:iterate>
                                  <p:childTnLst>
                                    <p:set>
                                      <p:cBhvr>
                                        <p:cTn id="19" fill="hold"/>
                                        <p:tgtEl>
                                          <p:spTgt spid="327">
                                            <p:txEl>
                                              <p:pRg st="2" end="2"/>
                                            </p:txEl>
                                          </p:spTgt>
                                        </p:tgtEl>
                                        <p:attrNameLst>
                                          <p:attrName>style.visibility</p:attrName>
                                        </p:attrNameLst>
                                      </p:cBhvr>
                                      <p:to>
                                        <p:strVal val="visible"/>
                                      </p:to>
                                    </p:set>
                                    <p:animEffect transition="in" filter="box(out)">
                                      <p:cBhvr>
                                        <p:cTn id="20" dur="1000"/>
                                        <p:tgtEl>
                                          <p:spTgt spid="3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 grpId="0" build="p" bldLvl="5"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 name="Group" descr="Group"/>
          <p:cNvPicPr>
            <a:picLocks noChangeAspect="1"/>
          </p:cNvPicPr>
          <p:nvPr/>
        </p:nvPicPr>
        <p:blipFill>
          <a:blip r:embed="rId3"/>
          <a:srcRect l="50269" t="12545" r="24160" b="52645"/>
          <a:stretch>
            <a:fillRect/>
          </a:stretch>
        </p:blipFill>
        <p:spPr>
          <a:xfrm>
            <a:off x="-350008" y="-54592"/>
            <a:ext cx="12699024" cy="7494044"/>
          </a:xfrm>
          <a:prstGeom prst="rect">
            <a:avLst/>
          </a:prstGeom>
          <a:ln w="12700">
            <a:miter lim="400000"/>
          </a:ln>
        </p:spPr>
      </p:pic>
      <p:pic>
        <p:nvPicPr>
          <p:cNvPr id="336" name="England_Crest_2COL_SPOT_FILL.png" descr="England_Crest_2COL_SPOT_FILL.png"/>
          <p:cNvPicPr>
            <a:picLocks noChangeAspect="1"/>
          </p:cNvPicPr>
          <p:nvPr/>
        </p:nvPicPr>
        <p:blipFill>
          <a:blip r:embed="rId4"/>
          <a:stretch>
            <a:fillRect/>
          </a:stretch>
        </p:blipFill>
        <p:spPr>
          <a:xfrm>
            <a:off x="372538" y="5625871"/>
            <a:ext cx="723901" cy="861423"/>
          </a:xfrm>
          <a:prstGeom prst="rect">
            <a:avLst/>
          </a:prstGeom>
          <a:ln w="12700">
            <a:miter lim="400000"/>
          </a:ln>
        </p:spPr>
      </p:pic>
      <p:sp>
        <p:nvSpPr>
          <p:cNvPr id="338" name="Subtitle 2"/>
          <p:cNvSpPr txBox="1">
            <a:spLocks noGrp="1"/>
          </p:cNvSpPr>
          <p:nvPr>
            <p:ph type="subTitle" sz="quarter" idx="1"/>
          </p:nvPr>
        </p:nvSpPr>
        <p:spPr>
          <a:xfrm>
            <a:off x="346420" y="2424754"/>
            <a:ext cx="4237581" cy="2782582"/>
          </a:xfrm>
          <a:prstGeom prst="rect">
            <a:avLst/>
          </a:prstGeom>
        </p:spPr>
        <p:txBody>
          <a:bodyPr/>
          <a:lstStyle/>
          <a:p>
            <a:pPr algn="l">
              <a:lnSpc>
                <a:spcPct val="100000"/>
              </a:lnSpc>
              <a:spcBef>
                <a:spcPts val="800"/>
              </a:spcBef>
              <a:defRPr sz="1400">
                <a:solidFill>
                  <a:srgbClr val="005093"/>
                </a:solidFill>
                <a:latin typeface="Grot12 Normal"/>
                <a:ea typeface="Grot12 Normal"/>
                <a:cs typeface="Grot12 Normal"/>
                <a:sym typeface="Grot12 Normal"/>
              </a:defRPr>
            </a:pPr>
            <a:r>
              <a:t>There are two teams in a match, so if both teams are equally skilled the probability of winning is 0.5 as a decimal. Each team is as likely to win as lose. </a:t>
            </a:r>
          </a:p>
          <a:p>
            <a:pPr algn="l">
              <a:lnSpc>
                <a:spcPct val="100000"/>
              </a:lnSpc>
              <a:spcBef>
                <a:spcPts val="800"/>
              </a:spcBef>
              <a:defRPr sz="1400">
                <a:solidFill>
                  <a:srgbClr val="005093"/>
                </a:solidFill>
                <a:latin typeface="Grot12 Normal"/>
                <a:ea typeface="Grot12 Normal"/>
                <a:cs typeface="Grot12 Normal"/>
                <a:sym typeface="Grot12 Normal"/>
              </a:defRPr>
            </a:pPr>
            <a:r>
              <a:t>However, to reach the final, the teams have to play four games after the group stages.</a:t>
            </a:r>
          </a:p>
        </p:txBody>
      </p:sp>
      <p:pic>
        <p:nvPicPr>
          <p:cNvPr id="339" name="Image" descr="Image"/>
          <p:cNvPicPr>
            <a:picLocks noChangeAspect="1"/>
          </p:cNvPicPr>
          <p:nvPr/>
        </p:nvPicPr>
        <p:blipFill>
          <a:blip r:embed="rId5"/>
          <a:stretch>
            <a:fillRect/>
          </a:stretch>
        </p:blipFill>
        <p:spPr>
          <a:xfrm rot="138406">
            <a:off x="5651809" y="1888220"/>
            <a:ext cx="4242726" cy="4242726"/>
          </a:xfrm>
          <a:prstGeom prst="rect">
            <a:avLst/>
          </a:prstGeom>
          <a:ln w="12700">
            <a:miter lim="400000"/>
          </a:ln>
        </p:spPr>
      </p:pic>
      <p:sp>
        <p:nvSpPr>
          <p:cNvPr id="7" name="Title 1">
            <a:extLst>
              <a:ext uri="{FF2B5EF4-FFF2-40B4-BE49-F238E27FC236}">
                <a16:creationId xmlns:a16="http://schemas.microsoft.com/office/drawing/2014/main" id="{665D5C43-4994-9249-BC4C-566A75912A5D}"/>
              </a:ext>
            </a:extLst>
          </p:cNvPr>
          <p:cNvSpPr txBox="1"/>
          <p:nvPr/>
        </p:nvSpPr>
        <p:spPr>
          <a:xfrm>
            <a:off x="336429" y="258031"/>
            <a:ext cx="5894505" cy="25797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defRPr sz="10000">
                <a:solidFill>
                  <a:srgbClr val="005093"/>
                </a:solidFill>
                <a:latin typeface="England FC DISPLAY Regular"/>
                <a:ea typeface="England FC DISPLAY Regular"/>
                <a:cs typeface="England FC DISPLAY Regular"/>
                <a:sym typeface="England FC DISPLAY Regular"/>
              </a:defRPr>
            </a:lvl1pPr>
          </a:lstStyle>
          <a:p>
            <a:pPr>
              <a:lnSpc>
                <a:spcPct val="65000"/>
              </a:lnSpc>
            </a:pPr>
            <a:r>
              <a:rPr lang="en-GB" sz="9500" dirty="0"/>
              <a:t>WHAT IS THE PROBABILITY OF WINNING THE CUP?</a:t>
            </a:r>
            <a:endParaRPr sz="9500"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iterate>
                                    <p:tmAbs val="0"/>
                                  </p:iterate>
                                  <p:childTnLst>
                                    <p:set>
                                      <p:cBhvr>
                                        <p:cTn id="6" fill="hold"/>
                                        <p:tgtEl>
                                          <p:spTgt spid="338">
                                            <p:bg/>
                                          </p:spTgt>
                                        </p:tgtEl>
                                        <p:attrNameLst>
                                          <p:attrName>style.visibility</p:attrName>
                                        </p:attrNameLst>
                                      </p:cBhvr>
                                      <p:to>
                                        <p:strVal val="visible"/>
                                      </p:to>
                                    </p:set>
                                    <p:animEffect transition="in" filter="box(out)">
                                      <p:cBhvr>
                                        <p:cTn id="7" dur="1000"/>
                                        <p:tgtEl>
                                          <p:spTgt spid="338">
                                            <p:bg/>
                                          </p:spTgt>
                                        </p:tgtEl>
                                      </p:cBhvr>
                                    </p:animEffect>
                                  </p:childTnLst>
                                </p:cTn>
                              </p:par>
                              <p:par>
                                <p:cTn id="8" presetID="4" presetClass="entr" presetSubtype="32" fill="hold" grpId="0" nodeType="withEffect">
                                  <p:stCondLst>
                                    <p:cond delay="0"/>
                                  </p:stCondLst>
                                  <p:iterate>
                                    <p:tmAbs val="0"/>
                                  </p:iterate>
                                  <p:childTnLst>
                                    <p:set>
                                      <p:cBhvr>
                                        <p:cTn id="9" fill="hold"/>
                                        <p:tgtEl>
                                          <p:spTgt spid="338">
                                            <p:txEl>
                                              <p:pRg st="0" end="0"/>
                                            </p:txEl>
                                          </p:spTgt>
                                        </p:tgtEl>
                                        <p:attrNameLst>
                                          <p:attrName>style.visibility</p:attrName>
                                        </p:attrNameLst>
                                      </p:cBhvr>
                                      <p:to>
                                        <p:strVal val="visible"/>
                                      </p:to>
                                    </p:set>
                                    <p:animEffect transition="in" filter="box(out)">
                                      <p:cBhvr>
                                        <p:cTn id="10" dur="1000"/>
                                        <p:tgtEl>
                                          <p:spTgt spid="33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iterate>
                                    <p:tmAbs val="0"/>
                                  </p:iterate>
                                  <p:childTnLst>
                                    <p:set>
                                      <p:cBhvr>
                                        <p:cTn id="14" fill="hold"/>
                                        <p:tgtEl>
                                          <p:spTgt spid="338">
                                            <p:txEl>
                                              <p:pRg st="1" end="1"/>
                                            </p:txEl>
                                          </p:spTgt>
                                        </p:tgtEl>
                                        <p:attrNameLst>
                                          <p:attrName>style.visibility</p:attrName>
                                        </p:attrNameLst>
                                      </p:cBhvr>
                                      <p:to>
                                        <p:strVal val="visible"/>
                                      </p:to>
                                    </p:set>
                                    <p:animEffect transition="in" filter="box(out)">
                                      <p:cBhvr>
                                        <p:cTn id="15" dur="1000"/>
                                        <p:tgtEl>
                                          <p:spTgt spid="33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9" presetClass="entr" presetSubtype="10" fill="hold" grpId="0" nodeType="clickEffect">
                                  <p:stCondLst>
                                    <p:cond delay="0"/>
                                  </p:stCondLst>
                                  <p:iterate>
                                    <p:tmAbs val="0"/>
                                  </p:iterate>
                                  <p:childTnLst>
                                    <p:set>
                                      <p:cBhvr>
                                        <p:cTn id="19" fill="hold"/>
                                        <p:tgtEl>
                                          <p:spTgt spid="339"/>
                                        </p:tgtEl>
                                        <p:attrNameLst>
                                          <p:attrName>style.visibility</p:attrName>
                                        </p:attrNameLst>
                                      </p:cBhvr>
                                      <p:to>
                                        <p:strVal val="visible"/>
                                      </p:to>
                                    </p:set>
                                    <p:anim calcmode="lin" valueType="num">
                                      <p:cBhvr>
                                        <p:cTn id="20" dur="1000" fill="hold"/>
                                        <p:tgtEl>
                                          <p:spTgt spid="339"/>
                                        </p:tgtEl>
                                        <p:attrNameLst>
                                          <p:attrName>ppt_w</p:attrName>
                                        </p:attrNameLst>
                                      </p:cBhvr>
                                      <p:tavLst>
                                        <p:tav tm="0" fmla="#ppt_w*sin(2.5*pi*$)">
                                          <p:val>
                                            <p:fltVal val="0"/>
                                          </p:val>
                                        </p:tav>
                                        <p:tav tm="100000">
                                          <p:val>
                                            <p:fltVal val="1"/>
                                          </p:val>
                                        </p:tav>
                                      </p:tavLst>
                                    </p:anim>
                                    <p:anim calcmode="lin" valueType="num">
                                      <p:cBhvr>
                                        <p:cTn id="21" dur="1000" fill="hold"/>
                                        <p:tgtEl>
                                          <p:spTgt spid="33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 grpId="0" build="p" bldLvl="5" animBg="1" advAuto="0"/>
      <p:bldP spid="339" grpId="0" animBg="1" advAuto="0"/>
    </p:bldLst>
  </p:timing>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F22386262900E489A061346DC7B7A48" ma:contentTypeVersion="12" ma:contentTypeDescription="Create a new document." ma:contentTypeScope="" ma:versionID="b7eeff0c917d904a251998aba1fadbbd">
  <xsd:schema xmlns:xsd="http://www.w3.org/2001/XMLSchema" xmlns:xs="http://www.w3.org/2001/XMLSchema" xmlns:p="http://schemas.microsoft.com/office/2006/metadata/properties" xmlns:ns2="4b31ba56-69c9-4f7b-a39a-403e4e2674f0" xmlns:ns3="49db2f9b-a592-452f-a9b5-f90c48491e0e" targetNamespace="http://schemas.microsoft.com/office/2006/metadata/properties" ma:root="true" ma:fieldsID="eeb9ffee5fe9ad6a54dad368d4f8c798" ns2:_="" ns3:_="">
    <xsd:import namespace="4b31ba56-69c9-4f7b-a39a-403e4e2674f0"/>
    <xsd:import namespace="49db2f9b-a592-452f-a9b5-f90c48491e0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3:SharedWithUsers" minOccurs="0"/>
                <xsd:element ref="ns2:MediaServiceOCR" minOccurs="0"/>
                <xsd:element ref="ns3:SharedWithDetails"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b31ba56-69c9-4f7b-a39a-403e4e2674f0"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9db2f9b-a592-452f-a9b5-f90c48491e0e" elementFormDefault="qualified">
    <xsd:import namespace="http://schemas.microsoft.com/office/2006/documentManagement/types"/>
    <xsd:import namespace="http://schemas.microsoft.com/office/infopath/2007/PartnerControls"/>
    <xsd:element name="SharedWithUsers" ma:index="13"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33159FF-FD9C-4EA9-A689-8F80A9FC678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b31ba56-69c9-4f7b-a39a-403e4e2674f0"/>
    <ds:schemaRef ds:uri="49db2f9b-a592-452f-a9b5-f90c48491e0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53BC8A6-AE25-4C1D-8FDC-7CAA5BF2A5C7}">
  <ds:schemaRefs>
    <ds:schemaRef ds:uri="http://schemas.microsoft.com/sharepoint/v3/contenttype/forms"/>
  </ds:schemaRefs>
</ds:datastoreItem>
</file>

<file path=customXml/itemProps3.xml><?xml version="1.0" encoding="utf-8"?>
<ds:datastoreItem xmlns:ds="http://schemas.openxmlformats.org/officeDocument/2006/customXml" ds:itemID="{AD23FC2B-FE1C-4A68-88D6-F3C62527EE83}">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143</TotalTime>
  <Words>1511</Words>
  <Application>Microsoft Office PowerPoint</Application>
  <PresentationFormat>Widescreen</PresentationFormat>
  <Paragraphs>207</Paragraphs>
  <Slides>12</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England FC DISPLAY Regular</vt:lpstr>
      <vt:lpstr>Calibri</vt:lpstr>
      <vt:lpstr>Grot12 Normal</vt:lpstr>
      <vt:lpstr>Arial</vt:lpstr>
      <vt:lpstr>Grot12 Condensed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Becci</dc:creator>
  <cp:lastModifiedBy>Becci Barrie</cp:lastModifiedBy>
  <cp:revision>5</cp:revision>
  <dcterms:modified xsi:type="dcterms:W3CDTF">2021-04-27T10:44:24Z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0x0101003F22386262900E489A061346DC7B7A48</vt:lpwstr>
  </property>
</Properties>
</file>