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1" r:id="rId3"/>
    <p:sldMasterId id="2147483653" r:id="rId4"/>
    <p:sldMasterId id="2147483655" r:id="rId5"/>
    <p:sldMasterId id="2147483657" r:id="rId6"/>
    <p:sldMasterId id="2147483659" r:id="rId7"/>
    <p:sldMasterId id="2147483661" r:id="rId8"/>
    <p:sldMasterId id="2147483663" r:id="rId9"/>
    <p:sldMasterId id="2147483665" r:id="rId10"/>
    <p:sldMasterId id="2147483667" r:id="rId11"/>
    <p:sldMasterId id="2147483669" r:id="rId12"/>
    <p:sldMasterId id="2147483671" r:id="rId13"/>
    <p:sldMasterId id="2147483673" r:id="rId14"/>
    <p:sldMasterId id="2147483675" r:id="rId15"/>
    <p:sldMasterId id="2147483677" r:id="rId16"/>
    <p:sldMasterId id="2147483679" r:id="rId17"/>
    <p:sldMasterId id="2147483681" r:id="rId18"/>
    <p:sldMasterId id="2147483683" r:id="rId19"/>
  </p:sldMasterIdLst>
  <p:notesMasterIdLst>
    <p:notesMasterId r:id="rId22"/>
  </p:notesMasterIdLst>
  <p:sldIdLst>
    <p:sldId id="257" r:id="rId20"/>
    <p:sldId id="258" r:id="rId21"/>
  </p:sldIdLst>
  <p:sldSz cx="11879263" cy="133207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61">
          <p15:clr>
            <a:srgbClr val="A4A3A4"/>
          </p15:clr>
        </p15:guide>
        <p15:guide id="2" orient="horz" pos="8205">
          <p15:clr>
            <a:srgbClr val="A4A3A4"/>
          </p15:clr>
        </p15:guide>
        <p15:guide id="3" pos="3745">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SQhSHqX21a9UrSnFg3Hhx5Im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6014DC-80A0-EA62-0EC1-3A27867F5576}" v="10" dt="2023-09-07T08:42:42.2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53"/>
  </p:normalViewPr>
  <p:slideViewPr>
    <p:cSldViewPr snapToGrid="0">
      <p:cViewPr>
        <p:scale>
          <a:sx n="60" d="100"/>
          <a:sy n="60" d="100"/>
        </p:scale>
        <p:origin x="1584" y="-120"/>
      </p:cViewPr>
      <p:guideLst>
        <p:guide orient="horz" pos="1461"/>
        <p:guide orient="horz" pos="8205"/>
        <p:guide pos="374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customschemas.google.com/relationships/presentationmetadata" Target="metadata"/><Relationship Id="rId3" Type="http://schemas.openxmlformats.org/officeDocument/2006/relationships/slideMaster" Target="slideMasters/slideMaster3.xml"/><Relationship Id="rId21" Type="http://schemas.openxmlformats.org/officeDocument/2006/relationships/slide" Target="slides/slide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054225" y="1143000"/>
            <a:ext cx="27495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2:notes"/>
          <p:cNvSpPr>
            <a:spLocks noGrp="1" noRot="1" noChangeAspect="1"/>
          </p:cNvSpPr>
          <p:nvPr>
            <p:ph type="sldImg" idx="2"/>
          </p:nvPr>
        </p:nvSpPr>
        <p:spPr>
          <a:xfrm>
            <a:off x="2054225" y="1143000"/>
            <a:ext cx="27495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2:notes"/>
          <p:cNvSpPr>
            <a:spLocks noGrp="1" noRot="1" noChangeAspect="1"/>
          </p:cNvSpPr>
          <p:nvPr>
            <p:ph type="sldImg" idx="2"/>
          </p:nvPr>
        </p:nvSpPr>
        <p:spPr>
          <a:xfrm>
            <a:off x="2054225" y="1143000"/>
            <a:ext cx="27495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7034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1"/>
        <p:cNvGrpSpPr/>
        <p:nvPr/>
      </p:nvGrpSpPr>
      <p:grpSpPr>
        <a:xfrm>
          <a:off x="0" y="0"/>
          <a:ext cx="0" cy="0"/>
          <a:chOff x="0" y="0"/>
          <a:chExt cx="0" cy="0"/>
        </a:xfrm>
      </p:grpSpPr>
      <p:sp>
        <p:nvSpPr>
          <p:cNvPr id="12" name="Google Shape;12;p4"/>
          <p:cNvSpPr txBox="1">
            <a:spLocks noGrp="1"/>
          </p:cNvSpPr>
          <p:nvPr>
            <p:ph type="body" idx="1"/>
          </p:nvPr>
        </p:nvSpPr>
        <p:spPr>
          <a:xfrm>
            <a:off x="593966" y="3108570"/>
            <a:ext cx="5246675" cy="87898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9"/>
              </a:spcBef>
              <a:spcAft>
                <a:spcPts val="0"/>
              </a:spcAft>
              <a:buClr>
                <a:srgbClr val="011E41"/>
              </a:buClr>
              <a:buSzPts val="1644"/>
              <a:buFont typeface="Arial"/>
              <a:buNone/>
              <a:defRPr sz="1644" b="0" i="0" u="none" strike="noStrike" cap="none">
                <a:solidFill>
                  <a:srgbClr val="011E41"/>
                </a:solidFill>
                <a:latin typeface="Arial"/>
                <a:ea typeface="Arial"/>
                <a:cs typeface="Arial"/>
                <a:sym typeface="Arial"/>
              </a:defRPr>
            </a:lvl1pPr>
            <a:lvl2pPr marL="914400" marR="0" lvl="1" indent="-228600" algn="l" rtl="0">
              <a:spcBef>
                <a:spcPts val="282"/>
              </a:spcBef>
              <a:spcAft>
                <a:spcPts val="0"/>
              </a:spcAft>
              <a:buClr>
                <a:srgbClr val="011E41"/>
              </a:buClr>
              <a:buSzPts val="1409"/>
              <a:buFont typeface="Arial"/>
              <a:buNone/>
              <a:defRPr sz="1409" b="0" i="0" u="none" strike="noStrike" cap="none">
                <a:solidFill>
                  <a:srgbClr val="011E41"/>
                </a:solidFill>
                <a:latin typeface="Arial"/>
                <a:ea typeface="Arial"/>
                <a:cs typeface="Arial"/>
                <a:sym typeface="Arial"/>
              </a:defRPr>
            </a:lvl2pPr>
            <a:lvl3pPr marL="1371600" marR="0" lvl="2" indent="-228600" algn="l" rtl="0">
              <a:spcBef>
                <a:spcPts val="235"/>
              </a:spcBef>
              <a:spcAft>
                <a:spcPts val="0"/>
              </a:spcAft>
              <a:buClr>
                <a:srgbClr val="011E41"/>
              </a:buClr>
              <a:buSzPts val="1174"/>
              <a:buFont typeface="Arial"/>
              <a:buNone/>
              <a:defRPr sz="1174" b="0" i="0" u="none" strike="noStrike" cap="none">
                <a:solidFill>
                  <a:srgbClr val="011E41"/>
                </a:solidFill>
                <a:latin typeface="Arial"/>
                <a:ea typeface="Arial"/>
                <a:cs typeface="Arial"/>
                <a:sym typeface="Arial"/>
              </a:defRPr>
            </a:lvl3pPr>
            <a:lvl4pPr marL="1828800" marR="0" lvl="3" indent="-295719" algn="l" rtl="0">
              <a:spcBef>
                <a:spcPts val="211"/>
              </a:spcBef>
              <a:spcAft>
                <a:spcPts val="0"/>
              </a:spcAft>
              <a:buClr>
                <a:srgbClr val="011E41"/>
              </a:buClr>
              <a:buSzPts val="1057"/>
              <a:buFont typeface="Arial"/>
              <a:buChar char="–"/>
              <a:defRPr sz="1057" b="0" i="0" u="none" strike="noStrike" cap="none">
                <a:solidFill>
                  <a:srgbClr val="011E41"/>
                </a:solidFill>
                <a:latin typeface="Arial"/>
                <a:ea typeface="Arial"/>
                <a:cs typeface="Arial"/>
                <a:sym typeface="Arial"/>
              </a:defRPr>
            </a:lvl4pPr>
            <a:lvl5pPr marL="2286000" marR="0" lvl="4" indent="-295719" algn="l" rtl="0">
              <a:spcBef>
                <a:spcPts val="211"/>
              </a:spcBef>
              <a:spcAft>
                <a:spcPts val="0"/>
              </a:spcAft>
              <a:buClr>
                <a:srgbClr val="011E41"/>
              </a:buClr>
              <a:buSzPts val="1057"/>
              <a:buFont typeface="Arial"/>
              <a:buChar char="»"/>
              <a:defRPr sz="1057" b="0" i="0" u="none" strike="noStrike" cap="none">
                <a:solidFill>
                  <a:srgbClr val="011E41"/>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
        <p:nvSpPr>
          <p:cNvPr id="13" name="Google Shape;13;p4"/>
          <p:cNvSpPr txBox="1">
            <a:spLocks noGrp="1"/>
          </p:cNvSpPr>
          <p:nvPr>
            <p:ph type="body" idx="2"/>
          </p:nvPr>
        </p:nvSpPr>
        <p:spPr>
          <a:xfrm>
            <a:off x="6038630" y="3108570"/>
            <a:ext cx="5246675" cy="87898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9"/>
              </a:spcBef>
              <a:spcAft>
                <a:spcPts val="0"/>
              </a:spcAft>
              <a:buClr>
                <a:srgbClr val="19226C"/>
              </a:buClr>
              <a:buSzPts val="1644"/>
              <a:buFont typeface="Arial"/>
              <a:buNone/>
              <a:defRPr sz="1644" b="0" i="0" u="none" strike="noStrike" cap="none">
                <a:solidFill>
                  <a:srgbClr val="19226C"/>
                </a:solidFill>
                <a:latin typeface="Arial"/>
                <a:ea typeface="Arial"/>
                <a:cs typeface="Arial"/>
                <a:sym typeface="Arial"/>
              </a:defRPr>
            </a:lvl1pPr>
            <a:lvl2pPr marL="914400" marR="0" lvl="1" indent="-228600" algn="l" rtl="0">
              <a:spcBef>
                <a:spcPts val="329"/>
              </a:spcBef>
              <a:spcAft>
                <a:spcPts val="0"/>
              </a:spcAft>
              <a:buClr>
                <a:srgbClr val="011E41"/>
              </a:buClr>
              <a:buSzPts val="1644"/>
              <a:buFont typeface="Arial"/>
              <a:buNone/>
              <a:defRPr sz="1644" b="0" i="0" u="none" strike="noStrike" cap="none">
                <a:solidFill>
                  <a:srgbClr val="011E41"/>
                </a:solidFill>
                <a:latin typeface="Arial"/>
                <a:ea typeface="Arial"/>
                <a:cs typeface="Arial"/>
                <a:sym typeface="Arial"/>
              </a:defRPr>
            </a:lvl2pPr>
            <a:lvl3pPr marL="1371600" marR="0" lvl="2" indent="-228600" algn="l" rtl="0">
              <a:spcBef>
                <a:spcPts val="282"/>
              </a:spcBef>
              <a:spcAft>
                <a:spcPts val="0"/>
              </a:spcAft>
              <a:buClr>
                <a:srgbClr val="011E41"/>
              </a:buClr>
              <a:buSzPts val="1409"/>
              <a:buFont typeface="Arial"/>
              <a:buNone/>
              <a:defRPr sz="1409" b="0" i="0" u="none" strike="noStrike" cap="none">
                <a:solidFill>
                  <a:srgbClr val="011E41"/>
                </a:solidFill>
                <a:latin typeface="Arial"/>
                <a:ea typeface="Arial"/>
                <a:cs typeface="Arial"/>
                <a:sym typeface="Arial"/>
              </a:defRPr>
            </a:lvl3pPr>
            <a:lvl4pPr marL="1828800" marR="0" lvl="3" indent="-228600" algn="l" rtl="0">
              <a:spcBef>
                <a:spcPts val="235"/>
              </a:spcBef>
              <a:spcAft>
                <a:spcPts val="0"/>
              </a:spcAft>
              <a:buClr>
                <a:srgbClr val="011E41"/>
              </a:buClr>
              <a:buSzPts val="1174"/>
              <a:buFont typeface="Arial"/>
              <a:buNone/>
              <a:defRPr sz="1174" b="0" i="0" u="none" strike="noStrike" cap="none">
                <a:solidFill>
                  <a:srgbClr val="011E41"/>
                </a:solidFill>
                <a:latin typeface="Arial"/>
                <a:ea typeface="Arial"/>
                <a:cs typeface="Arial"/>
                <a:sym typeface="Arial"/>
              </a:defRPr>
            </a:lvl4pPr>
            <a:lvl5pPr marL="2286000" marR="0" lvl="4" indent="-228600" algn="l" rtl="0">
              <a:spcBef>
                <a:spcPts val="211"/>
              </a:spcBef>
              <a:spcAft>
                <a:spcPts val="0"/>
              </a:spcAft>
              <a:buClr>
                <a:srgbClr val="011E41"/>
              </a:buClr>
              <a:buSzPts val="1057"/>
              <a:buFont typeface="Arial"/>
              <a:buNone/>
              <a:defRPr sz="1057" b="0" i="0" u="none" strike="noStrike" cap="none">
                <a:solidFill>
                  <a:srgbClr val="011E41"/>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
        <p:nvSpPr>
          <p:cNvPr id="14" name="Google Shape;14;p4"/>
          <p:cNvSpPr txBox="1">
            <a:spLocks noGrp="1"/>
          </p:cNvSpPr>
          <p:nvPr>
            <p:ph type="body" idx="3"/>
          </p:nvPr>
        </p:nvSpPr>
        <p:spPr>
          <a:xfrm>
            <a:off x="607406" y="941638"/>
            <a:ext cx="10664460" cy="214452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76"/>
              </a:spcBef>
              <a:spcAft>
                <a:spcPts val="0"/>
              </a:spcAft>
              <a:buClr>
                <a:srgbClr val="011E41"/>
              </a:buClr>
              <a:buSzPts val="1878"/>
              <a:buFont typeface="Arial"/>
              <a:buNone/>
              <a:defRPr sz="1878" b="1" i="0" u="none" strike="noStrike" cap="none">
                <a:solidFill>
                  <a:srgbClr val="011E41"/>
                </a:solidFill>
                <a:latin typeface="Arial"/>
                <a:ea typeface="Arial"/>
                <a:cs typeface="Arial"/>
                <a:sym typeface="Arial"/>
              </a:defRPr>
            </a:lvl1pPr>
            <a:lvl2pPr marL="914400" marR="0" lvl="1" indent="-228600" algn="l" rtl="0">
              <a:spcBef>
                <a:spcPts val="282"/>
              </a:spcBef>
              <a:spcAft>
                <a:spcPts val="0"/>
              </a:spcAft>
              <a:buClr>
                <a:srgbClr val="19226C"/>
              </a:buClr>
              <a:buSzPts val="1409"/>
              <a:buFont typeface="Arial"/>
              <a:buNone/>
              <a:defRPr sz="1409" b="0" i="0" u="none" strike="noStrike" cap="none">
                <a:solidFill>
                  <a:srgbClr val="19226C"/>
                </a:solidFill>
                <a:latin typeface="Arial"/>
                <a:ea typeface="Arial"/>
                <a:cs typeface="Arial"/>
                <a:sym typeface="Arial"/>
              </a:defRPr>
            </a:lvl2pPr>
            <a:lvl3pPr marL="1371600" marR="0" lvl="2" indent="-228600" algn="l" rtl="0">
              <a:spcBef>
                <a:spcPts val="235"/>
              </a:spcBef>
              <a:spcAft>
                <a:spcPts val="0"/>
              </a:spcAft>
              <a:buClr>
                <a:srgbClr val="19226C"/>
              </a:buClr>
              <a:buSzPts val="1174"/>
              <a:buFont typeface="Arial"/>
              <a:buNone/>
              <a:defRPr sz="1174" b="0" i="0" u="none" strike="noStrike" cap="none">
                <a:solidFill>
                  <a:srgbClr val="19226C"/>
                </a:solidFill>
                <a:latin typeface="Arial"/>
                <a:ea typeface="Arial"/>
                <a:cs typeface="Arial"/>
                <a:sym typeface="Arial"/>
              </a:defRPr>
            </a:lvl3pPr>
            <a:lvl4pPr marL="1828800" marR="0" lvl="3"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4pPr>
            <a:lvl5pPr marL="2286000" marR="0" lvl="4"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7"/>
        <p:cNvGrpSpPr/>
        <p:nvPr/>
      </p:nvGrpSpPr>
      <p:grpSpPr>
        <a:xfrm>
          <a:off x="0" y="0"/>
          <a:ext cx="0" cy="0"/>
          <a:chOff x="0" y="0"/>
          <a:chExt cx="0" cy="0"/>
        </a:xfrm>
      </p:grpSpPr>
      <p:sp>
        <p:nvSpPr>
          <p:cNvPr id="58" name="Google Shape;58;p21"/>
          <p:cNvSpPr txBox="1">
            <a:spLocks noGrp="1"/>
          </p:cNvSpPr>
          <p:nvPr>
            <p:ph type="body" idx="1"/>
          </p:nvPr>
        </p:nvSpPr>
        <p:spPr>
          <a:xfrm>
            <a:off x="593966" y="3108570"/>
            <a:ext cx="5246675" cy="87898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9"/>
              </a:spcBef>
              <a:spcAft>
                <a:spcPts val="0"/>
              </a:spcAft>
              <a:buClr>
                <a:srgbClr val="011E41"/>
              </a:buClr>
              <a:buSzPts val="1644"/>
              <a:buFont typeface="Arial"/>
              <a:buNone/>
              <a:defRPr sz="1644" b="0" i="0" u="none" strike="noStrike" cap="none">
                <a:solidFill>
                  <a:srgbClr val="011E41"/>
                </a:solidFill>
                <a:latin typeface="Arial"/>
                <a:ea typeface="Arial"/>
                <a:cs typeface="Arial"/>
                <a:sym typeface="Arial"/>
              </a:defRPr>
            </a:lvl1pPr>
            <a:lvl2pPr marL="914400" marR="0" lvl="1" indent="-228600" algn="l" rtl="0">
              <a:spcBef>
                <a:spcPts val="282"/>
              </a:spcBef>
              <a:spcAft>
                <a:spcPts val="0"/>
              </a:spcAft>
              <a:buClr>
                <a:srgbClr val="011E41"/>
              </a:buClr>
              <a:buSzPts val="1409"/>
              <a:buFont typeface="Arial"/>
              <a:buNone/>
              <a:defRPr sz="1409" b="0" i="0" u="none" strike="noStrike" cap="none">
                <a:solidFill>
                  <a:srgbClr val="011E41"/>
                </a:solidFill>
                <a:latin typeface="Arial"/>
                <a:ea typeface="Arial"/>
                <a:cs typeface="Arial"/>
                <a:sym typeface="Arial"/>
              </a:defRPr>
            </a:lvl2pPr>
            <a:lvl3pPr marL="1371600" marR="0" lvl="2" indent="-228600" algn="l" rtl="0">
              <a:spcBef>
                <a:spcPts val="235"/>
              </a:spcBef>
              <a:spcAft>
                <a:spcPts val="0"/>
              </a:spcAft>
              <a:buClr>
                <a:srgbClr val="011E41"/>
              </a:buClr>
              <a:buSzPts val="1174"/>
              <a:buFont typeface="Arial"/>
              <a:buNone/>
              <a:defRPr sz="1174" b="0" i="0" u="none" strike="noStrike" cap="none">
                <a:solidFill>
                  <a:srgbClr val="011E41"/>
                </a:solidFill>
                <a:latin typeface="Arial"/>
                <a:ea typeface="Arial"/>
                <a:cs typeface="Arial"/>
                <a:sym typeface="Arial"/>
              </a:defRPr>
            </a:lvl3pPr>
            <a:lvl4pPr marL="1828800" marR="0" lvl="3" indent="-295719" algn="l" rtl="0">
              <a:spcBef>
                <a:spcPts val="211"/>
              </a:spcBef>
              <a:spcAft>
                <a:spcPts val="0"/>
              </a:spcAft>
              <a:buClr>
                <a:srgbClr val="011E41"/>
              </a:buClr>
              <a:buSzPts val="1057"/>
              <a:buFont typeface="Arial"/>
              <a:buChar char="–"/>
              <a:defRPr sz="1057" b="0" i="0" u="none" strike="noStrike" cap="none">
                <a:solidFill>
                  <a:srgbClr val="011E41"/>
                </a:solidFill>
                <a:latin typeface="Arial"/>
                <a:ea typeface="Arial"/>
                <a:cs typeface="Arial"/>
                <a:sym typeface="Arial"/>
              </a:defRPr>
            </a:lvl4pPr>
            <a:lvl5pPr marL="2286000" marR="0" lvl="4" indent="-295719" algn="l" rtl="0">
              <a:spcBef>
                <a:spcPts val="211"/>
              </a:spcBef>
              <a:spcAft>
                <a:spcPts val="0"/>
              </a:spcAft>
              <a:buClr>
                <a:srgbClr val="011E41"/>
              </a:buClr>
              <a:buSzPts val="1057"/>
              <a:buFont typeface="Arial"/>
              <a:buChar char="»"/>
              <a:defRPr sz="1057" b="0" i="0" u="none" strike="noStrike" cap="none">
                <a:solidFill>
                  <a:srgbClr val="011E41"/>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
        <p:nvSpPr>
          <p:cNvPr id="59" name="Google Shape;59;p21"/>
          <p:cNvSpPr txBox="1">
            <a:spLocks noGrp="1"/>
          </p:cNvSpPr>
          <p:nvPr>
            <p:ph type="body" idx="2"/>
          </p:nvPr>
        </p:nvSpPr>
        <p:spPr>
          <a:xfrm>
            <a:off x="6038630" y="3108570"/>
            <a:ext cx="5246675" cy="87898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9"/>
              </a:spcBef>
              <a:spcAft>
                <a:spcPts val="0"/>
              </a:spcAft>
              <a:buClr>
                <a:srgbClr val="19226C"/>
              </a:buClr>
              <a:buSzPts val="1644"/>
              <a:buFont typeface="Arial"/>
              <a:buNone/>
              <a:defRPr sz="1644" b="0" i="0" u="none" strike="noStrike" cap="none">
                <a:solidFill>
                  <a:srgbClr val="19226C"/>
                </a:solidFill>
                <a:latin typeface="Arial"/>
                <a:ea typeface="Arial"/>
                <a:cs typeface="Arial"/>
                <a:sym typeface="Arial"/>
              </a:defRPr>
            </a:lvl1pPr>
            <a:lvl2pPr marL="914400" marR="0" lvl="1" indent="-228600" algn="l" rtl="0">
              <a:spcBef>
                <a:spcPts val="329"/>
              </a:spcBef>
              <a:spcAft>
                <a:spcPts val="0"/>
              </a:spcAft>
              <a:buClr>
                <a:srgbClr val="011E41"/>
              </a:buClr>
              <a:buSzPts val="1644"/>
              <a:buFont typeface="Arial"/>
              <a:buNone/>
              <a:defRPr sz="1644" b="0" i="0" u="none" strike="noStrike" cap="none">
                <a:solidFill>
                  <a:srgbClr val="011E41"/>
                </a:solidFill>
                <a:latin typeface="Arial"/>
                <a:ea typeface="Arial"/>
                <a:cs typeface="Arial"/>
                <a:sym typeface="Arial"/>
              </a:defRPr>
            </a:lvl2pPr>
            <a:lvl3pPr marL="1371600" marR="0" lvl="2" indent="-228600" algn="l" rtl="0">
              <a:spcBef>
                <a:spcPts val="282"/>
              </a:spcBef>
              <a:spcAft>
                <a:spcPts val="0"/>
              </a:spcAft>
              <a:buClr>
                <a:srgbClr val="011E41"/>
              </a:buClr>
              <a:buSzPts val="1409"/>
              <a:buFont typeface="Arial"/>
              <a:buNone/>
              <a:defRPr sz="1409" b="0" i="0" u="none" strike="noStrike" cap="none">
                <a:solidFill>
                  <a:srgbClr val="011E41"/>
                </a:solidFill>
                <a:latin typeface="Arial"/>
                <a:ea typeface="Arial"/>
                <a:cs typeface="Arial"/>
                <a:sym typeface="Arial"/>
              </a:defRPr>
            </a:lvl3pPr>
            <a:lvl4pPr marL="1828800" marR="0" lvl="3" indent="-228600" algn="l" rtl="0">
              <a:spcBef>
                <a:spcPts val="235"/>
              </a:spcBef>
              <a:spcAft>
                <a:spcPts val="0"/>
              </a:spcAft>
              <a:buClr>
                <a:srgbClr val="011E41"/>
              </a:buClr>
              <a:buSzPts val="1174"/>
              <a:buFont typeface="Arial"/>
              <a:buNone/>
              <a:defRPr sz="1174" b="0" i="0" u="none" strike="noStrike" cap="none">
                <a:solidFill>
                  <a:srgbClr val="011E41"/>
                </a:solidFill>
                <a:latin typeface="Arial"/>
                <a:ea typeface="Arial"/>
                <a:cs typeface="Arial"/>
                <a:sym typeface="Arial"/>
              </a:defRPr>
            </a:lvl4pPr>
            <a:lvl5pPr marL="2286000" marR="0" lvl="4" indent="-228600" algn="l" rtl="0">
              <a:spcBef>
                <a:spcPts val="211"/>
              </a:spcBef>
              <a:spcAft>
                <a:spcPts val="0"/>
              </a:spcAft>
              <a:buClr>
                <a:srgbClr val="011E41"/>
              </a:buClr>
              <a:buSzPts val="1057"/>
              <a:buFont typeface="Arial"/>
              <a:buNone/>
              <a:defRPr sz="1057" b="0" i="0" u="none" strike="noStrike" cap="none">
                <a:solidFill>
                  <a:srgbClr val="011E41"/>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
        <p:nvSpPr>
          <p:cNvPr id="60" name="Google Shape;60;p21"/>
          <p:cNvSpPr txBox="1">
            <a:spLocks noGrp="1"/>
          </p:cNvSpPr>
          <p:nvPr>
            <p:ph type="body" idx="3"/>
          </p:nvPr>
        </p:nvSpPr>
        <p:spPr>
          <a:xfrm>
            <a:off x="607406" y="941638"/>
            <a:ext cx="10664460" cy="214452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76"/>
              </a:spcBef>
              <a:spcAft>
                <a:spcPts val="0"/>
              </a:spcAft>
              <a:buClr>
                <a:srgbClr val="011E41"/>
              </a:buClr>
              <a:buSzPts val="1878"/>
              <a:buFont typeface="Arial"/>
              <a:buNone/>
              <a:defRPr sz="1878" b="1" i="0" u="none" strike="noStrike" cap="none">
                <a:solidFill>
                  <a:srgbClr val="011E41"/>
                </a:solidFill>
                <a:latin typeface="Arial"/>
                <a:ea typeface="Arial"/>
                <a:cs typeface="Arial"/>
                <a:sym typeface="Arial"/>
              </a:defRPr>
            </a:lvl1pPr>
            <a:lvl2pPr marL="914400" marR="0" lvl="1" indent="-228600" algn="l" rtl="0">
              <a:spcBef>
                <a:spcPts val="282"/>
              </a:spcBef>
              <a:spcAft>
                <a:spcPts val="0"/>
              </a:spcAft>
              <a:buClr>
                <a:srgbClr val="19226C"/>
              </a:buClr>
              <a:buSzPts val="1409"/>
              <a:buFont typeface="Arial"/>
              <a:buNone/>
              <a:defRPr sz="1409" b="0" i="0" u="none" strike="noStrike" cap="none">
                <a:solidFill>
                  <a:srgbClr val="19226C"/>
                </a:solidFill>
                <a:latin typeface="Arial"/>
                <a:ea typeface="Arial"/>
                <a:cs typeface="Arial"/>
                <a:sym typeface="Arial"/>
              </a:defRPr>
            </a:lvl2pPr>
            <a:lvl3pPr marL="1371600" marR="0" lvl="2" indent="-228600" algn="l" rtl="0">
              <a:spcBef>
                <a:spcPts val="235"/>
              </a:spcBef>
              <a:spcAft>
                <a:spcPts val="0"/>
              </a:spcAft>
              <a:buClr>
                <a:srgbClr val="19226C"/>
              </a:buClr>
              <a:buSzPts val="1174"/>
              <a:buFont typeface="Arial"/>
              <a:buNone/>
              <a:defRPr sz="1174" b="0" i="0" u="none" strike="noStrike" cap="none">
                <a:solidFill>
                  <a:srgbClr val="19226C"/>
                </a:solidFill>
                <a:latin typeface="Arial"/>
                <a:ea typeface="Arial"/>
                <a:cs typeface="Arial"/>
                <a:sym typeface="Arial"/>
              </a:defRPr>
            </a:lvl3pPr>
            <a:lvl4pPr marL="1828800" marR="0" lvl="3"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4pPr>
            <a:lvl5pPr marL="2286000" marR="0" lvl="4"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3"/>
        <p:cNvGrpSpPr/>
        <p:nvPr/>
      </p:nvGrpSpPr>
      <p:grpSpPr>
        <a:xfrm>
          <a:off x="0" y="0"/>
          <a:ext cx="0" cy="0"/>
          <a:chOff x="0" y="0"/>
          <a:chExt cx="0" cy="0"/>
        </a:xfrm>
      </p:grpSpPr>
      <p:sp>
        <p:nvSpPr>
          <p:cNvPr id="64" name="Google Shape;64;p23"/>
          <p:cNvSpPr txBox="1">
            <a:spLocks noGrp="1"/>
          </p:cNvSpPr>
          <p:nvPr>
            <p:ph type="body" idx="1"/>
          </p:nvPr>
        </p:nvSpPr>
        <p:spPr>
          <a:xfrm>
            <a:off x="593966" y="3108570"/>
            <a:ext cx="5246675" cy="87898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9"/>
              </a:spcBef>
              <a:spcAft>
                <a:spcPts val="0"/>
              </a:spcAft>
              <a:buClr>
                <a:srgbClr val="011E41"/>
              </a:buClr>
              <a:buSzPts val="1644"/>
              <a:buFont typeface="Arial"/>
              <a:buNone/>
              <a:defRPr sz="1644" b="0" i="0" u="none" strike="noStrike" cap="none">
                <a:solidFill>
                  <a:srgbClr val="011E41"/>
                </a:solidFill>
                <a:latin typeface="Arial"/>
                <a:ea typeface="Arial"/>
                <a:cs typeface="Arial"/>
                <a:sym typeface="Arial"/>
              </a:defRPr>
            </a:lvl1pPr>
            <a:lvl2pPr marL="914400" marR="0" lvl="1" indent="-228600" algn="l" rtl="0">
              <a:spcBef>
                <a:spcPts val="282"/>
              </a:spcBef>
              <a:spcAft>
                <a:spcPts val="0"/>
              </a:spcAft>
              <a:buClr>
                <a:srgbClr val="011E41"/>
              </a:buClr>
              <a:buSzPts val="1409"/>
              <a:buFont typeface="Arial"/>
              <a:buNone/>
              <a:defRPr sz="1409" b="0" i="0" u="none" strike="noStrike" cap="none">
                <a:solidFill>
                  <a:srgbClr val="011E41"/>
                </a:solidFill>
                <a:latin typeface="Arial"/>
                <a:ea typeface="Arial"/>
                <a:cs typeface="Arial"/>
                <a:sym typeface="Arial"/>
              </a:defRPr>
            </a:lvl2pPr>
            <a:lvl3pPr marL="1371600" marR="0" lvl="2" indent="-228600" algn="l" rtl="0">
              <a:spcBef>
                <a:spcPts val="235"/>
              </a:spcBef>
              <a:spcAft>
                <a:spcPts val="0"/>
              </a:spcAft>
              <a:buClr>
                <a:srgbClr val="011E41"/>
              </a:buClr>
              <a:buSzPts val="1174"/>
              <a:buFont typeface="Arial"/>
              <a:buNone/>
              <a:defRPr sz="1174" b="0" i="0" u="none" strike="noStrike" cap="none">
                <a:solidFill>
                  <a:srgbClr val="011E41"/>
                </a:solidFill>
                <a:latin typeface="Arial"/>
                <a:ea typeface="Arial"/>
                <a:cs typeface="Arial"/>
                <a:sym typeface="Arial"/>
              </a:defRPr>
            </a:lvl3pPr>
            <a:lvl4pPr marL="1828800" marR="0" lvl="3" indent="-295719" algn="l" rtl="0">
              <a:spcBef>
                <a:spcPts val="211"/>
              </a:spcBef>
              <a:spcAft>
                <a:spcPts val="0"/>
              </a:spcAft>
              <a:buClr>
                <a:srgbClr val="011E41"/>
              </a:buClr>
              <a:buSzPts val="1057"/>
              <a:buFont typeface="Arial"/>
              <a:buChar char="–"/>
              <a:defRPr sz="1057" b="0" i="0" u="none" strike="noStrike" cap="none">
                <a:solidFill>
                  <a:srgbClr val="011E41"/>
                </a:solidFill>
                <a:latin typeface="Arial"/>
                <a:ea typeface="Arial"/>
                <a:cs typeface="Arial"/>
                <a:sym typeface="Arial"/>
              </a:defRPr>
            </a:lvl4pPr>
            <a:lvl5pPr marL="2286000" marR="0" lvl="4" indent="-295719" algn="l" rtl="0">
              <a:spcBef>
                <a:spcPts val="211"/>
              </a:spcBef>
              <a:spcAft>
                <a:spcPts val="0"/>
              </a:spcAft>
              <a:buClr>
                <a:srgbClr val="011E41"/>
              </a:buClr>
              <a:buSzPts val="1057"/>
              <a:buFont typeface="Arial"/>
              <a:buChar char="»"/>
              <a:defRPr sz="1057" b="0" i="0" u="none" strike="noStrike" cap="none">
                <a:solidFill>
                  <a:srgbClr val="011E41"/>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
        <p:nvSpPr>
          <p:cNvPr id="65" name="Google Shape;65;p23"/>
          <p:cNvSpPr txBox="1">
            <a:spLocks noGrp="1"/>
          </p:cNvSpPr>
          <p:nvPr>
            <p:ph type="body" idx="2"/>
          </p:nvPr>
        </p:nvSpPr>
        <p:spPr>
          <a:xfrm>
            <a:off x="6038630" y="3108570"/>
            <a:ext cx="5246675" cy="87898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9"/>
              </a:spcBef>
              <a:spcAft>
                <a:spcPts val="0"/>
              </a:spcAft>
              <a:buClr>
                <a:srgbClr val="19226C"/>
              </a:buClr>
              <a:buSzPts val="1644"/>
              <a:buFont typeface="Arial"/>
              <a:buNone/>
              <a:defRPr sz="1644" b="0" i="0" u="none" strike="noStrike" cap="none">
                <a:solidFill>
                  <a:srgbClr val="19226C"/>
                </a:solidFill>
                <a:latin typeface="Arial"/>
                <a:ea typeface="Arial"/>
                <a:cs typeface="Arial"/>
                <a:sym typeface="Arial"/>
              </a:defRPr>
            </a:lvl1pPr>
            <a:lvl2pPr marL="914400" marR="0" lvl="1" indent="-228600" algn="l" rtl="0">
              <a:spcBef>
                <a:spcPts val="329"/>
              </a:spcBef>
              <a:spcAft>
                <a:spcPts val="0"/>
              </a:spcAft>
              <a:buClr>
                <a:srgbClr val="011E41"/>
              </a:buClr>
              <a:buSzPts val="1644"/>
              <a:buFont typeface="Arial"/>
              <a:buNone/>
              <a:defRPr sz="1644" b="0" i="0" u="none" strike="noStrike" cap="none">
                <a:solidFill>
                  <a:srgbClr val="011E41"/>
                </a:solidFill>
                <a:latin typeface="Arial"/>
                <a:ea typeface="Arial"/>
                <a:cs typeface="Arial"/>
                <a:sym typeface="Arial"/>
              </a:defRPr>
            </a:lvl2pPr>
            <a:lvl3pPr marL="1371600" marR="0" lvl="2" indent="-228600" algn="l" rtl="0">
              <a:spcBef>
                <a:spcPts val="282"/>
              </a:spcBef>
              <a:spcAft>
                <a:spcPts val="0"/>
              </a:spcAft>
              <a:buClr>
                <a:srgbClr val="011E41"/>
              </a:buClr>
              <a:buSzPts val="1409"/>
              <a:buFont typeface="Arial"/>
              <a:buNone/>
              <a:defRPr sz="1409" b="0" i="0" u="none" strike="noStrike" cap="none">
                <a:solidFill>
                  <a:srgbClr val="011E41"/>
                </a:solidFill>
                <a:latin typeface="Arial"/>
                <a:ea typeface="Arial"/>
                <a:cs typeface="Arial"/>
                <a:sym typeface="Arial"/>
              </a:defRPr>
            </a:lvl3pPr>
            <a:lvl4pPr marL="1828800" marR="0" lvl="3" indent="-228600" algn="l" rtl="0">
              <a:spcBef>
                <a:spcPts val="235"/>
              </a:spcBef>
              <a:spcAft>
                <a:spcPts val="0"/>
              </a:spcAft>
              <a:buClr>
                <a:srgbClr val="011E41"/>
              </a:buClr>
              <a:buSzPts val="1174"/>
              <a:buFont typeface="Arial"/>
              <a:buNone/>
              <a:defRPr sz="1174" b="0" i="0" u="none" strike="noStrike" cap="none">
                <a:solidFill>
                  <a:srgbClr val="011E41"/>
                </a:solidFill>
                <a:latin typeface="Arial"/>
                <a:ea typeface="Arial"/>
                <a:cs typeface="Arial"/>
                <a:sym typeface="Arial"/>
              </a:defRPr>
            </a:lvl4pPr>
            <a:lvl5pPr marL="2286000" marR="0" lvl="4" indent="-228600" algn="l" rtl="0">
              <a:spcBef>
                <a:spcPts val="211"/>
              </a:spcBef>
              <a:spcAft>
                <a:spcPts val="0"/>
              </a:spcAft>
              <a:buClr>
                <a:srgbClr val="011E41"/>
              </a:buClr>
              <a:buSzPts val="1057"/>
              <a:buFont typeface="Arial"/>
              <a:buNone/>
              <a:defRPr sz="1057" b="0" i="0" u="none" strike="noStrike" cap="none">
                <a:solidFill>
                  <a:srgbClr val="011E41"/>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
        <p:nvSpPr>
          <p:cNvPr id="66" name="Google Shape;66;p23"/>
          <p:cNvSpPr txBox="1">
            <a:spLocks noGrp="1"/>
          </p:cNvSpPr>
          <p:nvPr>
            <p:ph type="body" idx="3"/>
          </p:nvPr>
        </p:nvSpPr>
        <p:spPr>
          <a:xfrm>
            <a:off x="607406" y="941638"/>
            <a:ext cx="10664460" cy="214452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76"/>
              </a:spcBef>
              <a:spcAft>
                <a:spcPts val="0"/>
              </a:spcAft>
              <a:buClr>
                <a:srgbClr val="011E41"/>
              </a:buClr>
              <a:buSzPts val="1878"/>
              <a:buFont typeface="Arial"/>
              <a:buNone/>
              <a:defRPr sz="1878" b="1" i="0" u="none" strike="noStrike" cap="none">
                <a:solidFill>
                  <a:srgbClr val="011E41"/>
                </a:solidFill>
                <a:latin typeface="Arial"/>
                <a:ea typeface="Arial"/>
                <a:cs typeface="Arial"/>
                <a:sym typeface="Arial"/>
              </a:defRPr>
            </a:lvl1pPr>
            <a:lvl2pPr marL="914400" marR="0" lvl="1" indent="-228600" algn="l" rtl="0">
              <a:spcBef>
                <a:spcPts val="282"/>
              </a:spcBef>
              <a:spcAft>
                <a:spcPts val="0"/>
              </a:spcAft>
              <a:buClr>
                <a:srgbClr val="19226C"/>
              </a:buClr>
              <a:buSzPts val="1409"/>
              <a:buFont typeface="Arial"/>
              <a:buNone/>
              <a:defRPr sz="1409" b="0" i="0" u="none" strike="noStrike" cap="none">
                <a:solidFill>
                  <a:srgbClr val="19226C"/>
                </a:solidFill>
                <a:latin typeface="Arial"/>
                <a:ea typeface="Arial"/>
                <a:cs typeface="Arial"/>
                <a:sym typeface="Arial"/>
              </a:defRPr>
            </a:lvl2pPr>
            <a:lvl3pPr marL="1371600" marR="0" lvl="2" indent="-228600" algn="l" rtl="0">
              <a:spcBef>
                <a:spcPts val="235"/>
              </a:spcBef>
              <a:spcAft>
                <a:spcPts val="0"/>
              </a:spcAft>
              <a:buClr>
                <a:srgbClr val="19226C"/>
              </a:buClr>
              <a:buSzPts val="1174"/>
              <a:buFont typeface="Arial"/>
              <a:buNone/>
              <a:defRPr sz="1174" b="0" i="0" u="none" strike="noStrike" cap="none">
                <a:solidFill>
                  <a:srgbClr val="19226C"/>
                </a:solidFill>
                <a:latin typeface="Arial"/>
                <a:ea typeface="Arial"/>
                <a:cs typeface="Arial"/>
                <a:sym typeface="Arial"/>
              </a:defRPr>
            </a:lvl3pPr>
            <a:lvl4pPr marL="1828800" marR="0" lvl="3"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4pPr>
            <a:lvl5pPr marL="2286000" marR="0" lvl="4"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9"/>
        <p:cNvGrpSpPr/>
        <p:nvPr/>
      </p:nvGrpSpPr>
      <p:grpSpPr>
        <a:xfrm>
          <a:off x="0" y="0"/>
          <a:ext cx="0" cy="0"/>
          <a:chOff x="0" y="0"/>
          <a:chExt cx="0" cy="0"/>
        </a:xfrm>
      </p:grpSpPr>
      <p:sp>
        <p:nvSpPr>
          <p:cNvPr id="70" name="Google Shape;70;p25"/>
          <p:cNvSpPr txBox="1">
            <a:spLocks noGrp="1"/>
          </p:cNvSpPr>
          <p:nvPr>
            <p:ph type="body" idx="1"/>
          </p:nvPr>
        </p:nvSpPr>
        <p:spPr>
          <a:xfrm>
            <a:off x="593966" y="3108570"/>
            <a:ext cx="5246675" cy="87898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9"/>
              </a:spcBef>
              <a:spcAft>
                <a:spcPts val="0"/>
              </a:spcAft>
              <a:buClr>
                <a:srgbClr val="011E41"/>
              </a:buClr>
              <a:buSzPts val="1644"/>
              <a:buFont typeface="Arial"/>
              <a:buNone/>
              <a:defRPr sz="1644" b="0" i="0" u="none" strike="noStrike" cap="none">
                <a:solidFill>
                  <a:srgbClr val="011E41"/>
                </a:solidFill>
                <a:latin typeface="Arial"/>
                <a:ea typeface="Arial"/>
                <a:cs typeface="Arial"/>
                <a:sym typeface="Arial"/>
              </a:defRPr>
            </a:lvl1pPr>
            <a:lvl2pPr marL="914400" marR="0" lvl="1" indent="-228600" algn="l" rtl="0">
              <a:spcBef>
                <a:spcPts val="282"/>
              </a:spcBef>
              <a:spcAft>
                <a:spcPts val="0"/>
              </a:spcAft>
              <a:buClr>
                <a:srgbClr val="011E41"/>
              </a:buClr>
              <a:buSzPts val="1409"/>
              <a:buFont typeface="Arial"/>
              <a:buNone/>
              <a:defRPr sz="1409" b="0" i="0" u="none" strike="noStrike" cap="none">
                <a:solidFill>
                  <a:srgbClr val="011E41"/>
                </a:solidFill>
                <a:latin typeface="Arial"/>
                <a:ea typeface="Arial"/>
                <a:cs typeface="Arial"/>
                <a:sym typeface="Arial"/>
              </a:defRPr>
            </a:lvl2pPr>
            <a:lvl3pPr marL="1371600" marR="0" lvl="2" indent="-228600" algn="l" rtl="0">
              <a:spcBef>
                <a:spcPts val="235"/>
              </a:spcBef>
              <a:spcAft>
                <a:spcPts val="0"/>
              </a:spcAft>
              <a:buClr>
                <a:srgbClr val="011E41"/>
              </a:buClr>
              <a:buSzPts val="1174"/>
              <a:buFont typeface="Arial"/>
              <a:buNone/>
              <a:defRPr sz="1174" b="0" i="0" u="none" strike="noStrike" cap="none">
                <a:solidFill>
                  <a:srgbClr val="011E41"/>
                </a:solidFill>
                <a:latin typeface="Arial"/>
                <a:ea typeface="Arial"/>
                <a:cs typeface="Arial"/>
                <a:sym typeface="Arial"/>
              </a:defRPr>
            </a:lvl3pPr>
            <a:lvl4pPr marL="1828800" marR="0" lvl="3" indent="-295719" algn="l" rtl="0">
              <a:spcBef>
                <a:spcPts val="211"/>
              </a:spcBef>
              <a:spcAft>
                <a:spcPts val="0"/>
              </a:spcAft>
              <a:buClr>
                <a:srgbClr val="011E41"/>
              </a:buClr>
              <a:buSzPts val="1057"/>
              <a:buFont typeface="Arial"/>
              <a:buChar char="–"/>
              <a:defRPr sz="1057" b="0" i="0" u="none" strike="noStrike" cap="none">
                <a:solidFill>
                  <a:srgbClr val="011E41"/>
                </a:solidFill>
                <a:latin typeface="Arial"/>
                <a:ea typeface="Arial"/>
                <a:cs typeface="Arial"/>
                <a:sym typeface="Arial"/>
              </a:defRPr>
            </a:lvl4pPr>
            <a:lvl5pPr marL="2286000" marR="0" lvl="4" indent="-295719" algn="l" rtl="0">
              <a:spcBef>
                <a:spcPts val="211"/>
              </a:spcBef>
              <a:spcAft>
                <a:spcPts val="0"/>
              </a:spcAft>
              <a:buClr>
                <a:srgbClr val="011E41"/>
              </a:buClr>
              <a:buSzPts val="1057"/>
              <a:buFont typeface="Arial"/>
              <a:buChar char="»"/>
              <a:defRPr sz="1057" b="0" i="0" u="none" strike="noStrike" cap="none">
                <a:solidFill>
                  <a:srgbClr val="011E41"/>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
        <p:nvSpPr>
          <p:cNvPr id="71" name="Google Shape;71;p25"/>
          <p:cNvSpPr txBox="1">
            <a:spLocks noGrp="1"/>
          </p:cNvSpPr>
          <p:nvPr>
            <p:ph type="body" idx="2"/>
          </p:nvPr>
        </p:nvSpPr>
        <p:spPr>
          <a:xfrm>
            <a:off x="6038630" y="3108570"/>
            <a:ext cx="5246675" cy="87898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9"/>
              </a:spcBef>
              <a:spcAft>
                <a:spcPts val="0"/>
              </a:spcAft>
              <a:buClr>
                <a:srgbClr val="19226C"/>
              </a:buClr>
              <a:buSzPts val="1644"/>
              <a:buFont typeface="Arial"/>
              <a:buNone/>
              <a:defRPr sz="1644" b="0" i="0" u="none" strike="noStrike" cap="none">
                <a:solidFill>
                  <a:srgbClr val="19226C"/>
                </a:solidFill>
                <a:latin typeface="Arial"/>
                <a:ea typeface="Arial"/>
                <a:cs typeface="Arial"/>
                <a:sym typeface="Arial"/>
              </a:defRPr>
            </a:lvl1pPr>
            <a:lvl2pPr marL="914400" marR="0" lvl="1" indent="-228600" algn="l" rtl="0">
              <a:spcBef>
                <a:spcPts val="329"/>
              </a:spcBef>
              <a:spcAft>
                <a:spcPts val="0"/>
              </a:spcAft>
              <a:buClr>
                <a:srgbClr val="011E41"/>
              </a:buClr>
              <a:buSzPts val="1644"/>
              <a:buFont typeface="Arial"/>
              <a:buNone/>
              <a:defRPr sz="1644" b="0" i="0" u="none" strike="noStrike" cap="none">
                <a:solidFill>
                  <a:srgbClr val="011E41"/>
                </a:solidFill>
                <a:latin typeface="Arial"/>
                <a:ea typeface="Arial"/>
                <a:cs typeface="Arial"/>
                <a:sym typeface="Arial"/>
              </a:defRPr>
            </a:lvl2pPr>
            <a:lvl3pPr marL="1371600" marR="0" lvl="2" indent="-228600" algn="l" rtl="0">
              <a:spcBef>
                <a:spcPts val="282"/>
              </a:spcBef>
              <a:spcAft>
                <a:spcPts val="0"/>
              </a:spcAft>
              <a:buClr>
                <a:srgbClr val="011E41"/>
              </a:buClr>
              <a:buSzPts val="1409"/>
              <a:buFont typeface="Arial"/>
              <a:buNone/>
              <a:defRPr sz="1409" b="0" i="0" u="none" strike="noStrike" cap="none">
                <a:solidFill>
                  <a:srgbClr val="011E41"/>
                </a:solidFill>
                <a:latin typeface="Arial"/>
                <a:ea typeface="Arial"/>
                <a:cs typeface="Arial"/>
                <a:sym typeface="Arial"/>
              </a:defRPr>
            </a:lvl3pPr>
            <a:lvl4pPr marL="1828800" marR="0" lvl="3" indent="-228600" algn="l" rtl="0">
              <a:spcBef>
                <a:spcPts val="235"/>
              </a:spcBef>
              <a:spcAft>
                <a:spcPts val="0"/>
              </a:spcAft>
              <a:buClr>
                <a:srgbClr val="011E41"/>
              </a:buClr>
              <a:buSzPts val="1174"/>
              <a:buFont typeface="Arial"/>
              <a:buNone/>
              <a:defRPr sz="1174" b="0" i="0" u="none" strike="noStrike" cap="none">
                <a:solidFill>
                  <a:srgbClr val="011E41"/>
                </a:solidFill>
                <a:latin typeface="Arial"/>
                <a:ea typeface="Arial"/>
                <a:cs typeface="Arial"/>
                <a:sym typeface="Arial"/>
              </a:defRPr>
            </a:lvl4pPr>
            <a:lvl5pPr marL="2286000" marR="0" lvl="4" indent="-228600" algn="l" rtl="0">
              <a:spcBef>
                <a:spcPts val="211"/>
              </a:spcBef>
              <a:spcAft>
                <a:spcPts val="0"/>
              </a:spcAft>
              <a:buClr>
                <a:srgbClr val="011E41"/>
              </a:buClr>
              <a:buSzPts val="1057"/>
              <a:buFont typeface="Arial"/>
              <a:buNone/>
              <a:defRPr sz="1057" b="0" i="0" u="none" strike="noStrike" cap="none">
                <a:solidFill>
                  <a:srgbClr val="011E41"/>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
        <p:nvSpPr>
          <p:cNvPr id="72" name="Google Shape;72;p25"/>
          <p:cNvSpPr txBox="1">
            <a:spLocks noGrp="1"/>
          </p:cNvSpPr>
          <p:nvPr>
            <p:ph type="body" idx="3"/>
          </p:nvPr>
        </p:nvSpPr>
        <p:spPr>
          <a:xfrm>
            <a:off x="607406" y="941638"/>
            <a:ext cx="10664460" cy="214452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76"/>
              </a:spcBef>
              <a:spcAft>
                <a:spcPts val="0"/>
              </a:spcAft>
              <a:buClr>
                <a:srgbClr val="011E41"/>
              </a:buClr>
              <a:buSzPts val="1878"/>
              <a:buFont typeface="Arial"/>
              <a:buNone/>
              <a:defRPr sz="1878" b="1" i="0" u="none" strike="noStrike" cap="none">
                <a:solidFill>
                  <a:srgbClr val="011E41"/>
                </a:solidFill>
                <a:latin typeface="Arial"/>
                <a:ea typeface="Arial"/>
                <a:cs typeface="Arial"/>
                <a:sym typeface="Arial"/>
              </a:defRPr>
            </a:lvl1pPr>
            <a:lvl2pPr marL="914400" marR="0" lvl="1" indent="-228600" algn="l" rtl="0">
              <a:spcBef>
                <a:spcPts val="282"/>
              </a:spcBef>
              <a:spcAft>
                <a:spcPts val="0"/>
              </a:spcAft>
              <a:buClr>
                <a:srgbClr val="19226C"/>
              </a:buClr>
              <a:buSzPts val="1409"/>
              <a:buFont typeface="Arial"/>
              <a:buNone/>
              <a:defRPr sz="1409" b="0" i="0" u="none" strike="noStrike" cap="none">
                <a:solidFill>
                  <a:srgbClr val="19226C"/>
                </a:solidFill>
                <a:latin typeface="Arial"/>
                <a:ea typeface="Arial"/>
                <a:cs typeface="Arial"/>
                <a:sym typeface="Arial"/>
              </a:defRPr>
            </a:lvl2pPr>
            <a:lvl3pPr marL="1371600" marR="0" lvl="2" indent="-228600" algn="l" rtl="0">
              <a:spcBef>
                <a:spcPts val="235"/>
              </a:spcBef>
              <a:spcAft>
                <a:spcPts val="0"/>
              </a:spcAft>
              <a:buClr>
                <a:srgbClr val="19226C"/>
              </a:buClr>
              <a:buSzPts val="1174"/>
              <a:buFont typeface="Arial"/>
              <a:buNone/>
              <a:defRPr sz="1174" b="0" i="0" u="none" strike="noStrike" cap="none">
                <a:solidFill>
                  <a:srgbClr val="19226C"/>
                </a:solidFill>
                <a:latin typeface="Arial"/>
                <a:ea typeface="Arial"/>
                <a:cs typeface="Arial"/>
                <a:sym typeface="Arial"/>
              </a:defRPr>
            </a:lvl3pPr>
            <a:lvl4pPr marL="1828800" marR="0" lvl="3"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4pPr>
            <a:lvl5pPr marL="2286000" marR="0" lvl="4"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5"/>
        <p:cNvGrpSpPr/>
        <p:nvPr/>
      </p:nvGrpSpPr>
      <p:grpSpPr>
        <a:xfrm>
          <a:off x="0" y="0"/>
          <a:ext cx="0" cy="0"/>
          <a:chOff x="0" y="0"/>
          <a:chExt cx="0" cy="0"/>
        </a:xfrm>
      </p:grpSpPr>
      <p:sp>
        <p:nvSpPr>
          <p:cNvPr id="76" name="Google Shape;76;p27"/>
          <p:cNvSpPr txBox="1">
            <a:spLocks noGrp="1"/>
          </p:cNvSpPr>
          <p:nvPr>
            <p:ph type="body" idx="1"/>
          </p:nvPr>
        </p:nvSpPr>
        <p:spPr>
          <a:xfrm>
            <a:off x="593966" y="3108570"/>
            <a:ext cx="5246675" cy="87898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9"/>
              </a:spcBef>
              <a:spcAft>
                <a:spcPts val="0"/>
              </a:spcAft>
              <a:buClr>
                <a:srgbClr val="011E41"/>
              </a:buClr>
              <a:buSzPts val="1644"/>
              <a:buFont typeface="Arial"/>
              <a:buNone/>
              <a:defRPr sz="1644" b="0" i="0" u="none" strike="noStrike" cap="none">
                <a:solidFill>
                  <a:srgbClr val="011E41"/>
                </a:solidFill>
                <a:latin typeface="Arial"/>
                <a:ea typeface="Arial"/>
                <a:cs typeface="Arial"/>
                <a:sym typeface="Arial"/>
              </a:defRPr>
            </a:lvl1pPr>
            <a:lvl2pPr marL="914400" marR="0" lvl="1" indent="-228600" algn="l" rtl="0">
              <a:spcBef>
                <a:spcPts val="282"/>
              </a:spcBef>
              <a:spcAft>
                <a:spcPts val="0"/>
              </a:spcAft>
              <a:buClr>
                <a:srgbClr val="011E41"/>
              </a:buClr>
              <a:buSzPts val="1409"/>
              <a:buFont typeface="Arial"/>
              <a:buNone/>
              <a:defRPr sz="1409" b="0" i="0" u="none" strike="noStrike" cap="none">
                <a:solidFill>
                  <a:srgbClr val="011E41"/>
                </a:solidFill>
                <a:latin typeface="Arial"/>
                <a:ea typeface="Arial"/>
                <a:cs typeface="Arial"/>
                <a:sym typeface="Arial"/>
              </a:defRPr>
            </a:lvl2pPr>
            <a:lvl3pPr marL="1371600" marR="0" lvl="2" indent="-228600" algn="l" rtl="0">
              <a:spcBef>
                <a:spcPts val="235"/>
              </a:spcBef>
              <a:spcAft>
                <a:spcPts val="0"/>
              </a:spcAft>
              <a:buClr>
                <a:srgbClr val="011E41"/>
              </a:buClr>
              <a:buSzPts val="1174"/>
              <a:buFont typeface="Arial"/>
              <a:buNone/>
              <a:defRPr sz="1174" b="0" i="0" u="none" strike="noStrike" cap="none">
                <a:solidFill>
                  <a:srgbClr val="011E41"/>
                </a:solidFill>
                <a:latin typeface="Arial"/>
                <a:ea typeface="Arial"/>
                <a:cs typeface="Arial"/>
                <a:sym typeface="Arial"/>
              </a:defRPr>
            </a:lvl3pPr>
            <a:lvl4pPr marL="1828800" marR="0" lvl="3" indent="-295719" algn="l" rtl="0">
              <a:spcBef>
                <a:spcPts val="211"/>
              </a:spcBef>
              <a:spcAft>
                <a:spcPts val="0"/>
              </a:spcAft>
              <a:buClr>
                <a:srgbClr val="011E41"/>
              </a:buClr>
              <a:buSzPts val="1057"/>
              <a:buFont typeface="Arial"/>
              <a:buChar char="–"/>
              <a:defRPr sz="1057" b="0" i="0" u="none" strike="noStrike" cap="none">
                <a:solidFill>
                  <a:srgbClr val="011E41"/>
                </a:solidFill>
                <a:latin typeface="Arial"/>
                <a:ea typeface="Arial"/>
                <a:cs typeface="Arial"/>
                <a:sym typeface="Arial"/>
              </a:defRPr>
            </a:lvl4pPr>
            <a:lvl5pPr marL="2286000" marR="0" lvl="4" indent="-295719" algn="l" rtl="0">
              <a:spcBef>
                <a:spcPts val="211"/>
              </a:spcBef>
              <a:spcAft>
                <a:spcPts val="0"/>
              </a:spcAft>
              <a:buClr>
                <a:srgbClr val="011E41"/>
              </a:buClr>
              <a:buSzPts val="1057"/>
              <a:buFont typeface="Arial"/>
              <a:buChar char="»"/>
              <a:defRPr sz="1057" b="0" i="0" u="none" strike="noStrike" cap="none">
                <a:solidFill>
                  <a:srgbClr val="011E41"/>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
        <p:nvSpPr>
          <p:cNvPr id="77" name="Google Shape;77;p27"/>
          <p:cNvSpPr txBox="1">
            <a:spLocks noGrp="1"/>
          </p:cNvSpPr>
          <p:nvPr>
            <p:ph type="body" idx="2"/>
          </p:nvPr>
        </p:nvSpPr>
        <p:spPr>
          <a:xfrm>
            <a:off x="6038630" y="3108570"/>
            <a:ext cx="5246675" cy="87898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9"/>
              </a:spcBef>
              <a:spcAft>
                <a:spcPts val="0"/>
              </a:spcAft>
              <a:buClr>
                <a:srgbClr val="19226C"/>
              </a:buClr>
              <a:buSzPts val="1644"/>
              <a:buFont typeface="Arial"/>
              <a:buNone/>
              <a:defRPr sz="1644" b="0" i="0" u="none" strike="noStrike" cap="none">
                <a:solidFill>
                  <a:srgbClr val="19226C"/>
                </a:solidFill>
                <a:latin typeface="Arial"/>
                <a:ea typeface="Arial"/>
                <a:cs typeface="Arial"/>
                <a:sym typeface="Arial"/>
              </a:defRPr>
            </a:lvl1pPr>
            <a:lvl2pPr marL="914400" marR="0" lvl="1" indent="-228600" algn="l" rtl="0">
              <a:spcBef>
                <a:spcPts val="329"/>
              </a:spcBef>
              <a:spcAft>
                <a:spcPts val="0"/>
              </a:spcAft>
              <a:buClr>
                <a:srgbClr val="011E41"/>
              </a:buClr>
              <a:buSzPts val="1644"/>
              <a:buFont typeface="Arial"/>
              <a:buNone/>
              <a:defRPr sz="1644" b="0" i="0" u="none" strike="noStrike" cap="none">
                <a:solidFill>
                  <a:srgbClr val="011E41"/>
                </a:solidFill>
                <a:latin typeface="Arial"/>
                <a:ea typeface="Arial"/>
                <a:cs typeface="Arial"/>
                <a:sym typeface="Arial"/>
              </a:defRPr>
            </a:lvl2pPr>
            <a:lvl3pPr marL="1371600" marR="0" lvl="2" indent="-228600" algn="l" rtl="0">
              <a:spcBef>
                <a:spcPts val="282"/>
              </a:spcBef>
              <a:spcAft>
                <a:spcPts val="0"/>
              </a:spcAft>
              <a:buClr>
                <a:srgbClr val="011E41"/>
              </a:buClr>
              <a:buSzPts val="1409"/>
              <a:buFont typeface="Arial"/>
              <a:buNone/>
              <a:defRPr sz="1409" b="0" i="0" u="none" strike="noStrike" cap="none">
                <a:solidFill>
                  <a:srgbClr val="011E41"/>
                </a:solidFill>
                <a:latin typeface="Arial"/>
                <a:ea typeface="Arial"/>
                <a:cs typeface="Arial"/>
                <a:sym typeface="Arial"/>
              </a:defRPr>
            </a:lvl3pPr>
            <a:lvl4pPr marL="1828800" marR="0" lvl="3" indent="-228600" algn="l" rtl="0">
              <a:spcBef>
                <a:spcPts val="235"/>
              </a:spcBef>
              <a:spcAft>
                <a:spcPts val="0"/>
              </a:spcAft>
              <a:buClr>
                <a:srgbClr val="011E41"/>
              </a:buClr>
              <a:buSzPts val="1174"/>
              <a:buFont typeface="Arial"/>
              <a:buNone/>
              <a:defRPr sz="1174" b="0" i="0" u="none" strike="noStrike" cap="none">
                <a:solidFill>
                  <a:srgbClr val="011E41"/>
                </a:solidFill>
                <a:latin typeface="Arial"/>
                <a:ea typeface="Arial"/>
                <a:cs typeface="Arial"/>
                <a:sym typeface="Arial"/>
              </a:defRPr>
            </a:lvl4pPr>
            <a:lvl5pPr marL="2286000" marR="0" lvl="4" indent="-228600" algn="l" rtl="0">
              <a:spcBef>
                <a:spcPts val="211"/>
              </a:spcBef>
              <a:spcAft>
                <a:spcPts val="0"/>
              </a:spcAft>
              <a:buClr>
                <a:srgbClr val="011E41"/>
              </a:buClr>
              <a:buSzPts val="1057"/>
              <a:buFont typeface="Arial"/>
              <a:buNone/>
              <a:defRPr sz="1057" b="0" i="0" u="none" strike="noStrike" cap="none">
                <a:solidFill>
                  <a:srgbClr val="011E41"/>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
        <p:nvSpPr>
          <p:cNvPr id="78" name="Google Shape;78;p27"/>
          <p:cNvSpPr txBox="1">
            <a:spLocks noGrp="1"/>
          </p:cNvSpPr>
          <p:nvPr>
            <p:ph type="body" idx="3"/>
          </p:nvPr>
        </p:nvSpPr>
        <p:spPr>
          <a:xfrm>
            <a:off x="607406" y="941638"/>
            <a:ext cx="10664460" cy="214452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76"/>
              </a:spcBef>
              <a:spcAft>
                <a:spcPts val="0"/>
              </a:spcAft>
              <a:buClr>
                <a:srgbClr val="011E41"/>
              </a:buClr>
              <a:buSzPts val="1878"/>
              <a:buFont typeface="Arial"/>
              <a:buNone/>
              <a:defRPr sz="1878" b="1" i="0" u="none" strike="noStrike" cap="none">
                <a:solidFill>
                  <a:srgbClr val="011E41"/>
                </a:solidFill>
                <a:latin typeface="Arial"/>
                <a:ea typeface="Arial"/>
                <a:cs typeface="Arial"/>
                <a:sym typeface="Arial"/>
              </a:defRPr>
            </a:lvl1pPr>
            <a:lvl2pPr marL="914400" marR="0" lvl="1" indent="-228600" algn="l" rtl="0">
              <a:spcBef>
                <a:spcPts val="282"/>
              </a:spcBef>
              <a:spcAft>
                <a:spcPts val="0"/>
              </a:spcAft>
              <a:buClr>
                <a:srgbClr val="19226C"/>
              </a:buClr>
              <a:buSzPts val="1409"/>
              <a:buFont typeface="Arial"/>
              <a:buNone/>
              <a:defRPr sz="1409" b="0" i="0" u="none" strike="noStrike" cap="none">
                <a:solidFill>
                  <a:srgbClr val="19226C"/>
                </a:solidFill>
                <a:latin typeface="Arial"/>
                <a:ea typeface="Arial"/>
                <a:cs typeface="Arial"/>
                <a:sym typeface="Arial"/>
              </a:defRPr>
            </a:lvl2pPr>
            <a:lvl3pPr marL="1371600" marR="0" lvl="2" indent="-228600" algn="l" rtl="0">
              <a:spcBef>
                <a:spcPts val="235"/>
              </a:spcBef>
              <a:spcAft>
                <a:spcPts val="0"/>
              </a:spcAft>
              <a:buClr>
                <a:srgbClr val="19226C"/>
              </a:buClr>
              <a:buSzPts val="1174"/>
              <a:buFont typeface="Arial"/>
              <a:buNone/>
              <a:defRPr sz="1174" b="0" i="0" u="none" strike="noStrike" cap="none">
                <a:solidFill>
                  <a:srgbClr val="19226C"/>
                </a:solidFill>
                <a:latin typeface="Arial"/>
                <a:ea typeface="Arial"/>
                <a:cs typeface="Arial"/>
                <a:sym typeface="Arial"/>
              </a:defRPr>
            </a:lvl3pPr>
            <a:lvl4pPr marL="1828800" marR="0" lvl="3"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4pPr>
            <a:lvl5pPr marL="2286000" marR="0" lvl="4"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1"/>
        <p:cNvGrpSpPr/>
        <p:nvPr/>
      </p:nvGrpSpPr>
      <p:grpSpPr>
        <a:xfrm>
          <a:off x="0" y="0"/>
          <a:ext cx="0" cy="0"/>
          <a:chOff x="0" y="0"/>
          <a:chExt cx="0" cy="0"/>
        </a:xfrm>
      </p:grpSpPr>
      <p:sp>
        <p:nvSpPr>
          <p:cNvPr id="82" name="Google Shape;82;p29"/>
          <p:cNvSpPr txBox="1">
            <a:spLocks noGrp="1"/>
          </p:cNvSpPr>
          <p:nvPr>
            <p:ph type="body" idx="1"/>
          </p:nvPr>
        </p:nvSpPr>
        <p:spPr>
          <a:xfrm>
            <a:off x="593966" y="3108570"/>
            <a:ext cx="5246675" cy="87898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9"/>
              </a:spcBef>
              <a:spcAft>
                <a:spcPts val="0"/>
              </a:spcAft>
              <a:buClr>
                <a:srgbClr val="011E41"/>
              </a:buClr>
              <a:buSzPts val="1644"/>
              <a:buFont typeface="Arial"/>
              <a:buNone/>
              <a:defRPr sz="1644" b="0" i="0" u="none" strike="noStrike" cap="none">
                <a:solidFill>
                  <a:srgbClr val="011E41"/>
                </a:solidFill>
                <a:latin typeface="Arial"/>
                <a:ea typeface="Arial"/>
                <a:cs typeface="Arial"/>
                <a:sym typeface="Arial"/>
              </a:defRPr>
            </a:lvl1pPr>
            <a:lvl2pPr marL="914400" marR="0" lvl="1" indent="-228600" algn="l" rtl="0">
              <a:spcBef>
                <a:spcPts val="282"/>
              </a:spcBef>
              <a:spcAft>
                <a:spcPts val="0"/>
              </a:spcAft>
              <a:buClr>
                <a:srgbClr val="011E41"/>
              </a:buClr>
              <a:buSzPts val="1409"/>
              <a:buFont typeface="Arial"/>
              <a:buNone/>
              <a:defRPr sz="1409" b="0" i="0" u="none" strike="noStrike" cap="none">
                <a:solidFill>
                  <a:srgbClr val="011E41"/>
                </a:solidFill>
                <a:latin typeface="Arial"/>
                <a:ea typeface="Arial"/>
                <a:cs typeface="Arial"/>
                <a:sym typeface="Arial"/>
              </a:defRPr>
            </a:lvl2pPr>
            <a:lvl3pPr marL="1371600" marR="0" lvl="2" indent="-228600" algn="l" rtl="0">
              <a:spcBef>
                <a:spcPts val="235"/>
              </a:spcBef>
              <a:spcAft>
                <a:spcPts val="0"/>
              </a:spcAft>
              <a:buClr>
                <a:srgbClr val="011E41"/>
              </a:buClr>
              <a:buSzPts val="1174"/>
              <a:buFont typeface="Arial"/>
              <a:buNone/>
              <a:defRPr sz="1174" b="0" i="0" u="none" strike="noStrike" cap="none">
                <a:solidFill>
                  <a:srgbClr val="011E41"/>
                </a:solidFill>
                <a:latin typeface="Arial"/>
                <a:ea typeface="Arial"/>
                <a:cs typeface="Arial"/>
                <a:sym typeface="Arial"/>
              </a:defRPr>
            </a:lvl3pPr>
            <a:lvl4pPr marL="1828800" marR="0" lvl="3" indent="-295719" algn="l" rtl="0">
              <a:spcBef>
                <a:spcPts val="211"/>
              </a:spcBef>
              <a:spcAft>
                <a:spcPts val="0"/>
              </a:spcAft>
              <a:buClr>
                <a:srgbClr val="011E41"/>
              </a:buClr>
              <a:buSzPts val="1057"/>
              <a:buFont typeface="Arial"/>
              <a:buChar char="–"/>
              <a:defRPr sz="1057" b="0" i="0" u="none" strike="noStrike" cap="none">
                <a:solidFill>
                  <a:srgbClr val="011E41"/>
                </a:solidFill>
                <a:latin typeface="Arial"/>
                <a:ea typeface="Arial"/>
                <a:cs typeface="Arial"/>
                <a:sym typeface="Arial"/>
              </a:defRPr>
            </a:lvl4pPr>
            <a:lvl5pPr marL="2286000" marR="0" lvl="4" indent="-295719" algn="l" rtl="0">
              <a:spcBef>
                <a:spcPts val="211"/>
              </a:spcBef>
              <a:spcAft>
                <a:spcPts val="0"/>
              </a:spcAft>
              <a:buClr>
                <a:srgbClr val="011E41"/>
              </a:buClr>
              <a:buSzPts val="1057"/>
              <a:buFont typeface="Arial"/>
              <a:buChar char="»"/>
              <a:defRPr sz="1057" b="0" i="0" u="none" strike="noStrike" cap="none">
                <a:solidFill>
                  <a:srgbClr val="011E41"/>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
        <p:nvSpPr>
          <p:cNvPr id="83" name="Google Shape;83;p29"/>
          <p:cNvSpPr txBox="1">
            <a:spLocks noGrp="1"/>
          </p:cNvSpPr>
          <p:nvPr>
            <p:ph type="body" idx="2"/>
          </p:nvPr>
        </p:nvSpPr>
        <p:spPr>
          <a:xfrm>
            <a:off x="6038630" y="3108570"/>
            <a:ext cx="5246675" cy="87898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9"/>
              </a:spcBef>
              <a:spcAft>
                <a:spcPts val="0"/>
              </a:spcAft>
              <a:buClr>
                <a:srgbClr val="19226C"/>
              </a:buClr>
              <a:buSzPts val="1644"/>
              <a:buFont typeface="Arial"/>
              <a:buNone/>
              <a:defRPr sz="1644" b="0" i="0" u="none" strike="noStrike" cap="none">
                <a:solidFill>
                  <a:srgbClr val="19226C"/>
                </a:solidFill>
                <a:latin typeface="Arial"/>
                <a:ea typeface="Arial"/>
                <a:cs typeface="Arial"/>
                <a:sym typeface="Arial"/>
              </a:defRPr>
            </a:lvl1pPr>
            <a:lvl2pPr marL="914400" marR="0" lvl="1" indent="-228600" algn="l" rtl="0">
              <a:spcBef>
                <a:spcPts val="329"/>
              </a:spcBef>
              <a:spcAft>
                <a:spcPts val="0"/>
              </a:spcAft>
              <a:buClr>
                <a:srgbClr val="011E41"/>
              </a:buClr>
              <a:buSzPts val="1644"/>
              <a:buFont typeface="Arial"/>
              <a:buNone/>
              <a:defRPr sz="1644" b="0" i="0" u="none" strike="noStrike" cap="none">
                <a:solidFill>
                  <a:srgbClr val="011E41"/>
                </a:solidFill>
                <a:latin typeface="Arial"/>
                <a:ea typeface="Arial"/>
                <a:cs typeface="Arial"/>
                <a:sym typeface="Arial"/>
              </a:defRPr>
            </a:lvl2pPr>
            <a:lvl3pPr marL="1371600" marR="0" lvl="2" indent="-228600" algn="l" rtl="0">
              <a:spcBef>
                <a:spcPts val="282"/>
              </a:spcBef>
              <a:spcAft>
                <a:spcPts val="0"/>
              </a:spcAft>
              <a:buClr>
                <a:srgbClr val="011E41"/>
              </a:buClr>
              <a:buSzPts val="1409"/>
              <a:buFont typeface="Arial"/>
              <a:buNone/>
              <a:defRPr sz="1409" b="0" i="0" u="none" strike="noStrike" cap="none">
                <a:solidFill>
                  <a:srgbClr val="011E41"/>
                </a:solidFill>
                <a:latin typeface="Arial"/>
                <a:ea typeface="Arial"/>
                <a:cs typeface="Arial"/>
                <a:sym typeface="Arial"/>
              </a:defRPr>
            </a:lvl3pPr>
            <a:lvl4pPr marL="1828800" marR="0" lvl="3" indent="-228600" algn="l" rtl="0">
              <a:spcBef>
                <a:spcPts val="235"/>
              </a:spcBef>
              <a:spcAft>
                <a:spcPts val="0"/>
              </a:spcAft>
              <a:buClr>
                <a:srgbClr val="011E41"/>
              </a:buClr>
              <a:buSzPts val="1174"/>
              <a:buFont typeface="Arial"/>
              <a:buNone/>
              <a:defRPr sz="1174" b="0" i="0" u="none" strike="noStrike" cap="none">
                <a:solidFill>
                  <a:srgbClr val="011E41"/>
                </a:solidFill>
                <a:latin typeface="Arial"/>
                <a:ea typeface="Arial"/>
                <a:cs typeface="Arial"/>
                <a:sym typeface="Arial"/>
              </a:defRPr>
            </a:lvl4pPr>
            <a:lvl5pPr marL="2286000" marR="0" lvl="4" indent="-228600" algn="l" rtl="0">
              <a:spcBef>
                <a:spcPts val="211"/>
              </a:spcBef>
              <a:spcAft>
                <a:spcPts val="0"/>
              </a:spcAft>
              <a:buClr>
                <a:srgbClr val="011E41"/>
              </a:buClr>
              <a:buSzPts val="1057"/>
              <a:buFont typeface="Arial"/>
              <a:buNone/>
              <a:defRPr sz="1057" b="0" i="0" u="none" strike="noStrike" cap="none">
                <a:solidFill>
                  <a:srgbClr val="011E41"/>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
        <p:nvSpPr>
          <p:cNvPr id="84" name="Google Shape;84;p29"/>
          <p:cNvSpPr txBox="1">
            <a:spLocks noGrp="1"/>
          </p:cNvSpPr>
          <p:nvPr>
            <p:ph type="body" idx="3"/>
          </p:nvPr>
        </p:nvSpPr>
        <p:spPr>
          <a:xfrm>
            <a:off x="607406" y="941638"/>
            <a:ext cx="10664460" cy="214452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76"/>
              </a:spcBef>
              <a:spcAft>
                <a:spcPts val="0"/>
              </a:spcAft>
              <a:buClr>
                <a:srgbClr val="011E41"/>
              </a:buClr>
              <a:buSzPts val="1878"/>
              <a:buFont typeface="Arial"/>
              <a:buNone/>
              <a:defRPr sz="1878" b="1" i="0" u="none" strike="noStrike" cap="none">
                <a:solidFill>
                  <a:srgbClr val="011E41"/>
                </a:solidFill>
                <a:latin typeface="Arial"/>
                <a:ea typeface="Arial"/>
                <a:cs typeface="Arial"/>
                <a:sym typeface="Arial"/>
              </a:defRPr>
            </a:lvl1pPr>
            <a:lvl2pPr marL="914400" marR="0" lvl="1" indent="-228600" algn="l" rtl="0">
              <a:spcBef>
                <a:spcPts val="282"/>
              </a:spcBef>
              <a:spcAft>
                <a:spcPts val="0"/>
              </a:spcAft>
              <a:buClr>
                <a:srgbClr val="19226C"/>
              </a:buClr>
              <a:buSzPts val="1409"/>
              <a:buFont typeface="Arial"/>
              <a:buNone/>
              <a:defRPr sz="1409" b="0" i="0" u="none" strike="noStrike" cap="none">
                <a:solidFill>
                  <a:srgbClr val="19226C"/>
                </a:solidFill>
                <a:latin typeface="Arial"/>
                <a:ea typeface="Arial"/>
                <a:cs typeface="Arial"/>
                <a:sym typeface="Arial"/>
              </a:defRPr>
            </a:lvl2pPr>
            <a:lvl3pPr marL="1371600" marR="0" lvl="2" indent="-228600" algn="l" rtl="0">
              <a:spcBef>
                <a:spcPts val="235"/>
              </a:spcBef>
              <a:spcAft>
                <a:spcPts val="0"/>
              </a:spcAft>
              <a:buClr>
                <a:srgbClr val="19226C"/>
              </a:buClr>
              <a:buSzPts val="1174"/>
              <a:buFont typeface="Arial"/>
              <a:buNone/>
              <a:defRPr sz="1174" b="0" i="0" u="none" strike="noStrike" cap="none">
                <a:solidFill>
                  <a:srgbClr val="19226C"/>
                </a:solidFill>
                <a:latin typeface="Arial"/>
                <a:ea typeface="Arial"/>
                <a:cs typeface="Arial"/>
                <a:sym typeface="Arial"/>
              </a:defRPr>
            </a:lvl3pPr>
            <a:lvl4pPr marL="1828800" marR="0" lvl="3"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4pPr>
            <a:lvl5pPr marL="2286000" marR="0" lvl="4"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7"/>
        <p:cNvGrpSpPr/>
        <p:nvPr/>
      </p:nvGrpSpPr>
      <p:grpSpPr>
        <a:xfrm>
          <a:off x="0" y="0"/>
          <a:ext cx="0" cy="0"/>
          <a:chOff x="0" y="0"/>
          <a:chExt cx="0" cy="0"/>
        </a:xfrm>
      </p:grpSpPr>
      <p:sp>
        <p:nvSpPr>
          <p:cNvPr id="88" name="Google Shape;88;p31"/>
          <p:cNvSpPr txBox="1">
            <a:spLocks noGrp="1"/>
          </p:cNvSpPr>
          <p:nvPr>
            <p:ph type="body" idx="1"/>
          </p:nvPr>
        </p:nvSpPr>
        <p:spPr>
          <a:xfrm>
            <a:off x="593966" y="3108570"/>
            <a:ext cx="5246675" cy="87898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9"/>
              </a:spcBef>
              <a:spcAft>
                <a:spcPts val="0"/>
              </a:spcAft>
              <a:buClr>
                <a:srgbClr val="011E41"/>
              </a:buClr>
              <a:buSzPts val="1644"/>
              <a:buFont typeface="Arial"/>
              <a:buNone/>
              <a:defRPr sz="1644" b="0" i="0" u="none" strike="noStrike" cap="none">
                <a:solidFill>
                  <a:srgbClr val="011E41"/>
                </a:solidFill>
                <a:latin typeface="Arial"/>
                <a:ea typeface="Arial"/>
                <a:cs typeface="Arial"/>
                <a:sym typeface="Arial"/>
              </a:defRPr>
            </a:lvl1pPr>
            <a:lvl2pPr marL="914400" marR="0" lvl="1" indent="-228600" algn="l" rtl="0">
              <a:spcBef>
                <a:spcPts val="282"/>
              </a:spcBef>
              <a:spcAft>
                <a:spcPts val="0"/>
              </a:spcAft>
              <a:buClr>
                <a:srgbClr val="011E41"/>
              </a:buClr>
              <a:buSzPts val="1409"/>
              <a:buFont typeface="Arial"/>
              <a:buNone/>
              <a:defRPr sz="1409" b="0" i="0" u="none" strike="noStrike" cap="none">
                <a:solidFill>
                  <a:srgbClr val="011E41"/>
                </a:solidFill>
                <a:latin typeface="Arial"/>
                <a:ea typeface="Arial"/>
                <a:cs typeface="Arial"/>
                <a:sym typeface="Arial"/>
              </a:defRPr>
            </a:lvl2pPr>
            <a:lvl3pPr marL="1371600" marR="0" lvl="2" indent="-228600" algn="l" rtl="0">
              <a:spcBef>
                <a:spcPts val="235"/>
              </a:spcBef>
              <a:spcAft>
                <a:spcPts val="0"/>
              </a:spcAft>
              <a:buClr>
                <a:srgbClr val="011E41"/>
              </a:buClr>
              <a:buSzPts val="1174"/>
              <a:buFont typeface="Arial"/>
              <a:buNone/>
              <a:defRPr sz="1174" b="0" i="0" u="none" strike="noStrike" cap="none">
                <a:solidFill>
                  <a:srgbClr val="011E41"/>
                </a:solidFill>
                <a:latin typeface="Arial"/>
                <a:ea typeface="Arial"/>
                <a:cs typeface="Arial"/>
                <a:sym typeface="Arial"/>
              </a:defRPr>
            </a:lvl3pPr>
            <a:lvl4pPr marL="1828800" marR="0" lvl="3" indent="-295719" algn="l" rtl="0">
              <a:spcBef>
                <a:spcPts val="211"/>
              </a:spcBef>
              <a:spcAft>
                <a:spcPts val="0"/>
              </a:spcAft>
              <a:buClr>
                <a:srgbClr val="011E41"/>
              </a:buClr>
              <a:buSzPts val="1057"/>
              <a:buFont typeface="Arial"/>
              <a:buChar char="–"/>
              <a:defRPr sz="1057" b="0" i="0" u="none" strike="noStrike" cap="none">
                <a:solidFill>
                  <a:srgbClr val="011E41"/>
                </a:solidFill>
                <a:latin typeface="Arial"/>
                <a:ea typeface="Arial"/>
                <a:cs typeface="Arial"/>
                <a:sym typeface="Arial"/>
              </a:defRPr>
            </a:lvl4pPr>
            <a:lvl5pPr marL="2286000" marR="0" lvl="4" indent="-295719" algn="l" rtl="0">
              <a:spcBef>
                <a:spcPts val="211"/>
              </a:spcBef>
              <a:spcAft>
                <a:spcPts val="0"/>
              </a:spcAft>
              <a:buClr>
                <a:srgbClr val="011E41"/>
              </a:buClr>
              <a:buSzPts val="1057"/>
              <a:buFont typeface="Arial"/>
              <a:buChar char="»"/>
              <a:defRPr sz="1057" b="0" i="0" u="none" strike="noStrike" cap="none">
                <a:solidFill>
                  <a:srgbClr val="011E41"/>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
        <p:nvSpPr>
          <p:cNvPr id="89" name="Google Shape;89;p31"/>
          <p:cNvSpPr txBox="1">
            <a:spLocks noGrp="1"/>
          </p:cNvSpPr>
          <p:nvPr>
            <p:ph type="body" idx="2"/>
          </p:nvPr>
        </p:nvSpPr>
        <p:spPr>
          <a:xfrm>
            <a:off x="6038630" y="3108570"/>
            <a:ext cx="5246675" cy="87898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9"/>
              </a:spcBef>
              <a:spcAft>
                <a:spcPts val="0"/>
              </a:spcAft>
              <a:buClr>
                <a:srgbClr val="19226C"/>
              </a:buClr>
              <a:buSzPts val="1644"/>
              <a:buFont typeface="Arial"/>
              <a:buNone/>
              <a:defRPr sz="1644" b="0" i="0" u="none" strike="noStrike" cap="none">
                <a:solidFill>
                  <a:srgbClr val="19226C"/>
                </a:solidFill>
                <a:latin typeface="Arial"/>
                <a:ea typeface="Arial"/>
                <a:cs typeface="Arial"/>
                <a:sym typeface="Arial"/>
              </a:defRPr>
            </a:lvl1pPr>
            <a:lvl2pPr marL="914400" marR="0" lvl="1" indent="-228600" algn="l" rtl="0">
              <a:spcBef>
                <a:spcPts val="329"/>
              </a:spcBef>
              <a:spcAft>
                <a:spcPts val="0"/>
              </a:spcAft>
              <a:buClr>
                <a:srgbClr val="011E41"/>
              </a:buClr>
              <a:buSzPts val="1644"/>
              <a:buFont typeface="Arial"/>
              <a:buNone/>
              <a:defRPr sz="1644" b="0" i="0" u="none" strike="noStrike" cap="none">
                <a:solidFill>
                  <a:srgbClr val="011E41"/>
                </a:solidFill>
                <a:latin typeface="Arial"/>
                <a:ea typeface="Arial"/>
                <a:cs typeface="Arial"/>
                <a:sym typeface="Arial"/>
              </a:defRPr>
            </a:lvl2pPr>
            <a:lvl3pPr marL="1371600" marR="0" lvl="2" indent="-228600" algn="l" rtl="0">
              <a:spcBef>
                <a:spcPts val="282"/>
              </a:spcBef>
              <a:spcAft>
                <a:spcPts val="0"/>
              </a:spcAft>
              <a:buClr>
                <a:srgbClr val="011E41"/>
              </a:buClr>
              <a:buSzPts val="1409"/>
              <a:buFont typeface="Arial"/>
              <a:buNone/>
              <a:defRPr sz="1409" b="0" i="0" u="none" strike="noStrike" cap="none">
                <a:solidFill>
                  <a:srgbClr val="011E41"/>
                </a:solidFill>
                <a:latin typeface="Arial"/>
                <a:ea typeface="Arial"/>
                <a:cs typeface="Arial"/>
                <a:sym typeface="Arial"/>
              </a:defRPr>
            </a:lvl3pPr>
            <a:lvl4pPr marL="1828800" marR="0" lvl="3" indent="-228600" algn="l" rtl="0">
              <a:spcBef>
                <a:spcPts val="235"/>
              </a:spcBef>
              <a:spcAft>
                <a:spcPts val="0"/>
              </a:spcAft>
              <a:buClr>
                <a:srgbClr val="011E41"/>
              </a:buClr>
              <a:buSzPts val="1174"/>
              <a:buFont typeface="Arial"/>
              <a:buNone/>
              <a:defRPr sz="1174" b="0" i="0" u="none" strike="noStrike" cap="none">
                <a:solidFill>
                  <a:srgbClr val="011E41"/>
                </a:solidFill>
                <a:latin typeface="Arial"/>
                <a:ea typeface="Arial"/>
                <a:cs typeface="Arial"/>
                <a:sym typeface="Arial"/>
              </a:defRPr>
            </a:lvl4pPr>
            <a:lvl5pPr marL="2286000" marR="0" lvl="4" indent="-228600" algn="l" rtl="0">
              <a:spcBef>
                <a:spcPts val="211"/>
              </a:spcBef>
              <a:spcAft>
                <a:spcPts val="0"/>
              </a:spcAft>
              <a:buClr>
                <a:srgbClr val="011E41"/>
              </a:buClr>
              <a:buSzPts val="1057"/>
              <a:buFont typeface="Arial"/>
              <a:buNone/>
              <a:defRPr sz="1057" b="0" i="0" u="none" strike="noStrike" cap="none">
                <a:solidFill>
                  <a:srgbClr val="011E41"/>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
        <p:nvSpPr>
          <p:cNvPr id="90" name="Google Shape;90;p31"/>
          <p:cNvSpPr txBox="1">
            <a:spLocks noGrp="1"/>
          </p:cNvSpPr>
          <p:nvPr>
            <p:ph type="body" idx="3"/>
          </p:nvPr>
        </p:nvSpPr>
        <p:spPr>
          <a:xfrm>
            <a:off x="607406" y="941638"/>
            <a:ext cx="10664460" cy="214452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76"/>
              </a:spcBef>
              <a:spcAft>
                <a:spcPts val="0"/>
              </a:spcAft>
              <a:buClr>
                <a:srgbClr val="011E41"/>
              </a:buClr>
              <a:buSzPts val="1878"/>
              <a:buFont typeface="Arial"/>
              <a:buNone/>
              <a:defRPr sz="1878" b="1" i="0" u="none" strike="noStrike" cap="none">
                <a:solidFill>
                  <a:srgbClr val="011E41"/>
                </a:solidFill>
                <a:latin typeface="Arial"/>
                <a:ea typeface="Arial"/>
                <a:cs typeface="Arial"/>
                <a:sym typeface="Arial"/>
              </a:defRPr>
            </a:lvl1pPr>
            <a:lvl2pPr marL="914400" marR="0" lvl="1" indent="-228600" algn="l" rtl="0">
              <a:spcBef>
                <a:spcPts val="282"/>
              </a:spcBef>
              <a:spcAft>
                <a:spcPts val="0"/>
              </a:spcAft>
              <a:buClr>
                <a:srgbClr val="19226C"/>
              </a:buClr>
              <a:buSzPts val="1409"/>
              <a:buFont typeface="Arial"/>
              <a:buNone/>
              <a:defRPr sz="1409" b="0" i="0" u="none" strike="noStrike" cap="none">
                <a:solidFill>
                  <a:srgbClr val="19226C"/>
                </a:solidFill>
                <a:latin typeface="Arial"/>
                <a:ea typeface="Arial"/>
                <a:cs typeface="Arial"/>
                <a:sym typeface="Arial"/>
              </a:defRPr>
            </a:lvl2pPr>
            <a:lvl3pPr marL="1371600" marR="0" lvl="2" indent="-228600" algn="l" rtl="0">
              <a:spcBef>
                <a:spcPts val="235"/>
              </a:spcBef>
              <a:spcAft>
                <a:spcPts val="0"/>
              </a:spcAft>
              <a:buClr>
                <a:srgbClr val="19226C"/>
              </a:buClr>
              <a:buSzPts val="1174"/>
              <a:buFont typeface="Arial"/>
              <a:buNone/>
              <a:defRPr sz="1174" b="0" i="0" u="none" strike="noStrike" cap="none">
                <a:solidFill>
                  <a:srgbClr val="19226C"/>
                </a:solidFill>
                <a:latin typeface="Arial"/>
                <a:ea typeface="Arial"/>
                <a:cs typeface="Arial"/>
                <a:sym typeface="Arial"/>
              </a:defRPr>
            </a:lvl3pPr>
            <a:lvl4pPr marL="1828800" marR="0" lvl="3"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4pPr>
            <a:lvl5pPr marL="2286000" marR="0" lvl="4"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3"/>
        <p:cNvGrpSpPr/>
        <p:nvPr/>
      </p:nvGrpSpPr>
      <p:grpSpPr>
        <a:xfrm>
          <a:off x="0" y="0"/>
          <a:ext cx="0" cy="0"/>
          <a:chOff x="0" y="0"/>
          <a:chExt cx="0" cy="0"/>
        </a:xfrm>
      </p:grpSpPr>
      <p:sp>
        <p:nvSpPr>
          <p:cNvPr id="94" name="Google Shape;94;p33"/>
          <p:cNvSpPr txBox="1">
            <a:spLocks noGrp="1"/>
          </p:cNvSpPr>
          <p:nvPr>
            <p:ph type="body" idx="1"/>
          </p:nvPr>
        </p:nvSpPr>
        <p:spPr>
          <a:xfrm>
            <a:off x="593966" y="3108570"/>
            <a:ext cx="5246675" cy="87898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9"/>
              </a:spcBef>
              <a:spcAft>
                <a:spcPts val="0"/>
              </a:spcAft>
              <a:buClr>
                <a:srgbClr val="011E41"/>
              </a:buClr>
              <a:buSzPts val="1644"/>
              <a:buFont typeface="Arial"/>
              <a:buNone/>
              <a:defRPr sz="1644" b="0" i="0" u="none" strike="noStrike" cap="none">
                <a:solidFill>
                  <a:srgbClr val="011E41"/>
                </a:solidFill>
                <a:latin typeface="Arial"/>
                <a:ea typeface="Arial"/>
                <a:cs typeface="Arial"/>
                <a:sym typeface="Arial"/>
              </a:defRPr>
            </a:lvl1pPr>
            <a:lvl2pPr marL="914400" marR="0" lvl="1" indent="-228600" algn="l" rtl="0">
              <a:spcBef>
                <a:spcPts val="282"/>
              </a:spcBef>
              <a:spcAft>
                <a:spcPts val="0"/>
              </a:spcAft>
              <a:buClr>
                <a:srgbClr val="011E41"/>
              </a:buClr>
              <a:buSzPts val="1409"/>
              <a:buFont typeface="Arial"/>
              <a:buNone/>
              <a:defRPr sz="1409" b="0" i="0" u="none" strike="noStrike" cap="none">
                <a:solidFill>
                  <a:srgbClr val="011E41"/>
                </a:solidFill>
                <a:latin typeface="Arial"/>
                <a:ea typeface="Arial"/>
                <a:cs typeface="Arial"/>
                <a:sym typeface="Arial"/>
              </a:defRPr>
            </a:lvl2pPr>
            <a:lvl3pPr marL="1371600" marR="0" lvl="2" indent="-228600" algn="l" rtl="0">
              <a:spcBef>
                <a:spcPts val="235"/>
              </a:spcBef>
              <a:spcAft>
                <a:spcPts val="0"/>
              </a:spcAft>
              <a:buClr>
                <a:srgbClr val="011E41"/>
              </a:buClr>
              <a:buSzPts val="1174"/>
              <a:buFont typeface="Arial"/>
              <a:buNone/>
              <a:defRPr sz="1174" b="0" i="0" u="none" strike="noStrike" cap="none">
                <a:solidFill>
                  <a:srgbClr val="011E41"/>
                </a:solidFill>
                <a:latin typeface="Arial"/>
                <a:ea typeface="Arial"/>
                <a:cs typeface="Arial"/>
                <a:sym typeface="Arial"/>
              </a:defRPr>
            </a:lvl3pPr>
            <a:lvl4pPr marL="1828800" marR="0" lvl="3" indent="-295719" algn="l" rtl="0">
              <a:spcBef>
                <a:spcPts val="211"/>
              </a:spcBef>
              <a:spcAft>
                <a:spcPts val="0"/>
              </a:spcAft>
              <a:buClr>
                <a:srgbClr val="011E41"/>
              </a:buClr>
              <a:buSzPts val="1057"/>
              <a:buFont typeface="Arial"/>
              <a:buChar char="–"/>
              <a:defRPr sz="1057" b="0" i="0" u="none" strike="noStrike" cap="none">
                <a:solidFill>
                  <a:srgbClr val="011E41"/>
                </a:solidFill>
                <a:latin typeface="Arial"/>
                <a:ea typeface="Arial"/>
                <a:cs typeface="Arial"/>
                <a:sym typeface="Arial"/>
              </a:defRPr>
            </a:lvl4pPr>
            <a:lvl5pPr marL="2286000" marR="0" lvl="4" indent="-295719" algn="l" rtl="0">
              <a:spcBef>
                <a:spcPts val="211"/>
              </a:spcBef>
              <a:spcAft>
                <a:spcPts val="0"/>
              </a:spcAft>
              <a:buClr>
                <a:srgbClr val="011E41"/>
              </a:buClr>
              <a:buSzPts val="1057"/>
              <a:buFont typeface="Arial"/>
              <a:buChar char="»"/>
              <a:defRPr sz="1057" b="0" i="0" u="none" strike="noStrike" cap="none">
                <a:solidFill>
                  <a:srgbClr val="011E41"/>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
        <p:nvSpPr>
          <p:cNvPr id="95" name="Google Shape;95;p33"/>
          <p:cNvSpPr txBox="1">
            <a:spLocks noGrp="1"/>
          </p:cNvSpPr>
          <p:nvPr>
            <p:ph type="body" idx="2"/>
          </p:nvPr>
        </p:nvSpPr>
        <p:spPr>
          <a:xfrm>
            <a:off x="6038630" y="3108570"/>
            <a:ext cx="5246675" cy="87898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9"/>
              </a:spcBef>
              <a:spcAft>
                <a:spcPts val="0"/>
              </a:spcAft>
              <a:buClr>
                <a:srgbClr val="19226C"/>
              </a:buClr>
              <a:buSzPts val="1644"/>
              <a:buFont typeface="Arial"/>
              <a:buNone/>
              <a:defRPr sz="1644" b="0" i="0" u="none" strike="noStrike" cap="none">
                <a:solidFill>
                  <a:srgbClr val="19226C"/>
                </a:solidFill>
                <a:latin typeface="Arial"/>
                <a:ea typeface="Arial"/>
                <a:cs typeface="Arial"/>
                <a:sym typeface="Arial"/>
              </a:defRPr>
            </a:lvl1pPr>
            <a:lvl2pPr marL="914400" marR="0" lvl="1" indent="-228600" algn="l" rtl="0">
              <a:spcBef>
                <a:spcPts val="329"/>
              </a:spcBef>
              <a:spcAft>
                <a:spcPts val="0"/>
              </a:spcAft>
              <a:buClr>
                <a:srgbClr val="011E41"/>
              </a:buClr>
              <a:buSzPts val="1644"/>
              <a:buFont typeface="Arial"/>
              <a:buNone/>
              <a:defRPr sz="1644" b="0" i="0" u="none" strike="noStrike" cap="none">
                <a:solidFill>
                  <a:srgbClr val="011E41"/>
                </a:solidFill>
                <a:latin typeface="Arial"/>
                <a:ea typeface="Arial"/>
                <a:cs typeface="Arial"/>
                <a:sym typeface="Arial"/>
              </a:defRPr>
            </a:lvl2pPr>
            <a:lvl3pPr marL="1371600" marR="0" lvl="2" indent="-228600" algn="l" rtl="0">
              <a:spcBef>
                <a:spcPts val="282"/>
              </a:spcBef>
              <a:spcAft>
                <a:spcPts val="0"/>
              </a:spcAft>
              <a:buClr>
                <a:srgbClr val="011E41"/>
              </a:buClr>
              <a:buSzPts val="1409"/>
              <a:buFont typeface="Arial"/>
              <a:buNone/>
              <a:defRPr sz="1409" b="0" i="0" u="none" strike="noStrike" cap="none">
                <a:solidFill>
                  <a:srgbClr val="011E41"/>
                </a:solidFill>
                <a:latin typeface="Arial"/>
                <a:ea typeface="Arial"/>
                <a:cs typeface="Arial"/>
                <a:sym typeface="Arial"/>
              </a:defRPr>
            </a:lvl3pPr>
            <a:lvl4pPr marL="1828800" marR="0" lvl="3" indent="-228600" algn="l" rtl="0">
              <a:spcBef>
                <a:spcPts val="235"/>
              </a:spcBef>
              <a:spcAft>
                <a:spcPts val="0"/>
              </a:spcAft>
              <a:buClr>
                <a:srgbClr val="011E41"/>
              </a:buClr>
              <a:buSzPts val="1174"/>
              <a:buFont typeface="Arial"/>
              <a:buNone/>
              <a:defRPr sz="1174" b="0" i="0" u="none" strike="noStrike" cap="none">
                <a:solidFill>
                  <a:srgbClr val="011E41"/>
                </a:solidFill>
                <a:latin typeface="Arial"/>
                <a:ea typeface="Arial"/>
                <a:cs typeface="Arial"/>
                <a:sym typeface="Arial"/>
              </a:defRPr>
            </a:lvl4pPr>
            <a:lvl5pPr marL="2286000" marR="0" lvl="4" indent="-228600" algn="l" rtl="0">
              <a:spcBef>
                <a:spcPts val="211"/>
              </a:spcBef>
              <a:spcAft>
                <a:spcPts val="0"/>
              </a:spcAft>
              <a:buClr>
                <a:srgbClr val="011E41"/>
              </a:buClr>
              <a:buSzPts val="1057"/>
              <a:buFont typeface="Arial"/>
              <a:buNone/>
              <a:defRPr sz="1057" b="0" i="0" u="none" strike="noStrike" cap="none">
                <a:solidFill>
                  <a:srgbClr val="011E41"/>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
        <p:nvSpPr>
          <p:cNvPr id="96" name="Google Shape;96;p33"/>
          <p:cNvSpPr txBox="1">
            <a:spLocks noGrp="1"/>
          </p:cNvSpPr>
          <p:nvPr>
            <p:ph type="body" idx="3"/>
          </p:nvPr>
        </p:nvSpPr>
        <p:spPr>
          <a:xfrm>
            <a:off x="607406" y="941638"/>
            <a:ext cx="10664460" cy="214452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76"/>
              </a:spcBef>
              <a:spcAft>
                <a:spcPts val="0"/>
              </a:spcAft>
              <a:buClr>
                <a:srgbClr val="011E41"/>
              </a:buClr>
              <a:buSzPts val="1878"/>
              <a:buFont typeface="Arial"/>
              <a:buNone/>
              <a:defRPr sz="1878" b="1" i="0" u="none" strike="noStrike" cap="none">
                <a:solidFill>
                  <a:srgbClr val="011E41"/>
                </a:solidFill>
                <a:latin typeface="Arial"/>
                <a:ea typeface="Arial"/>
                <a:cs typeface="Arial"/>
                <a:sym typeface="Arial"/>
              </a:defRPr>
            </a:lvl1pPr>
            <a:lvl2pPr marL="914400" marR="0" lvl="1" indent="-228600" algn="l" rtl="0">
              <a:spcBef>
                <a:spcPts val="282"/>
              </a:spcBef>
              <a:spcAft>
                <a:spcPts val="0"/>
              </a:spcAft>
              <a:buClr>
                <a:srgbClr val="19226C"/>
              </a:buClr>
              <a:buSzPts val="1409"/>
              <a:buFont typeface="Arial"/>
              <a:buNone/>
              <a:defRPr sz="1409" b="0" i="0" u="none" strike="noStrike" cap="none">
                <a:solidFill>
                  <a:srgbClr val="19226C"/>
                </a:solidFill>
                <a:latin typeface="Arial"/>
                <a:ea typeface="Arial"/>
                <a:cs typeface="Arial"/>
                <a:sym typeface="Arial"/>
              </a:defRPr>
            </a:lvl2pPr>
            <a:lvl3pPr marL="1371600" marR="0" lvl="2" indent="-228600" algn="l" rtl="0">
              <a:spcBef>
                <a:spcPts val="235"/>
              </a:spcBef>
              <a:spcAft>
                <a:spcPts val="0"/>
              </a:spcAft>
              <a:buClr>
                <a:srgbClr val="19226C"/>
              </a:buClr>
              <a:buSzPts val="1174"/>
              <a:buFont typeface="Arial"/>
              <a:buNone/>
              <a:defRPr sz="1174" b="0" i="0" u="none" strike="noStrike" cap="none">
                <a:solidFill>
                  <a:srgbClr val="19226C"/>
                </a:solidFill>
                <a:latin typeface="Arial"/>
                <a:ea typeface="Arial"/>
                <a:cs typeface="Arial"/>
                <a:sym typeface="Arial"/>
              </a:defRPr>
            </a:lvl3pPr>
            <a:lvl4pPr marL="1828800" marR="0" lvl="3"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4pPr>
            <a:lvl5pPr marL="2286000" marR="0" lvl="4"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9"/>
        <p:cNvGrpSpPr/>
        <p:nvPr/>
      </p:nvGrpSpPr>
      <p:grpSpPr>
        <a:xfrm>
          <a:off x="0" y="0"/>
          <a:ext cx="0" cy="0"/>
          <a:chOff x="0" y="0"/>
          <a:chExt cx="0" cy="0"/>
        </a:xfrm>
      </p:grpSpPr>
      <p:sp>
        <p:nvSpPr>
          <p:cNvPr id="100" name="Google Shape;100;p35"/>
          <p:cNvSpPr txBox="1">
            <a:spLocks noGrp="1"/>
          </p:cNvSpPr>
          <p:nvPr>
            <p:ph type="body" idx="1"/>
          </p:nvPr>
        </p:nvSpPr>
        <p:spPr>
          <a:xfrm>
            <a:off x="593966" y="3108570"/>
            <a:ext cx="5246675" cy="87898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9"/>
              </a:spcBef>
              <a:spcAft>
                <a:spcPts val="0"/>
              </a:spcAft>
              <a:buClr>
                <a:srgbClr val="19226C"/>
              </a:buClr>
              <a:buSzPts val="1644"/>
              <a:buFont typeface="Arial"/>
              <a:buNone/>
              <a:defRPr sz="1644" b="0" i="0" u="none" strike="noStrike" cap="none">
                <a:solidFill>
                  <a:srgbClr val="19226C"/>
                </a:solidFill>
                <a:latin typeface="Arial"/>
                <a:ea typeface="Arial"/>
                <a:cs typeface="Arial"/>
                <a:sym typeface="Arial"/>
              </a:defRPr>
            </a:lvl1pPr>
            <a:lvl2pPr marL="914400" marR="0" lvl="1" indent="-228600" algn="l" rtl="0">
              <a:spcBef>
                <a:spcPts val="282"/>
              </a:spcBef>
              <a:spcAft>
                <a:spcPts val="0"/>
              </a:spcAft>
              <a:buClr>
                <a:srgbClr val="19226C"/>
              </a:buClr>
              <a:buSzPts val="1409"/>
              <a:buFont typeface="Arial"/>
              <a:buNone/>
              <a:defRPr sz="1409" b="0" i="0" u="none" strike="noStrike" cap="none">
                <a:solidFill>
                  <a:srgbClr val="19226C"/>
                </a:solidFill>
                <a:latin typeface="Arial"/>
                <a:ea typeface="Arial"/>
                <a:cs typeface="Arial"/>
                <a:sym typeface="Arial"/>
              </a:defRPr>
            </a:lvl2pPr>
            <a:lvl3pPr marL="1371600" marR="0" lvl="2" indent="-228600" algn="l" rtl="0">
              <a:spcBef>
                <a:spcPts val="235"/>
              </a:spcBef>
              <a:spcAft>
                <a:spcPts val="0"/>
              </a:spcAft>
              <a:buClr>
                <a:srgbClr val="19226C"/>
              </a:buClr>
              <a:buSzPts val="1174"/>
              <a:buFont typeface="Arial"/>
              <a:buNone/>
              <a:defRPr sz="1174" b="0" i="0" u="none" strike="noStrike" cap="none">
                <a:solidFill>
                  <a:srgbClr val="19226C"/>
                </a:solidFill>
                <a:latin typeface="Arial"/>
                <a:ea typeface="Arial"/>
                <a:cs typeface="Arial"/>
                <a:sym typeface="Arial"/>
              </a:defRPr>
            </a:lvl3pPr>
            <a:lvl4pPr marL="1828800" marR="0" lvl="3"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4pPr>
            <a:lvl5pPr marL="2286000" marR="0" lvl="4"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
        <p:nvSpPr>
          <p:cNvPr id="101" name="Google Shape;101;p35"/>
          <p:cNvSpPr txBox="1">
            <a:spLocks noGrp="1"/>
          </p:cNvSpPr>
          <p:nvPr>
            <p:ph type="body" idx="2"/>
          </p:nvPr>
        </p:nvSpPr>
        <p:spPr>
          <a:xfrm>
            <a:off x="6038630" y="3108570"/>
            <a:ext cx="5246675" cy="87898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9"/>
              </a:spcBef>
              <a:spcAft>
                <a:spcPts val="0"/>
              </a:spcAft>
              <a:buClr>
                <a:srgbClr val="19226C"/>
              </a:buClr>
              <a:buSzPts val="1644"/>
              <a:buFont typeface="Arial"/>
              <a:buNone/>
              <a:defRPr sz="1644" b="0" i="0" u="none" strike="noStrike" cap="none">
                <a:solidFill>
                  <a:srgbClr val="19226C"/>
                </a:solidFill>
                <a:latin typeface="Arial"/>
                <a:ea typeface="Arial"/>
                <a:cs typeface="Arial"/>
                <a:sym typeface="Arial"/>
              </a:defRPr>
            </a:lvl1pPr>
            <a:lvl2pPr marL="914400" marR="0" lvl="1" indent="-228600" algn="l" rtl="0">
              <a:spcBef>
                <a:spcPts val="329"/>
              </a:spcBef>
              <a:spcAft>
                <a:spcPts val="0"/>
              </a:spcAft>
              <a:buClr>
                <a:srgbClr val="19226C"/>
              </a:buClr>
              <a:buSzPts val="1644"/>
              <a:buFont typeface="Arial"/>
              <a:buNone/>
              <a:defRPr sz="1644" b="0" i="0" u="none" strike="noStrike" cap="none">
                <a:solidFill>
                  <a:srgbClr val="19226C"/>
                </a:solidFill>
                <a:latin typeface="Arial"/>
                <a:ea typeface="Arial"/>
                <a:cs typeface="Arial"/>
                <a:sym typeface="Arial"/>
              </a:defRPr>
            </a:lvl2pPr>
            <a:lvl3pPr marL="1371600" marR="0" lvl="2" indent="-228600" algn="l" rtl="0">
              <a:spcBef>
                <a:spcPts val="282"/>
              </a:spcBef>
              <a:spcAft>
                <a:spcPts val="0"/>
              </a:spcAft>
              <a:buClr>
                <a:srgbClr val="19226C"/>
              </a:buClr>
              <a:buSzPts val="1409"/>
              <a:buFont typeface="Arial"/>
              <a:buNone/>
              <a:defRPr sz="1409" b="0" i="0" u="none" strike="noStrike" cap="none">
                <a:solidFill>
                  <a:srgbClr val="19226C"/>
                </a:solidFill>
                <a:latin typeface="Arial"/>
                <a:ea typeface="Arial"/>
                <a:cs typeface="Arial"/>
                <a:sym typeface="Arial"/>
              </a:defRPr>
            </a:lvl3pPr>
            <a:lvl4pPr marL="1828800" marR="0" lvl="3" indent="-228600" algn="l" rtl="0">
              <a:spcBef>
                <a:spcPts val="235"/>
              </a:spcBef>
              <a:spcAft>
                <a:spcPts val="0"/>
              </a:spcAft>
              <a:buClr>
                <a:srgbClr val="19226C"/>
              </a:buClr>
              <a:buSzPts val="1174"/>
              <a:buFont typeface="Arial"/>
              <a:buNone/>
              <a:defRPr sz="1174" b="0" i="0" u="none" strike="noStrike" cap="none">
                <a:solidFill>
                  <a:srgbClr val="19226C"/>
                </a:solidFill>
                <a:latin typeface="Arial"/>
                <a:ea typeface="Arial"/>
                <a:cs typeface="Arial"/>
                <a:sym typeface="Arial"/>
              </a:defRPr>
            </a:lvl4pPr>
            <a:lvl5pPr marL="2286000" marR="0" lvl="4" indent="-228600" algn="l" rtl="0">
              <a:spcBef>
                <a:spcPts val="211"/>
              </a:spcBef>
              <a:spcAft>
                <a:spcPts val="0"/>
              </a:spcAft>
              <a:buClr>
                <a:srgbClr val="19226C"/>
              </a:buClr>
              <a:buSzPts val="1057"/>
              <a:buFont typeface="Arial"/>
              <a:buNone/>
              <a:defRPr sz="1057" b="0" i="0" u="none" strike="noStrike" cap="none">
                <a:solidFill>
                  <a:srgbClr val="19226C"/>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
        <p:nvSpPr>
          <p:cNvPr id="102" name="Google Shape;102;p35"/>
          <p:cNvSpPr txBox="1">
            <a:spLocks noGrp="1"/>
          </p:cNvSpPr>
          <p:nvPr>
            <p:ph type="body" idx="3"/>
          </p:nvPr>
        </p:nvSpPr>
        <p:spPr>
          <a:xfrm>
            <a:off x="607406" y="941638"/>
            <a:ext cx="10664460" cy="214452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76"/>
              </a:spcBef>
              <a:spcAft>
                <a:spcPts val="0"/>
              </a:spcAft>
              <a:buClr>
                <a:srgbClr val="19226C"/>
              </a:buClr>
              <a:buSzPts val="1878"/>
              <a:buFont typeface="Arial"/>
              <a:buNone/>
              <a:defRPr sz="1878" b="0" i="0" u="none" strike="noStrike" cap="none">
                <a:solidFill>
                  <a:srgbClr val="19226C"/>
                </a:solidFill>
                <a:latin typeface="Arial"/>
                <a:ea typeface="Arial"/>
                <a:cs typeface="Arial"/>
                <a:sym typeface="Arial"/>
              </a:defRPr>
            </a:lvl1pPr>
            <a:lvl2pPr marL="914400" marR="0" lvl="1" indent="-228600" algn="l" rtl="0">
              <a:spcBef>
                <a:spcPts val="282"/>
              </a:spcBef>
              <a:spcAft>
                <a:spcPts val="0"/>
              </a:spcAft>
              <a:buClr>
                <a:srgbClr val="19226C"/>
              </a:buClr>
              <a:buSzPts val="1409"/>
              <a:buFont typeface="Arial"/>
              <a:buNone/>
              <a:defRPr sz="1409" b="0" i="0" u="none" strike="noStrike" cap="none">
                <a:solidFill>
                  <a:srgbClr val="19226C"/>
                </a:solidFill>
                <a:latin typeface="Arial"/>
                <a:ea typeface="Arial"/>
                <a:cs typeface="Arial"/>
                <a:sym typeface="Arial"/>
              </a:defRPr>
            </a:lvl2pPr>
            <a:lvl3pPr marL="1371600" marR="0" lvl="2" indent="-228600" algn="l" rtl="0">
              <a:spcBef>
                <a:spcPts val="235"/>
              </a:spcBef>
              <a:spcAft>
                <a:spcPts val="0"/>
              </a:spcAft>
              <a:buClr>
                <a:srgbClr val="19226C"/>
              </a:buClr>
              <a:buSzPts val="1174"/>
              <a:buFont typeface="Arial"/>
              <a:buNone/>
              <a:defRPr sz="1174" b="0" i="0" u="none" strike="noStrike" cap="none">
                <a:solidFill>
                  <a:srgbClr val="19226C"/>
                </a:solidFill>
                <a:latin typeface="Arial"/>
                <a:ea typeface="Arial"/>
                <a:cs typeface="Arial"/>
                <a:sym typeface="Arial"/>
              </a:defRPr>
            </a:lvl3pPr>
            <a:lvl4pPr marL="1828800" marR="0" lvl="3"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4pPr>
            <a:lvl5pPr marL="2286000" marR="0" lvl="4"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5"/>
        <p:cNvGrpSpPr/>
        <p:nvPr/>
      </p:nvGrpSpPr>
      <p:grpSpPr>
        <a:xfrm>
          <a:off x="0" y="0"/>
          <a:ext cx="0" cy="0"/>
          <a:chOff x="0" y="0"/>
          <a:chExt cx="0" cy="0"/>
        </a:xfrm>
      </p:grpSpPr>
      <p:sp>
        <p:nvSpPr>
          <p:cNvPr id="106" name="Google Shape;106;p37"/>
          <p:cNvSpPr txBox="1">
            <a:spLocks noGrp="1"/>
          </p:cNvSpPr>
          <p:nvPr>
            <p:ph type="body" idx="1"/>
          </p:nvPr>
        </p:nvSpPr>
        <p:spPr>
          <a:xfrm>
            <a:off x="593966" y="3108570"/>
            <a:ext cx="5246675" cy="87898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9"/>
              </a:spcBef>
              <a:spcAft>
                <a:spcPts val="0"/>
              </a:spcAft>
              <a:buClr>
                <a:srgbClr val="011E41"/>
              </a:buClr>
              <a:buSzPts val="1644"/>
              <a:buFont typeface="Arial"/>
              <a:buNone/>
              <a:defRPr sz="1644" b="0" i="0" u="none" strike="noStrike" cap="none">
                <a:solidFill>
                  <a:srgbClr val="011E41"/>
                </a:solidFill>
                <a:latin typeface="Arial"/>
                <a:ea typeface="Arial"/>
                <a:cs typeface="Arial"/>
                <a:sym typeface="Arial"/>
              </a:defRPr>
            </a:lvl1pPr>
            <a:lvl2pPr marL="914400" marR="0" lvl="1" indent="-228600" algn="l" rtl="0">
              <a:spcBef>
                <a:spcPts val="282"/>
              </a:spcBef>
              <a:spcAft>
                <a:spcPts val="0"/>
              </a:spcAft>
              <a:buClr>
                <a:srgbClr val="011E41"/>
              </a:buClr>
              <a:buSzPts val="1409"/>
              <a:buFont typeface="Arial"/>
              <a:buNone/>
              <a:defRPr sz="1409" b="0" i="0" u="none" strike="noStrike" cap="none">
                <a:solidFill>
                  <a:srgbClr val="011E41"/>
                </a:solidFill>
                <a:latin typeface="Arial"/>
                <a:ea typeface="Arial"/>
                <a:cs typeface="Arial"/>
                <a:sym typeface="Arial"/>
              </a:defRPr>
            </a:lvl2pPr>
            <a:lvl3pPr marL="1371600" marR="0" lvl="2" indent="-228600" algn="l" rtl="0">
              <a:spcBef>
                <a:spcPts val="235"/>
              </a:spcBef>
              <a:spcAft>
                <a:spcPts val="0"/>
              </a:spcAft>
              <a:buClr>
                <a:srgbClr val="011E41"/>
              </a:buClr>
              <a:buSzPts val="1174"/>
              <a:buFont typeface="Arial"/>
              <a:buNone/>
              <a:defRPr sz="1174" b="0" i="0" u="none" strike="noStrike" cap="none">
                <a:solidFill>
                  <a:srgbClr val="011E41"/>
                </a:solidFill>
                <a:latin typeface="Arial"/>
                <a:ea typeface="Arial"/>
                <a:cs typeface="Arial"/>
                <a:sym typeface="Arial"/>
              </a:defRPr>
            </a:lvl3pPr>
            <a:lvl4pPr marL="1828800" marR="0" lvl="3" indent="-295719" algn="l" rtl="0">
              <a:spcBef>
                <a:spcPts val="211"/>
              </a:spcBef>
              <a:spcAft>
                <a:spcPts val="0"/>
              </a:spcAft>
              <a:buClr>
                <a:srgbClr val="011E41"/>
              </a:buClr>
              <a:buSzPts val="1057"/>
              <a:buFont typeface="Arial"/>
              <a:buChar char="–"/>
              <a:defRPr sz="1057" b="0" i="0" u="none" strike="noStrike" cap="none">
                <a:solidFill>
                  <a:srgbClr val="011E41"/>
                </a:solidFill>
                <a:latin typeface="Arial"/>
                <a:ea typeface="Arial"/>
                <a:cs typeface="Arial"/>
                <a:sym typeface="Arial"/>
              </a:defRPr>
            </a:lvl4pPr>
            <a:lvl5pPr marL="2286000" marR="0" lvl="4" indent="-295719" algn="l" rtl="0">
              <a:spcBef>
                <a:spcPts val="211"/>
              </a:spcBef>
              <a:spcAft>
                <a:spcPts val="0"/>
              </a:spcAft>
              <a:buClr>
                <a:srgbClr val="011E41"/>
              </a:buClr>
              <a:buSzPts val="1057"/>
              <a:buFont typeface="Arial"/>
              <a:buChar char="»"/>
              <a:defRPr sz="1057" b="0" i="0" u="none" strike="noStrike" cap="none">
                <a:solidFill>
                  <a:srgbClr val="011E41"/>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
        <p:nvSpPr>
          <p:cNvPr id="107" name="Google Shape;107;p37"/>
          <p:cNvSpPr txBox="1">
            <a:spLocks noGrp="1"/>
          </p:cNvSpPr>
          <p:nvPr>
            <p:ph type="body" idx="2"/>
          </p:nvPr>
        </p:nvSpPr>
        <p:spPr>
          <a:xfrm>
            <a:off x="6038630" y="3108570"/>
            <a:ext cx="5246675" cy="87898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9"/>
              </a:spcBef>
              <a:spcAft>
                <a:spcPts val="0"/>
              </a:spcAft>
              <a:buClr>
                <a:srgbClr val="19226C"/>
              </a:buClr>
              <a:buSzPts val="1644"/>
              <a:buFont typeface="Arial"/>
              <a:buNone/>
              <a:defRPr sz="1644" b="0" i="0" u="none" strike="noStrike" cap="none">
                <a:solidFill>
                  <a:srgbClr val="19226C"/>
                </a:solidFill>
                <a:latin typeface="Arial"/>
                <a:ea typeface="Arial"/>
                <a:cs typeface="Arial"/>
                <a:sym typeface="Arial"/>
              </a:defRPr>
            </a:lvl1pPr>
            <a:lvl2pPr marL="914400" marR="0" lvl="1" indent="-228600" algn="l" rtl="0">
              <a:spcBef>
                <a:spcPts val="329"/>
              </a:spcBef>
              <a:spcAft>
                <a:spcPts val="0"/>
              </a:spcAft>
              <a:buClr>
                <a:srgbClr val="011E41"/>
              </a:buClr>
              <a:buSzPts val="1644"/>
              <a:buFont typeface="Arial"/>
              <a:buNone/>
              <a:defRPr sz="1644" b="0" i="0" u="none" strike="noStrike" cap="none">
                <a:solidFill>
                  <a:srgbClr val="011E41"/>
                </a:solidFill>
                <a:latin typeface="Arial"/>
                <a:ea typeface="Arial"/>
                <a:cs typeface="Arial"/>
                <a:sym typeface="Arial"/>
              </a:defRPr>
            </a:lvl2pPr>
            <a:lvl3pPr marL="1371600" marR="0" lvl="2" indent="-228600" algn="l" rtl="0">
              <a:spcBef>
                <a:spcPts val="282"/>
              </a:spcBef>
              <a:spcAft>
                <a:spcPts val="0"/>
              </a:spcAft>
              <a:buClr>
                <a:srgbClr val="011E41"/>
              </a:buClr>
              <a:buSzPts val="1409"/>
              <a:buFont typeface="Arial"/>
              <a:buNone/>
              <a:defRPr sz="1409" b="0" i="0" u="none" strike="noStrike" cap="none">
                <a:solidFill>
                  <a:srgbClr val="011E41"/>
                </a:solidFill>
                <a:latin typeface="Arial"/>
                <a:ea typeface="Arial"/>
                <a:cs typeface="Arial"/>
                <a:sym typeface="Arial"/>
              </a:defRPr>
            </a:lvl3pPr>
            <a:lvl4pPr marL="1828800" marR="0" lvl="3" indent="-228600" algn="l" rtl="0">
              <a:spcBef>
                <a:spcPts val="235"/>
              </a:spcBef>
              <a:spcAft>
                <a:spcPts val="0"/>
              </a:spcAft>
              <a:buClr>
                <a:srgbClr val="011E41"/>
              </a:buClr>
              <a:buSzPts val="1174"/>
              <a:buFont typeface="Arial"/>
              <a:buNone/>
              <a:defRPr sz="1174" b="0" i="0" u="none" strike="noStrike" cap="none">
                <a:solidFill>
                  <a:srgbClr val="011E41"/>
                </a:solidFill>
                <a:latin typeface="Arial"/>
                <a:ea typeface="Arial"/>
                <a:cs typeface="Arial"/>
                <a:sym typeface="Arial"/>
              </a:defRPr>
            </a:lvl4pPr>
            <a:lvl5pPr marL="2286000" marR="0" lvl="4" indent="-228600" algn="l" rtl="0">
              <a:spcBef>
                <a:spcPts val="211"/>
              </a:spcBef>
              <a:spcAft>
                <a:spcPts val="0"/>
              </a:spcAft>
              <a:buClr>
                <a:srgbClr val="011E41"/>
              </a:buClr>
              <a:buSzPts val="1057"/>
              <a:buFont typeface="Arial"/>
              <a:buNone/>
              <a:defRPr sz="1057" b="0" i="0" u="none" strike="noStrike" cap="none">
                <a:solidFill>
                  <a:srgbClr val="011E41"/>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
        <p:nvSpPr>
          <p:cNvPr id="108" name="Google Shape;108;p37"/>
          <p:cNvSpPr txBox="1">
            <a:spLocks noGrp="1"/>
          </p:cNvSpPr>
          <p:nvPr>
            <p:ph type="body" idx="3"/>
          </p:nvPr>
        </p:nvSpPr>
        <p:spPr>
          <a:xfrm>
            <a:off x="607406" y="941638"/>
            <a:ext cx="10664460" cy="214452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76"/>
              </a:spcBef>
              <a:spcAft>
                <a:spcPts val="0"/>
              </a:spcAft>
              <a:buClr>
                <a:srgbClr val="011E41"/>
              </a:buClr>
              <a:buSzPts val="1878"/>
              <a:buFont typeface="Arial"/>
              <a:buNone/>
              <a:defRPr sz="1878" b="1" i="0" u="none" strike="noStrike" cap="none">
                <a:solidFill>
                  <a:srgbClr val="011E41"/>
                </a:solidFill>
                <a:latin typeface="Arial"/>
                <a:ea typeface="Arial"/>
                <a:cs typeface="Arial"/>
                <a:sym typeface="Arial"/>
              </a:defRPr>
            </a:lvl1pPr>
            <a:lvl2pPr marL="914400" marR="0" lvl="1" indent="-228600" algn="l" rtl="0">
              <a:spcBef>
                <a:spcPts val="282"/>
              </a:spcBef>
              <a:spcAft>
                <a:spcPts val="0"/>
              </a:spcAft>
              <a:buClr>
                <a:srgbClr val="19226C"/>
              </a:buClr>
              <a:buSzPts val="1409"/>
              <a:buFont typeface="Arial"/>
              <a:buNone/>
              <a:defRPr sz="1409" b="0" i="0" u="none" strike="noStrike" cap="none">
                <a:solidFill>
                  <a:srgbClr val="19226C"/>
                </a:solidFill>
                <a:latin typeface="Arial"/>
                <a:ea typeface="Arial"/>
                <a:cs typeface="Arial"/>
                <a:sym typeface="Arial"/>
              </a:defRPr>
            </a:lvl2pPr>
            <a:lvl3pPr marL="1371600" marR="0" lvl="2" indent="-228600" algn="l" rtl="0">
              <a:spcBef>
                <a:spcPts val="235"/>
              </a:spcBef>
              <a:spcAft>
                <a:spcPts val="0"/>
              </a:spcAft>
              <a:buClr>
                <a:srgbClr val="19226C"/>
              </a:buClr>
              <a:buSzPts val="1174"/>
              <a:buFont typeface="Arial"/>
              <a:buNone/>
              <a:defRPr sz="1174" b="0" i="0" u="none" strike="noStrike" cap="none">
                <a:solidFill>
                  <a:srgbClr val="19226C"/>
                </a:solidFill>
                <a:latin typeface="Arial"/>
                <a:ea typeface="Arial"/>
                <a:cs typeface="Arial"/>
                <a:sym typeface="Arial"/>
              </a:defRPr>
            </a:lvl3pPr>
            <a:lvl4pPr marL="1828800" marR="0" lvl="3"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4pPr>
            <a:lvl5pPr marL="2286000" marR="0" lvl="4"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C3AB9-4BC0-9189-CEBD-767A6F58DACA}"/>
              </a:ext>
            </a:extLst>
          </p:cNvPr>
          <p:cNvSpPr>
            <a:spLocks noGrp="1"/>
          </p:cNvSpPr>
          <p:nvPr>
            <p:ph type="ctrTitle"/>
          </p:nvPr>
        </p:nvSpPr>
        <p:spPr>
          <a:xfrm>
            <a:off x="1484313" y="2179638"/>
            <a:ext cx="8910637" cy="4638675"/>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BAA511F-CD7C-837B-5421-E4D23A9CE3F2}"/>
              </a:ext>
            </a:extLst>
          </p:cNvPr>
          <p:cNvSpPr>
            <a:spLocks noGrp="1"/>
          </p:cNvSpPr>
          <p:nvPr>
            <p:ph type="subTitle" idx="1"/>
          </p:nvPr>
        </p:nvSpPr>
        <p:spPr>
          <a:xfrm>
            <a:off x="1484313" y="6996113"/>
            <a:ext cx="8910637" cy="321627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129830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sp>
        <p:nvSpPr>
          <p:cNvPr id="20" name="Google Shape;20;p7"/>
          <p:cNvSpPr txBox="1">
            <a:spLocks noGrp="1"/>
          </p:cNvSpPr>
          <p:nvPr>
            <p:ph type="body" idx="1"/>
          </p:nvPr>
        </p:nvSpPr>
        <p:spPr>
          <a:xfrm>
            <a:off x="607406" y="941638"/>
            <a:ext cx="10664460" cy="2144523"/>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376"/>
              </a:spcBef>
              <a:spcAft>
                <a:spcPts val="0"/>
              </a:spcAft>
              <a:buClr>
                <a:srgbClr val="011E41"/>
              </a:buClr>
              <a:buSzPts val="1878"/>
              <a:buFont typeface="Arial"/>
              <a:buNone/>
              <a:defRPr sz="1878" b="1" i="0" u="none" strike="noStrike" cap="none">
                <a:solidFill>
                  <a:srgbClr val="011E41"/>
                </a:solidFill>
                <a:latin typeface="Arial"/>
                <a:ea typeface="Arial"/>
                <a:cs typeface="Arial"/>
                <a:sym typeface="Arial"/>
              </a:defRPr>
            </a:lvl1pPr>
            <a:lvl2pPr marL="914400" marR="0" lvl="1" indent="-228600" algn="l" rtl="0">
              <a:spcBef>
                <a:spcPts val="282"/>
              </a:spcBef>
              <a:spcAft>
                <a:spcPts val="0"/>
              </a:spcAft>
              <a:buClr>
                <a:schemeClr val="dk1"/>
              </a:buClr>
              <a:buSzPts val="1409"/>
              <a:buFont typeface="Arial"/>
              <a:buNone/>
              <a:defRPr sz="1409" b="0" i="0" u="none" strike="noStrike" cap="none">
                <a:solidFill>
                  <a:schemeClr val="dk1"/>
                </a:solidFill>
                <a:latin typeface="Calibri"/>
                <a:ea typeface="Calibri"/>
                <a:cs typeface="Calibri"/>
                <a:sym typeface="Calibri"/>
              </a:defRPr>
            </a:lvl2pPr>
            <a:lvl3pPr marL="1371600" marR="0" lvl="2" indent="-228600" algn="l" rtl="0">
              <a:spcBef>
                <a:spcPts val="235"/>
              </a:spcBef>
              <a:spcAft>
                <a:spcPts val="0"/>
              </a:spcAft>
              <a:buClr>
                <a:schemeClr val="dk1"/>
              </a:buClr>
              <a:buSzPts val="1174"/>
              <a:buFont typeface="Arial"/>
              <a:buNone/>
              <a:defRPr sz="1174" b="0" i="0" u="none" strike="noStrike" cap="none">
                <a:solidFill>
                  <a:schemeClr val="dk1"/>
                </a:solidFill>
                <a:latin typeface="Calibri"/>
                <a:ea typeface="Calibri"/>
                <a:cs typeface="Calibri"/>
                <a:sym typeface="Calibri"/>
              </a:defRPr>
            </a:lvl3pPr>
            <a:lvl4pPr marL="1828800" marR="0" lvl="3"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4pPr>
            <a:lvl5pPr marL="2286000" marR="0" lvl="4"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3"/>
        <p:cNvGrpSpPr/>
        <p:nvPr/>
      </p:nvGrpSpPr>
      <p:grpSpPr>
        <a:xfrm>
          <a:off x="0" y="0"/>
          <a:ext cx="0" cy="0"/>
          <a:chOff x="0" y="0"/>
          <a:chExt cx="0" cy="0"/>
        </a:xfrm>
      </p:grpSpPr>
      <p:sp>
        <p:nvSpPr>
          <p:cNvPr id="24" name="Google Shape;24;p9"/>
          <p:cNvSpPr txBox="1">
            <a:spLocks noGrp="1"/>
          </p:cNvSpPr>
          <p:nvPr>
            <p:ph type="body" idx="1"/>
          </p:nvPr>
        </p:nvSpPr>
        <p:spPr>
          <a:xfrm>
            <a:off x="607406" y="941638"/>
            <a:ext cx="10664460" cy="2144523"/>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376"/>
              </a:spcBef>
              <a:spcAft>
                <a:spcPts val="0"/>
              </a:spcAft>
              <a:buClr>
                <a:srgbClr val="011E41"/>
              </a:buClr>
              <a:buSzPts val="1878"/>
              <a:buFont typeface="Arial"/>
              <a:buNone/>
              <a:defRPr sz="1878" b="1" i="0" u="none" strike="noStrike" cap="none">
                <a:solidFill>
                  <a:srgbClr val="011E41"/>
                </a:solidFill>
                <a:latin typeface="Arial"/>
                <a:ea typeface="Arial"/>
                <a:cs typeface="Arial"/>
                <a:sym typeface="Arial"/>
              </a:defRPr>
            </a:lvl1pPr>
            <a:lvl2pPr marL="914400" marR="0" lvl="1" indent="-228600" algn="l" rtl="0">
              <a:spcBef>
                <a:spcPts val="282"/>
              </a:spcBef>
              <a:spcAft>
                <a:spcPts val="0"/>
              </a:spcAft>
              <a:buClr>
                <a:schemeClr val="dk1"/>
              </a:buClr>
              <a:buSzPts val="1409"/>
              <a:buFont typeface="Arial"/>
              <a:buNone/>
              <a:defRPr sz="1409" b="0" i="0" u="none" strike="noStrike" cap="none">
                <a:solidFill>
                  <a:schemeClr val="dk1"/>
                </a:solidFill>
                <a:latin typeface="Calibri"/>
                <a:ea typeface="Calibri"/>
                <a:cs typeface="Calibri"/>
                <a:sym typeface="Calibri"/>
              </a:defRPr>
            </a:lvl2pPr>
            <a:lvl3pPr marL="1371600" marR="0" lvl="2" indent="-228600" algn="l" rtl="0">
              <a:spcBef>
                <a:spcPts val="235"/>
              </a:spcBef>
              <a:spcAft>
                <a:spcPts val="0"/>
              </a:spcAft>
              <a:buClr>
                <a:schemeClr val="dk1"/>
              </a:buClr>
              <a:buSzPts val="1174"/>
              <a:buFont typeface="Arial"/>
              <a:buNone/>
              <a:defRPr sz="1174" b="0" i="0" u="none" strike="noStrike" cap="none">
                <a:solidFill>
                  <a:schemeClr val="dk1"/>
                </a:solidFill>
                <a:latin typeface="Calibri"/>
                <a:ea typeface="Calibri"/>
                <a:cs typeface="Calibri"/>
                <a:sym typeface="Calibri"/>
              </a:defRPr>
            </a:lvl3pPr>
            <a:lvl4pPr marL="1828800" marR="0" lvl="3"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4pPr>
            <a:lvl5pPr marL="2286000" marR="0" lvl="4"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11"/>
          <p:cNvSpPr txBox="1">
            <a:spLocks noGrp="1"/>
          </p:cNvSpPr>
          <p:nvPr>
            <p:ph type="body" idx="1"/>
          </p:nvPr>
        </p:nvSpPr>
        <p:spPr>
          <a:xfrm>
            <a:off x="593966" y="3108570"/>
            <a:ext cx="5246675" cy="87898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9"/>
              </a:spcBef>
              <a:spcAft>
                <a:spcPts val="0"/>
              </a:spcAft>
              <a:buClr>
                <a:srgbClr val="011E41"/>
              </a:buClr>
              <a:buSzPts val="1644"/>
              <a:buFont typeface="Arial"/>
              <a:buNone/>
              <a:defRPr sz="1644" b="0" i="0" u="none" strike="noStrike" cap="none">
                <a:solidFill>
                  <a:srgbClr val="011E41"/>
                </a:solidFill>
                <a:latin typeface="Arial"/>
                <a:ea typeface="Arial"/>
                <a:cs typeface="Arial"/>
                <a:sym typeface="Arial"/>
              </a:defRPr>
            </a:lvl1pPr>
            <a:lvl2pPr marL="914400" marR="0" lvl="1" indent="-228600" algn="l" rtl="0">
              <a:spcBef>
                <a:spcPts val="282"/>
              </a:spcBef>
              <a:spcAft>
                <a:spcPts val="0"/>
              </a:spcAft>
              <a:buClr>
                <a:srgbClr val="011E41"/>
              </a:buClr>
              <a:buSzPts val="1409"/>
              <a:buFont typeface="Arial"/>
              <a:buNone/>
              <a:defRPr sz="1409" b="0" i="0" u="none" strike="noStrike" cap="none">
                <a:solidFill>
                  <a:srgbClr val="011E41"/>
                </a:solidFill>
                <a:latin typeface="Arial"/>
                <a:ea typeface="Arial"/>
                <a:cs typeface="Arial"/>
                <a:sym typeface="Arial"/>
              </a:defRPr>
            </a:lvl2pPr>
            <a:lvl3pPr marL="1371600" marR="0" lvl="2" indent="-228600" algn="l" rtl="0">
              <a:spcBef>
                <a:spcPts val="235"/>
              </a:spcBef>
              <a:spcAft>
                <a:spcPts val="0"/>
              </a:spcAft>
              <a:buClr>
                <a:srgbClr val="011E41"/>
              </a:buClr>
              <a:buSzPts val="1174"/>
              <a:buFont typeface="Arial"/>
              <a:buNone/>
              <a:defRPr sz="1174" b="0" i="0" u="none" strike="noStrike" cap="none">
                <a:solidFill>
                  <a:srgbClr val="011E41"/>
                </a:solidFill>
                <a:latin typeface="Arial"/>
                <a:ea typeface="Arial"/>
                <a:cs typeface="Arial"/>
                <a:sym typeface="Arial"/>
              </a:defRPr>
            </a:lvl3pPr>
            <a:lvl4pPr marL="1828800" marR="0" lvl="3" indent="-295719" algn="l" rtl="0">
              <a:spcBef>
                <a:spcPts val="211"/>
              </a:spcBef>
              <a:spcAft>
                <a:spcPts val="0"/>
              </a:spcAft>
              <a:buClr>
                <a:srgbClr val="011E41"/>
              </a:buClr>
              <a:buSzPts val="1057"/>
              <a:buFont typeface="Arial"/>
              <a:buChar char="–"/>
              <a:defRPr sz="1057" b="0" i="0" u="none" strike="noStrike" cap="none">
                <a:solidFill>
                  <a:srgbClr val="011E41"/>
                </a:solidFill>
                <a:latin typeface="Arial"/>
                <a:ea typeface="Arial"/>
                <a:cs typeface="Arial"/>
                <a:sym typeface="Arial"/>
              </a:defRPr>
            </a:lvl4pPr>
            <a:lvl5pPr marL="2286000" marR="0" lvl="4" indent="-295719" algn="l" rtl="0">
              <a:spcBef>
                <a:spcPts val="211"/>
              </a:spcBef>
              <a:spcAft>
                <a:spcPts val="0"/>
              </a:spcAft>
              <a:buClr>
                <a:srgbClr val="011E41"/>
              </a:buClr>
              <a:buSzPts val="1057"/>
              <a:buFont typeface="Arial"/>
              <a:buChar char="»"/>
              <a:defRPr sz="1057" b="0" i="0" u="none" strike="noStrike" cap="none">
                <a:solidFill>
                  <a:srgbClr val="011E41"/>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
        <p:nvSpPr>
          <p:cNvPr id="29" name="Google Shape;29;p11"/>
          <p:cNvSpPr txBox="1">
            <a:spLocks noGrp="1"/>
          </p:cNvSpPr>
          <p:nvPr>
            <p:ph type="body" idx="2"/>
          </p:nvPr>
        </p:nvSpPr>
        <p:spPr>
          <a:xfrm>
            <a:off x="6038630" y="3108570"/>
            <a:ext cx="5246675" cy="87898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9"/>
              </a:spcBef>
              <a:spcAft>
                <a:spcPts val="0"/>
              </a:spcAft>
              <a:buClr>
                <a:srgbClr val="19226C"/>
              </a:buClr>
              <a:buSzPts val="1644"/>
              <a:buFont typeface="Arial"/>
              <a:buNone/>
              <a:defRPr sz="1644" b="0" i="0" u="none" strike="noStrike" cap="none">
                <a:solidFill>
                  <a:srgbClr val="19226C"/>
                </a:solidFill>
                <a:latin typeface="Arial"/>
                <a:ea typeface="Arial"/>
                <a:cs typeface="Arial"/>
                <a:sym typeface="Arial"/>
              </a:defRPr>
            </a:lvl1pPr>
            <a:lvl2pPr marL="914400" marR="0" lvl="1" indent="-228600" algn="l" rtl="0">
              <a:spcBef>
                <a:spcPts val="329"/>
              </a:spcBef>
              <a:spcAft>
                <a:spcPts val="0"/>
              </a:spcAft>
              <a:buClr>
                <a:srgbClr val="011E41"/>
              </a:buClr>
              <a:buSzPts val="1644"/>
              <a:buFont typeface="Arial"/>
              <a:buNone/>
              <a:defRPr sz="1644" b="0" i="0" u="none" strike="noStrike" cap="none">
                <a:solidFill>
                  <a:srgbClr val="011E41"/>
                </a:solidFill>
                <a:latin typeface="Arial"/>
                <a:ea typeface="Arial"/>
                <a:cs typeface="Arial"/>
                <a:sym typeface="Arial"/>
              </a:defRPr>
            </a:lvl2pPr>
            <a:lvl3pPr marL="1371600" marR="0" lvl="2" indent="-228600" algn="l" rtl="0">
              <a:spcBef>
                <a:spcPts val="282"/>
              </a:spcBef>
              <a:spcAft>
                <a:spcPts val="0"/>
              </a:spcAft>
              <a:buClr>
                <a:srgbClr val="011E41"/>
              </a:buClr>
              <a:buSzPts val="1409"/>
              <a:buFont typeface="Arial"/>
              <a:buNone/>
              <a:defRPr sz="1409" b="0" i="0" u="none" strike="noStrike" cap="none">
                <a:solidFill>
                  <a:srgbClr val="011E41"/>
                </a:solidFill>
                <a:latin typeface="Arial"/>
                <a:ea typeface="Arial"/>
                <a:cs typeface="Arial"/>
                <a:sym typeface="Arial"/>
              </a:defRPr>
            </a:lvl3pPr>
            <a:lvl4pPr marL="1828800" marR="0" lvl="3" indent="-228600" algn="l" rtl="0">
              <a:spcBef>
                <a:spcPts val="235"/>
              </a:spcBef>
              <a:spcAft>
                <a:spcPts val="0"/>
              </a:spcAft>
              <a:buClr>
                <a:srgbClr val="011E41"/>
              </a:buClr>
              <a:buSzPts val="1174"/>
              <a:buFont typeface="Arial"/>
              <a:buNone/>
              <a:defRPr sz="1174" b="0" i="0" u="none" strike="noStrike" cap="none">
                <a:solidFill>
                  <a:srgbClr val="011E41"/>
                </a:solidFill>
                <a:latin typeface="Arial"/>
                <a:ea typeface="Arial"/>
                <a:cs typeface="Arial"/>
                <a:sym typeface="Arial"/>
              </a:defRPr>
            </a:lvl4pPr>
            <a:lvl5pPr marL="2286000" marR="0" lvl="4" indent="-228600" algn="l" rtl="0">
              <a:spcBef>
                <a:spcPts val="211"/>
              </a:spcBef>
              <a:spcAft>
                <a:spcPts val="0"/>
              </a:spcAft>
              <a:buClr>
                <a:srgbClr val="011E41"/>
              </a:buClr>
              <a:buSzPts val="1057"/>
              <a:buFont typeface="Arial"/>
              <a:buNone/>
              <a:defRPr sz="1057" b="0" i="0" u="none" strike="noStrike" cap="none">
                <a:solidFill>
                  <a:srgbClr val="011E41"/>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
        <p:nvSpPr>
          <p:cNvPr id="30" name="Google Shape;30;p11"/>
          <p:cNvSpPr txBox="1">
            <a:spLocks noGrp="1"/>
          </p:cNvSpPr>
          <p:nvPr>
            <p:ph type="body" idx="3"/>
          </p:nvPr>
        </p:nvSpPr>
        <p:spPr>
          <a:xfrm>
            <a:off x="607406" y="941638"/>
            <a:ext cx="10664460" cy="214452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76"/>
              </a:spcBef>
              <a:spcAft>
                <a:spcPts val="0"/>
              </a:spcAft>
              <a:buClr>
                <a:srgbClr val="011E41"/>
              </a:buClr>
              <a:buSzPts val="1878"/>
              <a:buFont typeface="Arial"/>
              <a:buNone/>
              <a:defRPr sz="1878" b="1" i="0" u="none" strike="noStrike" cap="none">
                <a:solidFill>
                  <a:srgbClr val="011E41"/>
                </a:solidFill>
                <a:latin typeface="Arial"/>
                <a:ea typeface="Arial"/>
                <a:cs typeface="Arial"/>
                <a:sym typeface="Arial"/>
              </a:defRPr>
            </a:lvl1pPr>
            <a:lvl2pPr marL="914400" marR="0" lvl="1" indent="-228600" algn="l" rtl="0">
              <a:spcBef>
                <a:spcPts val="282"/>
              </a:spcBef>
              <a:spcAft>
                <a:spcPts val="0"/>
              </a:spcAft>
              <a:buClr>
                <a:srgbClr val="19226C"/>
              </a:buClr>
              <a:buSzPts val="1409"/>
              <a:buFont typeface="Arial"/>
              <a:buNone/>
              <a:defRPr sz="1409" b="0" i="0" u="none" strike="noStrike" cap="none">
                <a:solidFill>
                  <a:srgbClr val="19226C"/>
                </a:solidFill>
                <a:latin typeface="Arial"/>
                <a:ea typeface="Arial"/>
                <a:cs typeface="Arial"/>
                <a:sym typeface="Arial"/>
              </a:defRPr>
            </a:lvl2pPr>
            <a:lvl3pPr marL="1371600" marR="0" lvl="2" indent="-228600" algn="l" rtl="0">
              <a:spcBef>
                <a:spcPts val="235"/>
              </a:spcBef>
              <a:spcAft>
                <a:spcPts val="0"/>
              </a:spcAft>
              <a:buClr>
                <a:srgbClr val="19226C"/>
              </a:buClr>
              <a:buSzPts val="1174"/>
              <a:buFont typeface="Arial"/>
              <a:buNone/>
              <a:defRPr sz="1174" b="0" i="0" u="none" strike="noStrike" cap="none">
                <a:solidFill>
                  <a:srgbClr val="19226C"/>
                </a:solidFill>
                <a:latin typeface="Arial"/>
                <a:ea typeface="Arial"/>
                <a:cs typeface="Arial"/>
                <a:sym typeface="Arial"/>
              </a:defRPr>
            </a:lvl3pPr>
            <a:lvl4pPr marL="1828800" marR="0" lvl="3"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4pPr>
            <a:lvl5pPr marL="2286000" marR="0" lvl="4"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13"/>
          <p:cNvSpPr txBox="1">
            <a:spLocks noGrp="1"/>
          </p:cNvSpPr>
          <p:nvPr>
            <p:ph type="body" idx="1"/>
          </p:nvPr>
        </p:nvSpPr>
        <p:spPr>
          <a:xfrm>
            <a:off x="593966" y="3108570"/>
            <a:ext cx="5246675" cy="87898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9"/>
              </a:spcBef>
              <a:spcAft>
                <a:spcPts val="0"/>
              </a:spcAft>
              <a:buClr>
                <a:srgbClr val="011E41"/>
              </a:buClr>
              <a:buSzPts val="1644"/>
              <a:buFont typeface="Arial"/>
              <a:buNone/>
              <a:defRPr sz="1644" b="0" i="0" u="none" strike="noStrike" cap="none">
                <a:solidFill>
                  <a:srgbClr val="011E41"/>
                </a:solidFill>
                <a:latin typeface="Arial"/>
                <a:ea typeface="Arial"/>
                <a:cs typeface="Arial"/>
                <a:sym typeface="Arial"/>
              </a:defRPr>
            </a:lvl1pPr>
            <a:lvl2pPr marL="914400" marR="0" lvl="1" indent="-228600" algn="l" rtl="0">
              <a:spcBef>
                <a:spcPts val="282"/>
              </a:spcBef>
              <a:spcAft>
                <a:spcPts val="0"/>
              </a:spcAft>
              <a:buClr>
                <a:srgbClr val="011E41"/>
              </a:buClr>
              <a:buSzPts val="1409"/>
              <a:buFont typeface="Arial"/>
              <a:buNone/>
              <a:defRPr sz="1409" b="0" i="0" u="none" strike="noStrike" cap="none">
                <a:solidFill>
                  <a:srgbClr val="011E41"/>
                </a:solidFill>
                <a:latin typeface="Arial"/>
                <a:ea typeface="Arial"/>
                <a:cs typeface="Arial"/>
                <a:sym typeface="Arial"/>
              </a:defRPr>
            </a:lvl2pPr>
            <a:lvl3pPr marL="1371600" marR="0" lvl="2" indent="-228600" algn="l" rtl="0">
              <a:spcBef>
                <a:spcPts val="235"/>
              </a:spcBef>
              <a:spcAft>
                <a:spcPts val="0"/>
              </a:spcAft>
              <a:buClr>
                <a:srgbClr val="011E41"/>
              </a:buClr>
              <a:buSzPts val="1174"/>
              <a:buFont typeface="Arial"/>
              <a:buNone/>
              <a:defRPr sz="1174" b="0" i="0" u="none" strike="noStrike" cap="none">
                <a:solidFill>
                  <a:srgbClr val="011E41"/>
                </a:solidFill>
                <a:latin typeface="Arial"/>
                <a:ea typeface="Arial"/>
                <a:cs typeface="Arial"/>
                <a:sym typeface="Arial"/>
              </a:defRPr>
            </a:lvl3pPr>
            <a:lvl4pPr marL="1828800" marR="0" lvl="3" indent="-295719" algn="l" rtl="0">
              <a:spcBef>
                <a:spcPts val="211"/>
              </a:spcBef>
              <a:spcAft>
                <a:spcPts val="0"/>
              </a:spcAft>
              <a:buClr>
                <a:srgbClr val="011E41"/>
              </a:buClr>
              <a:buSzPts val="1057"/>
              <a:buFont typeface="Arial"/>
              <a:buChar char="–"/>
              <a:defRPr sz="1057" b="0" i="0" u="none" strike="noStrike" cap="none">
                <a:solidFill>
                  <a:srgbClr val="011E41"/>
                </a:solidFill>
                <a:latin typeface="Arial"/>
                <a:ea typeface="Arial"/>
                <a:cs typeface="Arial"/>
                <a:sym typeface="Arial"/>
              </a:defRPr>
            </a:lvl4pPr>
            <a:lvl5pPr marL="2286000" marR="0" lvl="4" indent="-295719" algn="l" rtl="0">
              <a:spcBef>
                <a:spcPts val="211"/>
              </a:spcBef>
              <a:spcAft>
                <a:spcPts val="0"/>
              </a:spcAft>
              <a:buClr>
                <a:srgbClr val="011E41"/>
              </a:buClr>
              <a:buSzPts val="1057"/>
              <a:buFont typeface="Arial"/>
              <a:buChar char="»"/>
              <a:defRPr sz="1057" b="0" i="0" u="none" strike="noStrike" cap="none">
                <a:solidFill>
                  <a:srgbClr val="011E41"/>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
        <p:nvSpPr>
          <p:cNvPr id="35" name="Google Shape;35;p13"/>
          <p:cNvSpPr txBox="1">
            <a:spLocks noGrp="1"/>
          </p:cNvSpPr>
          <p:nvPr>
            <p:ph type="body" idx="2"/>
          </p:nvPr>
        </p:nvSpPr>
        <p:spPr>
          <a:xfrm>
            <a:off x="6038630" y="3108570"/>
            <a:ext cx="5246675" cy="87898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9"/>
              </a:spcBef>
              <a:spcAft>
                <a:spcPts val="0"/>
              </a:spcAft>
              <a:buClr>
                <a:srgbClr val="19226C"/>
              </a:buClr>
              <a:buSzPts val="1644"/>
              <a:buFont typeface="Arial"/>
              <a:buNone/>
              <a:defRPr sz="1644" b="0" i="0" u="none" strike="noStrike" cap="none">
                <a:solidFill>
                  <a:srgbClr val="19226C"/>
                </a:solidFill>
                <a:latin typeface="Arial"/>
                <a:ea typeface="Arial"/>
                <a:cs typeface="Arial"/>
                <a:sym typeface="Arial"/>
              </a:defRPr>
            </a:lvl1pPr>
            <a:lvl2pPr marL="914400" marR="0" lvl="1" indent="-228600" algn="l" rtl="0">
              <a:spcBef>
                <a:spcPts val="329"/>
              </a:spcBef>
              <a:spcAft>
                <a:spcPts val="0"/>
              </a:spcAft>
              <a:buClr>
                <a:srgbClr val="011E41"/>
              </a:buClr>
              <a:buSzPts val="1644"/>
              <a:buFont typeface="Arial"/>
              <a:buNone/>
              <a:defRPr sz="1644" b="0" i="0" u="none" strike="noStrike" cap="none">
                <a:solidFill>
                  <a:srgbClr val="011E41"/>
                </a:solidFill>
                <a:latin typeface="Arial"/>
                <a:ea typeface="Arial"/>
                <a:cs typeface="Arial"/>
                <a:sym typeface="Arial"/>
              </a:defRPr>
            </a:lvl2pPr>
            <a:lvl3pPr marL="1371600" marR="0" lvl="2" indent="-228600" algn="l" rtl="0">
              <a:spcBef>
                <a:spcPts val="282"/>
              </a:spcBef>
              <a:spcAft>
                <a:spcPts val="0"/>
              </a:spcAft>
              <a:buClr>
                <a:srgbClr val="011E41"/>
              </a:buClr>
              <a:buSzPts val="1409"/>
              <a:buFont typeface="Arial"/>
              <a:buNone/>
              <a:defRPr sz="1409" b="0" i="0" u="none" strike="noStrike" cap="none">
                <a:solidFill>
                  <a:srgbClr val="011E41"/>
                </a:solidFill>
                <a:latin typeface="Arial"/>
                <a:ea typeface="Arial"/>
                <a:cs typeface="Arial"/>
                <a:sym typeface="Arial"/>
              </a:defRPr>
            </a:lvl3pPr>
            <a:lvl4pPr marL="1828800" marR="0" lvl="3" indent="-228600" algn="l" rtl="0">
              <a:spcBef>
                <a:spcPts val="235"/>
              </a:spcBef>
              <a:spcAft>
                <a:spcPts val="0"/>
              </a:spcAft>
              <a:buClr>
                <a:srgbClr val="011E41"/>
              </a:buClr>
              <a:buSzPts val="1174"/>
              <a:buFont typeface="Arial"/>
              <a:buNone/>
              <a:defRPr sz="1174" b="0" i="0" u="none" strike="noStrike" cap="none">
                <a:solidFill>
                  <a:srgbClr val="011E41"/>
                </a:solidFill>
                <a:latin typeface="Arial"/>
                <a:ea typeface="Arial"/>
                <a:cs typeface="Arial"/>
                <a:sym typeface="Arial"/>
              </a:defRPr>
            </a:lvl4pPr>
            <a:lvl5pPr marL="2286000" marR="0" lvl="4" indent="-228600" algn="l" rtl="0">
              <a:spcBef>
                <a:spcPts val="211"/>
              </a:spcBef>
              <a:spcAft>
                <a:spcPts val="0"/>
              </a:spcAft>
              <a:buClr>
                <a:srgbClr val="011E41"/>
              </a:buClr>
              <a:buSzPts val="1057"/>
              <a:buFont typeface="Arial"/>
              <a:buNone/>
              <a:defRPr sz="1057" b="0" i="0" u="none" strike="noStrike" cap="none">
                <a:solidFill>
                  <a:srgbClr val="011E41"/>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
        <p:nvSpPr>
          <p:cNvPr id="36" name="Google Shape;36;p13"/>
          <p:cNvSpPr txBox="1">
            <a:spLocks noGrp="1"/>
          </p:cNvSpPr>
          <p:nvPr>
            <p:ph type="body" idx="3"/>
          </p:nvPr>
        </p:nvSpPr>
        <p:spPr>
          <a:xfrm>
            <a:off x="607406" y="941638"/>
            <a:ext cx="10664460" cy="214452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76"/>
              </a:spcBef>
              <a:spcAft>
                <a:spcPts val="0"/>
              </a:spcAft>
              <a:buClr>
                <a:srgbClr val="011E41"/>
              </a:buClr>
              <a:buSzPts val="1878"/>
              <a:buFont typeface="Arial"/>
              <a:buNone/>
              <a:defRPr sz="1878" b="1" i="0" u="none" strike="noStrike" cap="none">
                <a:solidFill>
                  <a:srgbClr val="011E41"/>
                </a:solidFill>
                <a:latin typeface="Arial"/>
                <a:ea typeface="Arial"/>
                <a:cs typeface="Arial"/>
                <a:sym typeface="Arial"/>
              </a:defRPr>
            </a:lvl1pPr>
            <a:lvl2pPr marL="914400" marR="0" lvl="1" indent="-228600" algn="l" rtl="0">
              <a:spcBef>
                <a:spcPts val="282"/>
              </a:spcBef>
              <a:spcAft>
                <a:spcPts val="0"/>
              </a:spcAft>
              <a:buClr>
                <a:srgbClr val="19226C"/>
              </a:buClr>
              <a:buSzPts val="1409"/>
              <a:buFont typeface="Arial"/>
              <a:buNone/>
              <a:defRPr sz="1409" b="0" i="0" u="none" strike="noStrike" cap="none">
                <a:solidFill>
                  <a:srgbClr val="19226C"/>
                </a:solidFill>
                <a:latin typeface="Arial"/>
                <a:ea typeface="Arial"/>
                <a:cs typeface="Arial"/>
                <a:sym typeface="Arial"/>
              </a:defRPr>
            </a:lvl2pPr>
            <a:lvl3pPr marL="1371600" marR="0" lvl="2" indent="-228600" algn="l" rtl="0">
              <a:spcBef>
                <a:spcPts val="235"/>
              </a:spcBef>
              <a:spcAft>
                <a:spcPts val="0"/>
              </a:spcAft>
              <a:buClr>
                <a:srgbClr val="19226C"/>
              </a:buClr>
              <a:buSzPts val="1174"/>
              <a:buFont typeface="Arial"/>
              <a:buNone/>
              <a:defRPr sz="1174" b="0" i="0" u="none" strike="noStrike" cap="none">
                <a:solidFill>
                  <a:srgbClr val="19226C"/>
                </a:solidFill>
                <a:latin typeface="Arial"/>
                <a:ea typeface="Arial"/>
                <a:cs typeface="Arial"/>
                <a:sym typeface="Arial"/>
              </a:defRPr>
            </a:lvl3pPr>
            <a:lvl4pPr marL="1828800" marR="0" lvl="3"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4pPr>
            <a:lvl5pPr marL="2286000" marR="0" lvl="4"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9"/>
        <p:cNvGrpSpPr/>
        <p:nvPr/>
      </p:nvGrpSpPr>
      <p:grpSpPr>
        <a:xfrm>
          <a:off x="0" y="0"/>
          <a:ext cx="0" cy="0"/>
          <a:chOff x="0" y="0"/>
          <a:chExt cx="0" cy="0"/>
        </a:xfrm>
      </p:grpSpPr>
      <p:sp>
        <p:nvSpPr>
          <p:cNvPr id="40" name="Google Shape;40;p15"/>
          <p:cNvSpPr txBox="1">
            <a:spLocks noGrp="1"/>
          </p:cNvSpPr>
          <p:nvPr>
            <p:ph type="body" idx="1"/>
          </p:nvPr>
        </p:nvSpPr>
        <p:spPr>
          <a:xfrm>
            <a:off x="593966" y="3108570"/>
            <a:ext cx="5246675" cy="87898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9"/>
              </a:spcBef>
              <a:spcAft>
                <a:spcPts val="0"/>
              </a:spcAft>
              <a:buClr>
                <a:srgbClr val="011E41"/>
              </a:buClr>
              <a:buSzPts val="1644"/>
              <a:buFont typeface="Arial"/>
              <a:buNone/>
              <a:defRPr sz="1644" b="0" i="0" u="none" strike="noStrike" cap="none">
                <a:solidFill>
                  <a:srgbClr val="011E41"/>
                </a:solidFill>
                <a:latin typeface="Arial"/>
                <a:ea typeface="Arial"/>
                <a:cs typeface="Arial"/>
                <a:sym typeface="Arial"/>
              </a:defRPr>
            </a:lvl1pPr>
            <a:lvl2pPr marL="914400" marR="0" lvl="1" indent="-228600" algn="l" rtl="0">
              <a:spcBef>
                <a:spcPts val="282"/>
              </a:spcBef>
              <a:spcAft>
                <a:spcPts val="0"/>
              </a:spcAft>
              <a:buClr>
                <a:srgbClr val="011E41"/>
              </a:buClr>
              <a:buSzPts val="1409"/>
              <a:buFont typeface="Arial"/>
              <a:buNone/>
              <a:defRPr sz="1409" b="0" i="0" u="none" strike="noStrike" cap="none">
                <a:solidFill>
                  <a:srgbClr val="011E41"/>
                </a:solidFill>
                <a:latin typeface="Arial"/>
                <a:ea typeface="Arial"/>
                <a:cs typeface="Arial"/>
                <a:sym typeface="Arial"/>
              </a:defRPr>
            </a:lvl2pPr>
            <a:lvl3pPr marL="1371600" marR="0" lvl="2" indent="-228600" algn="l" rtl="0">
              <a:spcBef>
                <a:spcPts val="235"/>
              </a:spcBef>
              <a:spcAft>
                <a:spcPts val="0"/>
              </a:spcAft>
              <a:buClr>
                <a:srgbClr val="011E41"/>
              </a:buClr>
              <a:buSzPts val="1174"/>
              <a:buFont typeface="Arial"/>
              <a:buNone/>
              <a:defRPr sz="1174" b="0" i="0" u="none" strike="noStrike" cap="none">
                <a:solidFill>
                  <a:srgbClr val="011E41"/>
                </a:solidFill>
                <a:latin typeface="Arial"/>
                <a:ea typeface="Arial"/>
                <a:cs typeface="Arial"/>
                <a:sym typeface="Arial"/>
              </a:defRPr>
            </a:lvl3pPr>
            <a:lvl4pPr marL="1828800" marR="0" lvl="3" indent="-295719" algn="l" rtl="0">
              <a:spcBef>
                <a:spcPts val="211"/>
              </a:spcBef>
              <a:spcAft>
                <a:spcPts val="0"/>
              </a:spcAft>
              <a:buClr>
                <a:srgbClr val="011E41"/>
              </a:buClr>
              <a:buSzPts val="1057"/>
              <a:buFont typeface="Arial"/>
              <a:buChar char="–"/>
              <a:defRPr sz="1057" b="0" i="0" u="none" strike="noStrike" cap="none">
                <a:solidFill>
                  <a:srgbClr val="011E41"/>
                </a:solidFill>
                <a:latin typeface="Arial"/>
                <a:ea typeface="Arial"/>
                <a:cs typeface="Arial"/>
                <a:sym typeface="Arial"/>
              </a:defRPr>
            </a:lvl4pPr>
            <a:lvl5pPr marL="2286000" marR="0" lvl="4" indent="-295719" algn="l" rtl="0">
              <a:spcBef>
                <a:spcPts val="211"/>
              </a:spcBef>
              <a:spcAft>
                <a:spcPts val="0"/>
              </a:spcAft>
              <a:buClr>
                <a:srgbClr val="011E41"/>
              </a:buClr>
              <a:buSzPts val="1057"/>
              <a:buFont typeface="Arial"/>
              <a:buChar char="»"/>
              <a:defRPr sz="1057" b="0" i="0" u="none" strike="noStrike" cap="none">
                <a:solidFill>
                  <a:srgbClr val="011E41"/>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
        <p:nvSpPr>
          <p:cNvPr id="41" name="Google Shape;41;p15"/>
          <p:cNvSpPr txBox="1">
            <a:spLocks noGrp="1"/>
          </p:cNvSpPr>
          <p:nvPr>
            <p:ph type="body" idx="2"/>
          </p:nvPr>
        </p:nvSpPr>
        <p:spPr>
          <a:xfrm>
            <a:off x="6038630" y="3108570"/>
            <a:ext cx="5246675" cy="87898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9"/>
              </a:spcBef>
              <a:spcAft>
                <a:spcPts val="0"/>
              </a:spcAft>
              <a:buClr>
                <a:srgbClr val="19226C"/>
              </a:buClr>
              <a:buSzPts val="1644"/>
              <a:buFont typeface="Arial"/>
              <a:buNone/>
              <a:defRPr sz="1644" b="0" i="0" u="none" strike="noStrike" cap="none">
                <a:solidFill>
                  <a:srgbClr val="19226C"/>
                </a:solidFill>
                <a:latin typeface="Arial"/>
                <a:ea typeface="Arial"/>
                <a:cs typeface="Arial"/>
                <a:sym typeface="Arial"/>
              </a:defRPr>
            </a:lvl1pPr>
            <a:lvl2pPr marL="914400" marR="0" lvl="1" indent="-228600" algn="l" rtl="0">
              <a:spcBef>
                <a:spcPts val="329"/>
              </a:spcBef>
              <a:spcAft>
                <a:spcPts val="0"/>
              </a:spcAft>
              <a:buClr>
                <a:srgbClr val="011E41"/>
              </a:buClr>
              <a:buSzPts val="1644"/>
              <a:buFont typeface="Arial"/>
              <a:buNone/>
              <a:defRPr sz="1644" b="0" i="0" u="none" strike="noStrike" cap="none">
                <a:solidFill>
                  <a:srgbClr val="011E41"/>
                </a:solidFill>
                <a:latin typeface="Arial"/>
                <a:ea typeface="Arial"/>
                <a:cs typeface="Arial"/>
                <a:sym typeface="Arial"/>
              </a:defRPr>
            </a:lvl2pPr>
            <a:lvl3pPr marL="1371600" marR="0" lvl="2" indent="-228600" algn="l" rtl="0">
              <a:spcBef>
                <a:spcPts val="282"/>
              </a:spcBef>
              <a:spcAft>
                <a:spcPts val="0"/>
              </a:spcAft>
              <a:buClr>
                <a:srgbClr val="011E41"/>
              </a:buClr>
              <a:buSzPts val="1409"/>
              <a:buFont typeface="Arial"/>
              <a:buNone/>
              <a:defRPr sz="1409" b="0" i="0" u="none" strike="noStrike" cap="none">
                <a:solidFill>
                  <a:srgbClr val="011E41"/>
                </a:solidFill>
                <a:latin typeface="Arial"/>
                <a:ea typeface="Arial"/>
                <a:cs typeface="Arial"/>
                <a:sym typeface="Arial"/>
              </a:defRPr>
            </a:lvl3pPr>
            <a:lvl4pPr marL="1828800" marR="0" lvl="3" indent="-228600" algn="l" rtl="0">
              <a:spcBef>
                <a:spcPts val="235"/>
              </a:spcBef>
              <a:spcAft>
                <a:spcPts val="0"/>
              </a:spcAft>
              <a:buClr>
                <a:srgbClr val="011E41"/>
              </a:buClr>
              <a:buSzPts val="1174"/>
              <a:buFont typeface="Arial"/>
              <a:buNone/>
              <a:defRPr sz="1174" b="0" i="0" u="none" strike="noStrike" cap="none">
                <a:solidFill>
                  <a:srgbClr val="011E41"/>
                </a:solidFill>
                <a:latin typeface="Arial"/>
                <a:ea typeface="Arial"/>
                <a:cs typeface="Arial"/>
                <a:sym typeface="Arial"/>
              </a:defRPr>
            </a:lvl4pPr>
            <a:lvl5pPr marL="2286000" marR="0" lvl="4" indent="-228600" algn="l" rtl="0">
              <a:spcBef>
                <a:spcPts val="211"/>
              </a:spcBef>
              <a:spcAft>
                <a:spcPts val="0"/>
              </a:spcAft>
              <a:buClr>
                <a:srgbClr val="011E41"/>
              </a:buClr>
              <a:buSzPts val="1057"/>
              <a:buFont typeface="Arial"/>
              <a:buNone/>
              <a:defRPr sz="1057" b="0" i="0" u="none" strike="noStrike" cap="none">
                <a:solidFill>
                  <a:srgbClr val="011E41"/>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
        <p:nvSpPr>
          <p:cNvPr id="42" name="Google Shape;42;p15"/>
          <p:cNvSpPr txBox="1">
            <a:spLocks noGrp="1"/>
          </p:cNvSpPr>
          <p:nvPr>
            <p:ph type="body" idx="3"/>
          </p:nvPr>
        </p:nvSpPr>
        <p:spPr>
          <a:xfrm>
            <a:off x="607406" y="941638"/>
            <a:ext cx="10664460" cy="214452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76"/>
              </a:spcBef>
              <a:spcAft>
                <a:spcPts val="0"/>
              </a:spcAft>
              <a:buClr>
                <a:srgbClr val="011E41"/>
              </a:buClr>
              <a:buSzPts val="1878"/>
              <a:buFont typeface="Arial"/>
              <a:buNone/>
              <a:defRPr sz="1878" b="1" i="0" u="none" strike="noStrike" cap="none">
                <a:solidFill>
                  <a:srgbClr val="011E41"/>
                </a:solidFill>
                <a:latin typeface="Arial"/>
                <a:ea typeface="Arial"/>
                <a:cs typeface="Arial"/>
                <a:sym typeface="Arial"/>
              </a:defRPr>
            </a:lvl1pPr>
            <a:lvl2pPr marL="914400" marR="0" lvl="1" indent="-228600" algn="l" rtl="0">
              <a:spcBef>
                <a:spcPts val="282"/>
              </a:spcBef>
              <a:spcAft>
                <a:spcPts val="0"/>
              </a:spcAft>
              <a:buClr>
                <a:srgbClr val="19226C"/>
              </a:buClr>
              <a:buSzPts val="1409"/>
              <a:buFont typeface="Arial"/>
              <a:buNone/>
              <a:defRPr sz="1409" b="0" i="0" u="none" strike="noStrike" cap="none">
                <a:solidFill>
                  <a:srgbClr val="19226C"/>
                </a:solidFill>
                <a:latin typeface="Arial"/>
                <a:ea typeface="Arial"/>
                <a:cs typeface="Arial"/>
                <a:sym typeface="Arial"/>
              </a:defRPr>
            </a:lvl2pPr>
            <a:lvl3pPr marL="1371600" marR="0" lvl="2" indent="-228600" algn="l" rtl="0">
              <a:spcBef>
                <a:spcPts val="235"/>
              </a:spcBef>
              <a:spcAft>
                <a:spcPts val="0"/>
              </a:spcAft>
              <a:buClr>
                <a:srgbClr val="19226C"/>
              </a:buClr>
              <a:buSzPts val="1174"/>
              <a:buFont typeface="Arial"/>
              <a:buNone/>
              <a:defRPr sz="1174" b="0" i="0" u="none" strike="noStrike" cap="none">
                <a:solidFill>
                  <a:srgbClr val="19226C"/>
                </a:solidFill>
                <a:latin typeface="Arial"/>
                <a:ea typeface="Arial"/>
                <a:cs typeface="Arial"/>
                <a:sym typeface="Arial"/>
              </a:defRPr>
            </a:lvl3pPr>
            <a:lvl4pPr marL="1828800" marR="0" lvl="3"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4pPr>
            <a:lvl5pPr marL="2286000" marR="0" lvl="4"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5"/>
        <p:cNvGrpSpPr/>
        <p:nvPr/>
      </p:nvGrpSpPr>
      <p:grpSpPr>
        <a:xfrm>
          <a:off x="0" y="0"/>
          <a:ext cx="0" cy="0"/>
          <a:chOff x="0" y="0"/>
          <a:chExt cx="0" cy="0"/>
        </a:xfrm>
      </p:grpSpPr>
      <p:sp>
        <p:nvSpPr>
          <p:cNvPr id="46" name="Google Shape;46;p17"/>
          <p:cNvSpPr txBox="1">
            <a:spLocks noGrp="1"/>
          </p:cNvSpPr>
          <p:nvPr>
            <p:ph type="body" idx="1"/>
          </p:nvPr>
        </p:nvSpPr>
        <p:spPr>
          <a:xfrm>
            <a:off x="593966" y="3108570"/>
            <a:ext cx="5246675" cy="87898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9"/>
              </a:spcBef>
              <a:spcAft>
                <a:spcPts val="0"/>
              </a:spcAft>
              <a:buClr>
                <a:srgbClr val="011E41"/>
              </a:buClr>
              <a:buSzPts val="1644"/>
              <a:buFont typeface="Arial"/>
              <a:buNone/>
              <a:defRPr sz="1644" b="0" i="0" u="none" strike="noStrike" cap="none">
                <a:solidFill>
                  <a:srgbClr val="011E41"/>
                </a:solidFill>
                <a:latin typeface="Arial"/>
                <a:ea typeface="Arial"/>
                <a:cs typeface="Arial"/>
                <a:sym typeface="Arial"/>
              </a:defRPr>
            </a:lvl1pPr>
            <a:lvl2pPr marL="914400" marR="0" lvl="1" indent="-228600" algn="l" rtl="0">
              <a:spcBef>
                <a:spcPts val="282"/>
              </a:spcBef>
              <a:spcAft>
                <a:spcPts val="0"/>
              </a:spcAft>
              <a:buClr>
                <a:srgbClr val="011E41"/>
              </a:buClr>
              <a:buSzPts val="1409"/>
              <a:buFont typeface="Arial"/>
              <a:buNone/>
              <a:defRPr sz="1409" b="0" i="0" u="none" strike="noStrike" cap="none">
                <a:solidFill>
                  <a:srgbClr val="011E41"/>
                </a:solidFill>
                <a:latin typeface="Arial"/>
                <a:ea typeface="Arial"/>
                <a:cs typeface="Arial"/>
                <a:sym typeface="Arial"/>
              </a:defRPr>
            </a:lvl2pPr>
            <a:lvl3pPr marL="1371600" marR="0" lvl="2" indent="-228600" algn="l" rtl="0">
              <a:spcBef>
                <a:spcPts val="235"/>
              </a:spcBef>
              <a:spcAft>
                <a:spcPts val="0"/>
              </a:spcAft>
              <a:buClr>
                <a:srgbClr val="011E41"/>
              </a:buClr>
              <a:buSzPts val="1174"/>
              <a:buFont typeface="Arial"/>
              <a:buNone/>
              <a:defRPr sz="1174" b="0" i="0" u="none" strike="noStrike" cap="none">
                <a:solidFill>
                  <a:srgbClr val="011E41"/>
                </a:solidFill>
                <a:latin typeface="Arial"/>
                <a:ea typeface="Arial"/>
                <a:cs typeface="Arial"/>
                <a:sym typeface="Arial"/>
              </a:defRPr>
            </a:lvl3pPr>
            <a:lvl4pPr marL="1828800" marR="0" lvl="3" indent="-295719" algn="l" rtl="0">
              <a:spcBef>
                <a:spcPts val="211"/>
              </a:spcBef>
              <a:spcAft>
                <a:spcPts val="0"/>
              </a:spcAft>
              <a:buClr>
                <a:srgbClr val="011E41"/>
              </a:buClr>
              <a:buSzPts val="1057"/>
              <a:buFont typeface="Arial"/>
              <a:buChar char="–"/>
              <a:defRPr sz="1057" b="0" i="0" u="none" strike="noStrike" cap="none">
                <a:solidFill>
                  <a:srgbClr val="011E41"/>
                </a:solidFill>
                <a:latin typeface="Arial"/>
                <a:ea typeface="Arial"/>
                <a:cs typeface="Arial"/>
                <a:sym typeface="Arial"/>
              </a:defRPr>
            </a:lvl4pPr>
            <a:lvl5pPr marL="2286000" marR="0" lvl="4" indent="-295719" algn="l" rtl="0">
              <a:spcBef>
                <a:spcPts val="211"/>
              </a:spcBef>
              <a:spcAft>
                <a:spcPts val="0"/>
              </a:spcAft>
              <a:buClr>
                <a:srgbClr val="011E41"/>
              </a:buClr>
              <a:buSzPts val="1057"/>
              <a:buFont typeface="Arial"/>
              <a:buChar char="»"/>
              <a:defRPr sz="1057" b="0" i="0" u="none" strike="noStrike" cap="none">
                <a:solidFill>
                  <a:srgbClr val="011E41"/>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
        <p:nvSpPr>
          <p:cNvPr id="47" name="Google Shape;47;p17"/>
          <p:cNvSpPr txBox="1">
            <a:spLocks noGrp="1"/>
          </p:cNvSpPr>
          <p:nvPr>
            <p:ph type="body" idx="2"/>
          </p:nvPr>
        </p:nvSpPr>
        <p:spPr>
          <a:xfrm>
            <a:off x="6038630" y="3108570"/>
            <a:ext cx="5246675" cy="87898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9"/>
              </a:spcBef>
              <a:spcAft>
                <a:spcPts val="0"/>
              </a:spcAft>
              <a:buClr>
                <a:srgbClr val="19226C"/>
              </a:buClr>
              <a:buSzPts val="1644"/>
              <a:buFont typeface="Arial"/>
              <a:buNone/>
              <a:defRPr sz="1644" b="0" i="0" u="none" strike="noStrike" cap="none">
                <a:solidFill>
                  <a:srgbClr val="19226C"/>
                </a:solidFill>
                <a:latin typeface="Arial"/>
                <a:ea typeface="Arial"/>
                <a:cs typeface="Arial"/>
                <a:sym typeface="Arial"/>
              </a:defRPr>
            </a:lvl1pPr>
            <a:lvl2pPr marL="914400" marR="0" lvl="1" indent="-228600" algn="l" rtl="0">
              <a:spcBef>
                <a:spcPts val="329"/>
              </a:spcBef>
              <a:spcAft>
                <a:spcPts val="0"/>
              </a:spcAft>
              <a:buClr>
                <a:srgbClr val="011E41"/>
              </a:buClr>
              <a:buSzPts val="1644"/>
              <a:buFont typeface="Arial"/>
              <a:buNone/>
              <a:defRPr sz="1644" b="0" i="0" u="none" strike="noStrike" cap="none">
                <a:solidFill>
                  <a:srgbClr val="011E41"/>
                </a:solidFill>
                <a:latin typeface="Arial"/>
                <a:ea typeface="Arial"/>
                <a:cs typeface="Arial"/>
                <a:sym typeface="Arial"/>
              </a:defRPr>
            </a:lvl2pPr>
            <a:lvl3pPr marL="1371600" marR="0" lvl="2" indent="-228600" algn="l" rtl="0">
              <a:spcBef>
                <a:spcPts val="282"/>
              </a:spcBef>
              <a:spcAft>
                <a:spcPts val="0"/>
              </a:spcAft>
              <a:buClr>
                <a:srgbClr val="011E41"/>
              </a:buClr>
              <a:buSzPts val="1409"/>
              <a:buFont typeface="Arial"/>
              <a:buNone/>
              <a:defRPr sz="1409" b="0" i="0" u="none" strike="noStrike" cap="none">
                <a:solidFill>
                  <a:srgbClr val="011E41"/>
                </a:solidFill>
                <a:latin typeface="Arial"/>
                <a:ea typeface="Arial"/>
                <a:cs typeface="Arial"/>
                <a:sym typeface="Arial"/>
              </a:defRPr>
            </a:lvl3pPr>
            <a:lvl4pPr marL="1828800" marR="0" lvl="3" indent="-228600" algn="l" rtl="0">
              <a:spcBef>
                <a:spcPts val="235"/>
              </a:spcBef>
              <a:spcAft>
                <a:spcPts val="0"/>
              </a:spcAft>
              <a:buClr>
                <a:srgbClr val="011E41"/>
              </a:buClr>
              <a:buSzPts val="1174"/>
              <a:buFont typeface="Arial"/>
              <a:buNone/>
              <a:defRPr sz="1174" b="0" i="0" u="none" strike="noStrike" cap="none">
                <a:solidFill>
                  <a:srgbClr val="011E41"/>
                </a:solidFill>
                <a:latin typeface="Arial"/>
                <a:ea typeface="Arial"/>
                <a:cs typeface="Arial"/>
                <a:sym typeface="Arial"/>
              </a:defRPr>
            </a:lvl4pPr>
            <a:lvl5pPr marL="2286000" marR="0" lvl="4" indent="-228600" algn="l" rtl="0">
              <a:spcBef>
                <a:spcPts val="211"/>
              </a:spcBef>
              <a:spcAft>
                <a:spcPts val="0"/>
              </a:spcAft>
              <a:buClr>
                <a:srgbClr val="011E41"/>
              </a:buClr>
              <a:buSzPts val="1057"/>
              <a:buFont typeface="Arial"/>
              <a:buNone/>
              <a:defRPr sz="1057" b="0" i="0" u="none" strike="noStrike" cap="none">
                <a:solidFill>
                  <a:srgbClr val="011E41"/>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
        <p:nvSpPr>
          <p:cNvPr id="48" name="Google Shape;48;p17"/>
          <p:cNvSpPr txBox="1">
            <a:spLocks noGrp="1"/>
          </p:cNvSpPr>
          <p:nvPr>
            <p:ph type="body" idx="3"/>
          </p:nvPr>
        </p:nvSpPr>
        <p:spPr>
          <a:xfrm>
            <a:off x="607406" y="941638"/>
            <a:ext cx="10664460" cy="214452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76"/>
              </a:spcBef>
              <a:spcAft>
                <a:spcPts val="0"/>
              </a:spcAft>
              <a:buClr>
                <a:srgbClr val="011E41"/>
              </a:buClr>
              <a:buSzPts val="1878"/>
              <a:buFont typeface="Arial"/>
              <a:buNone/>
              <a:defRPr sz="1878" b="1" i="0" u="none" strike="noStrike" cap="none">
                <a:solidFill>
                  <a:srgbClr val="011E41"/>
                </a:solidFill>
                <a:latin typeface="Arial"/>
                <a:ea typeface="Arial"/>
                <a:cs typeface="Arial"/>
                <a:sym typeface="Arial"/>
              </a:defRPr>
            </a:lvl1pPr>
            <a:lvl2pPr marL="914400" marR="0" lvl="1" indent="-228600" algn="l" rtl="0">
              <a:spcBef>
                <a:spcPts val="282"/>
              </a:spcBef>
              <a:spcAft>
                <a:spcPts val="0"/>
              </a:spcAft>
              <a:buClr>
                <a:srgbClr val="19226C"/>
              </a:buClr>
              <a:buSzPts val="1409"/>
              <a:buFont typeface="Arial"/>
              <a:buNone/>
              <a:defRPr sz="1409" b="0" i="0" u="none" strike="noStrike" cap="none">
                <a:solidFill>
                  <a:srgbClr val="19226C"/>
                </a:solidFill>
                <a:latin typeface="Arial"/>
                <a:ea typeface="Arial"/>
                <a:cs typeface="Arial"/>
                <a:sym typeface="Arial"/>
              </a:defRPr>
            </a:lvl2pPr>
            <a:lvl3pPr marL="1371600" marR="0" lvl="2" indent="-228600" algn="l" rtl="0">
              <a:spcBef>
                <a:spcPts val="235"/>
              </a:spcBef>
              <a:spcAft>
                <a:spcPts val="0"/>
              </a:spcAft>
              <a:buClr>
                <a:srgbClr val="19226C"/>
              </a:buClr>
              <a:buSzPts val="1174"/>
              <a:buFont typeface="Arial"/>
              <a:buNone/>
              <a:defRPr sz="1174" b="0" i="0" u="none" strike="noStrike" cap="none">
                <a:solidFill>
                  <a:srgbClr val="19226C"/>
                </a:solidFill>
                <a:latin typeface="Arial"/>
                <a:ea typeface="Arial"/>
                <a:cs typeface="Arial"/>
                <a:sym typeface="Arial"/>
              </a:defRPr>
            </a:lvl3pPr>
            <a:lvl4pPr marL="1828800" marR="0" lvl="3"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4pPr>
            <a:lvl5pPr marL="2286000" marR="0" lvl="4"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1"/>
        <p:cNvGrpSpPr/>
        <p:nvPr/>
      </p:nvGrpSpPr>
      <p:grpSpPr>
        <a:xfrm>
          <a:off x="0" y="0"/>
          <a:ext cx="0" cy="0"/>
          <a:chOff x="0" y="0"/>
          <a:chExt cx="0" cy="0"/>
        </a:xfrm>
      </p:grpSpPr>
      <p:sp>
        <p:nvSpPr>
          <p:cNvPr id="52" name="Google Shape;52;p19"/>
          <p:cNvSpPr txBox="1">
            <a:spLocks noGrp="1"/>
          </p:cNvSpPr>
          <p:nvPr>
            <p:ph type="body" idx="1"/>
          </p:nvPr>
        </p:nvSpPr>
        <p:spPr>
          <a:xfrm>
            <a:off x="593966" y="3108570"/>
            <a:ext cx="5246675" cy="87898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9"/>
              </a:spcBef>
              <a:spcAft>
                <a:spcPts val="0"/>
              </a:spcAft>
              <a:buClr>
                <a:srgbClr val="011E41"/>
              </a:buClr>
              <a:buSzPts val="1644"/>
              <a:buFont typeface="Arial"/>
              <a:buNone/>
              <a:defRPr sz="1644" b="0" i="0" u="none" strike="noStrike" cap="none">
                <a:solidFill>
                  <a:srgbClr val="011E41"/>
                </a:solidFill>
                <a:latin typeface="Arial"/>
                <a:ea typeface="Arial"/>
                <a:cs typeface="Arial"/>
                <a:sym typeface="Arial"/>
              </a:defRPr>
            </a:lvl1pPr>
            <a:lvl2pPr marL="914400" marR="0" lvl="1" indent="-228600" algn="l" rtl="0">
              <a:spcBef>
                <a:spcPts val="282"/>
              </a:spcBef>
              <a:spcAft>
                <a:spcPts val="0"/>
              </a:spcAft>
              <a:buClr>
                <a:srgbClr val="011E41"/>
              </a:buClr>
              <a:buSzPts val="1409"/>
              <a:buFont typeface="Arial"/>
              <a:buNone/>
              <a:defRPr sz="1409" b="0" i="0" u="none" strike="noStrike" cap="none">
                <a:solidFill>
                  <a:srgbClr val="011E41"/>
                </a:solidFill>
                <a:latin typeface="Arial"/>
                <a:ea typeface="Arial"/>
                <a:cs typeface="Arial"/>
                <a:sym typeface="Arial"/>
              </a:defRPr>
            </a:lvl2pPr>
            <a:lvl3pPr marL="1371600" marR="0" lvl="2" indent="-228600" algn="l" rtl="0">
              <a:spcBef>
                <a:spcPts val="235"/>
              </a:spcBef>
              <a:spcAft>
                <a:spcPts val="0"/>
              </a:spcAft>
              <a:buClr>
                <a:srgbClr val="011E41"/>
              </a:buClr>
              <a:buSzPts val="1174"/>
              <a:buFont typeface="Arial"/>
              <a:buNone/>
              <a:defRPr sz="1174" b="0" i="0" u="none" strike="noStrike" cap="none">
                <a:solidFill>
                  <a:srgbClr val="011E41"/>
                </a:solidFill>
                <a:latin typeface="Arial"/>
                <a:ea typeface="Arial"/>
                <a:cs typeface="Arial"/>
                <a:sym typeface="Arial"/>
              </a:defRPr>
            </a:lvl3pPr>
            <a:lvl4pPr marL="1828800" marR="0" lvl="3" indent="-295719" algn="l" rtl="0">
              <a:spcBef>
                <a:spcPts val="211"/>
              </a:spcBef>
              <a:spcAft>
                <a:spcPts val="0"/>
              </a:spcAft>
              <a:buClr>
                <a:srgbClr val="011E41"/>
              </a:buClr>
              <a:buSzPts val="1057"/>
              <a:buFont typeface="Arial"/>
              <a:buChar char="–"/>
              <a:defRPr sz="1057" b="0" i="0" u="none" strike="noStrike" cap="none">
                <a:solidFill>
                  <a:srgbClr val="011E41"/>
                </a:solidFill>
                <a:latin typeface="Arial"/>
                <a:ea typeface="Arial"/>
                <a:cs typeface="Arial"/>
                <a:sym typeface="Arial"/>
              </a:defRPr>
            </a:lvl4pPr>
            <a:lvl5pPr marL="2286000" marR="0" lvl="4" indent="-295719" algn="l" rtl="0">
              <a:spcBef>
                <a:spcPts val="211"/>
              </a:spcBef>
              <a:spcAft>
                <a:spcPts val="0"/>
              </a:spcAft>
              <a:buClr>
                <a:srgbClr val="011E41"/>
              </a:buClr>
              <a:buSzPts val="1057"/>
              <a:buFont typeface="Arial"/>
              <a:buChar char="»"/>
              <a:defRPr sz="1057" b="0" i="0" u="none" strike="noStrike" cap="none">
                <a:solidFill>
                  <a:srgbClr val="011E41"/>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
        <p:nvSpPr>
          <p:cNvPr id="53" name="Google Shape;53;p19"/>
          <p:cNvSpPr txBox="1">
            <a:spLocks noGrp="1"/>
          </p:cNvSpPr>
          <p:nvPr>
            <p:ph type="body" idx="2"/>
          </p:nvPr>
        </p:nvSpPr>
        <p:spPr>
          <a:xfrm>
            <a:off x="6038630" y="3108570"/>
            <a:ext cx="5246675" cy="878985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9"/>
              </a:spcBef>
              <a:spcAft>
                <a:spcPts val="0"/>
              </a:spcAft>
              <a:buClr>
                <a:srgbClr val="19226C"/>
              </a:buClr>
              <a:buSzPts val="1644"/>
              <a:buFont typeface="Arial"/>
              <a:buNone/>
              <a:defRPr sz="1644" b="0" i="0" u="none" strike="noStrike" cap="none">
                <a:solidFill>
                  <a:srgbClr val="19226C"/>
                </a:solidFill>
                <a:latin typeface="Arial"/>
                <a:ea typeface="Arial"/>
                <a:cs typeface="Arial"/>
                <a:sym typeface="Arial"/>
              </a:defRPr>
            </a:lvl1pPr>
            <a:lvl2pPr marL="914400" marR="0" lvl="1" indent="-228600" algn="l" rtl="0">
              <a:spcBef>
                <a:spcPts val="329"/>
              </a:spcBef>
              <a:spcAft>
                <a:spcPts val="0"/>
              </a:spcAft>
              <a:buClr>
                <a:srgbClr val="011E41"/>
              </a:buClr>
              <a:buSzPts val="1644"/>
              <a:buFont typeface="Arial"/>
              <a:buNone/>
              <a:defRPr sz="1644" b="0" i="0" u="none" strike="noStrike" cap="none">
                <a:solidFill>
                  <a:srgbClr val="011E41"/>
                </a:solidFill>
                <a:latin typeface="Arial"/>
                <a:ea typeface="Arial"/>
                <a:cs typeface="Arial"/>
                <a:sym typeface="Arial"/>
              </a:defRPr>
            </a:lvl2pPr>
            <a:lvl3pPr marL="1371600" marR="0" lvl="2" indent="-228600" algn="l" rtl="0">
              <a:spcBef>
                <a:spcPts val="282"/>
              </a:spcBef>
              <a:spcAft>
                <a:spcPts val="0"/>
              </a:spcAft>
              <a:buClr>
                <a:srgbClr val="011E41"/>
              </a:buClr>
              <a:buSzPts val="1409"/>
              <a:buFont typeface="Arial"/>
              <a:buNone/>
              <a:defRPr sz="1409" b="0" i="0" u="none" strike="noStrike" cap="none">
                <a:solidFill>
                  <a:srgbClr val="011E41"/>
                </a:solidFill>
                <a:latin typeface="Arial"/>
                <a:ea typeface="Arial"/>
                <a:cs typeface="Arial"/>
                <a:sym typeface="Arial"/>
              </a:defRPr>
            </a:lvl3pPr>
            <a:lvl4pPr marL="1828800" marR="0" lvl="3" indent="-228600" algn="l" rtl="0">
              <a:spcBef>
                <a:spcPts val="235"/>
              </a:spcBef>
              <a:spcAft>
                <a:spcPts val="0"/>
              </a:spcAft>
              <a:buClr>
                <a:srgbClr val="011E41"/>
              </a:buClr>
              <a:buSzPts val="1174"/>
              <a:buFont typeface="Arial"/>
              <a:buNone/>
              <a:defRPr sz="1174" b="0" i="0" u="none" strike="noStrike" cap="none">
                <a:solidFill>
                  <a:srgbClr val="011E41"/>
                </a:solidFill>
                <a:latin typeface="Arial"/>
                <a:ea typeface="Arial"/>
                <a:cs typeface="Arial"/>
                <a:sym typeface="Arial"/>
              </a:defRPr>
            </a:lvl4pPr>
            <a:lvl5pPr marL="2286000" marR="0" lvl="4" indent="-228600" algn="l" rtl="0">
              <a:spcBef>
                <a:spcPts val="211"/>
              </a:spcBef>
              <a:spcAft>
                <a:spcPts val="0"/>
              </a:spcAft>
              <a:buClr>
                <a:srgbClr val="011E41"/>
              </a:buClr>
              <a:buSzPts val="1057"/>
              <a:buFont typeface="Arial"/>
              <a:buNone/>
              <a:defRPr sz="1057" b="0" i="0" u="none" strike="noStrike" cap="none">
                <a:solidFill>
                  <a:srgbClr val="011E41"/>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
        <p:nvSpPr>
          <p:cNvPr id="54" name="Google Shape;54;p19"/>
          <p:cNvSpPr txBox="1">
            <a:spLocks noGrp="1"/>
          </p:cNvSpPr>
          <p:nvPr>
            <p:ph type="body" idx="3"/>
          </p:nvPr>
        </p:nvSpPr>
        <p:spPr>
          <a:xfrm>
            <a:off x="607406" y="941638"/>
            <a:ext cx="10664460" cy="214452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76"/>
              </a:spcBef>
              <a:spcAft>
                <a:spcPts val="0"/>
              </a:spcAft>
              <a:buClr>
                <a:srgbClr val="011E41"/>
              </a:buClr>
              <a:buSzPts val="1878"/>
              <a:buFont typeface="Arial"/>
              <a:buNone/>
              <a:defRPr sz="1878" b="1" i="0" u="none" strike="noStrike" cap="none">
                <a:solidFill>
                  <a:srgbClr val="011E41"/>
                </a:solidFill>
                <a:latin typeface="Arial"/>
                <a:ea typeface="Arial"/>
                <a:cs typeface="Arial"/>
                <a:sym typeface="Arial"/>
              </a:defRPr>
            </a:lvl1pPr>
            <a:lvl2pPr marL="914400" marR="0" lvl="1" indent="-228600" algn="l" rtl="0">
              <a:spcBef>
                <a:spcPts val="282"/>
              </a:spcBef>
              <a:spcAft>
                <a:spcPts val="0"/>
              </a:spcAft>
              <a:buClr>
                <a:srgbClr val="19226C"/>
              </a:buClr>
              <a:buSzPts val="1409"/>
              <a:buFont typeface="Arial"/>
              <a:buNone/>
              <a:defRPr sz="1409" b="0" i="0" u="none" strike="noStrike" cap="none">
                <a:solidFill>
                  <a:srgbClr val="19226C"/>
                </a:solidFill>
                <a:latin typeface="Arial"/>
                <a:ea typeface="Arial"/>
                <a:cs typeface="Arial"/>
                <a:sym typeface="Arial"/>
              </a:defRPr>
            </a:lvl2pPr>
            <a:lvl3pPr marL="1371600" marR="0" lvl="2" indent="-228600" algn="l" rtl="0">
              <a:spcBef>
                <a:spcPts val="235"/>
              </a:spcBef>
              <a:spcAft>
                <a:spcPts val="0"/>
              </a:spcAft>
              <a:buClr>
                <a:srgbClr val="19226C"/>
              </a:buClr>
              <a:buSzPts val="1174"/>
              <a:buFont typeface="Arial"/>
              <a:buNone/>
              <a:defRPr sz="1174" b="0" i="0" u="none" strike="noStrike" cap="none">
                <a:solidFill>
                  <a:srgbClr val="19226C"/>
                </a:solidFill>
                <a:latin typeface="Arial"/>
                <a:ea typeface="Arial"/>
                <a:cs typeface="Arial"/>
                <a:sym typeface="Arial"/>
              </a:defRPr>
            </a:lvl3pPr>
            <a:lvl4pPr marL="1828800" marR="0" lvl="3"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4pPr>
            <a:lvl5pPr marL="2286000" marR="0" lvl="4" indent="-295719" algn="l" rtl="0">
              <a:spcBef>
                <a:spcPts val="211"/>
              </a:spcBef>
              <a:spcAft>
                <a:spcPts val="0"/>
              </a:spcAft>
              <a:buClr>
                <a:srgbClr val="19226C"/>
              </a:buClr>
              <a:buSzPts val="1057"/>
              <a:buFont typeface="Arial"/>
              <a:buChar char="»"/>
              <a:defRPr sz="1057" b="0" i="0" u="none" strike="noStrike" cap="none">
                <a:solidFill>
                  <a:srgbClr val="19226C"/>
                </a:solidFill>
                <a:latin typeface="Arial"/>
                <a:ea typeface="Arial"/>
                <a:cs typeface="Arial"/>
                <a:sym typeface="Arial"/>
              </a:defRPr>
            </a:lvl5pPr>
            <a:lvl6pPr marL="2743200" marR="0" lvl="5"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6pPr>
            <a:lvl7pPr marL="3200400" marR="0" lvl="6"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7pPr>
            <a:lvl8pPr marL="3657600" marR="0" lvl="7"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8pPr>
            <a:lvl9pPr marL="4114800" marR="0" lvl="8" indent="-295719" algn="l" rtl="0">
              <a:spcBef>
                <a:spcPts val="211"/>
              </a:spcBef>
              <a:spcAft>
                <a:spcPts val="0"/>
              </a:spcAft>
              <a:buClr>
                <a:schemeClr val="dk1"/>
              </a:buClr>
              <a:buSzPts val="1057"/>
              <a:buFont typeface="Arial"/>
              <a:buChar char="•"/>
              <a:defRPr sz="105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 descr="C:\Users\crowley\AppData\Local\Microsoft\Windows\Temporary Internet Files\Content.Outlook\0K560US4\Slide-Template-2RGB-white (2).jpg"/>
          <p:cNvPicPr preferRelativeResize="0"/>
          <p:nvPr/>
        </p:nvPicPr>
        <p:blipFill rotWithShape="1">
          <a:blip r:embed="rId3">
            <a:alphaModFix/>
          </a:blip>
          <a:srcRect/>
          <a:stretch/>
        </p:blipFill>
        <p:spPr>
          <a:xfrm>
            <a:off x="4" y="3560"/>
            <a:ext cx="11879263" cy="133136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pic>
        <p:nvPicPr>
          <p:cNvPr id="56" name="Google Shape;56;p20" descr="Slide-Template-2RGB-9.jpg"/>
          <p:cNvPicPr preferRelativeResize="0"/>
          <p:nvPr/>
        </p:nvPicPr>
        <p:blipFill rotWithShape="1">
          <a:blip r:embed="rId3">
            <a:alphaModFix/>
          </a:blip>
          <a:srcRect/>
          <a:stretch/>
        </p:blipFill>
        <p:spPr>
          <a:xfrm>
            <a:off x="4" y="11"/>
            <a:ext cx="11879263" cy="133136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pic>
        <p:nvPicPr>
          <p:cNvPr id="62" name="Google Shape;62;p22" descr="Slide-Template-2RGB-10.jpg"/>
          <p:cNvPicPr preferRelativeResize="0"/>
          <p:nvPr/>
        </p:nvPicPr>
        <p:blipFill rotWithShape="1">
          <a:blip r:embed="rId3">
            <a:alphaModFix/>
          </a:blip>
          <a:srcRect/>
          <a:stretch/>
        </p:blipFill>
        <p:spPr>
          <a:xfrm>
            <a:off x="4" y="7104"/>
            <a:ext cx="11879263" cy="133136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pic>
        <p:nvPicPr>
          <p:cNvPr id="68" name="Google Shape;68;p24" descr="Slide-Template-2RGB-11.jpg"/>
          <p:cNvPicPr preferRelativeResize="0"/>
          <p:nvPr/>
        </p:nvPicPr>
        <p:blipFill rotWithShape="1">
          <a:blip r:embed="rId3">
            <a:alphaModFix/>
          </a:blip>
          <a:srcRect/>
          <a:stretch/>
        </p:blipFill>
        <p:spPr>
          <a:xfrm>
            <a:off x="4" y="7104"/>
            <a:ext cx="11879263" cy="133136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pic>
        <p:nvPicPr>
          <p:cNvPr id="74" name="Google Shape;74;p26" descr="Slide-Template-2RGB-8.jpg"/>
          <p:cNvPicPr preferRelativeResize="0"/>
          <p:nvPr/>
        </p:nvPicPr>
        <p:blipFill rotWithShape="1">
          <a:blip r:embed="rId3">
            <a:alphaModFix/>
          </a:blip>
          <a:srcRect/>
          <a:stretch/>
        </p:blipFill>
        <p:spPr>
          <a:xfrm>
            <a:off x="4" y="11"/>
            <a:ext cx="11879263" cy="133136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pic>
        <p:nvPicPr>
          <p:cNvPr id="80" name="Google Shape;80;p28" descr="Slide-Template-2RGB-14.jpg"/>
          <p:cNvPicPr preferRelativeResize="0"/>
          <p:nvPr/>
        </p:nvPicPr>
        <p:blipFill rotWithShape="1">
          <a:blip r:embed="rId3">
            <a:alphaModFix/>
          </a:blip>
          <a:srcRect/>
          <a:stretch/>
        </p:blipFill>
        <p:spPr>
          <a:xfrm>
            <a:off x="4" y="7104"/>
            <a:ext cx="11879263" cy="133136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pic>
        <p:nvPicPr>
          <p:cNvPr id="86" name="Google Shape;86;p30" descr="Slide-Template-2RGB-3.jpg"/>
          <p:cNvPicPr preferRelativeResize="0"/>
          <p:nvPr/>
        </p:nvPicPr>
        <p:blipFill rotWithShape="1">
          <a:blip r:embed="rId3">
            <a:alphaModFix/>
          </a:blip>
          <a:srcRect/>
          <a:stretch/>
        </p:blipFill>
        <p:spPr>
          <a:xfrm>
            <a:off x="4" y="11"/>
            <a:ext cx="11879263" cy="133136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pic>
        <p:nvPicPr>
          <p:cNvPr id="92" name="Google Shape;92;p32" descr="Slide-Template-2RGB-16.jpg"/>
          <p:cNvPicPr preferRelativeResize="0"/>
          <p:nvPr/>
        </p:nvPicPr>
        <p:blipFill rotWithShape="1">
          <a:blip r:embed="rId3">
            <a:alphaModFix/>
          </a:blip>
          <a:srcRect/>
          <a:stretch/>
        </p:blipFill>
        <p:spPr>
          <a:xfrm>
            <a:off x="4" y="7104"/>
            <a:ext cx="11879263" cy="133136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pic>
        <p:nvPicPr>
          <p:cNvPr id="98" name="Google Shape;98;p34" descr="Slide-Template-2RGB-blue.jpg"/>
          <p:cNvPicPr preferRelativeResize="0"/>
          <p:nvPr/>
        </p:nvPicPr>
        <p:blipFill rotWithShape="1">
          <a:blip r:embed="rId3">
            <a:alphaModFix/>
          </a:blip>
          <a:srcRect/>
          <a:stretch/>
        </p:blipFill>
        <p:spPr>
          <a:xfrm>
            <a:off x="3" y="8"/>
            <a:ext cx="11972804" cy="1341845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pic>
        <p:nvPicPr>
          <p:cNvPr id="104" name="Google Shape;104;p36" descr="C:\Users\crowley\AppData\Local\Microsoft\Windows\Temporary Internet Files\Content.Outlook\0K560US4\Slide-Template-2RGB-white (2).jpg"/>
          <p:cNvPicPr preferRelativeResize="0"/>
          <p:nvPr/>
        </p:nvPicPr>
        <p:blipFill rotWithShape="1">
          <a:blip r:embed="rId3">
            <a:alphaModFix/>
          </a:blip>
          <a:srcRect/>
          <a:stretch/>
        </p:blipFill>
        <p:spPr>
          <a:xfrm>
            <a:off x="4" y="3560"/>
            <a:ext cx="11879263" cy="133136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pic>
        <p:nvPicPr>
          <p:cNvPr id="110" name="Google Shape;110;p38" descr="C:\Users\crowley\AppData\Local\Microsoft\Windows\Temporary Internet Files\Content.Outlook\0K560US4\Slide Template 2RGB-3-Recovered (2).jpg"/>
          <p:cNvPicPr preferRelativeResize="0"/>
          <p:nvPr/>
        </p:nvPicPr>
        <p:blipFill rotWithShape="1">
          <a:blip r:embed="rId3">
            <a:alphaModFix/>
          </a:blip>
          <a:srcRect/>
          <a:stretch/>
        </p:blipFill>
        <p:spPr>
          <a:xfrm>
            <a:off x="4" y="3560"/>
            <a:ext cx="11879263" cy="133136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pic>
        <p:nvPicPr>
          <p:cNvPr id="16" name="Google Shape;16;p5" descr="Slide-Template-2RGB-2.jpg"/>
          <p:cNvPicPr preferRelativeResize="0"/>
          <p:nvPr/>
        </p:nvPicPr>
        <p:blipFill rotWithShape="1">
          <a:blip r:embed="rId3">
            <a:alphaModFix/>
          </a:blip>
          <a:srcRect/>
          <a:stretch/>
        </p:blipFill>
        <p:spPr>
          <a:xfrm>
            <a:off x="978" y="7104"/>
            <a:ext cx="11879263" cy="133136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pic>
        <p:nvPicPr>
          <p:cNvPr id="18" name="Google Shape;18;p6" descr="Slide-Template-2RGB-5.jpg"/>
          <p:cNvPicPr preferRelativeResize="0"/>
          <p:nvPr/>
        </p:nvPicPr>
        <p:blipFill rotWithShape="1">
          <a:blip r:embed="rId3">
            <a:alphaModFix/>
          </a:blip>
          <a:srcRect/>
          <a:stretch/>
        </p:blipFill>
        <p:spPr>
          <a:xfrm>
            <a:off x="4" y="11"/>
            <a:ext cx="11879263" cy="133136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pic>
        <p:nvPicPr>
          <p:cNvPr id="22" name="Google Shape;22;p8" descr="Slide-Template-2RGB-3.jpg"/>
          <p:cNvPicPr preferRelativeResize="0"/>
          <p:nvPr/>
        </p:nvPicPr>
        <p:blipFill rotWithShape="1">
          <a:blip r:embed="rId3">
            <a:alphaModFix/>
          </a:blip>
          <a:srcRect/>
          <a:stretch/>
        </p:blipFill>
        <p:spPr>
          <a:xfrm>
            <a:off x="2" y="5"/>
            <a:ext cx="11885595" cy="1332071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pic>
        <p:nvPicPr>
          <p:cNvPr id="26" name="Google Shape;26;p10" descr="Slide-Template-2RGB-4.jpg"/>
          <p:cNvPicPr preferRelativeResize="0"/>
          <p:nvPr/>
        </p:nvPicPr>
        <p:blipFill rotWithShape="1">
          <a:blip r:embed="rId3">
            <a:alphaModFix/>
          </a:blip>
          <a:srcRect/>
          <a:stretch/>
        </p:blipFill>
        <p:spPr>
          <a:xfrm>
            <a:off x="4" y="11"/>
            <a:ext cx="11879263" cy="133136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
        <p:cNvGrpSpPr/>
        <p:nvPr/>
      </p:nvGrpSpPr>
      <p:grpSpPr>
        <a:xfrm>
          <a:off x="0" y="0"/>
          <a:ext cx="0" cy="0"/>
          <a:chOff x="0" y="0"/>
          <a:chExt cx="0" cy="0"/>
        </a:xfrm>
      </p:grpSpPr>
      <p:pic>
        <p:nvPicPr>
          <p:cNvPr id="32" name="Google Shape;32;p12" descr="Slide-Template-2RGB-4.jpg"/>
          <p:cNvPicPr preferRelativeResize="0"/>
          <p:nvPr/>
        </p:nvPicPr>
        <p:blipFill rotWithShape="1">
          <a:blip r:embed="rId3">
            <a:alphaModFix/>
          </a:blip>
          <a:srcRect/>
          <a:stretch/>
        </p:blipFill>
        <p:spPr>
          <a:xfrm>
            <a:off x="4" y="11"/>
            <a:ext cx="11879263" cy="133136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pic>
        <p:nvPicPr>
          <p:cNvPr id="38" name="Google Shape;38;p14" descr="Slide-Template-2RGB-6.jpg"/>
          <p:cNvPicPr preferRelativeResize="0"/>
          <p:nvPr/>
        </p:nvPicPr>
        <p:blipFill rotWithShape="1">
          <a:blip r:embed="rId3">
            <a:alphaModFix/>
          </a:blip>
          <a:srcRect/>
          <a:stretch/>
        </p:blipFill>
        <p:spPr>
          <a:xfrm>
            <a:off x="4" y="7104"/>
            <a:ext cx="11879263" cy="133136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
        <p:cNvGrpSpPr/>
        <p:nvPr/>
      </p:nvGrpSpPr>
      <p:grpSpPr>
        <a:xfrm>
          <a:off x="0" y="0"/>
          <a:ext cx="0" cy="0"/>
          <a:chOff x="0" y="0"/>
          <a:chExt cx="0" cy="0"/>
        </a:xfrm>
      </p:grpSpPr>
      <p:pic>
        <p:nvPicPr>
          <p:cNvPr id="44" name="Google Shape;44;p16" descr="Slide-Template-2RGB-7.jpg"/>
          <p:cNvPicPr preferRelativeResize="0"/>
          <p:nvPr/>
        </p:nvPicPr>
        <p:blipFill rotWithShape="1">
          <a:blip r:embed="rId3">
            <a:alphaModFix/>
          </a:blip>
          <a:srcRect/>
          <a:stretch/>
        </p:blipFill>
        <p:spPr>
          <a:xfrm>
            <a:off x="4" y="11"/>
            <a:ext cx="11879263" cy="133136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pic>
        <p:nvPicPr>
          <p:cNvPr id="50" name="Google Shape;50;p18" descr="Slide-Template-2RGB-8.jpg"/>
          <p:cNvPicPr preferRelativeResize="0"/>
          <p:nvPr/>
        </p:nvPicPr>
        <p:blipFill rotWithShape="1">
          <a:blip r:embed="rId3">
            <a:alphaModFix/>
          </a:blip>
          <a:srcRect/>
          <a:stretch/>
        </p:blipFill>
        <p:spPr>
          <a:xfrm>
            <a:off x="4" y="7104"/>
            <a:ext cx="11879263" cy="133136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29.jpg"/><Relationship Id="rId3" Type="http://schemas.openxmlformats.org/officeDocument/2006/relationships/image" Target="../media/image19.jpg"/><Relationship Id="rId7" Type="http://schemas.openxmlformats.org/officeDocument/2006/relationships/image" Target="../media/image23.jpeg"/><Relationship Id="rId12" Type="http://schemas.openxmlformats.org/officeDocument/2006/relationships/image" Target="../media/image28.jpg"/><Relationship Id="rId17" Type="http://schemas.openxmlformats.org/officeDocument/2006/relationships/image" Target="../media/image33.jpg"/><Relationship Id="rId2" Type="http://schemas.openxmlformats.org/officeDocument/2006/relationships/notesSlide" Target="../notesSlides/notesSlide1.xml"/><Relationship Id="rId16" Type="http://schemas.openxmlformats.org/officeDocument/2006/relationships/image" Target="../media/image32.jpg"/><Relationship Id="rId1" Type="http://schemas.openxmlformats.org/officeDocument/2006/relationships/slideLayout" Target="../slideLayouts/slideLayout1.xml"/><Relationship Id="rId6" Type="http://schemas.openxmlformats.org/officeDocument/2006/relationships/image" Target="../media/image22.jpg"/><Relationship Id="rId11" Type="http://schemas.openxmlformats.org/officeDocument/2006/relationships/image" Target="../media/image27.jpeg"/><Relationship Id="rId5" Type="http://schemas.openxmlformats.org/officeDocument/2006/relationships/image" Target="../media/image21.jpg"/><Relationship Id="rId15" Type="http://schemas.openxmlformats.org/officeDocument/2006/relationships/image" Target="../media/image31.jpg"/><Relationship Id="rId10" Type="http://schemas.openxmlformats.org/officeDocument/2006/relationships/image" Target="../media/image26.jpg"/><Relationship Id="rId4" Type="http://schemas.openxmlformats.org/officeDocument/2006/relationships/image" Target="../media/image20.jpg"/><Relationship Id="rId9" Type="http://schemas.openxmlformats.org/officeDocument/2006/relationships/image" Target="../media/image25.jpg"/><Relationship Id="rId14" Type="http://schemas.openxmlformats.org/officeDocument/2006/relationships/image" Target="../media/image30.jpg"/></Relationships>
</file>

<file path=ppt/slides/_rels/slide2.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29.jpg"/><Relationship Id="rId3" Type="http://schemas.openxmlformats.org/officeDocument/2006/relationships/image" Target="../media/image19.jpg"/><Relationship Id="rId7" Type="http://schemas.openxmlformats.org/officeDocument/2006/relationships/image" Target="../media/image23.jpeg"/><Relationship Id="rId12" Type="http://schemas.openxmlformats.org/officeDocument/2006/relationships/image" Target="../media/image28.jpg"/><Relationship Id="rId17" Type="http://schemas.openxmlformats.org/officeDocument/2006/relationships/image" Target="../media/image33.jpg"/><Relationship Id="rId2" Type="http://schemas.openxmlformats.org/officeDocument/2006/relationships/notesSlide" Target="../notesSlides/notesSlide2.xml"/><Relationship Id="rId16" Type="http://schemas.openxmlformats.org/officeDocument/2006/relationships/image" Target="../media/image32.jpg"/><Relationship Id="rId1" Type="http://schemas.openxmlformats.org/officeDocument/2006/relationships/slideLayout" Target="../slideLayouts/slideLayout1.xml"/><Relationship Id="rId6" Type="http://schemas.openxmlformats.org/officeDocument/2006/relationships/image" Target="../media/image22.jpg"/><Relationship Id="rId11" Type="http://schemas.openxmlformats.org/officeDocument/2006/relationships/image" Target="../media/image27.jpeg"/><Relationship Id="rId5" Type="http://schemas.openxmlformats.org/officeDocument/2006/relationships/image" Target="../media/image21.jpg"/><Relationship Id="rId15" Type="http://schemas.openxmlformats.org/officeDocument/2006/relationships/image" Target="../media/image31.jpg"/><Relationship Id="rId10" Type="http://schemas.openxmlformats.org/officeDocument/2006/relationships/image" Target="../media/image26.jpg"/><Relationship Id="rId4" Type="http://schemas.openxmlformats.org/officeDocument/2006/relationships/image" Target="../media/image20.jpg"/><Relationship Id="rId9" Type="http://schemas.openxmlformats.org/officeDocument/2006/relationships/image" Target="../media/image25.jpg"/><Relationship Id="rId1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4" name="Google Shape;232;p2">
            <a:extLst>
              <a:ext uri="{FF2B5EF4-FFF2-40B4-BE49-F238E27FC236}">
                <a16:creationId xmlns:a16="http://schemas.microsoft.com/office/drawing/2014/main" id="{86019A0C-8B69-CF28-BE08-73DD22BB710B}"/>
              </a:ext>
            </a:extLst>
          </p:cNvPr>
          <p:cNvGrpSpPr/>
          <p:nvPr/>
        </p:nvGrpSpPr>
        <p:grpSpPr>
          <a:xfrm>
            <a:off x="6346139" y="2417234"/>
            <a:ext cx="3839161" cy="1401185"/>
            <a:chOff x="694681" y="1972140"/>
            <a:chExt cx="3375688" cy="1401185"/>
          </a:xfrm>
        </p:grpSpPr>
        <p:grpSp>
          <p:nvGrpSpPr>
            <p:cNvPr id="205" name="Google Shape;233;p2">
              <a:extLst>
                <a:ext uri="{FF2B5EF4-FFF2-40B4-BE49-F238E27FC236}">
                  <a16:creationId xmlns:a16="http://schemas.microsoft.com/office/drawing/2014/main" id="{2BD5E2CD-EF11-ECD3-6EDE-3EC0990D02B0}"/>
                </a:ext>
              </a:extLst>
            </p:cNvPr>
            <p:cNvGrpSpPr/>
            <p:nvPr/>
          </p:nvGrpSpPr>
          <p:grpSpPr>
            <a:xfrm>
              <a:off x="694681" y="1972140"/>
              <a:ext cx="3375688" cy="1401185"/>
              <a:chOff x="1189697" y="219263"/>
              <a:chExt cx="3375688" cy="1298282"/>
            </a:xfrm>
          </p:grpSpPr>
          <p:sp>
            <p:nvSpPr>
              <p:cNvPr id="293" name="Google Shape;234;p2">
                <a:extLst>
                  <a:ext uri="{FF2B5EF4-FFF2-40B4-BE49-F238E27FC236}">
                    <a16:creationId xmlns:a16="http://schemas.microsoft.com/office/drawing/2014/main" id="{483D3273-0925-BDC5-E78D-005430BC5F4A}"/>
                  </a:ext>
                </a:extLst>
              </p:cNvPr>
              <p:cNvSpPr/>
              <p:nvPr/>
            </p:nvSpPr>
            <p:spPr>
              <a:xfrm>
                <a:off x="1189697" y="617693"/>
                <a:ext cx="2710744" cy="899852"/>
              </a:xfrm>
              <a:prstGeom prst="roundRect">
                <a:avLst>
                  <a:gd name="adj" fmla="val 16667"/>
                </a:avLst>
              </a:prstGeom>
              <a:solidFill>
                <a:srgbClr val="FFFFFF"/>
              </a:solidFill>
              <a:ln w="15875" cap="flat" cmpd="sng">
                <a:solidFill>
                  <a:srgbClr val="011E4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94" name="Google Shape;235;p2">
                <a:extLst>
                  <a:ext uri="{FF2B5EF4-FFF2-40B4-BE49-F238E27FC236}">
                    <a16:creationId xmlns:a16="http://schemas.microsoft.com/office/drawing/2014/main" id="{FD212B45-7950-040D-2CF6-1608348803F4}"/>
                  </a:ext>
                </a:extLst>
              </p:cNvPr>
              <p:cNvSpPr txBox="1"/>
              <p:nvPr/>
            </p:nvSpPr>
            <p:spPr>
              <a:xfrm>
                <a:off x="1829081" y="219263"/>
                <a:ext cx="2736304" cy="1568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500">
                  <a:solidFill>
                    <a:schemeClr val="dk1"/>
                  </a:solidFill>
                  <a:latin typeface="Calibri"/>
                  <a:ea typeface="Calibri"/>
                  <a:cs typeface="Calibri"/>
                  <a:sym typeface="Calibri"/>
                </a:endParaRPr>
              </a:p>
            </p:txBody>
          </p:sp>
        </p:grpSp>
        <p:sp>
          <p:nvSpPr>
            <p:cNvPr id="292" name="Google Shape;238;p2">
              <a:extLst>
                <a:ext uri="{FF2B5EF4-FFF2-40B4-BE49-F238E27FC236}">
                  <a16:creationId xmlns:a16="http://schemas.microsoft.com/office/drawing/2014/main" id="{D3B85562-C2FC-FB76-71BE-AAEF2FE19C5E}"/>
                </a:ext>
              </a:extLst>
            </p:cNvPr>
            <p:cNvSpPr/>
            <p:nvPr/>
          </p:nvSpPr>
          <p:spPr>
            <a:xfrm>
              <a:off x="1050301" y="2620035"/>
              <a:ext cx="2402600" cy="523180"/>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19226C"/>
                </a:buClr>
                <a:buSzPts val="700"/>
              </a:pPr>
              <a:r>
                <a:rPr lang="en-GB" sz="700" dirty="0">
                  <a:solidFill>
                    <a:srgbClr val="19226C"/>
                  </a:solidFill>
                  <a:latin typeface="Calibri"/>
                  <a:ea typeface="Calibri"/>
                  <a:cs typeface="Calibri"/>
                  <a:sym typeface="Calibri"/>
                </a:rPr>
                <a:t>Poppy is going into her 2nd year at the University of Brighton, training to become a PE Teacher. She is a passionate football coach who has coached since the age of 15. This is her 2nd year on the team and she is passionate about making football accessible for all..</a:t>
              </a:r>
              <a:endParaRPr sz="400" dirty="0">
                <a:solidFill>
                  <a:srgbClr val="19226C"/>
                </a:solidFill>
                <a:latin typeface="Calibri"/>
                <a:ea typeface="Calibri"/>
                <a:cs typeface="Calibri"/>
                <a:sym typeface="Calibri"/>
              </a:endParaRPr>
            </a:p>
          </p:txBody>
        </p:sp>
      </p:grpSp>
      <p:sp>
        <p:nvSpPr>
          <p:cNvPr id="211" name="Google Shape;211;p2"/>
          <p:cNvSpPr/>
          <p:nvPr/>
        </p:nvSpPr>
        <p:spPr>
          <a:xfrm>
            <a:off x="1132289" y="4868296"/>
            <a:ext cx="2845239" cy="1095832"/>
          </a:xfrm>
          <a:prstGeom prst="roundRect">
            <a:avLst>
              <a:gd name="adj" fmla="val 16667"/>
            </a:avLst>
          </a:prstGeom>
          <a:solidFill>
            <a:srgbClr val="FFFFFF"/>
          </a:solidFill>
          <a:ln w="15875" cap="flat" cmpd="sng">
            <a:solidFill>
              <a:schemeClr val="bg2">
                <a:lumMod val="50000"/>
              </a:scheme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218" name="Google Shape;218;p2"/>
          <p:cNvGrpSpPr/>
          <p:nvPr/>
        </p:nvGrpSpPr>
        <p:grpSpPr>
          <a:xfrm>
            <a:off x="4140310" y="1342879"/>
            <a:ext cx="3899496" cy="979057"/>
            <a:chOff x="1315517" y="395536"/>
            <a:chExt cx="3975105" cy="657501"/>
          </a:xfrm>
        </p:grpSpPr>
        <p:sp>
          <p:nvSpPr>
            <p:cNvPr id="219" name="Google Shape;219;p2"/>
            <p:cNvSpPr/>
            <p:nvPr/>
          </p:nvSpPr>
          <p:spPr>
            <a:xfrm>
              <a:off x="1315517" y="395536"/>
              <a:ext cx="3975105" cy="657501"/>
            </a:xfrm>
            <a:prstGeom prst="roundRect">
              <a:avLst>
                <a:gd name="adj" fmla="val 16667"/>
              </a:avLst>
            </a:prstGeom>
            <a:solidFill>
              <a:srgbClr val="FFFFFF"/>
            </a:solidFill>
            <a:ln w="15875" cap="flat" cmpd="sng">
              <a:solidFill>
                <a:srgbClr val="011E4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2"/>
            <p:cNvSpPr txBox="1"/>
            <p:nvPr/>
          </p:nvSpPr>
          <p:spPr>
            <a:xfrm>
              <a:off x="1814989" y="400467"/>
              <a:ext cx="3475633" cy="52703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19226C"/>
                </a:buClr>
                <a:buSzPts val="550"/>
              </a:pPr>
              <a:r>
                <a:rPr lang="en-GB" sz="900" dirty="0">
                  <a:solidFill>
                    <a:srgbClr val="19226C"/>
                  </a:solidFill>
                  <a:latin typeface="Calibri"/>
                  <a:ea typeface="Calibri"/>
                  <a:cs typeface="Calibri"/>
                  <a:sym typeface="Calibri"/>
                </a:rPr>
                <a:t>Jordan is in his third season on the FA National Youth Council, he is the Chair. Jordan is a passionate grassroots coach and is the football development officer at his club. Jordan mentors' young people and runs a Youth Leadership programme at a company where he works. Jordan is a research scientist, working in structural and molecular biology at the University of Leeds</a:t>
              </a:r>
              <a:endParaRPr sz="900" dirty="0">
                <a:solidFill>
                  <a:srgbClr val="19226C"/>
                </a:solidFill>
                <a:latin typeface="Calibri"/>
                <a:ea typeface="Calibri"/>
                <a:cs typeface="Calibri"/>
                <a:sym typeface="Calibri"/>
              </a:endParaRPr>
            </a:p>
          </p:txBody>
        </p:sp>
      </p:grpSp>
      <p:sp>
        <p:nvSpPr>
          <p:cNvPr id="230" name="Google Shape;230;p2"/>
          <p:cNvSpPr txBox="1"/>
          <p:nvPr/>
        </p:nvSpPr>
        <p:spPr>
          <a:xfrm>
            <a:off x="5169984" y="1090745"/>
            <a:ext cx="1792669"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rgbClr val="011E41"/>
                </a:solidFill>
                <a:latin typeface="Calibri"/>
                <a:ea typeface="Calibri"/>
                <a:cs typeface="Calibri"/>
                <a:sym typeface="Calibri"/>
              </a:rPr>
              <a:t>Jordan Liburd</a:t>
            </a:r>
            <a:r>
              <a:rPr lang="en-US" sz="1100" dirty="0">
                <a:solidFill>
                  <a:srgbClr val="011E41"/>
                </a:solidFill>
                <a:latin typeface="Calibri"/>
                <a:ea typeface="Calibri"/>
                <a:cs typeface="Calibri"/>
                <a:sym typeface="Calibri"/>
              </a:rPr>
              <a:t>- Chair</a:t>
            </a:r>
            <a:endParaRPr dirty="0"/>
          </a:p>
        </p:txBody>
      </p:sp>
      <p:sp>
        <p:nvSpPr>
          <p:cNvPr id="231" name="Google Shape;231;p2"/>
          <p:cNvSpPr txBox="1">
            <a:spLocks noGrp="1"/>
          </p:cNvSpPr>
          <p:nvPr>
            <p:ph type="body" idx="1"/>
          </p:nvPr>
        </p:nvSpPr>
        <p:spPr>
          <a:xfrm>
            <a:off x="731899" y="203624"/>
            <a:ext cx="10633286" cy="50720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11E41"/>
              </a:buClr>
              <a:buSzPts val="4400"/>
              <a:buFont typeface="Arial"/>
              <a:buNone/>
            </a:pPr>
            <a:r>
              <a:rPr lang="en-US" sz="4400" b="1" i="0" u="sng" strike="noStrike" cap="none" dirty="0">
                <a:solidFill>
                  <a:srgbClr val="011E41"/>
                </a:solidFill>
                <a:latin typeface="Calibri"/>
                <a:ea typeface="Calibri"/>
                <a:cs typeface="Calibri"/>
                <a:sym typeface="Calibri"/>
              </a:rPr>
              <a:t>FA National Youth Council 2023/24 - </a:t>
            </a:r>
            <a:r>
              <a:rPr lang="en-US" sz="4400" b="1" u="sng" dirty="0">
                <a:latin typeface="Calibri"/>
                <a:ea typeface="Calibri"/>
                <a:cs typeface="Calibri"/>
                <a:sym typeface="Calibri"/>
              </a:rPr>
              <a:t>Bios</a:t>
            </a:r>
            <a:endParaRPr sz="4400" b="1" i="0" u="sng" strike="noStrike" cap="none" dirty="0">
              <a:solidFill>
                <a:srgbClr val="011E41"/>
              </a:solidFill>
              <a:latin typeface="Calibri"/>
              <a:ea typeface="Calibri"/>
              <a:cs typeface="Calibri"/>
              <a:sym typeface="Calibri"/>
            </a:endParaRPr>
          </a:p>
        </p:txBody>
      </p:sp>
      <p:grpSp>
        <p:nvGrpSpPr>
          <p:cNvPr id="232" name="Google Shape;232;p2"/>
          <p:cNvGrpSpPr/>
          <p:nvPr/>
        </p:nvGrpSpPr>
        <p:grpSpPr>
          <a:xfrm>
            <a:off x="2525251" y="2616663"/>
            <a:ext cx="3675056" cy="1205943"/>
            <a:chOff x="820501" y="1927616"/>
            <a:chExt cx="3231394" cy="1205943"/>
          </a:xfrm>
        </p:grpSpPr>
        <p:grpSp>
          <p:nvGrpSpPr>
            <p:cNvPr id="233" name="Google Shape;233;p2"/>
            <p:cNvGrpSpPr/>
            <p:nvPr/>
          </p:nvGrpSpPr>
          <p:grpSpPr>
            <a:xfrm>
              <a:off x="820501" y="2162384"/>
              <a:ext cx="3231394" cy="971175"/>
              <a:chOff x="1315517" y="395536"/>
              <a:chExt cx="3231394" cy="899852"/>
            </a:xfrm>
          </p:grpSpPr>
          <p:sp>
            <p:nvSpPr>
              <p:cNvPr id="234" name="Google Shape;234;p2"/>
              <p:cNvSpPr/>
              <p:nvPr/>
            </p:nvSpPr>
            <p:spPr>
              <a:xfrm>
                <a:off x="1315517" y="395536"/>
                <a:ext cx="2710744" cy="899852"/>
              </a:xfrm>
              <a:prstGeom prst="roundRect">
                <a:avLst>
                  <a:gd name="adj" fmla="val 16667"/>
                </a:avLst>
              </a:prstGeom>
              <a:solidFill>
                <a:srgbClr val="FFFFFF"/>
              </a:solidFill>
              <a:ln w="15875" cap="flat" cmpd="sng">
                <a:solidFill>
                  <a:srgbClr val="011E4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2"/>
              <p:cNvSpPr txBox="1"/>
              <p:nvPr/>
            </p:nvSpPr>
            <p:spPr>
              <a:xfrm>
                <a:off x="1810607" y="395536"/>
                <a:ext cx="2736304" cy="1568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500">
                  <a:solidFill>
                    <a:schemeClr val="dk1"/>
                  </a:solidFill>
                  <a:latin typeface="Calibri"/>
                  <a:ea typeface="Calibri"/>
                  <a:cs typeface="Calibri"/>
                  <a:sym typeface="Calibri"/>
                </a:endParaRPr>
              </a:p>
            </p:txBody>
          </p:sp>
        </p:grpSp>
        <p:sp>
          <p:nvSpPr>
            <p:cNvPr id="237" name="Google Shape;237;p2"/>
            <p:cNvSpPr txBox="1"/>
            <p:nvPr/>
          </p:nvSpPr>
          <p:spPr>
            <a:xfrm>
              <a:off x="1181088" y="1927616"/>
              <a:ext cx="216032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rgbClr val="011E41"/>
                  </a:solidFill>
                  <a:latin typeface="Calibri"/>
                  <a:ea typeface="Calibri"/>
                  <a:cs typeface="Calibri"/>
                  <a:sym typeface="Calibri"/>
                </a:rPr>
                <a:t>Charlotte Akester– </a:t>
              </a:r>
              <a:r>
                <a:rPr lang="en-US" sz="1100" dirty="0">
                  <a:solidFill>
                    <a:srgbClr val="011E41"/>
                  </a:solidFill>
                  <a:latin typeface="Calibri"/>
                  <a:ea typeface="Calibri"/>
                  <a:cs typeface="Calibri"/>
                  <a:sym typeface="Calibri"/>
                </a:rPr>
                <a:t>Vice-Chair</a:t>
              </a:r>
              <a:endParaRPr dirty="0"/>
            </a:p>
          </p:txBody>
        </p:sp>
        <p:sp>
          <p:nvSpPr>
            <p:cNvPr id="238" name="Google Shape;238;p2"/>
            <p:cNvSpPr/>
            <p:nvPr/>
          </p:nvSpPr>
          <p:spPr>
            <a:xfrm>
              <a:off x="1191036" y="2238000"/>
              <a:ext cx="2402600" cy="84634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19226C"/>
                </a:buClr>
                <a:buSzPts val="700"/>
              </a:pPr>
              <a:r>
                <a:rPr lang="en-GB" sz="700" dirty="0">
                  <a:solidFill>
                    <a:srgbClr val="19226C"/>
                  </a:solidFill>
                  <a:latin typeface="Calibri"/>
                  <a:ea typeface="Calibri"/>
                  <a:cs typeface="Calibri"/>
                  <a:sym typeface="Calibri"/>
                </a:rPr>
                <a:t>Charlotte is an Equality, Diversity and Inclusion Coordinator, with an undergraduate degree in Sport Development and Coaching. Charlotte is driven to ensure opportunities in football are inclusive and accessible for all and currently sits on the Lincolnshire FA Inclusion Advisory Group. This is Charlotte’s Seconds season on the team. Charlotte is a Level 2 football Coach currently coaching both adult women’s and Under 13s Girls football.</a:t>
              </a:r>
              <a:endParaRPr sz="400" dirty="0">
                <a:solidFill>
                  <a:srgbClr val="19226C"/>
                </a:solidFill>
                <a:latin typeface="Calibri"/>
                <a:ea typeface="Calibri"/>
                <a:cs typeface="Calibri"/>
                <a:sym typeface="Calibri"/>
              </a:endParaRPr>
            </a:p>
          </p:txBody>
        </p:sp>
      </p:grpSp>
      <p:sp>
        <p:nvSpPr>
          <p:cNvPr id="239" name="Google Shape;239;p2"/>
          <p:cNvSpPr txBox="1"/>
          <p:nvPr/>
        </p:nvSpPr>
        <p:spPr>
          <a:xfrm>
            <a:off x="6675271" y="2596751"/>
            <a:ext cx="216032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rgbClr val="011E41"/>
                </a:solidFill>
                <a:latin typeface="Calibri"/>
                <a:ea typeface="Calibri"/>
                <a:cs typeface="Calibri"/>
                <a:sym typeface="Calibri"/>
              </a:rPr>
              <a:t>Poppy Nicholls– </a:t>
            </a:r>
            <a:r>
              <a:rPr lang="en-US" sz="1100" dirty="0">
                <a:solidFill>
                  <a:srgbClr val="011E41"/>
                </a:solidFill>
                <a:latin typeface="Calibri"/>
                <a:ea typeface="Calibri"/>
                <a:cs typeface="Calibri"/>
                <a:sym typeface="Calibri"/>
              </a:rPr>
              <a:t>Vice-Chair</a:t>
            </a:r>
            <a:endParaRPr dirty="0"/>
          </a:p>
        </p:txBody>
      </p:sp>
      <p:cxnSp>
        <p:nvCxnSpPr>
          <p:cNvPr id="240" name="Google Shape;240;p2"/>
          <p:cNvCxnSpPr/>
          <p:nvPr/>
        </p:nvCxnSpPr>
        <p:spPr>
          <a:xfrm>
            <a:off x="5998265" y="2308721"/>
            <a:ext cx="0" cy="216022"/>
          </a:xfrm>
          <a:prstGeom prst="straightConnector1">
            <a:avLst/>
          </a:prstGeom>
          <a:noFill/>
          <a:ln w="25400" cap="flat" cmpd="sng">
            <a:solidFill>
              <a:srgbClr val="19226C"/>
            </a:solidFill>
            <a:prstDash val="solid"/>
            <a:round/>
            <a:headEnd type="none" w="sm" len="sm"/>
            <a:tailEnd type="none" w="sm" len="sm"/>
          </a:ln>
          <a:effectLst>
            <a:outerShdw blurRad="40000" dist="20000" dir="5400000" rotWithShape="0">
              <a:srgbClr val="000000">
                <a:alpha val="37647"/>
              </a:srgbClr>
            </a:outerShdw>
          </a:effectLst>
        </p:spPr>
      </p:cxnSp>
      <p:cxnSp>
        <p:nvCxnSpPr>
          <p:cNvPr id="241" name="Google Shape;241;p2"/>
          <p:cNvCxnSpPr/>
          <p:nvPr/>
        </p:nvCxnSpPr>
        <p:spPr>
          <a:xfrm>
            <a:off x="5998265" y="2524743"/>
            <a:ext cx="1716434" cy="0"/>
          </a:xfrm>
          <a:prstGeom prst="straightConnector1">
            <a:avLst/>
          </a:prstGeom>
          <a:noFill/>
          <a:ln w="25400" cap="flat" cmpd="sng">
            <a:solidFill>
              <a:srgbClr val="19226C"/>
            </a:solidFill>
            <a:prstDash val="solid"/>
            <a:round/>
            <a:headEnd type="none" w="sm" len="sm"/>
            <a:tailEnd type="none" w="sm" len="sm"/>
          </a:ln>
          <a:effectLst>
            <a:outerShdw blurRad="40000" dist="20000" dir="5400000" rotWithShape="0">
              <a:srgbClr val="000000">
                <a:alpha val="37647"/>
              </a:srgbClr>
            </a:outerShdw>
          </a:effectLst>
        </p:spPr>
      </p:cxnSp>
      <p:cxnSp>
        <p:nvCxnSpPr>
          <p:cNvPr id="242" name="Google Shape;242;p2"/>
          <p:cNvCxnSpPr/>
          <p:nvPr/>
        </p:nvCxnSpPr>
        <p:spPr>
          <a:xfrm>
            <a:off x="4296384" y="2524743"/>
            <a:ext cx="1716434" cy="0"/>
          </a:xfrm>
          <a:prstGeom prst="straightConnector1">
            <a:avLst/>
          </a:prstGeom>
          <a:noFill/>
          <a:ln w="25400" cap="flat" cmpd="sng">
            <a:solidFill>
              <a:srgbClr val="19226C"/>
            </a:solidFill>
            <a:prstDash val="solid"/>
            <a:round/>
            <a:headEnd type="none" w="sm" len="sm"/>
            <a:tailEnd type="none" w="sm" len="sm"/>
          </a:ln>
          <a:effectLst>
            <a:outerShdw blurRad="40000" dist="20000" dir="5400000" rotWithShape="0">
              <a:srgbClr val="000000">
                <a:alpha val="37647"/>
              </a:srgbClr>
            </a:outerShdw>
          </a:effectLst>
        </p:spPr>
      </p:cxnSp>
      <p:cxnSp>
        <p:nvCxnSpPr>
          <p:cNvPr id="243" name="Google Shape;243;p2"/>
          <p:cNvCxnSpPr/>
          <p:nvPr/>
        </p:nvCxnSpPr>
        <p:spPr>
          <a:xfrm>
            <a:off x="4302655" y="2524752"/>
            <a:ext cx="0" cy="102507"/>
          </a:xfrm>
          <a:prstGeom prst="straightConnector1">
            <a:avLst/>
          </a:prstGeom>
          <a:noFill/>
          <a:ln w="25400" cap="flat" cmpd="sng">
            <a:solidFill>
              <a:srgbClr val="19226C"/>
            </a:solidFill>
            <a:prstDash val="solid"/>
            <a:round/>
            <a:headEnd type="none" w="sm" len="sm"/>
            <a:tailEnd type="none" w="sm" len="sm"/>
          </a:ln>
          <a:effectLst>
            <a:outerShdw blurRad="40000" dist="20000" dir="5400000" rotWithShape="0">
              <a:srgbClr val="000000">
                <a:alpha val="37647"/>
              </a:srgbClr>
            </a:outerShdw>
          </a:effectLst>
        </p:spPr>
      </p:cxnSp>
      <p:cxnSp>
        <p:nvCxnSpPr>
          <p:cNvPr id="244" name="Google Shape;244;p2"/>
          <p:cNvCxnSpPr/>
          <p:nvPr/>
        </p:nvCxnSpPr>
        <p:spPr>
          <a:xfrm>
            <a:off x="7714699" y="2524752"/>
            <a:ext cx="0" cy="102507"/>
          </a:xfrm>
          <a:prstGeom prst="straightConnector1">
            <a:avLst/>
          </a:prstGeom>
          <a:noFill/>
          <a:ln w="25400" cap="flat" cmpd="sng">
            <a:solidFill>
              <a:srgbClr val="19226C"/>
            </a:solidFill>
            <a:prstDash val="solid"/>
            <a:round/>
            <a:headEnd type="none" w="sm" len="sm"/>
            <a:tailEnd type="none" w="sm" len="sm"/>
          </a:ln>
          <a:effectLst>
            <a:outerShdw blurRad="40000" dist="20000" dir="5400000" rotWithShape="0">
              <a:srgbClr val="000000">
                <a:alpha val="37647"/>
              </a:srgbClr>
            </a:outerShdw>
          </a:effectLst>
        </p:spPr>
      </p:cxnSp>
      <p:sp>
        <p:nvSpPr>
          <p:cNvPr id="256" name="Google Shape;256;p2"/>
          <p:cNvSpPr txBox="1"/>
          <p:nvPr/>
        </p:nvSpPr>
        <p:spPr>
          <a:xfrm>
            <a:off x="1057913" y="4594424"/>
            <a:ext cx="291961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rgbClr val="011E41"/>
                </a:solidFill>
                <a:latin typeface="Calibri"/>
                <a:ea typeface="Calibri"/>
                <a:cs typeface="Calibri"/>
                <a:sym typeface="Calibri"/>
              </a:rPr>
              <a:t>Cameron Fletcher– </a:t>
            </a:r>
            <a:r>
              <a:rPr lang="en-US" sz="800" dirty="0">
                <a:solidFill>
                  <a:srgbClr val="011E41"/>
                </a:solidFill>
                <a:latin typeface="Calibri"/>
                <a:ea typeface="Calibri"/>
                <a:cs typeface="Calibri"/>
                <a:sym typeface="Calibri"/>
              </a:rPr>
              <a:t>Community Engagement Lead (North)</a:t>
            </a:r>
            <a:endParaRPr dirty="0"/>
          </a:p>
        </p:txBody>
      </p:sp>
      <p:sp>
        <p:nvSpPr>
          <p:cNvPr id="257" name="Google Shape;257;p2"/>
          <p:cNvSpPr txBox="1"/>
          <p:nvPr/>
        </p:nvSpPr>
        <p:spPr>
          <a:xfrm>
            <a:off x="1351974" y="6286249"/>
            <a:ext cx="2631900" cy="26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rgbClr val="011E41"/>
                </a:solidFill>
                <a:latin typeface="Calibri"/>
                <a:ea typeface="Calibri"/>
                <a:cs typeface="Calibri"/>
                <a:sym typeface="Calibri"/>
              </a:rPr>
              <a:t>Harry Bland – </a:t>
            </a:r>
            <a:r>
              <a:rPr lang="en-US" sz="800" dirty="0">
                <a:solidFill>
                  <a:srgbClr val="011E41"/>
                </a:solidFill>
                <a:latin typeface="Calibri"/>
                <a:ea typeface="Calibri"/>
                <a:cs typeface="Calibri"/>
                <a:sym typeface="Calibri"/>
              </a:rPr>
              <a:t>Community Engagement Lead (South)</a:t>
            </a:r>
            <a:endParaRPr dirty="0"/>
          </a:p>
        </p:txBody>
      </p:sp>
      <p:cxnSp>
        <p:nvCxnSpPr>
          <p:cNvPr id="262" name="Google Shape;262;p2"/>
          <p:cNvCxnSpPr/>
          <p:nvPr/>
        </p:nvCxnSpPr>
        <p:spPr>
          <a:xfrm>
            <a:off x="4296384" y="3853146"/>
            <a:ext cx="0" cy="216022"/>
          </a:xfrm>
          <a:prstGeom prst="straightConnector1">
            <a:avLst/>
          </a:prstGeom>
          <a:noFill/>
          <a:ln w="25400" cap="flat" cmpd="sng">
            <a:solidFill>
              <a:srgbClr val="19226C"/>
            </a:solidFill>
            <a:prstDash val="solid"/>
            <a:round/>
            <a:headEnd type="none" w="sm" len="sm"/>
            <a:tailEnd type="none" w="sm" len="sm"/>
          </a:ln>
          <a:effectLst>
            <a:outerShdw blurRad="40000" dist="20000" dir="5400000" rotWithShape="0">
              <a:srgbClr val="000000">
                <a:alpha val="37647"/>
              </a:srgbClr>
            </a:outerShdw>
          </a:effectLst>
        </p:spPr>
      </p:cxnSp>
      <p:cxnSp>
        <p:nvCxnSpPr>
          <p:cNvPr id="263" name="Google Shape;263;p2"/>
          <p:cNvCxnSpPr/>
          <p:nvPr/>
        </p:nvCxnSpPr>
        <p:spPr>
          <a:xfrm>
            <a:off x="7775409" y="3864557"/>
            <a:ext cx="0" cy="216022"/>
          </a:xfrm>
          <a:prstGeom prst="straightConnector1">
            <a:avLst/>
          </a:prstGeom>
          <a:noFill/>
          <a:ln w="25400" cap="flat" cmpd="sng">
            <a:solidFill>
              <a:srgbClr val="19226C"/>
            </a:solidFill>
            <a:prstDash val="solid"/>
            <a:round/>
            <a:headEnd type="none" w="sm" len="sm"/>
            <a:tailEnd type="none" w="sm" len="sm"/>
          </a:ln>
          <a:effectLst>
            <a:outerShdw blurRad="40000" dist="20000" dir="5400000" rotWithShape="0">
              <a:srgbClr val="000000">
                <a:alpha val="37647"/>
              </a:srgbClr>
            </a:outerShdw>
          </a:effectLst>
        </p:spPr>
      </p:cxnSp>
      <p:cxnSp>
        <p:nvCxnSpPr>
          <p:cNvPr id="264" name="Google Shape;264;p2"/>
          <p:cNvCxnSpPr/>
          <p:nvPr/>
        </p:nvCxnSpPr>
        <p:spPr>
          <a:xfrm>
            <a:off x="2588848" y="4069168"/>
            <a:ext cx="6663069" cy="0"/>
          </a:xfrm>
          <a:prstGeom prst="straightConnector1">
            <a:avLst/>
          </a:prstGeom>
          <a:noFill/>
          <a:ln w="25400" cap="flat" cmpd="sng">
            <a:solidFill>
              <a:srgbClr val="19226C"/>
            </a:solidFill>
            <a:prstDash val="solid"/>
            <a:round/>
            <a:headEnd type="none" w="sm" len="sm"/>
            <a:tailEnd type="none" w="sm" len="sm"/>
          </a:ln>
          <a:effectLst>
            <a:outerShdw blurRad="40000" dist="20000" dir="5400000" rotWithShape="0">
              <a:srgbClr val="000000">
                <a:alpha val="37647"/>
              </a:srgbClr>
            </a:outerShdw>
          </a:effectLst>
        </p:spPr>
      </p:cxnSp>
      <p:cxnSp>
        <p:nvCxnSpPr>
          <p:cNvPr id="265" name="Google Shape;265;p2"/>
          <p:cNvCxnSpPr/>
          <p:nvPr/>
        </p:nvCxnSpPr>
        <p:spPr>
          <a:xfrm>
            <a:off x="6088271" y="4080579"/>
            <a:ext cx="0" cy="216022"/>
          </a:xfrm>
          <a:prstGeom prst="straightConnector1">
            <a:avLst/>
          </a:prstGeom>
          <a:noFill/>
          <a:ln w="25400" cap="flat" cmpd="sng">
            <a:solidFill>
              <a:srgbClr val="19226C"/>
            </a:solidFill>
            <a:prstDash val="solid"/>
            <a:round/>
            <a:headEnd type="none" w="sm" len="sm"/>
            <a:tailEnd type="none" w="sm" len="sm"/>
          </a:ln>
          <a:effectLst>
            <a:outerShdw blurRad="40000" dist="20000" dir="5400000" rotWithShape="0">
              <a:srgbClr val="000000">
                <a:alpha val="37647"/>
              </a:srgbClr>
            </a:outerShdw>
          </a:effectLst>
        </p:spPr>
      </p:cxnSp>
      <p:cxnSp>
        <p:nvCxnSpPr>
          <p:cNvPr id="266" name="Google Shape;266;p2"/>
          <p:cNvCxnSpPr/>
          <p:nvPr/>
        </p:nvCxnSpPr>
        <p:spPr>
          <a:xfrm>
            <a:off x="9251913" y="4064218"/>
            <a:ext cx="0" cy="216022"/>
          </a:xfrm>
          <a:prstGeom prst="straightConnector1">
            <a:avLst/>
          </a:prstGeom>
          <a:noFill/>
          <a:ln w="25400" cap="flat" cmpd="sng">
            <a:solidFill>
              <a:srgbClr val="19226C"/>
            </a:solidFill>
            <a:prstDash val="solid"/>
            <a:round/>
            <a:headEnd type="none" w="sm" len="sm"/>
            <a:tailEnd type="none" w="sm" len="sm"/>
          </a:ln>
          <a:effectLst>
            <a:outerShdw blurRad="40000" dist="20000" dir="5400000" rotWithShape="0">
              <a:srgbClr val="000000">
                <a:alpha val="37647"/>
              </a:srgbClr>
            </a:outerShdw>
          </a:effectLst>
        </p:spPr>
      </p:cxnSp>
      <p:cxnSp>
        <p:nvCxnSpPr>
          <p:cNvPr id="267" name="Google Shape;267;p2"/>
          <p:cNvCxnSpPr/>
          <p:nvPr/>
        </p:nvCxnSpPr>
        <p:spPr>
          <a:xfrm>
            <a:off x="2588609" y="4064218"/>
            <a:ext cx="0" cy="216022"/>
          </a:xfrm>
          <a:prstGeom prst="straightConnector1">
            <a:avLst/>
          </a:prstGeom>
          <a:noFill/>
          <a:ln w="25400" cap="flat" cmpd="sng">
            <a:solidFill>
              <a:srgbClr val="19226C"/>
            </a:solidFill>
            <a:prstDash val="solid"/>
            <a:round/>
            <a:headEnd type="none" w="sm" len="sm"/>
            <a:tailEnd type="none" w="sm" len="sm"/>
          </a:ln>
          <a:effectLst>
            <a:outerShdw blurRad="40000" dist="20000" dir="5400000" rotWithShape="0">
              <a:srgbClr val="000000">
                <a:alpha val="37647"/>
              </a:srgbClr>
            </a:outerShdw>
          </a:effectLst>
        </p:spPr>
      </p:cxnSp>
      <p:sp>
        <p:nvSpPr>
          <p:cNvPr id="274" name="Google Shape;274;p2"/>
          <p:cNvSpPr txBox="1"/>
          <p:nvPr/>
        </p:nvSpPr>
        <p:spPr>
          <a:xfrm>
            <a:off x="1035106" y="4350630"/>
            <a:ext cx="313055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C00000"/>
                </a:solidFill>
                <a:latin typeface="Calibri"/>
                <a:ea typeface="Calibri"/>
                <a:cs typeface="Calibri"/>
                <a:sym typeface="Calibri"/>
              </a:rPr>
              <a:t>COMMUNITY ENGAGEMENT TEAM</a:t>
            </a:r>
            <a:endParaRPr sz="900" dirty="0">
              <a:solidFill>
                <a:srgbClr val="C00000"/>
              </a:solidFill>
              <a:latin typeface="Calibri"/>
              <a:ea typeface="Calibri"/>
              <a:cs typeface="Calibri"/>
              <a:sym typeface="Calibri"/>
            </a:endParaRPr>
          </a:p>
        </p:txBody>
      </p:sp>
      <p:sp>
        <p:nvSpPr>
          <p:cNvPr id="275" name="Google Shape;275;p2"/>
          <p:cNvSpPr txBox="1"/>
          <p:nvPr/>
        </p:nvSpPr>
        <p:spPr>
          <a:xfrm>
            <a:off x="4695818" y="4381192"/>
            <a:ext cx="3231867"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C00000"/>
                </a:solidFill>
                <a:latin typeface="Calibri"/>
                <a:ea typeface="Calibri"/>
                <a:cs typeface="Calibri"/>
                <a:sym typeface="Calibri"/>
              </a:rPr>
              <a:t>LEADERSHIP</a:t>
            </a:r>
            <a:r>
              <a:rPr lang="en-US" sz="1100" b="1" dirty="0">
                <a:solidFill>
                  <a:srgbClr val="C00000"/>
                </a:solidFill>
                <a:latin typeface="Calibri"/>
                <a:ea typeface="Calibri"/>
                <a:cs typeface="Calibri"/>
                <a:sym typeface="Calibri"/>
              </a:rPr>
              <a:t> </a:t>
            </a:r>
            <a:r>
              <a:rPr lang="en-US" b="1" dirty="0">
                <a:solidFill>
                  <a:srgbClr val="C00000"/>
                </a:solidFill>
                <a:latin typeface="Calibri"/>
                <a:ea typeface="Calibri"/>
                <a:cs typeface="Calibri"/>
                <a:sym typeface="Calibri"/>
              </a:rPr>
              <a:t>&amp; DEVELOPMENT TEAM</a:t>
            </a:r>
            <a:endParaRPr dirty="0">
              <a:solidFill>
                <a:srgbClr val="C00000"/>
              </a:solidFill>
              <a:latin typeface="Calibri"/>
              <a:ea typeface="Calibri"/>
              <a:cs typeface="Calibri"/>
              <a:sym typeface="Calibri"/>
            </a:endParaRPr>
          </a:p>
        </p:txBody>
      </p:sp>
      <p:sp>
        <p:nvSpPr>
          <p:cNvPr id="276" name="Google Shape;276;p2"/>
          <p:cNvSpPr txBox="1"/>
          <p:nvPr/>
        </p:nvSpPr>
        <p:spPr>
          <a:xfrm>
            <a:off x="7837800" y="4376643"/>
            <a:ext cx="3897000"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C00000"/>
                </a:solidFill>
                <a:latin typeface="Calibri"/>
                <a:ea typeface="Calibri"/>
                <a:cs typeface="Calibri"/>
                <a:sym typeface="Calibri"/>
              </a:rPr>
              <a:t>INSIGHT, INCLUSION &amp; COMMUNICATION TEAM</a:t>
            </a:r>
            <a:endParaRPr dirty="0">
              <a:solidFill>
                <a:srgbClr val="C00000"/>
              </a:solidFill>
              <a:latin typeface="Calibri"/>
              <a:ea typeface="Calibri"/>
              <a:cs typeface="Calibri"/>
              <a:sym typeface="Calibri"/>
            </a:endParaRPr>
          </a:p>
        </p:txBody>
      </p:sp>
      <p:pic>
        <p:nvPicPr>
          <p:cNvPr id="279" name="Google Shape;279;p2" descr="educing Gender Pay Gaps - VERCIDA"/>
          <p:cNvPicPr preferRelativeResize="0"/>
          <p:nvPr/>
        </p:nvPicPr>
        <p:blipFill rotWithShape="1">
          <a:blip r:embed="rId3">
            <a:alphaModFix/>
          </a:blip>
          <a:srcRect t="3857" r="11241"/>
          <a:stretch/>
        </p:blipFill>
        <p:spPr>
          <a:xfrm>
            <a:off x="0" y="10978734"/>
            <a:ext cx="1376869" cy="2341979"/>
          </a:xfrm>
          <a:prstGeom prst="rect">
            <a:avLst/>
          </a:prstGeom>
          <a:noFill/>
          <a:ln>
            <a:noFill/>
          </a:ln>
        </p:spPr>
      </p:pic>
      <p:sp>
        <p:nvSpPr>
          <p:cNvPr id="280" name="Google Shape;280;p2"/>
          <p:cNvSpPr txBox="1"/>
          <p:nvPr/>
        </p:nvSpPr>
        <p:spPr>
          <a:xfrm>
            <a:off x="4882596" y="906948"/>
            <a:ext cx="335531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C00000"/>
                </a:solidFill>
                <a:latin typeface="Calibri"/>
                <a:ea typeface="Calibri"/>
                <a:cs typeface="Calibri"/>
                <a:sym typeface="Calibri"/>
              </a:rPr>
              <a:t>SENIOR LEADERSHIP TEAM</a:t>
            </a:r>
            <a:endParaRPr dirty="0">
              <a:solidFill>
                <a:srgbClr val="C00000"/>
              </a:solidFill>
              <a:latin typeface="Calibri"/>
              <a:ea typeface="Calibri"/>
              <a:cs typeface="Calibri"/>
              <a:sym typeface="Calibri"/>
            </a:endParaRPr>
          </a:p>
        </p:txBody>
      </p:sp>
      <p:sp>
        <p:nvSpPr>
          <p:cNvPr id="285" name="Google Shape;285;p2"/>
          <p:cNvSpPr/>
          <p:nvPr/>
        </p:nvSpPr>
        <p:spPr>
          <a:xfrm>
            <a:off x="1431486" y="4974079"/>
            <a:ext cx="2539470" cy="84634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19226C"/>
              </a:buClr>
              <a:buSzPts val="550"/>
            </a:pPr>
            <a:r>
              <a:rPr lang="en-GB" sz="700" dirty="0">
                <a:solidFill>
                  <a:srgbClr val="19226C"/>
                </a:solidFill>
                <a:latin typeface="Calibri"/>
                <a:ea typeface="Calibri"/>
                <a:cs typeface="Calibri"/>
                <a:sym typeface="Calibri"/>
              </a:rPr>
              <a:t>Cameron works full-time as a Women’s Football Development Officer at Calderdale College and is a football coach working within multiple environments from Wildcats to Academy football. Furthermore, he is also a Level 5 Referee. Through his positive experiences in his current roles Cameron is keen to encourage a new diverse audience of coaches and referees in the North of England</a:t>
            </a:r>
            <a:endParaRPr sz="550" dirty="0">
              <a:solidFill>
                <a:srgbClr val="19226C"/>
              </a:solidFill>
              <a:latin typeface="Calibri"/>
              <a:ea typeface="Calibri"/>
              <a:cs typeface="Calibri"/>
              <a:sym typeface="Calibri"/>
            </a:endParaRPr>
          </a:p>
        </p:txBody>
      </p:sp>
      <p:pic>
        <p:nvPicPr>
          <p:cNvPr id="3" name="Picture 2" descr="A person wearing glasses and a blue shirt&#10;&#10;Description automatically generated">
            <a:extLst>
              <a:ext uri="{FF2B5EF4-FFF2-40B4-BE49-F238E27FC236}">
                <a16:creationId xmlns:a16="http://schemas.microsoft.com/office/drawing/2014/main" id="{D8C48E6D-A4C6-52A3-3B81-22DD3385196B}"/>
              </a:ext>
            </a:extLst>
          </p:cNvPr>
          <p:cNvPicPr>
            <a:picLocks noChangeAspect="1"/>
          </p:cNvPicPr>
          <p:nvPr/>
        </p:nvPicPr>
        <p:blipFill rotWithShape="1">
          <a:blip r:embed="rId4"/>
          <a:srcRect l="24833" t="10551" b="9738"/>
          <a:stretch/>
        </p:blipFill>
        <p:spPr>
          <a:xfrm rot="5400000">
            <a:off x="423799" y="4969841"/>
            <a:ext cx="1170808" cy="931168"/>
          </a:xfrm>
          <a:prstGeom prst="roundRect">
            <a:avLst>
              <a:gd name="adj" fmla="val 50000"/>
            </a:avLst>
          </a:prstGeom>
          <a:solidFill>
            <a:srgbClr val="FFFFFF"/>
          </a:solidFill>
          <a:ln w="19050" cap="sq">
            <a:solidFill>
              <a:schemeClr val="bg2">
                <a:lumMod val="50000"/>
              </a:schemeClr>
            </a:solidFill>
            <a:miter lim="800000"/>
          </a:ln>
          <a:effectLst/>
          <a:scene3d>
            <a:camera prst="orthographicFront"/>
            <a:lightRig rig="threePt" dir="t">
              <a:rot lat="0" lon="0" rev="2700000"/>
            </a:lightRig>
          </a:scene3d>
          <a:sp3d>
            <a:contourClr>
              <a:srgbClr val="C0C0C0"/>
            </a:contourClr>
          </a:sp3d>
        </p:spPr>
      </p:pic>
      <p:sp>
        <p:nvSpPr>
          <p:cNvPr id="4" name="Google Shape;211;p2">
            <a:extLst>
              <a:ext uri="{FF2B5EF4-FFF2-40B4-BE49-F238E27FC236}">
                <a16:creationId xmlns:a16="http://schemas.microsoft.com/office/drawing/2014/main" id="{5BDED84E-743C-DBCE-1311-3DCCFE1C0CAE}"/>
              </a:ext>
            </a:extLst>
          </p:cNvPr>
          <p:cNvSpPr/>
          <p:nvPr/>
        </p:nvSpPr>
        <p:spPr>
          <a:xfrm>
            <a:off x="1107921" y="6528757"/>
            <a:ext cx="2845239" cy="1095832"/>
          </a:xfrm>
          <a:prstGeom prst="roundRect">
            <a:avLst>
              <a:gd name="adj" fmla="val 16667"/>
            </a:avLst>
          </a:prstGeom>
          <a:solidFill>
            <a:srgbClr val="FFFFFF"/>
          </a:solidFill>
          <a:ln w="1587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 name="Google Shape;285;p2">
            <a:extLst>
              <a:ext uri="{FF2B5EF4-FFF2-40B4-BE49-F238E27FC236}">
                <a16:creationId xmlns:a16="http://schemas.microsoft.com/office/drawing/2014/main" id="{6F36390F-384B-1C93-B310-E65C3D566DCA}"/>
              </a:ext>
            </a:extLst>
          </p:cNvPr>
          <p:cNvSpPr/>
          <p:nvPr/>
        </p:nvSpPr>
        <p:spPr>
          <a:xfrm>
            <a:off x="1445570" y="6665245"/>
            <a:ext cx="2539470" cy="84634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19226C"/>
              </a:buClr>
              <a:buSzPts val="550"/>
            </a:pPr>
            <a:r>
              <a:rPr lang="en-GB" sz="700" dirty="0">
                <a:solidFill>
                  <a:srgbClr val="19226C"/>
                </a:solidFill>
                <a:latin typeface="Calibri"/>
                <a:ea typeface="Calibri"/>
                <a:cs typeface="Calibri"/>
                <a:sym typeface="Calibri"/>
              </a:rPr>
              <a:t>Harry is currently undertaking an Undergraduate Sport and Exercise BSc at Sheffield Hallam, and is a football coach, who has coached from grassroots right through to men’s professional football.  This is his second season on the team. Harry has a keen interest on ensuring everyone’s voice is heard around any role he undertakes, like his role as Chairperson on the Norfolk FA Youth Council last season.</a:t>
            </a:r>
            <a:endParaRPr sz="550" dirty="0">
              <a:solidFill>
                <a:srgbClr val="19226C"/>
              </a:solidFill>
              <a:latin typeface="Calibri"/>
              <a:ea typeface="Calibri"/>
              <a:cs typeface="Calibri"/>
              <a:sym typeface="Calibri"/>
            </a:endParaRPr>
          </a:p>
        </p:txBody>
      </p:sp>
      <p:pic>
        <p:nvPicPr>
          <p:cNvPr id="7" name="Picture 6" descr="A person smiling for a picture&#10;&#10;Description automatically generated">
            <a:extLst>
              <a:ext uri="{FF2B5EF4-FFF2-40B4-BE49-F238E27FC236}">
                <a16:creationId xmlns:a16="http://schemas.microsoft.com/office/drawing/2014/main" id="{B32404D6-36EC-97E7-A377-25DA2619A258}"/>
              </a:ext>
            </a:extLst>
          </p:cNvPr>
          <p:cNvPicPr>
            <a:picLocks noChangeAspect="1"/>
          </p:cNvPicPr>
          <p:nvPr/>
        </p:nvPicPr>
        <p:blipFill rotWithShape="1">
          <a:blip r:embed="rId5"/>
          <a:srcRect t="3947" r="11168" b="17920"/>
          <a:stretch/>
        </p:blipFill>
        <p:spPr>
          <a:xfrm>
            <a:off x="518985" y="6427140"/>
            <a:ext cx="966131" cy="1197449"/>
          </a:xfrm>
          <a:prstGeom prst="roundRect">
            <a:avLst>
              <a:gd name="adj" fmla="val 50000"/>
            </a:avLst>
          </a:prstGeom>
          <a:solidFill>
            <a:srgbClr val="FFFFFF"/>
          </a:solidFill>
          <a:ln w="19050" cap="sq">
            <a:solidFill>
              <a:schemeClr val="bg2">
                <a:lumMod val="50000"/>
              </a:schemeClr>
            </a:solidFill>
            <a:miter lim="800000"/>
          </a:ln>
          <a:effectLst/>
          <a:scene3d>
            <a:camera prst="orthographicFront"/>
            <a:lightRig rig="threePt" dir="t">
              <a:rot lat="0" lon="0" rev="2700000"/>
            </a:lightRig>
          </a:scene3d>
          <a:sp3d>
            <a:contourClr>
              <a:srgbClr val="C0C0C0"/>
            </a:contourClr>
          </a:sp3d>
        </p:spPr>
      </p:pic>
      <p:sp>
        <p:nvSpPr>
          <p:cNvPr id="8" name="Google Shape;257;p2">
            <a:extLst>
              <a:ext uri="{FF2B5EF4-FFF2-40B4-BE49-F238E27FC236}">
                <a16:creationId xmlns:a16="http://schemas.microsoft.com/office/drawing/2014/main" id="{F044B631-AEE5-3855-1452-7CBB2F0E77B8}"/>
              </a:ext>
            </a:extLst>
          </p:cNvPr>
          <p:cNvSpPr txBox="1"/>
          <p:nvPr/>
        </p:nvSpPr>
        <p:spPr>
          <a:xfrm>
            <a:off x="1272106" y="7888317"/>
            <a:ext cx="2698850"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rgbClr val="011E41"/>
                </a:solidFill>
                <a:latin typeface="Calibri"/>
                <a:ea typeface="Calibri"/>
                <a:cs typeface="Calibri"/>
                <a:sym typeface="Calibri"/>
              </a:rPr>
              <a:t>Jack Masters– </a:t>
            </a:r>
            <a:r>
              <a:rPr lang="en-US" sz="800" dirty="0">
                <a:solidFill>
                  <a:srgbClr val="011E41"/>
                </a:solidFill>
                <a:latin typeface="Calibri"/>
                <a:ea typeface="Calibri"/>
                <a:cs typeface="Calibri"/>
                <a:sym typeface="Calibri"/>
              </a:rPr>
              <a:t>Community Engagement Lead (West)</a:t>
            </a:r>
            <a:endParaRPr dirty="0"/>
          </a:p>
        </p:txBody>
      </p:sp>
      <p:sp>
        <p:nvSpPr>
          <p:cNvPr id="9" name="Google Shape;211;p2">
            <a:extLst>
              <a:ext uri="{FF2B5EF4-FFF2-40B4-BE49-F238E27FC236}">
                <a16:creationId xmlns:a16="http://schemas.microsoft.com/office/drawing/2014/main" id="{15762D55-2799-D52F-F4BE-9F66081C77CA}"/>
              </a:ext>
            </a:extLst>
          </p:cNvPr>
          <p:cNvSpPr/>
          <p:nvPr/>
        </p:nvSpPr>
        <p:spPr>
          <a:xfrm>
            <a:off x="1134640" y="8160867"/>
            <a:ext cx="2845239" cy="1095832"/>
          </a:xfrm>
          <a:prstGeom prst="roundRect">
            <a:avLst>
              <a:gd name="adj" fmla="val 16667"/>
            </a:avLst>
          </a:prstGeom>
          <a:solidFill>
            <a:srgbClr val="FFFFFF"/>
          </a:solidFill>
          <a:ln w="1587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285;p2">
            <a:extLst>
              <a:ext uri="{FF2B5EF4-FFF2-40B4-BE49-F238E27FC236}">
                <a16:creationId xmlns:a16="http://schemas.microsoft.com/office/drawing/2014/main" id="{F065AC20-1524-0E93-0107-3244C9E02E28}"/>
              </a:ext>
            </a:extLst>
          </p:cNvPr>
          <p:cNvSpPr/>
          <p:nvPr/>
        </p:nvSpPr>
        <p:spPr>
          <a:xfrm>
            <a:off x="1471195" y="8293819"/>
            <a:ext cx="2539470" cy="84634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19226C"/>
              </a:buClr>
              <a:buSzPts val="550"/>
            </a:pPr>
            <a:r>
              <a:rPr lang="en-GB" sz="700" dirty="0">
                <a:solidFill>
                  <a:srgbClr val="19226C"/>
                </a:solidFill>
                <a:latin typeface="Calibri"/>
                <a:ea typeface="Calibri"/>
                <a:cs typeface="Calibri"/>
                <a:sym typeface="Calibri"/>
              </a:rPr>
              <a:t>Jack is 18 years old, from Cornwall and is starting his first year at Marjon University studying Football Coaching and Development. Aside from this, Jack coaches his local u18s and at the Cornwall FA Girls Emerging Talent Centre. This is Jack’s first season on the team although he is also part of the Cornwall FA Youth Council and the Regional Youth Network. Jack’s main passion is creating and providing opportunities for everyone to stay in the game.</a:t>
            </a:r>
            <a:endParaRPr sz="550" dirty="0">
              <a:solidFill>
                <a:srgbClr val="19226C"/>
              </a:solidFill>
              <a:latin typeface="Calibri"/>
              <a:ea typeface="Calibri"/>
              <a:cs typeface="Calibri"/>
              <a:sym typeface="Calibri"/>
            </a:endParaRPr>
          </a:p>
        </p:txBody>
      </p:sp>
      <p:sp>
        <p:nvSpPr>
          <p:cNvPr id="11" name="Google Shape;211;p2">
            <a:extLst>
              <a:ext uri="{FF2B5EF4-FFF2-40B4-BE49-F238E27FC236}">
                <a16:creationId xmlns:a16="http://schemas.microsoft.com/office/drawing/2014/main" id="{97B80A33-A239-54BC-EE9D-15B453DD69EE}"/>
              </a:ext>
            </a:extLst>
          </p:cNvPr>
          <p:cNvSpPr/>
          <p:nvPr/>
        </p:nvSpPr>
        <p:spPr>
          <a:xfrm>
            <a:off x="1139801" y="9878773"/>
            <a:ext cx="2845239" cy="1095832"/>
          </a:xfrm>
          <a:prstGeom prst="roundRect">
            <a:avLst>
              <a:gd name="adj" fmla="val 16667"/>
            </a:avLst>
          </a:prstGeom>
          <a:solidFill>
            <a:srgbClr val="FFFFFF"/>
          </a:solidFill>
          <a:ln w="1587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285;p2">
            <a:extLst>
              <a:ext uri="{FF2B5EF4-FFF2-40B4-BE49-F238E27FC236}">
                <a16:creationId xmlns:a16="http://schemas.microsoft.com/office/drawing/2014/main" id="{E5D56D00-0753-052E-9602-EA8B9A1CFB8B}"/>
              </a:ext>
            </a:extLst>
          </p:cNvPr>
          <p:cNvSpPr/>
          <p:nvPr/>
        </p:nvSpPr>
        <p:spPr>
          <a:xfrm>
            <a:off x="1452710" y="10057195"/>
            <a:ext cx="2539470" cy="738623"/>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19226C"/>
              </a:buClr>
              <a:buSzPts val="550"/>
            </a:pPr>
            <a:r>
              <a:rPr lang="en-GB" sz="700" dirty="0">
                <a:solidFill>
                  <a:srgbClr val="19226C"/>
                </a:solidFill>
                <a:latin typeface="Calibri"/>
                <a:ea typeface="Calibri"/>
                <a:cs typeface="Calibri"/>
                <a:sym typeface="Calibri"/>
              </a:rPr>
              <a:t>Joel is currently in his placement year at Loughborough University as Men’s Football Operations Coordinator for Loughborough Students FC. He is excited about his first season on the team and believes that football can positively influence people’s lives and wants to make sure as many people as possible can access football!</a:t>
            </a:r>
            <a:endParaRPr sz="550" dirty="0">
              <a:solidFill>
                <a:srgbClr val="19226C"/>
              </a:solidFill>
              <a:latin typeface="Calibri"/>
              <a:ea typeface="Calibri"/>
              <a:cs typeface="Calibri"/>
              <a:sym typeface="Calibri"/>
            </a:endParaRPr>
          </a:p>
        </p:txBody>
      </p:sp>
      <p:sp>
        <p:nvSpPr>
          <p:cNvPr id="13" name="Google Shape;257;p2">
            <a:extLst>
              <a:ext uri="{FF2B5EF4-FFF2-40B4-BE49-F238E27FC236}">
                <a16:creationId xmlns:a16="http://schemas.microsoft.com/office/drawing/2014/main" id="{B5C37B43-D05D-C02E-EE13-EF5794627434}"/>
              </a:ext>
            </a:extLst>
          </p:cNvPr>
          <p:cNvSpPr txBox="1"/>
          <p:nvPr/>
        </p:nvSpPr>
        <p:spPr>
          <a:xfrm>
            <a:off x="1239184" y="9512223"/>
            <a:ext cx="2698850"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rgbClr val="011E41"/>
                </a:solidFill>
                <a:latin typeface="Calibri"/>
                <a:ea typeface="Calibri"/>
                <a:cs typeface="Calibri"/>
                <a:sym typeface="Calibri"/>
              </a:rPr>
              <a:t>Joel Moore– </a:t>
            </a:r>
            <a:r>
              <a:rPr lang="en-US" sz="800" dirty="0">
                <a:solidFill>
                  <a:srgbClr val="011E41"/>
                </a:solidFill>
                <a:latin typeface="Calibri"/>
                <a:ea typeface="Calibri"/>
                <a:cs typeface="Calibri"/>
                <a:sym typeface="Calibri"/>
              </a:rPr>
              <a:t>Community Engagement Lead (East)</a:t>
            </a:r>
            <a:endParaRPr dirty="0"/>
          </a:p>
        </p:txBody>
      </p:sp>
      <p:cxnSp>
        <p:nvCxnSpPr>
          <p:cNvPr id="15" name="Straight Arrow Connector 14">
            <a:extLst>
              <a:ext uri="{FF2B5EF4-FFF2-40B4-BE49-F238E27FC236}">
                <a16:creationId xmlns:a16="http://schemas.microsoft.com/office/drawing/2014/main" id="{D561881E-1A0D-79FB-65AD-90A19AD8B312}"/>
              </a:ext>
            </a:extLst>
          </p:cNvPr>
          <p:cNvCxnSpPr>
            <a:stCxn id="211" idx="2"/>
          </p:cNvCxnSpPr>
          <p:nvPr/>
        </p:nvCxnSpPr>
        <p:spPr>
          <a:xfrm flipH="1">
            <a:off x="2554908" y="5964128"/>
            <a:ext cx="1" cy="320103"/>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4D6B239-52F2-A5A2-54DD-318CCBF7E85B}"/>
              </a:ext>
            </a:extLst>
          </p:cNvPr>
          <p:cNvCxnSpPr/>
          <p:nvPr/>
        </p:nvCxnSpPr>
        <p:spPr>
          <a:xfrm flipH="1">
            <a:off x="2554907" y="7628814"/>
            <a:ext cx="1" cy="320103"/>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A7E084C-804A-6DC2-0DEF-5E7F18F81F16}"/>
              </a:ext>
            </a:extLst>
          </p:cNvPr>
          <p:cNvCxnSpPr/>
          <p:nvPr/>
        </p:nvCxnSpPr>
        <p:spPr>
          <a:xfrm flipH="1">
            <a:off x="2562419" y="9253270"/>
            <a:ext cx="1" cy="320103"/>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A person smiling for a picture&#10;&#10;Description automatically generated">
            <a:extLst>
              <a:ext uri="{FF2B5EF4-FFF2-40B4-BE49-F238E27FC236}">
                <a16:creationId xmlns:a16="http://schemas.microsoft.com/office/drawing/2014/main" id="{19ADC1D5-6CC5-3043-C4C3-6A89D9EBC53D}"/>
              </a:ext>
            </a:extLst>
          </p:cNvPr>
          <p:cNvPicPr>
            <a:picLocks noChangeAspect="1"/>
          </p:cNvPicPr>
          <p:nvPr/>
        </p:nvPicPr>
        <p:blipFill rotWithShape="1">
          <a:blip r:embed="rId6"/>
          <a:srcRect t="8537" b="13860"/>
          <a:stretch/>
        </p:blipFill>
        <p:spPr>
          <a:xfrm>
            <a:off x="439739" y="8076443"/>
            <a:ext cx="966130" cy="1333552"/>
          </a:xfrm>
          <a:prstGeom prst="roundRect">
            <a:avLst>
              <a:gd name="adj" fmla="val 50000"/>
            </a:avLst>
          </a:prstGeom>
          <a:solidFill>
            <a:srgbClr val="FFFFFF"/>
          </a:solidFill>
          <a:ln w="19050" cap="sq">
            <a:solidFill>
              <a:schemeClr val="bg2">
                <a:lumMod val="50000"/>
              </a:schemeClr>
            </a:solidFill>
            <a:miter lim="800000"/>
          </a:ln>
          <a:effectLst/>
          <a:scene3d>
            <a:camera prst="orthographicFront"/>
            <a:lightRig rig="threePt" dir="t">
              <a:rot lat="0" lon="0" rev="2700000"/>
            </a:lightRig>
          </a:scene3d>
          <a:sp3d>
            <a:contourClr>
              <a:srgbClr val="C0C0C0"/>
            </a:contourClr>
          </a:sp3d>
        </p:spPr>
      </p:pic>
      <p:pic>
        <p:nvPicPr>
          <p:cNvPr id="21" name="Picture 20" descr="A person smiling at the camera&#10;&#10;Description automatically generated">
            <a:extLst>
              <a:ext uri="{FF2B5EF4-FFF2-40B4-BE49-F238E27FC236}">
                <a16:creationId xmlns:a16="http://schemas.microsoft.com/office/drawing/2014/main" id="{34D9D099-9B0B-8259-AC1A-862E8425C085}"/>
              </a:ext>
            </a:extLst>
          </p:cNvPr>
          <p:cNvPicPr>
            <a:picLocks noChangeAspect="1"/>
          </p:cNvPicPr>
          <p:nvPr/>
        </p:nvPicPr>
        <p:blipFill rotWithShape="1">
          <a:blip r:embed="rId7"/>
          <a:srcRect l="10360" r="15408"/>
          <a:stretch/>
        </p:blipFill>
        <p:spPr>
          <a:xfrm>
            <a:off x="458638" y="9773793"/>
            <a:ext cx="1012557" cy="1305429"/>
          </a:xfrm>
          <a:prstGeom prst="roundRect">
            <a:avLst>
              <a:gd name="adj" fmla="val 50000"/>
            </a:avLst>
          </a:prstGeom>
          <a:solidFill>
            <a:srgbClr val="FFFFFF"/>
          </a:solidFill>
          <a:ln w="19050" cap="sq">
            <a:solidFill>
              <a:schemeClr val="bg2">
                <a:lumMod val="50000"/>
              </a:schemeClr>
            </a:solidFill>
            <a:miter lim="800000"/>
          </a:ln>
          <a:effectLst/>
          <a:scene3d>
            <a:camera prst="orthographicFront"/>
            <a:lightRig rig="threePt" dir="t">
              <a:rot lat="0" lon="0" rev="2700000"/>
            </a:lightRig>
          </a:scene3d>
          <a:sp3d>
            <a:contourClr>
              <a:srgbClr val="C0C0C0"/>
            </a:contourClr>
          </a:sp3d>
        </p:spPr>
      </p:pic>
      <p:sp>
        <p:nvSpPr>
          <p:cNvPr id="22" name="Google Shape;211;p2">
            <a:extLst>
              <a:ext uri="{FF2B5EF4-FFF2-40B4-BE49-F238E27FC236}">
                <a16:creationId xmlns:a16="http://schemas.microsoft.com/office/drawing/2014/main" id="{762D9EA3-C72E-EC1D-5F6D-444078D4FF10}"/>
              </a:ext>
            </a:extLst>
          </p:cNvPr>
          <p:cNvSpPr/>
          <p:nvPr/>
        </p:nvSpPr>
        <p:spPr>
          <a:xfrm>
            <a:off x="4842813" y="4853632"/>
            <a:ext cx="2845239" cy="1095832"/>
          </a:xfrm>
          <a:prstGeom prst="roundRect">
            <a:avLst>
              <a:gd name="adj" fmla="val 16667"/>
            </a:avLst>
          </a:prstGeom>
          <a:solidFill>
            <a:srgbClr val="FFFFFF"/>
          </a:solidFill>
          <a:ln w="15875" cap="flat" cmpd="sng">
            <a:solidFill>
              <a:schemeClr val="bg2">
                <a:lumMod val="50000"/>
              </a:scheme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23" name="Google Shape;256;p2">
            <a:extLst>
              <a:ext uri="{FF2B5EF4-FFF2-40B4-BE49-F238E27FC236}">
                <a16:creationId xmlns:a16="http://schemas.microsoft.com/office/drawing/2014/main" id="{987A0775-FCBF-F257-F4ED-12CC7303E7AA}"/>
              </a:ext>
            </a:extLst>
          </p:cNvPr>
          <p:cNvSpPr txBox="1"/>
          <p:nvPr/>
        </p:nvSpPr>
        <p:spPr>
          <a:xfrm>
            <a:off x="4768437" y="4579760"/>
            <a:ext cx="291961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rgbClr val="011E41"/>
                </a:solidFill>
                <a:latin typeface="Calibri"/>
                <a:ea typeface="Calibri"/>
                <a:cs typeface="Calibri"/>
                <a:sym typeface="Calibri"/>
              </a:rPr>
              <a:t>Madeline Hurley- </a:t>
            </a:r>
            <a:r>
              <a:rPr lang="en-US" sz="1100" dirty="0">
                <a:solidFill>
                  <a:srgbClr val="011E41"/>
                </a:solidFill>
                <a:latin typeface="Calibri"/>
                <a:ea typeface="Calibri"/>
                <a:cs typeface="Calibri"/>
                <a:sym typeface="Calibri"/>
              </a:rPr>
              <a:t>Regional Youth Network Lead</a:t>
            </a:r>
            <a:r>
              <a:rPr lang="en-US" sz="1100" b="1" dirty="0">
                <a:solidFill>
                  <a:srgbClr val="011E41"/>
                </a:solidFill>
                <a:latin typeface="Calibri"/>
                <a:ea typeface="Calibri"/>
                <a:cs typeface="Calibri"/>
                <a:sym typeface="Calibri"/>
              </a:rPr>
              <a:t> </a:t>
            </a:r>
            <a:endParaRPr dirty="0"/>
          </a:p>
        </p:txBody>
      </p:sp>
      <p:sp>
        <p:nvSpPr>
          <p:cNvPr id="24" name="Google Shape;257;p2">
            <a:extLst>
              <a:ext uri="{FF2B5EF4-FFF2-40B4-BE49-F238E27FC236}">
                <a16:creationId xmlns:a16="http://schemas.microsoft.com/office/drawing/2014/main" id="{53B91DEA-77D6-4E42-AA56-5630B2167A91}"/>
              </a:ext>
            </a:extLst>
          </p:cNvPr>
          <p:cNvSpPr txBox="1"/>
          <p:nvPr/>
        </p:nvSpPr>
        <p:spPr>
          <a:xfrm>
            <a:off x="5062498" y="6271585"/>
            <a:ext cx="2631900"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rgbClr val="011E41"/>
                </a:solidFill>
                <a:latin typeface="Calibri"/>
                <a:ea typeface="Calibri"/>
                <a:cs typeface="Calibri"/>
                <a:sym typeface="Calibri"/>
              </a:rPr>
              <a:t>Katana Gould </a:t>
            </a:r>
            <a:r>
              <a:rPr lang="en-US" sz="1000" b="1" dirty="0">
                <a:solidFill>
                  <a:srgbClr val="011E41"/>
                </a:solidFill>
                <a:latin typeface="Calibri"/>
                <a:ea typeface="Calibri"/>
                <a:cs typeface="Calibri"/>
                <a:sym typeface="Calibri"/>
              </a:rPr>
              <a:t>– </a:t>
            </a:r>
            <a:r>
              <a:rPr lang="en-US" sz="1000" dirty="0">
                <a:solidFill>
                  <a:srgbClr val="011E41"/>
                </a:solidFill>
                <a:latin typeface="Calibri"/>
                <a:ea typeface="Calibri"/>
                <a:cs typeface="Calibri"/>
                <a:sym typeface="Calibri"/>
              </a:rPr>
              <a:t>Regional Youth Network Lead</a:t>
            </a:r>
            <a:endParaRPr dirty="0"/>
          </a:p>
        </p:txBody>
      </p:sp>
      <p:pic>
        <p:nvPicPr>
          <p:cNvPr id="26" name="Picture 25">
            <a:extLst>
              <a:ext uri="{FF2B5EF4-FFF2-40B4-BE49-F238E27FC236}">
                <a16:creationId xmlns:a16="http://schemas.microsoft.com/office/drawing/2014/main" id="{278DA58E-6FE9-B21A-76F9-6EB4E7E1050C}"/>
              </a:ext>
            </a:extLst>
          </p:cNvPr>
          <p:cNvPicPr>
            <a:picLocks noChangeAspect="1"/>
          </p:cNvPicPr>
          <p:nvPr/>
        </p:nvPicPr>
        <p:blipFill rotWithShape="1">
          <a:blip r:embed="rId8"/>
          <a:srcRect l="9842" t="10471" r="8130" b="8895"/>
          <a:stretch/>
        </p:blipFill>
        <p:spPr>
          <a:xfrm rot="10800000" flipV="1">
            <a:off x="4229509" y="4803917"/>
            <a:ext cx="960381" cy="1258322"/>
          </a:xfrm>
          <a:prstGeom prst="roundRect">
            <a:avLst>
              <a:gd name="adj" fmla="val 50000"/>
            </a:avLst>
          </a:prstGeom>
          <a:solidFill>
            <a:srgbClr val="FFFFFF"/>
          </a:solidFill>
          <a:ln w="19050" cap="sq">
            <a:solidFill>
              <a:schemeClr val="bg2">
                <a:lumMod val="50000"/>
              </a:schemeClr>
            </a:solidFill>
            <a:miter lim="800000"/>
          </a:ln>
          <a:effectLst/>
          <a:scene3d>
            <a:camera prst="orthographicFront"/>
            <a:lightRig rig="threePt" dir="t">
              <a:rot lat="0" lon="0" rev="2700000"/>
            </a:lightRig>
          </a:scene3d>
          <a:sp3d>
            <a:contourClr>
              <a:srgbClr val="C0C0C0"/>
            </a:contourClr>
          </a:sp3d>
        </p:spPr>
      </p:pic>
      <p:sp>
        <p:nvSpPr>
          <p:cNvPr id="27" name="Google Shape;211;p2">
            <a:extLst>
              <a:ext uri="{FF2B5EF4-FFF2-40B4-BE49-F238E27FC236}">
                <a16:creationId xmlns:a16="http://schemas.microsoft.com/office/drawing/2014/main" id="{E3B1ACC0-BEAE-24E8-504C-F20568996FE8}"/>
              </a:ext>
            </a:extLst>
          </p:cNvPr>
          <p:cNvSpPr/>
          <p:nvPr/>
        </p:nvSpPr>
        <p:spPr>
          <a:xfrm>
            <a:off x="4818445" y="6514093"/>
            <a:ext cx="2845239" cy="1095832"/>
          </a:xfrm>
          <a:prstGeom prst="roundRect">
            <a:avLst>
              <a:gd name="adj" fmla="val 16667"/>
            </a:avLst>
          </a:prstGeom>
          <a:solidFill>
            <a:srgbClr val="FFFFFF"/>
          </a:solidFill>
          <a:ln w="1587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29" name="Picture 28">
            <a:extLst>
              <a:ext uri="{FF2B5EF4-FFF2-40B4-BE49-F238E27FC236}">
                <a16:creationId xmlns:a16="http://schemas.microsoft.com/office/drawing/2014/main" id="{9EDF71BA-CC3A-1E30-1F98-F62682683C02}"/>
              </a:ext>
            </a:extLst>
          </p:cNvPr>
          <p:cNvPicPr>
            <a:picLocks noChangeAspect="1"/>
          </p:cNvPicPr>
          <p:nvPr/>
        </p:nvPicPr>
        <p:blipFill>
          <a:blip r:embed="rId9"/>
          <a:srcRect t="3521" b="3521"/>
          <a:stretch/>
        </p:blipFill>
        <p:spPr>
          <a:xfrm>
            <a:off x="4229509" y="6412476"/>
            <a:ext cx="966131" cy="1197449"/>
          </a:xfrm>
          <a:prstGeom prst="roundRect">
            <a:avLst>
              <a:gd name="adj" fmla="val 50000"/>
            </a:avLst>
          </a:prstGeom>
          <a:solidFill>
            <a:srgbClr val="FFFFFF"/>
          </a:solidFill>
          <a:ln w="19050" cap="sq">
            <a:solidFill>
              <a:schemeClr val="bg2">
                <a:lumMod val="50000"/>
              </a:schemeClr>
            </a:solidFill>
            <a:miter lim="800000"/>
          </a:ln>
          <a:effectLst/>
          <a:scene3d>
            <a:camera prst="orthographicFront"/>
            <a:lightRig rig="threePt" dir="t">
              <a:rot lat="0" lon="0" rev="2700000"/>
            </a:lightRig>
          </a:scene3d>
          <a:sp3d>
            <a:contourClr>
              <a:srgbClr val="C0C0C0"/>
            </a:contourClr>
          </a:sp3d>
        </p:spPr>
      </p:pic>
      <p:sp>
        <p:nvSpPr>
          <p:cNvPr id="30" name="Google Shape;257;p2">
            <a:extLst>
              <a:ext uri="{FF2B5EF4-FFF2-40B4-BE49-F238E27FC236}">
                <a16:creationId xmlns:a16="http://schemas.microsoft.com/office/drawing/2014/main" id="{75C4BD5E-B837-12CE-445F-AA110E5790C5}"/>
              </a:ext>
            </a:extLst>
          </p:cNvPr>
          <p:cNvSpPr txBox="1"/>
          <p:nvPr/>
        </p:nvSpPr>
        <p:spPr>
          <a:xfrm>
            <a:off x="4996714" y="7897842"/>
            <a:ext cx="2698850"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err="1">
                <a:solidFill>
                  <a:srgbClr val="011E41"/>
                </a:solidFill>
                <a:latin typeface="Calibri"/>
                <a:ea typeface="Calibri"/>
                <a:cs typeface="Calibri"/>
                <a:sym typeface="Calibri"/>
              </a:rPr>
              <a:t>Siân</a:t>
            </a:r>
            <a:r>
              <a:rPr lang="en-US" sz="1100" b="1" dirty="0">
                <a:solidFill>
                  <a:srgbClr val="011E41"/>
                </a:solidFill>
                <a:latin typeface="Calibri"/>
                <a:ea typeface="Calibri"/>
                <a:cs typeface="Calibri"/>
                <a:sym typeface="Calibri"/>
              </a:rPr>
              <a:t> Hillis– </a:t>
            </a:r>
            <a:r>
              <a:rPr lang="en-US" sz="1100" dirty="0" err="1">
                <a:solidFill>
                  <a:srgbClr val="011E41"/>
                </a:solidFill>
                <a:latin typeface="Calibri"/>
                <a:ea typeface="Calibri"/>
                <a:cs typeface="Calibri"/>
                <a:sym typeface="Calibri"/>
              </a:rPr>
              <a:t>Programmes</a:t>
            </a:r>
            <a:r>
              <a:rPr lang="en-US" sz="1100" dirty="0">
                <a:solidFill>
                  <a:srgbClr val="011E41"/>
                </a:solidFill>
                <a:latin typeface="Calibri"/>
                <a:ea typeface="Calibri"/>
                <a:cs typeface="Calibri"/>
                <a:sym typeface="Calibri"/>
              </a:rPr>
              <a:t> Lead</a:t>
            </a:r>
            <a:endParaRPr dirty="0"/>
          </a:p>
        </p:txBody>
      </p:sp>
      <p:sp>
        <p:nvSpPr>
          <p:cNvPr id="31" name="Google Shape;211;p2">
            <a:extLst>
              <a:ext uri="{FF2B5EF4-FFF2-40B4-BE49-F238E27FC236}">
                <a16:creationId xmlns:a16="http://schemas.microsoft.com/office/drawing/2014/main" id="{DB2F6CAC-8EB8-8D14-C4D6-D3380FAE0112}"/>
              </a:ext>
            </a:extLst>
          </p:cNvPr>
          <p:cNvSpPr/>
          <p:nvPr/>
        </p:nvSpPr>
        <p:spPr>
          <a:xfrm>
            <a:off x="4845164" y="8146203"/>
            <a:ext cx="2845239" cy="1095832"/>
          </a:xfrm>
          <a:prstGeom prst="roundRect">
            <a:avLst>
              <a:gd name="adj" fmla="val 16667"/>
            </a:avLst>
          </a:prstGeom>
          <a:solidFill>
            <a:srgbClr val="FFFFFF"/>
          </a:solidFill>
          <a:ln w="1587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285;p2">
            <a:extLst>
              <a:ext uri="{FF2B5EF4-FFF2-40B4-BE49-F238E27FC236}">
                <a16:creationId xmlns:a16="http://schemas.microsoft.com/office/drawing/2014/main" id="{41C37C27-837C-23E2-7E8D-7D9B7F89EC01}"/>
              </a:ext>
            </a:extLst>
          </p:cNvPr>
          <p:cNvSpPr/>
          <p:nvPr/>
        </p:nvSpPr>
        <p:spPr>
          <a:xfrm>
            <a:off x="5156094" y="8369977"/>
            <a:ext cx="2539470" cy="63090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19226C"/>
              </a:buClr>
              <a:buSzPts val="550"/>
            </a:pPr>
            <a:r>
              <a:rPr lang="en-GB" sz="700" dirty="0">
                <a:solidFill>
                  <a:srgbClr val="19226C"/>
                </a:solidFill>
                <a:latin typeface="Calibri"/>
                <a:ea typeface="Calibri"/>
                <a:cs typeface="Calibri"/>
                <a:sym typeface="Calibri"/>
              </a:rPr>
              <a:t>Sian has recently completed a degree in Sports Business and Coaching. She currently coaches within girls’ academy football, and has experience working with a range of ages, in different football formats. At present Sian is the Chairperson of Essex FA’s Youth Forum and 2023/24 will be her first season on the FA NYC</a:t>
            </a:r>
            <a:endParaRPr sz="550" dirty="0">
              <a:solidFill>
                <a:srgbClr val="19226C"/>
              </a:solidFill>
              <a:latin typeface="Calibri"/>
              <a:ea typeface="Calibri"/>
              <a:cs typeface="Calibri"/>
              <a:sym typeface="Calibri"/>
            </a:endParaRPr>
          </a:p>
        </p:txBody>
      </p:sp>
      <p:sp>
        <p:nvSpPr>
          <p:cNvPr id="33" name="Google Shape;211;p2">
            <a:extLst>
              <a:ext uri="{FF2B5EF4-FFF2-40B4-BE49-F238E27FC236}">
                <a16:creationId xmlns:a16="http://schemas.microsoft.com/office/drawing/2014/main" id="{3D3765AD-6619-3B63-2AF4-15F78C6828BE}"/>
              </a:ext>
            </a:extLst>
          </p:cNvPr>
          <p:cNvSpPr/>
          <p:nvPr/>
        </p:nvSpPr>
        <p:spPr>
          <a:xfrm>
            <a:off x="4850325" y="9864109"/>
            <a:ext cx="2845239" cy="1095832"/>
          </a:xfrm>
          <a:prstGeom prst="roundRect">
            <a:avLst>
              <a:gd name="adj" fmla="val 16667"/>
            </a:avLst>
          </a:prstGeom>
          <a:solidFill>
            <a:srgbClr val="FFFFFF"/>
          </a:solidFill>
          <a:ln w="1587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36" name="Straight Arrow Connector 35">
            <a:extLst>
              <a:ext uri="{FF2B5EF4-FFF2-40B4-BE49-F238E27FC236}">
                <a16:creationId xmlns:a16="http://schemas.microsoft.com/office/drawing/2014/main" id="{5622FD10-4042-2074-890B-BED1D0421C94}"/>
              </a:ext>
            </a:extLst>
          </p:cNvPr>
          <p:cNvCxnSpPr>
            <a:stCxn id="22" idx="2"/>
          </p:cNvCxnSpPr>
          <p:nvPr/>
        </p:nvCxnSpPr>
        <p:spPr>
          <a:xfrm flipH="1">
            <a:off x="6265432" y="5949464"/>
            <a:ext cx="1" cy="320103"/>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1BD6C55-BD13-D89A-3D98-5BAE8A0C6BC7}"/>
              </a:ext>
            </a:extLst>
          </p:cNvPr>
          <p:cNvCxnSpPr/>
          <p:nvPr/>
        </p:nvCxnSpPr>
        <p:spPr>
          <a:xfrm flipH="1">
            <a:off x="6265431" y="7614150"/>
            <a:ext cx="1" cy="320103"/>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7CB4276-79E4-B77D-1EE4-698845989D15}"/>
              </a:ext>
            </a:extLst>
          </p:cNvPr>
          <p:cNvCxnSpPr/>
          <p:nvPr/>
        </p:nvCxnSpPr>
        <p:spPr>
          <a:xfrm flipH="1">
            <a:off x="6272943" y="9238606"/>
            <a:ext cx="1" cy="320103"/>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3B8A3BD0-21E9-1CFA-21AA-EC552D38AB91}"/>
              </a:ext>
            </a:extLst>
          </p:cNvPr>
          <p:cNvPicPr>
            <a:picLocks noChangeAspect="1"/>
          </p:cNvPicPr>
          <p:nvPr/>
        </p:nvPicPr>
        <p:blipFill>
          <a:blip r:embed="rId10"/>
          <a:srcRect l="14552" r="14552"/>
          <a:stretch/>
        </p:blipFill>
        <p:spPr>
          <a:xfrm>
            <a:off x="4213333" y="8065105"/>
            <a:ext cx="966130" cy="1333552"/>
          </a:xfrm>
          <a:prstGeom prst="roundRect">
            <a:avLst>
              <a:gd name="adj" fmla="val 50000"/>
            </a:avLst>
          </a:prstGeom>
          <a:solidFill>
            <a:srgbClr val="FFFFFF"/>
          </a:solidFill>
          <a:ln w="19050" cap="sq">
            <a:solidFill>
              <a:schemeClr val="bg2">
                <a:lumMod val="50000"/>
              </a:schemeClr>
            </a:solidFill>
            <a:miter lim="800000"/>
          </a:ln>
          <a:effectLst/>
          <a:scene3d>
            <a:camera prst="orthographicFront"/>
            <a:lightRig rig="threePt" dir="t">
              <a:rot lat="0" lon="0" rev="2700000"/>
            </a:lightRig>
          </a:scene3d>
          <a:sp3d>
            <a:contourClr>
              <a:srgbClr val="C0C0C0"/>
            </a:contourClr>
          </a:sp3d>
        </p:spPr>
      </p:pic>
      <p:pic>
        <p:nvPicPr>
          <p:cNvPr id="40" name="Picture 39">
            <a:extLst>
              <a:ext uri="{FF2B5EF4-FFF2-40B4-BE49-F238E27FC236}">
                <a16:creationId xmlns:a16="http://schemas.microsoft.com/office/drawing/2014/main" id="{2C2CA0EB-208B-FCD2-156E-2E41F3BB8059}"/>
              </a:ext>
            </a:extLst>
          </p:cNvPr>
          <p:cNvPicPr>
            <a:picLocks noChangeAspect="1"/>
          </p:cNvPicPr>
          <p:nvPr/>
        </p:nvPicPr>
        <p:blipFill>
          <a:blip r:embed="rId11"/>
          <a:srcRect t="1653" b="1653"/>
          <a:stretch/>
        </p:blipFill>
        <p:spPr>
          <a:xfrm>
            <a:off x="4169162" y="9759129"/>
            <a:ext cx="1012557" cy="1305429"/>
          </a:xfrm>
          <a:prstGeom prst="roundRect">
            <a:avLst>
              <a:gd name="adj" fmla="val 50000"/>
            </a:avLst>
          </a:prstGeom>
          <a:solidFill>
            <a:srgbClr val="FFFFFF"/>
          </a:solidFill>
          <a:ln w="19050" cap="sq">
            <a:solidFill>
              <a:schemeClr val="bg2">
                <a:lumMod val="50000"/>
              </a:schemeClr>
            </a:solidFill>
            <a:miter lim="800000"/>
          </a:ln>
          <a:effectLst/>
          <a:scene3d>
            <a:camera prst="orthographicFront"/>
            <a:lightRig rig="threePt" dir="t">
              <a:rot lat="0" lon="0" rev="2700000"/>
            </a:lightRig>
          </a:scene3d>
          <a:sp3d>
            <a:contourClr>
              <a:srgbClr val="C0C0C0"/>
            </a:contourClr>
          </a:sp3d>
        </p:spPr>
      </p:pic>
      <p:sp>
        <p:nvSpPr>
          <p:cNvPr id="42" name="TextBox 41">
            <a:extLst>
              <a:ext uri="{FF2B5EF4-FFF2-40B4-BE49-F238E27FC236}">
                <a16:creationId xmlns:a16="http://schemas.microsoft.com/office/drawing/2014/main" id="{1A8924EC-1D5A-90BF-F360-67753D4693FC}"/>
              </a:ext>
            </a:extLst>
          </p:cNvPr>
          <p:cNvSpPr txBox="1"/>
          <p:nvPr/>
        </p:nvSpPr>
        <p:spPr>
          <a:xfrm>
            <a:off x="5179463" y="5067936"/>
            <a:ext cx="2466839" cy="630942"/>
          </a:xfrm>
          <a:prstGeom prst="rect">
            <a:avLst/>
          </a:prstGeom>
          <a:noFill/>
        </p:spPr>
        <p:txBody>
          <a:bodyPr wrap="square" rtlCol="0">
            <a:spAutoFit/>
          </a:bodyPr>
          <a:lstStyle/>
          <a:p>
            <a:r>
              <a:rPr lang="en-GB" sz="700" dirty="0">
                <a:solidFill>
                  <a:schemeClr val="bg2">
                    <a:lumMod val="75000"/>
                  </a:schemeClr>
                </a:solidFill>
                <a:latin typeface="Calibri" panose="020F0502020204030204" pitchFamily="34" charset="0"/>
                <a:cs typeface="Calibri" panose="020F0502020204030204" pitchFamily="34" charset="0"/>
              </a:rPr>
              <a:t>Maddy is in her final year at Loughborough University, studying Sport and Exercise Psychology. She has just completed her placement at Sport England, working as an Investment Management Support Assistant. She is also chair of Hertfordshire FA Youth Council.</a:t>
            </a:r>
          </a:p>
        </p:txBody>
      </p:sp>
      <p:sp>
        <p:nvSpPr>
          <p:cNvPr id="43" name="TextBox 42">
            <a:extLst>
              <a:ext uri="{FF2B5EF4-FFF2-40B4-BE49-F238E27FC236}">
                <a16:creationId xmlns:a16="http://schemas.microsoft.com/office/drawing/2014/main" id="{58A37CEE-0DE3-C5A8-F3DE-B71B2EEB0CFE}"/>
              </a:ext>
            </a:extLst>
          </p:cNvPr>
          <p:cNvSpPr txBox="1"/>
          <p:nvPr/>
        </p:nvSpPr>
        <p:spPr>
          <a:xfrm>
            <a:off x="5196845" y="6740825"/>
            <a:ext cx="2466839" cy="738664"/>
          </a:xfrm>
          <a:prstGeom prst="rect">
            <a:avLst/>
          </a:prstGeom>
          <a:noFill/>
        </p:spPr>
        <p:txBody>
          <a:bodyPr wrap="square" rtlCol="0">
            <a:spAutoFit/>
          </a:bodyPr>
          <a:lstStyle/>
          <a:p>
            <a:r>
              <a:rPr lang="en-GB" sz="700" dirty="0">
                <a:solidFill>
                  <a:schemeClr val="bg2">
                    <a:lumMod val="75000"/>
                  </a:schemeClr>
                </a:solidFill>
                <a:latin typeface="Calibri" panose="020F0502020204030204" pitchFamily="34" charset="0"/>
                <a:cs typeface="Calibri" panose="020F0502020204030204" pitchFamily="34" charset="0"/>
              </a:rPr>
              <a:t>Kat is 20 years old, is currently based in Preston, and beginning her Sports Business Management degree this year. Kat is returning to the team after studying and playing football in America for the past 2 years. Kat is passionate about increasing participation and opportunities for Women and Girls.</a:t>
            </a:r>
          </a:p>
        </p:txBody>
      </p:sp>
      <p:sp>
        <p:nvSpPr>
          <p:cNvPr id="44" name="Google Shape;257;p2">
            <a:extLst>
              <a:ext uri="{FF2B5EF4-FFF2-40B4-BE49-F238E27FC236}">
                <a16:creationId xmlns:a16="http://schemas.microsoft.com/office/drawing/2014/main" id="{C63FAE3E-4736-C89E-1A4D-05231BCDA49A}"/>
              </a:ext>
            </a:extLst>
          </p:cNvPr>
          <p:cNvSpPr txBox="1"/>
          <p:nvPr/>
        </p:nvSpPr>
        <p:spPr>
          <a:xfrm>
            <a:off x="5036620" y="9611180"/>
            <a:ext cx="2698850"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rgbClr val="011E41"/>
                </a:solidFill>
                <a:latin typeface="Calibri"/>
                <a:ea typeface="Calibri"/>
                <a:cs typeface="Calibri"/>
                <a:sym typeface="Calibri"/>
              </a:rPr>
              <a:t>Kelvin Newell– </a:t>
            </a:r>
            <a:r>
              <a:rPr lang="en-US" sz="1100" dirty="0" err="1">
                <a:solidFill>
                  <a:srgbClr val="011E41"/>
                </a:solidFill>
                <a:latin typeface="Calibri"/>
                <a:ea typeface="Calibri"/>
                <a:cs typeface="Calibri"/>
                <a:sym typeface="Calibri"/>
              </a:rPr>
              <a:t>Programmes</a:t>
            </a:r>
            <a:r>
              <a:rPr lang="en-US" sz="1100" dirty="0">
                <a:solidFill>
                  <a:srgbClr val="011E41"/>
                </a:solidFill>
                <a:latin typeface="Calibri"/>
                <a:ea typeface="Calibri"/>
                <a:cs typeface="Calibri"/>
                <a:sym typeface="Calibri"/>
              </a:rPr>
              <a:t> Lead</a:t>
            </a:r>
            <a:endParaRPr dirty="0"/>
          </a:p>
        </p:txBody>
      </p:sp>
      <p:sp>
        <p:nvSpPr>
          <p:cNvPr id="45" name="Google Shape;285;p2">
            <a:extLst>
              <a:ext uri="{FF2B5EF4-FFF2-40B4-BE49-F238E27FC236}">
                <a16:creationId xmlns:a16="http://schemas.microsoft.com/office/drawing/2014/main" id="{C5C0D5CF-773B-7B50-03C2-13A0479B4B8C}"/>
              </a:ext>
            </a:extLst>
          </p:cNvPr>
          <p:cNvSpPr/>
          <p:nvPr/>
        </p:nvSpPr>
        <p:spPr>
          <a:xfrm>
            <a:off x="5167392" y="9993173"/>
            <a:ext cx="2539470" cy="84634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19226C"/>
              </a:buClr>
              <a:buSzPts val="550"/>
            </a:pPr>
            <a:r>
              <a:rPr lang="en-GB" sz="700" dirty="0">
                <a:solidFill>
                  <a:srgbClr val="19226C"/>
                </a:solidFill>
                <a:latin typeface="Calibri"/>
                <a:ea typeface="Calibri"/>
                <a:cs typeface="Calibri"/>
                <a:sym typeface="Calibri"/>
              </a:rPr>
              <a:t>Kelvin currently works for the Kent FA as a Football Development Assistant which involves being a co-lead on the Kent FA Youth Council. He is also a Level 2 Football Coach who also works part time for the Chelsea FC Foundation. This is his first season on the team and has a keen interest on developing young individuals to reach their potential in all parts of the amazing game.</a:t>
            </a:r>
            <a:endParaRPr sz="550" dirty="0">
              <a:solidFill>
                <a:srgbClr val="19226C"/>
              </a:solidFill>
              <a:latin typeface="Calibri"/>
              <a:ea typeface="Calibri"/>
              <a:cs typeface="Calibri"/>
              <a:sym typeface="Calibri"/>
            </a:endParaRPr>
          </a:p>
        </p:txBody>
      </p:sp>
      <p:sp>
        <p:nvSpPr>
          <p:cNvPr id="46" name="Google Shape;211;p2">
            <a:extLst>
              <a:ext uri="{FF2B5EF4-FFF2-40B4-BE49-F238E27FC236}">
                <a16:creationId xmlns:a16="http://schemas.microsoft.com/office/drawing/2014/main" id="{C3E33936-3901-7211-5527-51272207CD43}"/>
              </a:ext>
            </a:extLst>
          </p:cNvPr>
          <p:cNvSpPr/>
          <p:nvPr/>
        </p:nvSpPr>
        <p:spPr>
          <a:xfrm>
            <a:off x="8451103" y="4816219"/>
            <a:ext cx="2845239" cy="1095832"/>
          </a:xfrm>
          <a:prstGeom prst="roundRect">
            <a:avLst>
              <a:gd name="adj" fmla="val 16667"/>
            </a:avLst>
          </a:prstGeom>
          <a:solidFill>
            <a:srgbClr val="FFFFFF"/>
          </a:solidFill>
          <a:ln w="15875" cap="flat" cmpd="sng">
            <a:solidFill>
              <a:schemeClr val="bg2">
                <a:lumMod val="50000"/>
              </a:scheme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47" name="Google Shape;256;p2">
            <a:extLst>
              <a:ext uri="{FF2B5EF4-FFF2-40B4-BE49-F238E27FC236}">
                <a16:creationId xmlns:a16="http://schemas.microsoft.com/office/drawing/2014/main" id="{2BE70153-4934-FFF2-46CC-4C045941C974}"/>
              </a:ext>
            </a:extLst>
          </p:cNvPr>
          <p:cNvSpPr txBox="1"/>
          <p:nvPr/>
        </p:nvSpPr>
        <p:spPr>
          <a:xfrm>
            <a:off x="8376727" y="4542347"/>
            <a:ext cx="3231867"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rgbClr val="011E41"/>
                </a:solidFill>
                <a:latin typeface="Calibri"/>
                <a:ea typeface="Calibri"/>
                <a:cs typeface="Calibri"/>
                <a:sym typeface="Calibri"/>
              </a:rPr>
              <a:t>Gregory Stevens- </a:t>
            </a:r>
            <a:r>
              <a:rPr lang="en-US" sz="1100" dirty="0">
                <a:solidFill>
                  <a:srgbClr val="011E41"/>
                </a:solidFill>
                <a:latin typeface="Calibri"/>
                <a:ea typeface="Calibri"/>
                <a:cs typeface="Calibri"/>
                <a:sym typeface="Calibri"/>
              </a:rPr>
              <a:t>Equality, Diversity &amp; Inclusion Lead</a:t>
            </a:r>
            <a:endParaRPr dirty="0"/>
          </a:p>
        </p:txBody>
      </p:sp>
      <p:sp>
        <p:nvSpPr>
          <p:cNvPr id="48" name="Google Shape;257;p2">
            <a:extLst>
              <a:ext uri="{FF2B5EF4-FFF2-40B4-BE49-F238E27FC236}">
                <a16:creationId xmlns:a16="http://schemas.microsoft.com/office/drawing/2014/main" id="{8E15714D-4E24-1BAE-C7B0-5A06CB67B10E}"/>
              </a:ext>
            </a:extLst>
          </p:cNvPr>
          <p:cNvSpPr txBox="1"/>
          <p:nvPr/>
        </p:nvSpPr>
        <p:spPr>
          <a:xfrm>
            <a:off x="8670788" y="6234172"/>
            <a:ext cx="2631900"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dirty="0">
                <a:solidFill>
                  <a:srgbClr val="011E41"/>
                </a:solidFill>
                <a:latin typeface="Calibri"/>
                <a:ea typeface="Calibri"/>
                <a:cs typeface="Calibri"/>
                <a:sym typeface="Calibri"/>
              </a:rPr>
              <a:t>Sarah-Jayne Smith</a:t>
            </a:r>
            <a:r>
              <a:rPr lang="en-GB" sz="1000" b="1" dirty="0">
                <a:solidFill>
                  <a:srgbClr val="011E41"/>
                </a:solidFill>
                <a:latin typeface="Calibri"/>
                <a:ea typeface="Calibri"/>
                <a:cs typeface="Calibri"/>
                <a:sym typeface="Calibri"/>
              </a:rPr>
              <a:t>– </a:t>
            </a:r>
            <a:r>
              <a:rPr lang="en-GB" sz="1000" dirty="0">
                <a:solidFill>
                  <a:srgbClr val="011E41"/>
                </a:solidFill>
                <a:latin typeface="Calibri"/>
                <a:ea typeface="Calibri"/>
                <a:cs typeface="Calibri"/>
                <a:sym typeface="Calibri"/>
              </a:rPr>
              <a:t>Social Media Lead</a:t>
            </a:r>
            <a:endParaRPr lang="en-GB" dirty="0"/>
          </a:p>
        </p:txBody>
      </p:sp>
      <p:pic>
        <p:nvPicPr>
          <p:cNvPr id="49" name="Picture 48">
            <a:extLst>
              <a:ext uri="{FF2B5EF4-FFF2-40B4-BE49-F238E27FC236}">
                <a16:creationId xmlns:a16="http://schemas.microsoft.com/office/drawing/2014/main" id="{C27BBDBE-13F9-B21C-DA09-AEEDCD4DA373}"/>
              </a:ext>
            </a:extLst>
          </p:cNvPr>
          <p:cNvPicPr>
            <a:picLocks noChangeAspect="1"/>
          </p:cNvPicPr>
          <p:nvPr/>
        </p:nvPicPr>
        <p:blipFill>
          <a:blip r:embed="rId12"/>
          <a:srcRect t="866" b="866"/>
          <a:stretch/>
        </p:blipFill>
        <p:spPr>
          <a:xfrm rot="10800000" flipV="1">
            <a:off x="7837799" y="4766504"/>
            <a:ext cx="960381" cy="1258322"/>
          </a:xfrm>
          <a:prstGeom prst="roundRect">
            <a:avLst>
              <a:gd name="adj" fmla="val 50000"/>
            </a:avLst>
          </a:prstGeom>
          <a:solidFill>
            <a:srgbClr val="FFFFFF"/>
          </a:solidFill>
          <a:ln w="19050" cap="sq">
            <a:solidFill>
              <a:schemeClr val="bg2">
                <a:lumMod val="50000"/>
              </a:schemeClr>
            </a:solidFill>
            <a:miter lim="800000"/>
          </a:ln>
          <a:effectLst/>
          <a:scene3d>
            <a:camera prst="orthographicFront"/>
            <a:lightRig rig="threePt" dir="t">
              <a:rot lat="0" lon="0" rev="2700000"/>
            </a:lightRig>
          </a:scene3d>
          <a:sp3d>
            <a:contourClr>
              <a:srgbClr val="C0C0C0"/>
            </a:contourClr>
          </a:sp3d>
        </p:spPr>
      </p:pic>
      <p:sp>
        <p:nvSpPr>
          <p:cNvPr id="50" name="Google Shape;211;p2">
            <a:extLst>
              <a:ext uri="{FF2B5EF4-FFF2-40B4-BE49-F238E27FC236}">
                <a16:creationId xmlns:a16="http://schemas.microsoft.com/office/drawing/2014/main" id="{560C2114-D71B-DA7B-FA0F-D05D3CB0E1AB}"/>
              </a:ext>
            </a:extLst>
          </p:cNvPr>
          <p:cNvSpPr/>
          <p:nvPr/>
        </p:nvSpPr>
        <p:spPr>
          <a:xfrm>
            <a:off x="8426735" y="6476680"/>
            <a:ext cx="2845239" cy="1095832"/>
          </a:xfrm>
          <a:prstGeom prst="roundRect">
            <a:avLst>
              <a:gd name="adj" fmla="val 16667"/>
            </a:avLst>
          </a:prstGeom>
          <a:solidFill>
            <a:srgbClr val="FFFFFF"/>
          </a:solidFill>
          <a:ln w="1587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1" name="Picture 50">
            <a:extLst>
              <a:ext uri="{FF2B5EF4-FFF2-40B4-BE49-F238E27FC236}">
                <a16:creationId xmlns:a16="http://schemas.microsoft.com/office/drawing/2014/main" id="{153D0335-3BEA-630C-B8A1-D3EB34A5A990}"/>
              </a:ext>
            </a:extLst>
          </p:cNvPr>
          <p:cNvPicPr>
            <a:picLocks noChangeAspect="1"/>
          </p:cNvPicPr>
          <p:nvPr/>
        </p:nvPicPr>
        <p:blipFill>
          <a:blip r:embed="rId13"/>
          <a:srcRect t="3521" b="3521"/>
          <a:stretch/>
        </p:blipFill>
        <p:spPr>
          <a:xfrm>
            <a:off x="7837799" y="6375063"/>
            <a:ext cx="966131" cy="1197449"/>
          </a:xfrm>
          <a:prstGeom prst="roundRect">
            <a:avLst>
              <a:gd name="adj" fmla="val 50000"/>
            </a:avLst>
          </a:prstGeom>
          <a:solidFill>
            <a:srgbClr val="FFFFFF"/>
          </a:solidFill>
          <a:ln w="19050" cap="sq">
            <a:solidFill>
              <a:schemeClr val="bg2">
                <a:lumMod val="50000"/>
              </a:schemeClr>
            </a:solidFill>
            <a:miter lim="800000"/>
          </a:ln>
          <a:effectLst/>
          <a:scene3d>
            <a:camera prst="orthographicFront"/>
            <a:lightRig rig="threePt" dir="t">
              <a:rot lat="0" lon="0" rev="2700000"/>
            </a:lightRig>
          </a:scene3d>
          <a:sp3d>
            <a:contourClr>
              <a:srgbClr val="C0C0C0"/>
            </a:contourClr>
          </a:sp3d>
        </p:spPr>
      </p:pic>
      <p:sp>
        <p:nvSpPr>
          <p:cNvPr id="52" name="Google Shape;257;p2">
            <a:extLst>
              <a:ext uri="{FF2B5EF4-FFF2-40B4-BE49-F238E27FC236}">
                <a16:creationId xmlns:a16="http://schemas.microsoft.com/office/drawing/2014/main" id="{BCA304C7-1056-60B3-F569-8BBAED671036}"/>
              </a:ext>
            </a:extLst>
          </p:cNvPr>
          <p:cNvSpPr txBox="1"/>
          <p:nvPr/>
        </p:nvSpPr>
        <p:spPr>
          <a:xfrm>
            <a:off x="8605004" y="7860429"/>
            <a:ext cx="2698850"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rgbClr val="011E41"/>
                </a:solidFill>
                <a:latin typeface="Calibri"/>
                <a:ea typeface="Calibri"/>
                <a:cs typeface="Calibri"/>
                <a:sym typeface="Calibri"/>
              </a:rPr>
              <a:t>Ethan Freestone – </a:t>
            </a:r>
            <a:r>
              <a:rPr lang="en-US" sz="1100" dirty="0">
                <a:solidFill>
                  <a:srgbClr val="011E41"/>
                </a:solidFill>
                <a:latin typeface="Calibri"/>
                <a:ea typeface="Calibri"/>
                <a:cs typeface="Calibri"/>
                <a:sym typeface="Calibri"/>
              </a:rPr>
              <a:t>Research &amp; Insight Lead</a:t>
            </a:r>
            <a:endParaRPr dirty="0"/>
          </a:p>
        </p:txBody>
      </p:sp>
      <p:sp>
        <p:nvSpPr>
          <p:cNvPr id="53" name="Google Shape;211;p2">
            <a:extLst>
              <a:ext uri="{FF2B5EF4-FFF2-40B4-BE49-F238E27FC236}">
                <a16:creationId xmlns:a16="http://schemas.microsoft.com/office/drawing/2014/main" id="{E008EE40-5EB6-6DBD-8870-3C287D5F16DD}"/>
              </a:ext>
            </a:extLst>
          </p:cNvPr>
          <p:cNvSpPr/>
          <p:nvPr/>
        </p:nvSpPr>
        <p:spPr>
          <a:xfrm>
            <a:off x="8453454" y="8108790"/>
            <a:ext cx="2845239" cy="1095832"/>
          </a:xfrm>
          <a:prstGeom prst="roundRect">
            <a:avLst>
              <a:gd name="adj" fmla="val 16667"/>
            </a:avLst>
          </a:prstGeom>
          <a:solidFill>
            <a:srgbClr val="FFFFFF"/>
          </a:solidFill>
          <a:ln w="1587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285;p2">
            <a:extLst>
              <a:ext uri="{FF2B5EF4-FFF2-40B4-BE49-F238E27FC236}">
                <a16:creationId xmlns:a16="http://schemas.microsoft.com/office/drawing/2014/main" id="{0FD1B078-EE47-6FBA-F80C-0A4308BC0503}"/>
              </a:ext>
            </a:extLst>
          </p:cNvPr>
          <p:cNvSpPr/>
          <p:nvPr/>
        </p:nvSpPr>
        <p:spPr>
          <a:xfrm>
            <a:off x="8791103" y="8154534"/>
            <a:ext cx="2539470" cy="954067"/>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19226C"/>
              </a:buClr>
              <a:buSzPts val="550"/>
            </a:pPr>
            <a:r>
              <a:rPr lang="en-GB" sz="700" dirty="0">
                <a:solidFill>
                  <a:srgbClr val="19226C"/>
                </a:solidFill>
                <a:latin typeface="Calibri"/>
                <a:ea typeface="Calibri"/>
                <a:cs typeface="Calibri"/>
                <a:sym typeface="Calibri"/>
              </a:rPr>
              <a:t>Ethan is 18 and based in Lincoln, where he is a civil servant. Outside of work Ethan is usually either at the gym or refereeing, he is currently a level 6 referee, with 4 years’ experience. He started refereeing when he was 14 and has refereed from youth football right through to open age. This is his first season on the team. Ethan has a keen interest in providing more support for youth referees and is currently a member on Lincolnshire FA’s Youth Council, and the Regional Youth Network for the East.</a:t>
            </a:r>
            <a:endParaRPr sz="550" dirty="0">
              <a:solidFill>
                <a:srgbClr val="19226C"/>
              </a:solidFill>
              <a:latin typeface="Calibri"/>
              <a:ea typeface="Calibri"/>
              <a:cs typeface="Calibri"/>
              <a:sym typeface="Calibri"/>
            </a:endParaRPr>
          </a:p>
        </p:txBody>
      </p:sp>
      <p:sp>
        <p:nvSpPr>
          <p:cNvPr id="55" name="Google Shape;211;p2">
            <a:extLst>
              <a:ext uri="{FF2B5EF4-FFF2-40B4-BE49-F238E27FC236}">
                <a16:creationId xmlns:a16="http://schemas.microsoft.com/office/drawing/2014/main" id="{F30074FE-2BEA-699D-F7D3-712B9EEDE9C6}"/>
              </a:ext>
            </a:extLst>
          </p:cNvPr>
          <p:cNvSpPr/>
          <p:nvPr/>
        </p:nvSpPr>
        <p:spPr>
          <a:xfrm>
            <a:off x="8458615" y="9826696"/>
            <a:ext cx="2845239" cy="1095832"/>
          </a:xfrm>
          <a:prstGeom prst="roundRect">
            <a:avLst>
              <a:gd name="adj" fmla="val 16667"/>
            </a:avLst>
          </a:prstGeom>
          <a:solidFill>
            <a:srgbClr val="FFFFFF"/>
          </a:solidFill>
          <a:ln w="1587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56" name="Straight Arrow Connector 55">
            <a:extLst>
              <a:ext uri="{FF2B5EF4-FFF2-40B4-BE49-F238E27FC236}">
                <a16:creationId xmlns:a16="http://schemas.microsoft.com/office/drawing/2014/main" id="{7E521987-10C7-6EEF-C429-D558DC09239E}"/>
              </a:ext>
            </a:extLst>
          </p:cNvPr>
          <p:cNvCxnSpPr>
            <a:stCxn id="46" idx="2"/>
          </p:cNvCxnSpPr>
          <p:nvPr/>
        </p:nvCxnSpPr>
        <p:spPr>
          <a:xfrm flipH="1">
            <a:off x="9873722" y="5912051"/>
            <a:ext cx="1" cy="320103"/>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E511581-F0E2-1F60-A1BF-FD02A12EF577}"/>
              </a:ext>
            </a:extLst>
          </p:cNvPr>
          <p:cNvCxnSpPr/>
          <p:nvPr/>
        </p:nvCxnSpPr>
        <p:spPr>
          <a:xfrm flipH="1">
            <a:off x="9873721" y="7576737"/>
            <a:ext cx="1" cy="320103"/>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2908E28-E46C-5491-60EF-236138B1A79E}"/>
              </a:ext>
            </a:extLst>
          </p:cNvPr>
          <p:cNvCxnSpPr/>
          <p:nvPr/>
        </p:nvCxnSpPr>
        <p:spPr>
          <a:xfrm flipH="1">
            <a:off x="9881233" y="9201193"/>
            <a:ext cx="1" cy="320103"/>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9" name="Picture 58">
            <a:extLst>
              <a:ext uri="{FF2B5EF4-FFF2-40B4-BE49-F238E27FC236}">
                <a16:creationId xmlns:a16="http://schemas.microsoft.com/office/drawing/2014/main" id="{8828D482-432E-ABE7-1639-ACF79DCF351F}"/>
              </a:ext>
            </a:extLst>
          </p:cNvPr>
          <p:cNvPicPr>
            <a:picLocks noChangeAspect="1"/>
          </p:cNvPicPr>
          <p:nvPr/>
        </p:nvPicPr>
        <p:blipFill>
          <a:blip r:embed="rId14"/>
          <a:srcRect t="18920" b="18920"/>
          <a:stretch/>
        </p:blipFill>
        <p:spPr>
          <a:xfrm>
            <a:off x="7843446" y="8011926"/>
            <a:ext cx="966130" cy="1333552"/>
          </a:xfrm>
          <a:prstGeom prst="roundRect">
            <a:avLst>
              <a:gd name="adj" fmla="val 50000"/>
            </a:avLst>
          </a:prstGeom>
          <a:solidFill>
            <a:srgbClr val="FFFFFF"/>
          </a:solidFill>
          <a:ln w="19050" cap="sq">
            <a:solidFill>
              <a:schemeClr val="bg2">
                <a:lumMod val="50000"/>
              </a:schemeClr>
            </a:solidFill>
            <a:miter lim="800000"/>
          </a:ln>
          <a:effectLst/>
          <a:scene3d>
            <a:camera prst="orthographicFront"/>
            <a:lightRig rig="threePt" dir="t">
              <a:rot lat="0" lon="0" rev="2700000"/>
            </a:lightRig>
          </a:scene3d>
          <a:sp3d>
            <a:contourClr>
              <a:srgbClr val="C0C0C0"/>
            </a:contourClr>
          </a:sp3d>
        </p:spPr>
      </p:pic>
      <p:sp>
        <p:nvSpPr>
          <p:cNvPr id="61" name="TextBox 60">
            <a:extLst>
              <a:ext uri="{FF2B5EF4-FFF2-40B4-BE49-F238E27FC236}">
                <a16:creationId xmlns:a16="http://schemas.microsoft.com/office/drawing/2014/main" id="{10D5F008-09A9-4F36-EF7D-275CE5B1E3EF}"/>
              </a:ext>
            </a:extLst>
          </p:cNvPr>
          <p:cNvSpPr txBox="1"/>
          <p:nvPr/>
        </p:nvSpPr>
        <p:spPr>
          <a:xfrm>
            <a:off x="8790008" y="4979173"/>
            <a:ext cx="2466839" cy="738664"/>
          </a:xfrm>
          <a:prstGeom prst="rect">
            <a:avLst/>
          </a:prstGeom>
          <a:noFill/>
        </p:spPr>
        <p:txBody>
          <a:bodyPr wrap="square" rtlCol="0">
            <a:spAutoFit/>
          </a:bodyPr>
          <a:lstStyle/>
          <a:p>
            <a:r>
              <a:rPr lang="en-GB" sz="700" dirty="0">
                <a:solidFill>
                  <a:schemeClr val="bg2">
                    <a:lumMod val="75000"/>
                  </a:schemeClr>
                </a:solidFill>
                <a:latin typeface="Calibri" panose="020F0502020204030204" pitchFamily="34" charset="0"/>
                <a:cs typeface="Calibri" panose="020F0502020204030204" pitchFamily="34" charset="0"/>
              </a:rPr>
              <a:t>Greg is currently a second-year university student studying Football Business and Marketing, and is also a coach and player himself at county level. Greg has a strong passion for inclusivity in football and aims to create greater opportunities for everyone using football as a source. This is Greg’s first season on the team</a:t>
            </a:r>
          </a:p>
        </p:txBody>
      </p:sp>
      <p:sp>
        <p:nvSpPr>
          <p:cNvPr id="62" name="TextBox 61">
            <a:extLst>
              <a:ext uri="{FF2B5EF4-FFF2-40B4-BE49-F238E27FC236}">
                <a16:creationId xmlns:a16="http://schemas.microsoft.com/office/drawing/2014/main" id="{75742D14-CB07-5D13-F13D-B3D953676D40}"/>
              </a:ext>
            </a:extLst>
          </p:cNvPr>
          <p:cNvSpPr txBox="1"/>
          <p:nvPr/>
        </p:nvSpPr>
        <p:spPr>
          <a:xfrm>
            <a:off x="8805135" y="6590010"/>
            <a:ext cx="2466839" cy="846386"/>
          </a:xfrm>
          <a:prstGeom prst="rect">
            <a:avLst/>
          </a:prstGeom>
          <a:noFill/>
        </p:spPr>
        <p:txBody>
          <a:bodyPr wrap="square" rtlCol="0">
            <a:spAutoFit/>
          </a:bodyPr>
          <a:lstStyle/>
          <a:p>
            <a:r>
              <a:rPr lang="en-GB" sz="700" dirty="0">
                <a:solidFill>
                  <a:schemeClr val="bg2">
                    <a:lumMod val="75000"/>
                  </a:schemeClr>
                </a:solidFill>
                <a:latin typeface="Calibri" panose="020F0502020204030204" pitchFamily="34" charset="0"/>
                <a:cs typeface="Calibri" panose="020F0502020204030204" pitchFamily="34" charset="0"/>
              </a:rPr>
              <a:t> Sarah has recently completed her Community Football Coaching degree and is heading back to study her Masters in Sport and Exercise Science in September. Sarah is football coach, and referee. This is her first season on the team. Sarah is passionate about creating opportunities in football for women and girls outside of playing and is part of the FA Women’s Emerging Talent Programme for referees.</a:t>
            </a:r>
          </a:p>
        </p:txBody>
      </p:sp>
      <p:sp>
        <p:nvSpPr>
          <p:cNvPr id="63" name="Google Shape;257;p2">
            <a:extLst>
              <a:ext uri="{FF2B5EF4-FFF2-40B4-BE49-F238E27FC236}">
                <a16:creationId xmlns:a16="http://schemas.microsoft.com/office/drawing/2014/main" id="{789501A2-20A5-148B-06D1-5912A60C90EA}"/>
              </a:ext>
            </a:extLst>
          </p:cNvPr>
          <p:cNvSpPr txBox="1"/>
          <p:nvPr/>
        </p:nvSpPr>
        <p:spPr>
          <a:xfrm>
            <a:off x="8644909" y="9573767"/>
            <a:ext cx="2775713"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rgbClr val="011E41"/>
                </a:solidFill>
                <a:latin typeface="Calibri"/>
                <a:cs typeface="Calibri"/>
                <a:sym typeface="Calibri"/>
              </a:rPr>
              <a:t> </a:t>
            </a:r>
            <a:r>
              <a:rPr lang="en-US" sz="1100" b="1" dirty="0">
                <a:solidFill>
                  <a:srgbClr val="011E41"/>
                </a:solidFill>
                <a:latin typeface="Calibri"/>
                <a:cs typeface="Calibri"/>
                <a:sym typeface="Calibri"/>
              </a:rPr>
              <a:t>Vacant </a:t>
            </a:r>
            <a:r>
              <a:rPr lang="en-US" sz="1100" dirty="0">
                <a:solidFill>
                  <a:srgbClr val="011E41"/>
                </a:solidFill>
                <a:latin typeface="Calibri"/>
                <a:cs typeface="Calibri"/>
                <a:sym typeface="Calibri"/>
              </a:rPr>
              <a:t>Marketing &amp; Communications Lead </a:t>
            </a:r>
            <a:endParaRPr dirty="0"/>
          </a:p>
        </p:txBody>
      </p:sp>
      <p:pic>
        <p:nvPicPr>
          <p:cNvPr id="195" name="Picture 194">
            <a:extLst>
              <a:ext uri="{FF2B5EF4-FFF2-40B4-BE49-F238E27FC236}">
                <a16:creationId xmlns:a16="http://schemas.microsoft.com/office/drawing/2014/main" id="{913998F6-5554-08C8-F402-D90C6F13F9DE}"/>
              </a:ext>
            </a:extLst>
          </p:cNvPr>
          <p:cNvPicPr>
            <a:picLocks noChangeAspect="1"/>
          </p:cNvPicPr>
          <p:nvPr/>
        </p:nvPicPr>
        <p:blipFill rotWithShape="1">
          <a:blip r:embed="rId15"/>
          <a:srcRect l="-1" t="-2660" r="2381" b="7797"/>
          <a:stretch/>
        </p:blipFill>
        <p:spPr>
          <a:xfrm>
            <a:off x="2108783" y="2789939"/>
            <a:ext cx="881053" cy="1141569"/>
          </a:xfrm>
          <a:prstGeom prst="roundRect">
            <a:avLst>
              <a:gd name="adj" fmla="val 50000"/>
            </a:avLst>
          </a:prstGeom>
          <a:solidFill>
            <a:srgbClr val="FFFFFF"/>
          </a:solidFill>
          <a:ln w="19050" cap="sq">
            <a:solidFill>
              <a:schemeClr val="bg2">
                <a:lumMod val="50000"/>
              </a:schemeClr>
            </a:solidFill>
            <a:miter lim="800000"/>
          </a:ln>
          <a:effectLst/>
          <a:scene3d>
            <a:camera prst="orthographicFront"/>
            <a:lightRig rig="threePt" dir="t">
              <a:rot lat="0" lon="0" rev="2700000"/>
            </a:lightRig>
          </a:scene3d>
          <a:sp3d>
            <a:contourClr>
              <a:srgbClr val="C0C0C0"/>
            </a:contourClr>
          </a:sp3d>
        </p:spPr>
      </p:pic>
      <p:pic>
        <p:nvPicPr>
          <p:cNvPr id="196" name="Picture 195">
            <a:extLst>
              <a:ext uri="{FF2B5EF4-FFF2-40B4-BE49-F238E27FC236}">
                <a16:creationId xmlns:a16="http://schemas.microsoft.com/office/drawing/2014/main" id="{AC664B3E-D54D-52FB-5E5D-6F54A49FCD61}"/>
              </a:ext>
            </a:extLst>
          </p:cNvPr>
          <p:cNvPicPr>
            <a:picLocks noChangeAspect="1"/>
          </p:cNvPicPr>
          <p:nvPr/>
        </p:nvPicPr>
        <p:blipFill>
          <a:blip r:embed="rId16"/>
          <a:srcRect l="14486" r="14486"/>
          <a:stretch/>
        </p:blipFill>
        <p:spPr>
          <a:xfrm>
            <a:off x="5894517" y="2750998"/>
            <a:ext cx="881053" cy="1141569"/>
          </a:xfrm>
          <a:prstGeom prst="roundRect">
            <a:avLst>
              <a:gd name="adj" fmla="val 50000"/>
            </a:avLst>
          </a:prstGeom>
          <a:solidFill>
            <a:srgbClr val="FFFFFF"/>
          </a:solidFill>
          <a:ln w="19050" cap="sq">
            <a:solidFill>
              <a:schemeClr val="bg2">
                <a:lumMod val="50000"/>
              </a:schemeClr>
            </a:solidFill>
            <a:miter lim="800000"/>
          </a:ln>
          <a:effectLst/>
          <a:scene3d>
            <a:camera prst="orthographicFront"/>
            <a:lightRig rig="threePt" dir="t">
              <a:rot lat="0" lon="0" rev="2700000"/>
            </a:lightRig>
          </a:scene3d>
          <a:sp3d>
            <a:contourClr>
              <a:srgbClr val="C0C0C0"/>
            </a:contourClr>
          </a:sp3d>
        </p:spPr>
      </p:pic>
      <p:pic>
        <p:nvPicPr>
          <p:cNvPr id="197" name="Picture 196">
            <a:extLst>
              <a:ext uri="{FF2B5EF4-FFF2-40B4-BE49-F238E27FC236}">
                <a16:creationId xmlns:a16="http://schemas.microsoft.com/office/drawing/2014/main" id="{2EB41394-ED51-DFFE-373D-B88CD78633BA}"/>
              </a:ext>
            </a:extLst>
          </p:cNvPr>
          <p:cNvPicPr>
            <a:picLocks noChangeAspect="1"/>
          </p:cNvPicPr>
          <p:nvPr/>
        </p:nvPicPr>
        <p:blipFill>
          <a:blip r:embed="rId17"/>
          <a:srcRect t="1412" b="1412"/>
          <a:stretch/>
        </p:blipFill>
        <p:spPr>
          <a:xfrm>
            <a:off x="3723369" y="1255775"/>
            <a:ext cx="881053" cy="1141569"/>
          </a:xfrm>
          <a:prstGeom prst="roundRect">
            <a:avLst>
              <a:gd name="adj" fmla="val 50000"/>
            </a:avLst>
          </a:prstGeom>
          <a:solidFill>
            <a:srgbClr val="FFFFFF"/>
          </a:solidFill>
          <a:ln w="19050" cap="sq">
            <a:solidFill>
              <a:schemeClr val="bg2">
                <a:lumMod val="50000"/>
              </a:schemeClr>
            </a:solidFill>
            <a:miter lim="800000"/>
          </a:ln>
          <a:effectLst/>
          <a:scene3d>
            <a:camera prst="orthographicFront"/>
            <a:lightRig rig="threePt" dir="t">
              <a:rot lat="0" lon="0" rev="2700000"/>
            </a:lightRig>
          </a:scene3d>
          <a:sp3d>
            <a:contourClr>
              <a:srgbClr val="C0C0C0"/>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11" name="Google Shape;211;p2"/>
          <p:cNvSpPr/>
          <p:nvPr/>
        </p:nvSpPr>
        <p:spPr>
          <a:xfrm>
            <a:off x="1132289" y="4576196"/>
            <a:ext cx="2845239" cy="1095832"/>
          </a:xfrm>
          <a:prstGeom prst="roundRect">
            <a:avLst>
              <a:gd name="adj" fmla="val 16667"/>
            </a:avLst>
          </a:prstGeom>
          <a:solidFill>
            <a:srgbClr val="FFFFFF"/>
          </a:solidFill>
          <a:ln w="15875" cap="flat" cmpd="sng">
            <a:solidFill>
              <a:schemeClr val="bg2">
                <a:lumMod val="50000"/>
              </a:scheme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2"/>
          <p:cNvSpPr/>
          <p:nvPr/>
        </p:nvSpPr>
        <p:spPr>
          <a:xfrm>
            <a:off x="6341963" y="2812775"/>
            <a:ext cx="2710744" cy="759682"/>
          </a:xfrm>
          <a:prstGeom prst="roundRect">
            <a:avLst>
              <a:gd name="adj" fmla="val 16667"/>
            </a:avLst>
          </a:prstGeom>
          <a:solidFill>
            <a:srgbClr val="FFFFFF"/>
          </a:solidFill>
          <a:ln w="15875" cap="flat" cmpd="sng">
            <a:solidFill>
              <a:srgbClr val="011E4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218" name="Google Shape;218;p2"/>
          <p:cNvGrpSpPr/>
          <p:nvPr/>
        </p:nvGrpSpPr>
        <p:grpSpPr>
          <a:xfrm>
            <a:off x="4546347" y="1651229"/>
            <a:ext cx="3235776" cy="657501"/>
            <a:chOff x="1315517" y="395536"/>
            <a:chExt cx="3235776" cy="657501"/>
          </a:xfrm>
        </p:grpSpPr>
        <p:sp>
          <p:nvSpPr>
            <p:cNvPr id="219" name="Google Shape;219;p2"/>
            <p:cNvSpPr/>
            <p:nvPr/>
          </p:nvSpPr>
          <p:spPr>
            <a:xfrm>
              <a:off x="1315517" y="395536"/>
              <a:ext cx="3168352" cy="657501"/>
            </a:xfrm>
            <a:prstGeom prst="roundRect">
              <a:avLst>
                <a:gd name="adj" fmla="val 16667"/>
              </a:avLst>
            </a:prstGeom>
            <a:solidFill>
              <a:srgbClr val="FFFFFF"/>
            </a:solidFill>
            <a:ln w="15875" cap="flat" cmpd="sng">
              <a:solidFill>
                <a:srgbClr val="011E4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2"/>
            <p:cNvSpPr txBox="1"/>
            <p:nvPr/>
          </p:nvSpPr>
          <p:spPr>
            <a:xfrm>
              <a:off x="1814989" y="420935"/>
              <a:ext cx="2736304" cy="600164"/>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rgbClr val="19226C"/>
                </a:buClr>
                <a:buSzPts val="550"/>
                <a:buFont typeface="Arial"/>
                <a:buChar char="•"/>
              </a:pPr>
              <a:r>
                <a:rPr lang="en-US" sz="550">
                  <a:solidFill>
                    <a:srgbClr val="19226C"/>
                  </a:solidFill>
                  <a:latin typeface="Calibri"/>
                  <a:ea typeface="Calibri"/>
                  <a:cs typeface="Calibri"/>
                  <a:sym typeface="Calibri"/>
                </a:rPr>
                <a:t>Strategically leads The FA National Youth Council (FA NYC) throughout the season, supporting the planning and delivery of meetings and projects, whilst managing the Vice-Chairs. </a:t>
              </a:r>
              <a:endParaRPr sz="550">
                <a:solidFill>
                  <a:srgbClr val="19226C"/>
                </a:solidFill>
                <a:latin typeface="Calibri"/>
                <a:ea typeface="Calibri"/>
                <a:cs typeface="Calibri"/>
                <a:sym typeface="Calibri"/>
              </a:endParaRPr>
            </a:p>
            <a:p>
              <a:pPr marL="171450" marR="0" lvl="0" indent="-171450" algn="l" rtl="0">
                <a:spcBef>
                  <a:spcPts val="0"/>
                </a:spcBef>
                <a:spcAft>
                  <a:spcPts val="0"/>
                </a:spcAft>
                <a:buClr>
                  <a:srgbClr val="19226C"/>
                </a:buClr>
                <a:buSzPts val="550"/>
                <a:buFont typeface="Arial"/>
                <a:buChar char="•"/>
              </a:pPr>
              <a:r>
                <a:rPr lang="en-US" sz="550">
                  <a:solidFill>
                    <a:srgbClr val="19226C"/>
                  </a:solidFill>
                  <a:latin typeface="Calibri"/>
                  <a:ea typeface="Calibri"/>
                  <a:cs typeface="Calibri"/>
                  <a:sym typeface="Calibri"/>
                </a:rPr>
                <a:t>Leads on representing the voice of children and young people on FA Council and other FA committees. </a:t>
              </a:r>
              <a:endParaRPr sz="550">
                <a:solidFill>
                  <a:srgbClr val="19226C"/>
                </a:solidFill>
                <a:latin typeface="Calibri"/>
                <a:ea typeface="Calibri"/>
                <a:cs typeface="Calibri"/>
                <a:sym typeface="Calibri"/>
              </a:endParaRPr>
            </a:p>
            <a:p>
              <a:pPr marL="171450" marR="0" lvl="0" indent="-171450" algn="l" rtl="0">
                <a:spcBef>
                  <a:spcPts val="0"/>
                </a:spcBef>
                <a:spcAft>
                  <a:spcPts val="0"/>
                </a:spcAft>
                <a:buClr>
                  <a:srgbClr val="19226C"/>
                </a:buClr>
                <a:buSzPts val="550"/>
                <a:buFont typeface="Arial"/>
                <a:buChar char="•"/>
              </a:pPr>
              <a:r>
                <a:rPr lang="en-US" sz="550">
                  <a:solidFill>
                    <a:srgbClr val="19226C"/>
                  </a:solidFill>
                  <a:latin typeface="Calibri"/>
                  <a:ea typeface="Calibri"/>
                  <a:cs typeface="Calibri"/>
                  <a:sym typeface="Calibri"/>
                </a:rPr>
                <a:t>Leads on working closely with FA/FANYC staff as the main contact of the FANYC.</a:t>
              </a:r>
              <a:endParaRPr sz="550">
                <a:solidFill>
                  <a:srgbClr val="19226C"/>
                </a:solidFill>
                <a:latin typeface="Calibri"/>
                <a:ea typeface="Calibri"/>
                <a:cs typeface="Calibri"/>
                <a:sym typeface="Calibri"/>
              </a:endParaRPr>
            </a:p>
          </p:txBody>
        </p:sp>
      </p:grpSp>
      <p:sp>
        <p:nvSpPr>
          <p:cNvPr id="230" name="Google Shape;230;p2"/>
          <p:cNvSpPr txBox="1"/>
          <p:nvPr/>
        </p:nvSpPr>
        <p:spPr>
          <a:xfrm>
            <a:off x="4978395" y="1394797"/>
            <a:ext cx="144016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rgbClr val="011E41"/>
                </a:solidFill>
                <a:latin typeface="Calibri"/>
                <a:ea typeface="Calibri"/>
                <a:cs typeface="Calibri"/>
                <a:sym typeface="Calibri"/>
              </a:rPr>
              <a:t>Jordan Liburd</a:t>
            </a:r>
            <a:r>
              <a:rPr lang="en-US" sz="1100" dirty="0">
                <a:solidFill>
                  <a:srgbClr val="011E41"/>
                </a:solidFill>
                <a:latin typeface="Calibri"/>
                <a:ea typeface="Calibri"/>
                <a:cs typeface="Calibri"/>
                <a:sym typeface="Calibri"/>
              </a:rPr>
              <a:t>- Chair</a:t>
            </a:r>
            <a:endParaRPr dirty="0"/>
          </a:p>
        </p:txBody>
      </p:sp>
      <p:sp>
        <p:nvSpPr>
          <p:cNvPr id="231" name="Google Shape;231;p2"/>
          <p:cNvSpPr txBox="1">
            <a:spLocks noGrp="1"/>
          </p:cNvSpPr>
          <p:nvPr>
            <p:ph type="body" idx="1"/>
          </p:nvPr>
        </p:nvSpPr>
        <p:spPr>
          <a:xfrm>
            <a:off x="731899" y="203624"/>
            <a:ext cx="10633286" cy="50720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11E41"/>
              </a:buClr>
              <a:buSzPts val="4400"/>
              <a:buFont typeface="Arial"/>
              <a:buNone/>
            </a:pPr>
            <a:r>
              <a:rPr lang="en-US" sz="4400" b="1" i="0" u="sng" strike="noStrike" cap="none" dirty="0">
                <a:solidFill>
                  <a:srgbClr val="011E41"/>
                </a:solidFill>
                <a:latin typeface="Calibri"/>
                <a:ea typeface="Calibri"/>
                <a:cs typeface="Calibri"/>
                <a:sym typeface="Calibri"/>
              </a:rPr>
              <a:t>FA National Youth Council 2023/24 – </a:t>
            </a:r>
            <a:r>
              <a:rPr lang="en-US" sz="4400" b="1" u="sng" dirty="0">
                <a:latin typeface="Calibri"/>
                <a:ea typeface="Calibri"/>
                <a:cs typeface="Calibri"/>
                <a:sym typeface="Calibri"/>
              </a:rPr>
              <a:t>Roles</a:t>
            </a:r>
            <a:endParaRPr sz="4400" b="1" i="0" u="sng" strike="noStrike" cap="none" dirty="0">
              <a:solidFill>
                <a:srgbClr val="011E41"/>
              </a:solidFill>
              <a:latin typeface="Calibri"/>
              <a:ea typeface="Calibri"/>
              <a:cs typeface="Calibri"/>
              <a:sym typeface="Calibri"/>
            </a:endParaRPr>
          </a:p>
        </p:txBody>
      </p:sp>
      <p:grpSp>
        <p:nvGrpSpPr>
          <p:cNvPr id="232" name="Google Shape;232;p2"/>
          <p:cNvGrpSpPr/>
          <p:nvPr/>
        </p:nvGrpSpPr>
        <p:grpSpPr>
          <a:xfrm>
            <a:off x="2968913" y="2616663"/>
            <a:ext cx="3231394" cy="972897"/>
            <a:chOff x="820501" y="1927616"/>
            <a:chExt cx="3231394" cy="972897"/>
          </a:xfrm>
        </p:grpSpPr>
        <p:grpSp>
          <p:nvGrpSpPr>
            <p:cNvPr id="233" name="Google Shape;233;p2"/>
            <p:cNvGrpSpPr/>
            <p:nvPr/>
          </p:nvGrpSpPr>
          <p:grpSpPr>
            <a:xfrm>
              <a:off x="820501" y="2162384"/>
              <a:ext cx="3231394" cy="709615"/>
              <a:chOff x="1315517" y="395536"/>
              <a:chExt cx="3231394" cy="657501"/>
            </a:xfrm>
          </p:grpSpPr>
          <p:sp>
            <p:nvSpPr>
              <p:cNvPr id="234" name="Google Shape;234;p2"/>
              <p:cNvSpPr/>
              <p:nvPr/>
            </p:nvSpPr>
            <p:spPr>
              <a:xfrm>
                <a:off x="1315517" y="395536"/>
                <a:ext cx="2710744" cy="657501"/>
              </a:xfrm>
              <a:prstGeom prst="roundRect">
                <a:avLst>
                  <a:gd name="adj" fmla="val 16667"/>
                </a:avLst>
              </a:prstGeom>
              <a:solidFill>
                <a:srgbClr val="FFFFFF"/>
              </a:solidFill>
              <a:ln w="15875" cap="flat" cmpd="sng">
                <a:solidFill>
                  <a:srgbClr val="011E4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2"/>
              <p:cNvSpPr txBox="1"/>
              <p:nvPr/>
            </p:nvSpPr>
            <p:spPr>
              <a:xfrm>
                <a:off x="1810607" y="395536"/>
                <a:ext cx="2736304" cy="1568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500">
                  <a:solidFill>
                    <a:schemeClr val="dk1"/>
                  </a:solidFill>
                  <a:latin typeface="Calibri"/>
                  <a:ea typeface="Calibri"/>
                  <a:cs typeface="Calibri"/>
                  <a:sym typeface="Calibri"/>
                </a:endParaRPr>
              </a:p>
            </p:txBody>
          </p:sp>
        </p:grpSp>
        <p:sp>
          <p:nvSpPr>
            <p:cNvPr id="237" name="Google Shape;237;p2"/>
            <p:cNvSpPr txBox="1"/>
            <p:nvPr/>
          </p:nvSpPr>
          <p:spPr>
            <a:xfrm>
              <a:off x="1181088" y="1927616"/>
              <a:ext cx="216032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rgbClr val="011E41"/>
                  </a:solidFill>
                  <a:latin typeface="Calibri"/>
                  <a:ea typeface="Calibri"/>
                  <a:cs typeface="Calibri"/>
                  <a:sym typeface="Calibri"/>
                </a:rPr>
                <a:t>Charlotte Akester– </a:t>
              </a:r>
              <a:r>
                <a:rPr lang="en-US" sz="1100" dirty="0">
                  <a:solidFill>
                    <a:srgbClr val="011E41"/>
                  </a:solidFill>
                  <a:latin typeface="Calibri"/>
                  <a:ea typeface="Calibri"/>
                  <a:cs typeface="Calibri"/>
                  <a:sym typeface="Calibri"/>
                </a:rPr>
                <a:t>Vice-Chair</a:t>
              </a:r>
              <a:endParaRPr dirty="0"/>
            </a:p>
          </p:txBody>
        </p:sp>
        <p:sp>
          <p:nvSpPr>
            <p:cNvPr id="238" name="Google Shape;238;p2"/>
            <p:cNvSpPr/>
            <p:nvPr/>
          </p:nvSpPr>
          <p:spPr>
            <a:xfrm>
              <a:off x="1321750" y="2161849"/>
              <a:ext cx="2271887" cy="738664"/>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rgbClr val="19226C"/>
                </a:buClr>
                <a:buSzPts val="700"/>
                <a:buFont typeface="Arial"/>
                <a:buChar char="•"/>
              </a:pPr>
              <a:r>
                <a:rPr lang="en-US" sz="700" dirty="0">
                  <a:solidFill>
                    <a:srgbClr val="19226C"/>
                  </a:solidFill>
                  <a:latin typeface="Calibri"/>
                  <a:ea typeface="Calibri"/>
                  <a:cs typeface="Calibri"/>
                  <a:sym typeface="Calibri"/>
                </a:rPr>
                <a:t>Operationally leads The FA National Youth Council throughout the season.</a:t>
              </a:r>
              <a:endParaRPr dirty="0"/>
            </a:p>
            <a:p>
              <a:pPr marL="171450" marR="0" lvl="0" indent="-171450" algn="l" rtl="0">
                <a:spcBef>
                  <a:spcPts val="0"/>
                </a:spcBef>
                <a:spcAft>
                  <a:spcPts val="0"/>
                </a:spcAft>
                <a:buClr>
                  <a:srgbClr val="19226C"/>
                </a:buClr>
                <a:buSzPts val="700"/>
                <a:buFont typeface="Arial"/>
                <a:buChar char="•"/>
              </a:pPr>
              <a:r>
                <a:rPr lang="en-US" sz="700" dirty="0">
                  <a:solidFill>
                    <a:srgbClr val="19226C"/>
                  </a:solidFill>
                  <a:latin typeface="Calibri"/>
                  <a:ea typeface="Calibri"/>
                  <a:cs typeface="Calibri"/>
                  <a:sym typeface="Calibri"/>
                </a:rPr>
                <a:t>Drives the planning and delivery of meetings and projects.</a:t>
              </a:r>
              <a:endParaRPr dirty="0"/>
            </a:p>
            <a:p>
              <a:pPr marL="171450" marR="0" lvl="0" indent="-171450" algn="l" rtl="0">
                <a:spcBef>
                  <a:spcPts val="0"/>
                </a:spcBef>
                <a:spcAft>
                  <a:spcPts val="0"/>
                </a:spcAft>
                <a:buClr>
                  <a:srgbClr val="19226C"/>
                </a:buClr>
                <a:buSzPts val="700"/>
                <a:buFont typeface="Arial"/>
                <a:buChar char="•"/>
              </a:pPr>
              <a:r>
                <a:rPr lang="en-US" sz="700" dirty="0">
                  <a:solidFill>
                    <a:srgbClr val="19226C"/>
                  </a:solidFill>
                  <a:latin typeface="Calibri"/>
                  <a:ea typeface="Calibri"/>
                  <a:cs typeface="Calibri"/>
                  <a:sym typeface="Calibri"/>
                </a:rPr>
                <a:t>Manages and supports team members to achieve outcomes.</a:t>
              </a:r>
              <a:endParaRPr sz="400" dirty="0">
                <a:solidFill>
                  <a:srgbClr val="19226C"/>
                </a:solidFill>
                <a:latin typeface="Calibri"/>
                <a:ea typeface="Calibri"/>
                <a:cs typeface="Calibri"/>
                <a:sym typeface="Calibri"/>
              </a:endParaRPr>
            </a:p>
          </p:txBody>
        </p:sp>
      </p:grpSp>
      <p:sp>
        <p:nvSpPr>
          <p:cNvPr id="239" name="Google Shape;239;p2"/>
          <p:cNvSpPr txBox="1"/>
          <p:nvPr/>
        </p:nvSpPr>
        <p:spPr>
          <a:xfrm>
            <a:off x="6675271" y="2596751"/>
            <a:ext cx="216032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rgbClr val="011E41"/>
                </a:solidFill>
                <a:latin typeface="Calibri"/>
                <a:ea typeface="Calibri"/>
                <a:cs typeface="Calibri"/>
                <a:sym typeface="Calibri"/>
              </a:rPr>
              <a:t>Poppy Nicholls– </a:t>
            </a:r>
            <a:r>
              <a:rPr lang="en-US" sz="1100" dirty="0">
                <a:solidFill>
                  <a:srgbClr val="011E41"/>
                </a:solidFill>
                <a:latin typeface="Calibri"/>
                <a:ea typeface="Calibri"/>
                <a:cs typeface="Calibri"/>
                <a:sym typeface="Calibri"/>
              </a:rPr>
              <a:t>Vice-Chair</a:t>
            </a:r>
            <a:endParaRPr dirty="0"/>
          </a:p>
        </p:txBody>
      </p:sp>
      <p:cxnSp>
        <p:nvCxnSpPr>
          <p:cNvPr id="240" name="Google Shape;240;p2"/>
          <p:cNvCxnSpPr/>
          <p:nvPr/>
        </p:nvCxnSpPr>
        <p:spPr>
          <a:xfrm>
            <a:off x="5998265" y="2308721"/>
            <a:ext cx="0" cy="216022"/>
          </a:xfrm>
          <a:prstGeom prst="straightConnector1">
            <a:avLst/>
          </a:prstGeom>
          <a:noFill/>
          <a:ln w="25400" cap="flat" cmpd="sng">
            <a:solidFill>
              <a:srgbClr val="19226C"/>
            </a:solidFill>
            <a:prstDash val="solid"/>
            <a:round/>
            <a:headEnd type="none" w="sm" len="sm"/>
            <a:tailEnd type="none" w="sm" len="sm"/>
          </a:ln>
          <a:effectLst>
            <a:outerShdw blurRad="40000" dist="20000" dir="5400000" rotWithShape="0">
              <a:srgbClr val="000000">
                <a:alpha val="37647"/>
              </a:srgbClr>
            </a:outerShdw>
          </a:effectLst>
        </p:spPr>
      </p:cxnSp>
      <p:cxnSp>
        <p:nvCxnSpPr>
          <p:cNvPr id="241" name="Google Shape;241;p2"/>
          <p:cNvCxnSpPr/>
          <p:nvPr/>
        </p:nvCxnSpPr>
        <p:spPr>
          <a:xfrm>
            <a:off x="5998265" y="2524743"/>
            <a:ext cx="1716434" cy="0"/>
          </a:xfrm>
          <a:prstGeom prst="straightConnector1">
            <a:avLst/>
          </a:prstGeom>
          <a:noFill/>
          <a:ln w="25400" cap="flat" cmpd="sng">
            <a:solidFill>
              <a:srgbClr val="19226C"/>
            </a:solidFill>
            <a:prstDash val="solid"/>
            <a:round/>
            <a:headEnd type="none" w="sm" len="sm"/>
            <a:tailEnd type="none" w="sm" len="sm"/>
          </a:ln>
          <a:effectLst>
            <a:outerShdw blurRad="40000" dist="20000" dir="5400000" rotWithShape="0">
              <a:srgbClr val="000000">
                <a:alpha val="37647"/>
              </a:srgbClr>
            </a:outerShdw>
          </a:effectLst>
        </p:spPr>
      </p:cxnSp>
      <p:cxnSp>
        <p:nvCxnSpPr>
          <p:cNvPr id="242" name="Google Shape;242;p2"/>
          <p:cNvCxnSpPr/>
          <p:nvPr/>
        </p:nvCxnSpPr>
        <p:spPr>
          <a:xfrm>
            <a:off x="4296384" y="2524743"/>
            <a:ext cx="1716434" cy="0"/>
          </a:xfrm>
          <a:prstGeom prst="straightConnector1">
            <a:avLst/>
          </a:prstGeom>
          <a:noFill/>
          <a:ln w="25400" cap="flat" cmpd="sng">
            <a:solidFill>
              <a:srgbClr val="19226C"/>
            </a:solidFill>
            <a:prstDash val="solid"/>
            <a:round/>
            <a:headEnd type="none" w="sm" len="sm"/>
            <a:tailEnd type="none" w="sm" len="sm"/>
          </a:ln>
          <a:effectLst>
            <a:outerShdw blurRad="40000" dist="20000" dir="5400000" rotWithShape="0">
              <a:srgbClr val="000000">
                <a:alpha val="37647"/>
              </a:srgbClr>
            </a:outerShdw>
          </a:effectLst>
        </p:spPr>
      </p:cxnSp>
      <p:cxnSp>
        <p:nvCxnSpPr>
          <p:cNvPr id="243" name="Google Shape;243;p2"/>
          <p:cNvCxnSpPr/>
          <p:nvPr/>
        </p:nvCxnSpPr>
        <p:spPr>
          <a:xfrm>
            <a:off x="4302655" y="2524752"/>
            <a:ext cx="0" cy="102507"/>
          </a:xfrm>
          <a:prstGeom prst="straightConnector1">
            <a:avLst/>
          </a:prstGeom>
          <a:noFill/>
          <a:ln w="25400" cap="flat" cmpd="sng">
            <a:solidFill>
              <a:srgbClr val="19226C"/>
            </a:solidFill>
            <a:prstDash val="solid"/>
            <a:round/>
            <a:headEnd type="none" w="sm" len="sm"/>
            <a:tailEnd type="none" w="sm" len="sm"/>
          </a:ln>
          <a:effectLst>
            <a:outerShdw blurRad="40000" dist="20000" dir="5400000" rotWithShape="0">
              <a:srgbClr val="000000">
                <a:alpha val="37647"/>
              </a:srgbClr>
            </a:outerShdw>
          </a:effectLst>
        </p:spPr>
      </p:cxnSp>
      <p:cxnSp>
        <p:nvCxnSpPr>
          <p:cNvPr id="244" name="Google Shape;244;p2"/>
          <p:cNvCxnSpPr/>
          <p:nvPr/>
        </p:nvCxnSpPr>
        <p:spPr>
          <a:xfrm>
            <a:off x="7714699" y="2524752"/>
            <a:ext cx="0" cy="102507"/>
          </a:xfrm>
          <a:prstGeom prst="straightConnector1">
            <a:avLst/>
          </a:prstGeom>
          <a:noFill/>
          <a:ln w="25400" cap="flat" cmpd="sng">
            <a:solidFill>
              <a:srgbClr val="19226C"/>
            </a:solidFill>
            <a:prstDash val="solid"/>
            <a:round/>
            <a:headEnd type="none" w="sm" len="sm"/>
            <a:tailEnd type="none" w="sm" len="sm"/>
          </a:ln>
          <a:effectLst>
            <a:outerShdw blurRad="40000" dist="20000" dir="5400000" rotWithShape="0">
              <a:srgbClr val="000000">
                <a:alpha val="37647"/>
              </a:srgbClr>
            </a:outerShdw>
          </a:effectLst>
        </p:spPr>
      </p:cxnSp>
      <p:sp>
        <p:nvSpPr>
          <p:cNvPr id="256" name="Google Shape;256;p2"/>
          <p:cNvSpPr txBox="1"/>
          <p:nvPr/>
        </p:nvSpPr>
        <p:spPr>
          <a:xfrm>
            <a:off x="1057913" y="4302324"/>
            <a:ext cx="291961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rgbClr val="011E41"/>
                </a:solidFill>
                <a:latin typeface="Calibri"/>
                <a:ea typeface="Calibri"/>
                <a:cs typeface="Calibri"/>
                <a:sym typeface="Calibri"/>
              </a:rPr>
              <a:t>Cameron Fletcher– </a:t>
            </a:r>
            <a:r>
              <a:rPr lang="en-US" sz="800" dirty="0">
                <a:solidFill>
                  <a:srgbClr val="011E41"/>
                </a:solidFill>
                <a:latin typeface="Calibri"/>
                <a:ea typeface="Calibri"/>
                <a:cs typeface="Calibri"/>
                <a:sym typeface="Calibri"/>
              </a:rPr>
              <a:t>Community Engagement Lead (North)</a:t>
            </a:r>
            <a:endParaRPr dirty="0"/>
          </a:p>
        </p:txBody>
      </p:sp>
      <p:sp>
        <p:nvSpPr>
          <p:cNvPr id="257" name="Google Shape;257;p2"/>
          <p:cNvSpPr txBox="1"/>
          <p:nvPr/>
        </p:nvSpPr>
        <p:spPr>
          <a:xfrm>
            <a:off x="1351974" y="5994149"/>
            <a:ext cx="2631900" cy="26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rgbClr val="011E41"/>
                </a:solidFill>
                <a:latin typeface="Calibri"/>
                <a:ea typeface="Calibri"/>
                <a:cs typeface="Calibri"/>
                <a:sym typeface="Calibri"/>
              </a:rPr>
              <a:t>Harry Bland – </a:t>
            </a:r>
            <a:r>
              <a:rPr lang="en-US" sz="800" dirty="0">
                <a:solidFill>
                  <a:srgbClr val="011E41"/>
                </a:solidFill>
                <a:latin typeface="Calibri"/>
                <a:ea typeface="Calibri"/>
                <a:cs typeface="Calibri"/>
                <a:sym typeface="Calibri"/>
              </a:rPr>
              <a:t>Community Engagement Lead (South)</a:t>
            </a:r>
            <a:endParaRPr dirty="0"/>
          </a:p>
        </p:txBody>
      </p:sp>
      <p:cxnSp>
        <p:nvCxnSpPr>
          <p:cNvPr id="262" name="Google Shape;262;p2"/>
          <p:cNvCxnSpPr/>
          <p:nvPr/>
        </p:nvCxnSpPr>
        <p:spPr>
          <a:xfrm>
            <a:off x="4296384" y="3561046"/>
            <a:ext cx="0" cy="216022"/>
          </a:xfrm>
          <a:prstGeom prst="straightConnector1">
            <a:avLst/>
          </a:prstGeom>
          <a:noFill/>
          <a:ln w="25400" cap="flat" cmpd="sng">
            <a:solidFill>
              <a:srgbClr val="19226C"/>
            </a:solidFill>
            <a:prstDash val="solid"/>
            <a:round/>
            <a:headEnd type="none" w="sm" len="sm"/>
            <a:tailEnd type="none" w="sm" len="sm"/>
          </a:ln>
          <a:effectLst>
            <a:outerShdw blurRad="40000" dist="20000" dir="5400000" rotWithShape="0">
              <a:srgbClr val="000000">
                <a:alpha val="37647"/>
              </a:srgbClr>
            </a:outerShdw>
          </a:effectLst>
        </p:spPr>
      </p:cxnSp>
      <p:cxnSp>
        <p:nvCxnSpPr>
          <p:cNvPr id="263" name="Google Shape;263;p2"/>
          <p:cNvCxnSpPr/>
          <p:nvPr/>
        </p:nvCxnSpPr>
        <p:spPr>
          <a:xfrm>
            <a:off x="7775409" y="3572457"/>
            <a:ext cx="0" cy="216022"/>
          </a:xfrm>
          <a:prstGeom prst="straightConnector1">
            <a:avLst/>
          </a:prstGeom>
          <a:noFill/>
          <a:ln w="25400" cap="flat" cmpd="sng">
            <a:solidFill>
              <a:srgbClr val="19226C"/>
            </a:solidFill>
            <a:prstDash val="solid"/>
            <a:round/>
            <a:headEnd type="none" w="sm" len="sm"/>
            <a:tailEnd type="none" w="sm" len="sm"/>
          </a:ln>
          <a:effectLst>
            <a:outerShdw blurRad="40000" dist="20000" dir="5400000" rotWithShape="0">
              <a:srgbClr val="000000">
                <a:alpha val="37647"/>
              </a:srgbClr>
            </a:outerShdw>
          </a:effectLst>
        </p:spPr>
      </p:cxnSp>
      <p:cxnSp>
        <p:nvCxnSpPr>
          <p:cNvPr id="264" name="Google Shape;264;p2"/>
          <p:cNvCxnSpPr/>
          <p:nvPr/>
        </p:nvCxnSpPr>
        <p:spPr>
          <a:xfrm>
            <a:off x="2588848" y="3777068"/>
            <a:ext cx="6663069" cy="0"/>
          </a:xfrm>
          <a:prstGeom prst="straightConnector1">
            <a:avLst/>
          </a:prstGeom>
          <a:noFill/>
          <a:ln w="25400" cap="flat" cmpd="sng">
            <a:solidFill>
              <a:srgbClr val="19226C"/>
            </a:solidFill>
            <a:prstDash val="solid"/>
            <a:round/>
            <a:headEnd type="none" w="sm" len="sm"/>
            <a:tailEnd type="none" w="sm" len="sm"/>
          </a:ln>
          <a:effectLst>
            <a:outerShdw blurRad="40000" dist="20000" dir="5400000" rotWithShape="0">
              <a:srgbClr val="000000">
                <a:alpha val="37647"/>
              </a:srgbClr>
            </a:outerShdw>
          </a:effectLst>
        </p:spPr>
      </p:cxnSp>
      <p:cxnSp>
        <p:nvCxnSpPr>
          <p:cNvPr id="265" name="Google Shape;265;p2"/>
          <p:cNvCxnSpPr/>
          <p:nvPr/>
        </p:nvCxnSpPr>
        <p:spPr>
          <a:xfrm>
            <a:off x="6088271" y="3788479"/>
            <a:ext cx="0" cy="216022"/>
          </a:xfrm>
          <a:prstGeom prst="straightConnector1">
            <a:avLst/>
          </a:prstGeom>
          <a:noFill/>
          <a:ln w="25400" cap="flat" cmpd="sng">
            <a:solidFill>
              <a:srgbClr val="19226C"/>
            </a:solidFill>
            <a:prstDash val="solid"/>
            <a:round/>
            <a:headEnd type="none" w="sm" len="sm"/>
            <a:tailEnd type="none" w="sm" len="sm"/>
          </a:ln>
          <a:effectLst>
            <a:outerShdw blurRad="40000" dist="20000" dir="5400000" rotWithShape="0">
              <a:srgbClr val="000000">
                <a:alpha val="37647"/>
              </a:srgbClr>
            </a:outerShdw>
          </a:effectLst>
        </p:spPr>
      </p:cxnSp>
      <p:cxnSp>
        <p:nvCxnSpPr>
          <p:cNvPr id="266" name="Google Shape;266;p2"/>
          <p:cNvCxnSpPr/>
          <p:nvPr/>
        </p:nvCxnSpPr>
        <p:spPr>
          <a:xfrm>
            <a:off x="9251913" y="3772118"/>
            <a:ext cx="0" cy="216022"/>
          </a:xfrm>
          <a:prstGeom prst="straightConnector1">
            <a:avLst/>
          </a:prstGeom>
          <a:noFill/>
          <a:ln w="25400" cap="flat" cmpd="sng">
            <a:solidFill>
              <a:srgbClr val="19226C"/>
            </a:solidFill>
            <a:prstDash val="solid"/>
            <a:round/>
            <a:headEnd type="none" w="sm" len="sm"/>
            <a:tailEnd type="none" w="sm" len="sm"/>
          </a:ln>
          <a:effectLst>
            <a:outerShdw blurRad="40000" dist="20000" dir="5400000" rotWithShape="0">
              <a:srgbClr val="000000">
                <a:alpha val="37647"/>
              </a:srgbClr>
            </a:outerShdw>
          </a:effectLst>
        </p:spPr>
      </p:cxnSp>
      <p:cxnSp>
        <p:nvCxnSpPr>
          <p:cNvPr id="267" name="Google Shape;267;p2"/>
          <p:cNvCxnSpPr/>
          <p:nvPr/>
        </p:nvCxnSpPr>
        <p:spPr>
          <a:xfrm>
            <a:off x="2588609" y="3772118"/>
            <a:ext cx="0" cy="216022"/>
          </a:xfrm>
          <a:prstGeom prst="straightConnector1">
            <a:avLst/>
          </a:prstGeom>
          <a:noFill/>
          <a:ln w="25400" cap="flat" cmpd="sng">
            <a:solidFill>
              <a:srgbClr val="19226C"/>
            </a:solidFill>
            <a:prstDash val="solid"/>
            <a:round/>
            <a:headEnd type="none" w="sm" len="sm"/>
            <a:tailEnd type="none" w="sm" len="sm"/>
          </a:ln>
          <a:effectLst>
            <a:outerShdw blurRad="40000" dist="20000" dir="5400000" rotWithShape="0">
              <a:srgbClr val="000000">
                <a:alpha val="37647"/>
              </a:srgbClr>
            </a:outerShdw>
          </a:effectLst>
        </p:spPr>
      </p:cxnSp>
      <p:sp>
        <p:nvSpPr>
          <p:cNvPr id="274" name="Google Shape;274;p2"/>
          <p:cNvSpPr txBox="1"/>
          <p:nvPr/>
        </p:nvSpPr>
        <p:spPr>
          <a:xfrm>
            <a:off x="1035106" y="4058530"/>
            <a:ext cx="313055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C00000"/>
                </a:solidFill>
                <a:latin typeface="Calibri"/>
                <a:ea typeface="Calibri"/>
                <a:cs typeface="Calibri"/>
                <a:sym typeface="Calibri"/>
              </a:rPr>
              <a:t>COMMUNITY ENGAGEMENT TEAM</a:t>
            </a:r>
            <a:endParaRPr sz="900" dirty="0">
              <a:solidFill>
                <a:srgbClr val="C00000"/>
              </a:solidFill>
              <a:latin typeface="Calibri"/>
              <a:ea typeface="Calibri"/>
              <a:cs typeface="Calibri"/>
              <a:sym typeface="Calibri"/>
            </a:endParaRPr>
          </a:p>
        </p:txBody>
      </p:sp>
      <p:sp>
        <p:nvSpPr>
          <p:cNvPr id="275" name="Google Shape;275;p2"/>
          <p:cNvSpPr txBox="1"/>
          <p:nvPr/>
        </p:nvSpPr>
        <p:spPr>
          <a:xfrm>
            <a:off x="4695818" y="4089092"/>
            <a:ext cx="3231867"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C00000"/>
                </a:solidFill>
                <a:latin typeface="Calibri"/>
                <a:ea typeface="Calibri"/>
                <a:cs typeface="Calibri"/>
                <a:sym typeface="Calibri"/>
              </a:rPr>
              <a:t>LEADERSHIP</a:t>
            </a:r>
            <a:r>
              <a:rPr lang="en-US" sz="1100" b="1" dirty="0">
                <a:solidFill>
                  <a:srgbClr val="C00000"/>
                </a:solidFill>
                <a:latin typeface="Calibri"/>
                <a:ea typeface="Calibri"/>
                <a:cs typeface="Calibri"/>
                <a:sym typeface="Calibri"/>
              </a:rPr>
              <a:t> </a:t>
            </a:r>
            <a:r>
              <a:rPr lang="en-US" b="1" dirty="0">
                <a:solidFill>
                  <a:srgbClr val="C00000"/>
                </a:solidFill>
                <a:latin typeface="Calibri"/>
                <a:ea typeface="Calibri"/>
                <a:cs typeface="Calibri"/>
                <a:sym typeface="Calibri"/>
              </a:rPr>
              <a:t>&amp; DEVELOPMENT TEAM</a:t>
            </a:r>
            <a:endParaRPr dirty="0">
              <a:solidFill>
                <a:srgbClr val="C00000"/>
              </a:solidFill>
              <a:latin typeface="Calibri"/>
              <a:ea typeface="Calibri"/>
              <a:cs typeface="Calibri"/>
              <a:sym typeface="Calibri"/>
            </a:endParaRPr>
          </a:p>
        </p:txBody>
      </p:sp>
      <p:sp>
        <p:nvSpPr>
          <p:cNvPr id="276" name="Google Shape;276;p2"/>
          <p:cNvSpPr txBox="1"/>
          <p:nvPr/>
        </p:nvSpPr>
        <p:spPr>
          <a:xfrm>
            <a:off x="7837800" y="4084543"/>
            <a:ext cx="3897000"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C00000"/>
                </a:solidFill>
                <a:latin typeface="Calibri"/>
                <a:ea typeface="Calibri"/>
                <a:cs typeface="Calibri"/>
                <a:sym typeface="Calibri"/>
              </a:rPr>
              <a:t>INSIGHT, INCLUSION &amp; COMMUNICATION TEAM</a:t>
            </a:r>
            <a:endParaRPr dirty="0">
              <a:solidFill>
                <a:srgbClr val="C00000"/>
              </a:solidFill>
              <a:latin typeface="Calibri"/>
              <a:ea typeface="Calibri"/>
              <a:cs typeface="Calibri"/>
              <a:sym typeface="Calibri"/>
            </a:endParaRPr>
          </a:p>
        </p:txBody>
      </p:sp>
      <p:pic>
        <p:nvPicPr>
          <p:cNvPr id="279" name="Google Shape;279;p2" descr="educing Gender Pay Gaps - VERCIDA"/>
          <p:cNvPicPr preferRelativeResize="0"/>
          <p:nvPr/>
        </p:nvPicPr>
        <p:blipFill rotWithShape="1">
          <a:blip r:embed="rId3">
            <a:alphaModFix/>
          </a:blip>
          <a:srcRect t="3857" r="11241"/>
          <a:stretch/>
        </p:blipFill>
        <p:spPr>
          <a:xfrm>
            <a:off x="0" y="10978734"/>
            <a:ext cx="1376869" cy="2341979"/>
          </a:xfrm>
          <a:prstGeom prst="rect">
            <a:avLst/>
          </a:prstGeom>
          <a:noFill/>
          <a:ln>
            <a:noFill/>
          </a:ln>
        </p:spPr>
      </p:pic>
      <p:sp>
        <p:nvSpPr>
          <p:cNvPr id="280" name="Google Shape;280;p2"/>
          <p:cNvSpPr txBox="1"/>
          <p:nvPr/>
        </p:nvSpPr>
        <p:spPr>
          <a:xfrm>
            <a:off x="5194108" y="980648"/>
            <a:ext cx="17883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rgbClr val="C00000"/>
                </a:solidFill>
                <a:latin typeface="Calibri"/>
                <a:ea typeface="Calibri"/>
                <a:cs typeface="Calibri"/>
                <a:sym typeface="Calibri"/>
              </a:rPr>
              <a:t>SENIOR LEADERSHIP TEAM</a:t>
            </a:r>
            <a:endParaRPr sz="700" dirty="0">
              <a:solidFill>
                <a:srgbClr val="C00000"/>
              </a:solidFill>
              <a:latin typeface="Calibri"/>
              <a:ea typeface="Calibri"/>
              <a:cs typeface="Calibri"/>
              <a:sym typeface="Calibri"/>
            </a:endParaRPr>
          </a:p>
        </p:txBody>
      </p:sp>
      <p:sp>
        <p:nvSpPr>
          <p:cNvPr id="281" name="Google Shape;281;p2"/>
          <p:cNvSpPr/>
          <p:nvPr/>
        </p:nvSpPr>
        <p:spPr>
          <a:xfrm>
            <a:off x="6856482" y="2831441"/>
            <a:ext cx="2216474" cy="738664"/>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rgbClr val="19226C"/>
              </a:buClr>
              <a:buSzPts val="700"/>
              <a:buFont typeface="Arial"/>
              <a:buChar char="•"/>
            </a:pPr>
            <a:r>
              <a:rPr lang="en-US" sz="700">
                <a:solidFill>
                  <a:srgbClr val="19226C"/>
                </a:solidFill>
                <a:latin typeface="Calibri"/>
                <a:ea typeface="Calibri"/>
                <a:cs typeface="Calibri"/>
                <a:sym typeface="Calibri"/>
              </a:rPr>
              <a:t>Operationally leads The FA National Youth Council throughout the season.</a:t>
            </a:r>
            <a:endParaRPr/>
          </a:p>
          <a:p>
            <a:pPr marL="171450" marR="0" lvl="0" indent="-171450" algn="l" rtl="0">
              <a:spcBef>
                <a:spcPts val="0"/>
              </a:spcBef>
              <a:spcAft>
                <a:spcPts val="0"/>
              </a:spcAft>
              <a:buClr>
                <a:srgbClr val="19226C"/>
              </a:buClr>
              <a:buSzPts val="700"/>
              <a:buFont typeface="Arial"/>
              <a:buChar char="•"/>
            </a:pPr>
            <a:r>
              <a:rPr lang="en-US" sz="700">
                <a:solidFill>
                  <a:srgbClr val="19226C"/>
                </a:solidFill>
                <a:latin typeface="Calibri"/>
                <a:ea typeface="Calibri"/>
                <a:cs typeface="Calibri"/>
                <a:sym typeface="Calibri"/>
              </a:rPr>
              <a:t>Drives the planning and delivery of meetings and projects.</a:t>
            </a:r>
            <a:endParaRPr/>
          </a:p>
          <a:p>
            <a:pPr marL="171450" marR="0" lvl="0" indent="-171450" algn="l" rtl="0">
              <a:spcBef>
                <a:spcPts val="0"/>
              </a:spcBef>
              <a:spcAft>
                <a:spcPts val="0"/>
              </a:spcAft>
              <a:buClr>
                <a:srgbClr val="19226C"/>
              </a:buClr>
              <a:buSzPts val="700"/>
              <a:buFont typeface="Arial"/>
              <a:buChar char="•"/>
            </a:pPr>
            <a:r>
              <a:rPr lang="en-US" sz="700">
                <a:solidFill>
                  <a:srgbClr val="19226C"/>
                </a:solidFill>
                <a:latin typeface="Calibri"/>
                <a:ea typeface="Calibri"/>
                <a:cs typeface="Calibri"/>
                <a:sym typeface="Calibri"/>
              </a:rPr>
              <a:t>Manages and supports team members to achieve outcomes.</a:t>
            </a:r>
            <a:endParaRPr sz="400">
              <a:solidFill>
                <a:srgbClr val="19226C"/>
              </a:solidFill>
              <a:latin typeface="Calibri"/>
              <a:ea typeface="Calibri"/>
              <a:cs typeface="Calibri"/>
              <a:sym typeface="Calibri"/>
            </a:endParaRPr>
          </a:p>
        </p:txBody>
      </p:sp>
      <p:sp>
        <p:nvSpPr>
          <p:cNvPr id="285" name="Google Shape;285;p2"/>
          <p:cNvSpPr/>
          <p:nvPr/>
        </p:nvSpPr>
        <p:spPr>
          <a:xfrm>
            <a:off x="1445570" y="4617697"/>
            <a:ext cx="2539470" cy="1061789"/>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19226C"/>
              </a:buClr>
              <a:buSzPts val="550"/>
            </a:pPr>
            <a:r>
              <a:rPr lang="en-US" sz="700" dirty="0">
                <a:solidFill>
                  <a:srgbClr val="19226C"/>
                </a:solidFill>
                <a:latin typeface="Calibri"/>
                <a:ea typeface="Calibri"/>
                <a:cs typeface="Calibri"/>
                <a:sym typeface="Calibri"/>
              </a:rPr>
              <a:t>Supports and develops the network of County FA Youth Councils (and/or other young people/ youth leadership teams) in the North of England, through the County FA Youth Council Maturity Matrix to help create a national network of young people. </a:t>
            </a:r>
            <a:endParaRPr sz="700" dirty="0">
              <a:solidFill>
                <a:srgbClr val="19226C"/>
              </a:solidFill>
              <a:latin typeface="Calibri"/>
              <a:ea typeface="Calibri"/>
              <a:cs typeface="Calibri"/>
              <a:sym typeface="Calibri"/>
            </a:endParaRPr>
          </a:p>
          <a:p>
            <a:pPr marR="0" lvl="0" algn="l" rtl="0">
              <a:spcBef>
                <a:spcPts val="0"/>
              </a:spcBef>
              <a:spcAft>
                <a:spcPts val="0"/>
              </a:spcAft>
              <a:buClr>
                <a:srgbClr val="19226C"/>
              </a:buClr>
              <a:buSzPts val="550"/>
            </a:pPr>
            <a:endParaRPr lang="en-US" sz="700" dirty="0">
              <a:solidFill>
                <a:srgbClr val="19226C"/>
              </a:solidFill>
              <a:latin typeface="Calibri"/>
              <a:ea typeface="Calibri"/>
              <a:cs typeface="Calibri"/>
              <a:sym typeface="Calibri"/>
            </a:endParaRPr>
          </a:p>
          <a:p>
            <a:pPr marR="0" lvl="0" algn="l" rtl="0">
              <a:spcBef>
                <a:spcPts val="0"/>
              </a:spcBef>
              <a:spcAft>
                <a:spcPts val="0"/>
              </a:spcAft>
              <a:buClr>
                <a:srgbClr val="19226C"/>
              </a:buClr>
              <a:buSzPts val="550"/>
            </a:pPr>
            <a:r>
              <a:rPr lang="en-US" sz="700" dirty="0">
                <a:solidFill>
                  <a:srgbClr val="19226C"/>
                </a:solidFill>
                <a:latin typeface="Calibri"/>
                <a:ea typeface="Calibri"/>
                <a:cs typeface="Calibri"/>
                <a:sym typeface="Calibri"/>
              </a:rPr>
              <a:t>Supports the development of new youth leadership activities/teams in County FAs and partner </a:t>
            </a:r>
            <a:r>
              <a:rPr lang="en-US" sz="700" dirty="0" err="1">
                <a:solidFill>
                  <a:srgbClr val="19226C"/>
                </a:solidFill>
                <a:latin typeface="Calibri"/>
                <a:ea typeface="Calibri"/>
                <a:cs typeface="Calibri"/>
                <a:sym typeface="Calibri"/>
              </a:rPr>
              <a:t>organisations</a:t>
            </a:r>
            <a:r>
              <a:rPr lang="en-US" sz="700" dirty="0">
                <a:solidFill>
                  <a:srgbClr val="19226C"/>
                </a:solidFill>
                <a:latin typeface="Calibri"/>
                <a:ea typeface="Calibri"/>
                <a:cs typeface="Calibri"/>
                <a:sym typeface="Calibri"/>
              </a:rPr>
              <a:t> e.g., </a:t>
            </a:r>
            <a:r>
              <a:rPr lang="en-US" sz="700" dirty="0" err="1">
                <a:solidFill>
                  <a:srgbClr val="19226C"/>
                </a:solidFill>
                <a:latin typeface="Calibri"/>
                <a:ea typeface="Calibri"/>
                <a:cs typeface="Calibri"/>
                <a:sym typeface="Calibri"/>
              </a:rPr>
              <a:t>AoC</a:t>
            </a:r>
            <a:r>
              <a:rPr lang="en-US" sz="700" dirty="0">
                <a:solidFill>
                  <a:srgbClr val="19226C"/>
                </a:solidFill>
                <a:latin typeface="Calibri"/>
                <a:ea typeface="Calibri"/>
                <a:cs typeface="Calibri"/>
                <a:sym typeface="Calibri"/>
              </a:rPr>
              <a:t> &amp; BUCS, Clubs and leagues and equivalent in the North of England</a:t>
            </a:r>
            <a:r>
              <a:rPr lang="en-US" sz="550" dirty="0">
                <a:solidFill>
                  <a:srgbClr val="19226C"/>
                </a:solidFill>
                <a:latin typeface="Calibri"/>
                <a:ea typeface="Calibri"/>
                <a:cs typeface="Calibri"/>
                <a:sym typeface="Calibri"/>
              </a:rPr>
              <a:t>.</a:t>
            </a:r>
            <a:endParaRPr sz="550" dirty="0">
              <a:solidFill>
                <a:srgbClr val="19226C"/>
              </a:solidFill>
              <a:latin typeface="Calibri"/>
              <a:ea typeface="Calibri"/>
              <a:cs typeface="Calibri"/>
              <a:sym typeface="Calibri"/>
            </a:endParaRPr>
          </a:p>
        </p:txBody>
      </p:sp>
      <p:pic>
        <p:nvPicPr>
          <p:cNvPr id="3" name="Picture 2" descr="A person wearing glasses and a blue shirt&#10;&#10;Description automatically generated">
            <a:extLst>
              <a:ext uri="{FF2B5EF4-FFF2-40B4-BE49-F238E27FC236}">
                <a16:creationId xmlns:a16="http://schemas.microsoft.com/office/drawing/2014/main" id="{D8C48E6D-A4C6-52A3-3B81-22DD3385196B}"/>
              </a:ext>
            </a:extLst>
          </p:cNvPr>
          <p:cNvPicPr>
            <a:picLocks noChangeAspect="1"/>
          </p:cNvPicPr>
          <p:nvPr/>
        </p:nvPicPr>
        <p:blipFill rotWithShape="1">
          <a:blip r:embed="rId4"/>
          <a:srcRect l="24833" t="10551" b="9738"/>
          <a:stretch/>
        </p:blipFill>
        <p:spPr>
          <a:xfrm rot="5400000">
            <a:off x="423799" y="4677741"/>
            <a:ext cx="1170808" cy="931168"/>
          </a:xfrm>
          <a:prstGeom prst="roundRect">
            <a:avLst>
              <a:gd name="adj" fmla="val 50000"/>
            </a:avLst>
          </a:prstGeom>
          <a:solidFill>
            <a:srgbClr val="FFFFFF"/>
          </a:solidFill>
          <a:ln w="19050" cap="sq">
            <a:solidFill>
              <a:schemeClr val="bg2">
                <a:lumMod val="50000"/>
              </a:schemeClr>
            </a:solidFill>
            <a:miter lim="800000"/>
          </a:ln>
          <a:effectLst/>
          <a:scene3d>
            <a:camera prst="orthographicFront"/>
            <a:lightRig rig="threePt" dir="t">
              <a:rot lat="0" lon="0" rev="2700000"/>
            </a:lightRig>
          </a:scene3d>
          <a:sp3d>
            <a:contourClr>
              <a:srgbClr val="C0C0C0"/>
            </a:contourClr>
          </a:sp3d>
        </p:spPr>
      </p:pic>
      <p:sp>
        <p:nvSpPr>
          <p:cNvPr id="4" name="Google Shape;211;p2">
            <a:extLst>
              <a:ext uri="{FF2B5EF4-FFF2-40B4-BE49-F238E27FC236}">
                <a16:creationId xmlns:a16="http://schemas.microsoft.com/office/drawing/2014/main" id="{5BDED84E-743C-DBCE-1311-3DCCFE1C0CAE}"/>
              </a:ext>
            </a:extLst>
          </p:cNvPr>
          <p:cNvSpPr/>
          <p:nvPr/>
        </p:nvSpPr>
        <p:spPr>
          <a:xfrm>
            <a:off x="1107921" y="6236657"/>
            <a:ext cx="2845239" cy="1095832"/>
          </a:xfrm>
          <a:prstGeom prst="roundRect">
            <a:avLst>
              <a:gd name="adj" fmla="val 16667"/>
            </a:avLst>
          </a:prstGeom>
          <a:solidFill>
            <a:srgbClr val="FFFFFF"/>
          </a:solidFill>
          <a:ln w="1587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 name="Google Shape;285;p2">
            <a:extLst>
              <a:ext uri="{FF2B5EF4-FFF2-40B4-BE49-F238E27FC236}">
                <a16:creationId xmlns:a16="http://schemas.microsoft.com/office/drawing/2014/main" id="{6F36390F-384B-1C93-B310-E65C3D566DCA}"/>
              </a:ext>
            </a:extLst>
          </p:cNvPr>
          <p:cNvSpPr/>
          <p:nvPr/>
        </p:nvSpPr>
        <p:spPr>
          <a:xfrm>
            <a:off x="1445570" y="6282401"/>
            <a:ext cx="2539470" cy="1061789"/>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19226C"/>
              </a:buClr>
              <a:buSzPts val="550"/>
            </a:pPr>
            <a:r>
              <a:rPr lang="en-US" sz="700" dirty="0">
                <a:solidFill>
                  <a:srgbClr val="19226C"/>
                </a:solidFill>
                <a:latin typeface="Calibri"/>
                <a:ea typeface="Calibri"/>
                <a:cs typeface="Calibri"/>
                <a:sym typeface="Calibri"/>
              </a:rPr>
              <a:t>Supports and develops the network of County FA Youth Councils (and/or other young people/ youth leadership teams) in the South of England, through the County FA Youth Council Maturity Matrix to help create a national network of young people. </a:t>
            </a:r>
            <a:endParaRPr sz="700" dirty="0">
              <a:solidFill>
                <a:srgbClr val="19226C"/>
              </a:solidFill>
              <a:latin typeface="Calibri"/>
              <a:ea typeface="Calibri"/>
              <a:cs typeface="Calibri"/>
              <a:sym typeface="Calibri"/>
            </a:endParaRPr>
          </a:p>
          <a:p>
            <a:pPr marR="0" lvl="0" algn="l" rtl="0">
              <a:spcBef>
                <a:spcPts val="0"/>
              </a:spcBef>
              <a:spcAft>
                <a:spcPts val="0"/>
              </a:spcAft>
              <a:buClr>
                <a:srgbClr val="19226C"/>
              </a:buClr>
              <a:buSzPts val="550"/>
            </a:pPr>
            <a:endParaRPr lang="en-US" sz="700" dirty="0">
              <a:solidFill>
                <a:srgbClr val="19226C"/>
              </a:solidFill>
              <a:latin typeface="Calibri"/>
              <a:ea typeface="Calibri"/>
              <a:cs typeface="Calibri"/>
              <a:sym typeface="Calibri"/>
            </a:endParaRPr>
          </a:p>
          <a:p>
            <a:pPr marR="0" lvl="0" algn="l" rtl="0">
              <a:spcBef>
                <a:spcPts val="0"/>
              </a:spcBef>
              <a:spcAft>
                <a:spcPts val="0"/>
              </a:spcAft>
              <a:buClr>
                <a:srgbClr val="19226C"/>
              </a:buClr>
              <a:buSzPts val="550"/>
            </a:pPr>
            <a:r>
              <a:rPr lang="en-US" sz="700" dirty="0">
                <a:solidFill>
                  <a:srgbClr val="19226C"/>
                </a:solidFill>
                <a:latin typeface="Calibri"/>
                <a:ea typeface="Calibri"/>
                <a:cs typeface="Calibri"/>
                <a:sym typeface="Calibri"/>
              </a:rPr>
              <a:t>Supports the development of new youth leadership activities/teams in County FAs and partner </a:t>
            </a:r>
            <a:r>
              <a:rPr lang="en-US" sz="700" dirty="0" err="1">
                <a:solidFill>
                  <a:srgbClr val="19226C"/>
                </a:solidFill>
                <a:latin typeface="Calibri"/>
                <a:ea typeface="Calibri"/>
                <a:cs typeface="Calibri"/>
                <a:sym typeface="Calibri"/>
              </a:rPr>
              <a:t>organisations</a:t>
            </a:r>
            <a:r>
              <a:rPr lang="en-US" sz="700" dirty="0">
                <a:solidFill>
                  <a:srgbClr val="19226C"/>
                </a:solidFill>
                <a:latin typeface="Calibri"/>
                <a:ea typeface="Calibri"/>
                <a:cs typeface="Calibri"/>
                <a:sym typeface="Calibri"/>
              </a:rPr>
              <a:t> e.g., </a:t>
            </a:r>
            <a:r>
              <a:rPr lang="en-US" sz="700" dirty="0" err="1">
                <a:solidFill>
                  <a:srgbClr val="19226C"/>
                </a:solidFill>
                <a:latin typeface="Calibri"/>
                <a:ea typeface="Calibri"/>
                <a:cs typeface="Calibri"/>
                <a:sym typeface="Calibri"/>
              </a:rPr>
              <a:t>AoC</a:t>
            </a:r>
            <a:r>
              <a:rPr lang="en-US" sz="700" dirty="0">
                <a:solidFill>
                  <a:srgbClr val="19226C"/>
                </a:solidFill>
                <a:latin typeface="Calibri"/>
                <a:ea typeface="Calibri"/>
                <a:cs typeface="Calibri"/>
                <a:sym typeface="Calibri"/>
              </a:rPr>
              <a:t> &amp; BUCS, Clubs and leagues and equivalent in the South of England</a:t>
            </a:r>
            <a:r>
              <a:rPr lang="en-US" sz="550" dirty="0">
                <a:solidFill>
                  <a:srgbClr val="19226C"/>
                </a:solidFill>
                <a:latin typeface="Calibri"/>
                <a:ea typeface="Calibri"/>
                <a:cs typeface="Calibri"/>
                <a:sym typeface="Calibri"/>
              </a:rPr>
              <a:t>.</a:t>
            </a:r>
            <a:endParaRPr sz="550" dirty="0">
              <a:solidFill>
                <a:srgbClr val="19226C"/>
              </a:solidFill>
              <a:latin typeface="Calibri"/>
              <a:ea typeface="Calibri"/>
              <a:cs typeface="Calibri"/>
              <a:sym typeface="Calibri"/>
            </a:endParaRPr>
          </a:p>
        </p:txBody>
      </p:sp>
      <p:pic>
        <p:nvPicPr>
          <p:cNvPr id="7" name="Picture 6" descr="A person smiling for a picture&#10;&#10;Description automatically generated">
            <a:extLst>
              <a:ext uri="{FF2B5EF4-FFF2-40B4-BE49-F238E27FC236}">
                <a16:creationId xmlns:a16="http://schemas.microsoft.com/office/drawing/2014/main" id="{B32404D6-36EC-97E7-A377-25DA2619A258}"/>
              </a:ext>
            </a:extLst>
          </p:cNvPr>
          <p:cNvPicPr>
            <a:picLocks noChangeAspect="1"/>
          </p:cNvPicPr>
          <p:nvPr/>
        </p:nvPicPr>
        <p:blipFill rotWithShape="1">
          <a:blip r:embed="rId5"/>
          <a:srcRect t="3947" r="11168" b="17920"/>
          <a:stretch/>
        </p:blipFill>
        <p:spPr>
          <a:xfrm>
            <a:off x="518985" y="6135040"/>
            <a:ext cx="966131" cy="1197449"/>
          </a:xfrm>
          <a:prstGeom prst="roundRect">
            <a:avLst>
              <a:gd name="adj" fmla="val 50000"/>
            </a:avLst>
          </a:prstGeom>
          <a:solidFill>
            <a:srgbClr val="FFFFFF"/>
          </a:solidFill>
          <a:ln w="19050" cap="sq">
            <a:solidFill>
              <a:schemeClr val="bg2">
                <a:lumMod val="50000"/>
              </a:schemeClr>
            </a:solidFill>
            <a:miter lim="800000"/>
          </a:ln>
          <a:effectLst/>
          <a:scene3d>
            <a:camera prst="orthographicFront"/>
            <a:lightRig rig="threePt" dir="t">
              <a:rot lat="0" lon="0" rev="2700000"/>
            </a:lightRig>
          </a:scene3d>
          <a:sp3d>
            <a:contourClr>
              <a:srgbClr val="C0C0C0"/>
            </a:contourClr>
          </a:sp3d>
        </p:spPr>
      </p:pic>
      <p:sp>
        <p:nvSpPr>
          <p:cNvPr id="8" name="Google Shape;257;p2">
            <a:extLst>
              <a:ext uri="{FF2B5EF4-FFF2-40B4-BE49-F238E27FC236}">
                <a16:creationId xmlns:a16="http://schemas.microsoft.com/office/drawing/2014/main" id="{F044B631-AEE5-3855-1452-7CBB2F0E77B8}"/>
              </a:ext>
            </a:extLst>
          </p:cNvPr>
          <p:cNvSpPr txBox="1"/>
          <p:nvPr/>
        </p:nvSpPr>
        <p:spPr>
          <a:xfrm>
            <a:off x="1272106" y="7596217"/>
            <a:ext cx="2698850"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rgbClr val="011E41"/>
                </a:solidFill>
                <a:latin typeface="Calibri"/>
                <a:ea typeface="Calibri"/>
                <a:cs typeface="Calibri"/>
                <a:sym typeface="Calibri"/>
              </a:rPr>
              <a:t>Jack Masters– </a:t>
            </a:r>
            <a:r>
              <a:rPr lang="en-US" sz="800" dirty="0">
                <a:solidFill>
                  <a:srgbClr val="011E41"/>
                </a:solidFill>
                <a:latin typeface="Calibri"/>
                <a:ea typeface="Calibri"/>
                <a:cs typeface="Calibri"/>
                <a:sym typeface="Calibri"/>
              </a:rPr>
              <a:t>Community Engagement Lead (West)</a:t>
            </a:r>
            <a:endParaRPr dirty="0"/>
          </a:p>
        </p:txBody>
      </p:sp>
      <p:sp>
        <p:nvSpPr>
          <p:cNvPr id="9" name="Google Shape;211;p2">
            <a:extLst>
              <a:ext uri="{FF2B5EF4-FFF2-40B4-BE49-F238E27FC236}">
                <a16:creationId xmlns:a16="http://schemas.microsoft.com/office/drawing/2014/main" id="{15762D55-2799-D52F-F4BE-9F66081C77CA}"/>
              </a:ext>
            </a:extLst>
          </p:cNvPr>
          <p:cNvSpPr/>
          <p:nvPr/>
        </p:nvSpPr>
        <p:spPr>
          <a:xfrm>
            <a:off x="1134640" y="7868767"/>
            <a:ext cx="2845239" cy="1095832"/>
          </a:xfrm>
          <a:prstGeom prst="roundRect">
            <a:avLst>
              <a:gd name="adj" fmla="val 16667"/>
            </a:avLst>
          </a:prstGeom>
          <a:solidFill>
            <a:srgbClr val="FFFFFF"/>
          </a:solidFill>
          <a:ln w="1587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285;p2">
            <a:extLst>
              <a:ext uri="{FF2B5EF4-FFF2-40B4-BE49-F238E27FC236}">
                <a16:creationId xmlns:a16="http://schemas.microsoft.com/office/drawing/2014/main" id="{F065AC20-1524-0E93-0107-3244C9E02E28}"/>
              </a:ext>
            </a:extLst>
          </p:cNvPr>
          <p:cNvSpPr/>
          <p:nvPr/>
        </p:nvSpPr>
        <p:spPr>
          <a:xfrm>
            <a:off x="1472289" y="7914511"/>
            <a:ext cx="2539470" cy="1061789"/>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19226C"/>
              </a:buClr>
              <a:buSzPts val="550"/>
            </a:pPr>
            <a:r>
              <a:rPr lang="en-US" sz="700" dirty="0">
                <a:solidFill>
                  <a:srgbClr val="19226C"/>
                </a:solidFill>
                <a:latin typeface="Calibri"/>
                <a:ea typeface="Calibri"/>
                <a:cs typeface="Calibri"/>
                <a:sym typeface="Calibri"/>
              </a:rPr>
              <a:t>Supports and develops the network of County FA Youth Councils (and/or other young people/ youth leadership teams) in the West of England, through the County FA Youth Council Maturity Matrix to help create a national network of young people. </a:t>
            </a:r>
            <a:endParaRPr sz="700" dirty="0">
              <a:solidFill>
                <a:srgbClr val="19226C"/>
              </a:solidFill>
              <a:latin typeface="Calibri"/>
              <a:ea typeface="Calibri"/>
              <a:cs typeface="Calibri"/>
              <a:sym typeface="Calibri"/>
            </a:endParaRPr>
          </a:p>
          <a:p>
            <a:pPr marR="0" lvl="0" algn="l" rtl="0">
              <a:spcBef>
                <a:spcPts val="0"/>
              </a:spcBef>
              <a:spcAft>
                <a:spcPts val="0"/>
              </a:spcAft>
              <a:buClr>
                <a:srgbClr val="19226C"/>
              </a:buClr>
              <a:buSzPts val="550"/>
            </a:pPr>
            <a:endParaRPr lang="en-US" sz="700" dirty="0">
              <a:solidFill>
                <a:srgbClr val="19226C"/>
              </a:solidFill>
              <a:latin typeface="Calibri"/>
              <a:ea typeface="Calibri"/>
              <a:cs typeface="Calibri"/>
              <a:sym typeface="Calibri"/>
            </a:endParaRPr>
          </a:p>
          <a:p>
            <a:pPr marR="0" lvl="0" algn="l" rtl="0">
              <a:spcBef>
                <a:spcPts val="0"/>
              </a:spcBef>
              <a:spcAft>
                <a:spcPts val="0"/>
              </a:spcAft>
              <a:buClr>
                <a:srgbClr val="19226C"/>
              </a:buClr>
              <a:buSzPts val="550"/>
            </a:pPr>
            <a:r>
              <a:rPr lang="en-US" sz="700" dirty="0">
                <a:solidFill>
                  <a:srgbClr val="19226C"/>
                </a:solidFill>
                <a:latin typeface="Calibri"/>
                <a:ea typeface="Calibri"/>
                <a:cs typeface="Calibri"/>
                <a:sym typeface="Calibri"/>
              </a:rPr>
              <a:t>Supports the development of new youth leadership activities/teams in County FAs and partner </a:t>
            </a:r>
            <a:r>
              <a:rPr lang="en-US" sz="700" dirty="0" err="1">
                <a:solidFill>
                  <a:srgbClr val="19226C"/>
                </a:solidFill>
                <a:latin typeface="Calibri"/>
                <a:ea typeface="Calibri"/>
                <a:cs typeface="Calibri"/>
                <a:sym typeface="Calibri"/>
              </a:rPr>
              <a:t>organisations</a:t>
            </a:r>
            <a:r>
              <a:rPr lang="en-US" sz="700" dirty="0">
                <a:solidFill>
                  <a:srgbClr val="19226C"/>
                </a:solidFill>
                <a:latin typeface="Calibri"/>
                <a:ea typeface="Calibri"/>
                <a:cs typeface="Calibri"/>
                <a:sym typeface="Calibri"/>
              </a:rPr>
              <a:t> e.g., </a:t>
            </a:r>
            <a:r>
              <a:rPr lang="en-US" sz="700" dirty="0" err="1">
                <a:solidFill>
                  <a:srgbClr val="19226C"/>
                </a:solidFill>
                <a:latin typeface="Calibri"/>
                <a:ea typeface="Calibri"/>
                <a:cs typeface="Calibri"/>
                <a:sym typeface="Calibri"/>
              </a:rPr>
              <a:t>AoC</a:t>
            </a:r>
            <a:r>
              <a:rPr lang="en-US" sz="700" dirty="0">
                <a:solidFill>
                  <a:srgbClr val="19226C"/>
                </a:solidFill>
                <a:latin typeface="Calibri"/>
                <a:ea typeface="Calibri"/>
                <a:cs typeface="Calibri"/>
                <a:sym typeface="Calibri"/>
              </a:rPr>
              <a:t> &amp; BUCS, Clubs and leagues and equivalent in the West of England</a:t>
            </a:r>
            <a:r>
              <a:rPr lang="en-US" sz="550" dirty="0">
                <a:solidFill>
                  <a:srgbClr val="19226C"/>
                </a:solidFill>
                <a:latin typeface="Calibri"/>
                <a:ea typeface="Calibri"/>
                <a:cs typeface="Calibri"/>
                <a:sym typeface="Calibri"/>
              </a:rPr>
              <a:t>.</a:t>
            </a:r>
            <a:endParaRPr sz="550" dirty="0">
              <a:solidFill>
                <a:srgbClr val="19226C"/>
              </a:solidFill>
              <a:latin typeface="Calibri"/>
              <a:ea typeface="Calibri"/>
              <a:cs typeface="Calibri"/>
              <a:sym typeface="Calibri"/>
            </a:endParaRPr>
          </a:p>
        </p:txBody>
      </p:sp>
      <p:sp>
        <p:nvSpPr>
          <p:cNvPr id="11" name="Google Shape;211;p2">
            <a:extLst>
              <a:ext uri="{FF2B5EF4-FFF2-40B4-BE49-F238E27FC236}">
                <a16:creationId xmlns:a16="http://schemas.microsoft.com/office/drawing/2014/main" id="{97B80A33-A239-54BC-EE9D-15B453DD69EE}"/>
              </a:ext>
            </a:extLst>
          </p:cNvPr>
          <p:cNvSpPr/>
          <p:nvPr/>
        </p:nvSpPr>
        <p:spPr>
          <a:xfrm>
            <a:off x="1139801" y="9586673"/>
            <a:ext cx="2845239" cy="1095832"/>
          </a:xfrm>
          <a:prstGeom prst="roundRect">
            <a:avLst>
              <a:gd name="adj" fmla="val 16667"/>
            </a:avLst>
          </a:prstGeom>
          <a:solidFill>
            <a:srgbClr val="FFFFFF"/>
          </a:solidFill>
          <a:ln w="1587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285;p2">
            <a:extLst>
              <a:ext uri="{FF2B5EF4-FFF2-40B4-BE49-F238E27FC236}">
                <a16:creationId xmlns:a16="http://schemas.microsoft.com/office/drawing/2014/main" id="{E5D56D00-0753-052E-9602-EA8B9A1CFB8B}"/>
              </a:ext>
            </a:extLst>
          </p:cNvPr>
          <p:cNvSpPr/>
          <p:nvPr/>
        </p:nvSpPr>
        <p:spPr>
          <a:xfrm>
            <a:off x="1479367" y="9620716"/>
            <a:ext cx="2539470" cy="1061789"/>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19226C"/>
              </a:buClr>
              <a:buSzPts val="550"/>
            </a:pPr>
            <a:r>
              <a:rPr lang="en-US" sz="700" dirty="0">
                <a:solidFill>
                  <a:srgbClr val="19226C"/>
                </a:solidFill>
                <a:latin typeface="Calibri"/>
                <a:ea typeface="Calibri"/>
                <a:cs typeface="Calibri"/>
                <a:sym typeface="Calibri"/>
              </a:rPr>
              <a:t>Supports and develops the network of County FA Youth Councils (and/or other young people/ youth leadership teams) in the  East of England, through the County FA Youth Council Maturity Matrix to help create a national network of young people. </a:t>
            </a:r>
            <a:endParaRPr sz="700" dirty="0">
              <a:solidFill>
                <a:srgbClr val="19226C"/>
              </a:solidFill>
              <a:latin typeface="Calibri"/>
              <a:ea typeface="Calibri"/>
              <a:cs typeface="Calibri"/>
              <a:sym typeface="Calibri"/>
            </a:endParaRPr>
          </a:p>
          <a:p>
            <a:pPr marR="0" lvl="0" algn="l" rtl="0">
              <a:spcBef>
                <a:spcPts val="0"/>
              </a:spcBef>
              <a:spcAft>
                <a:spcPts val="0"/>
              </a:spcAft>
              <a:buClr>
                <a:srgbClr val="19226C"/>
              </a:buClr>
              <a:buSzPts val="550"/>
            </a:pPr>
            <a:endParaRPr lang="en-US" sz="700" dirty="0">
              <a:solidFill>
                <a:srgbClr val="19226C"/>
              </a:solidFill>
              <a:latin typeface="Calibri"/>
              <a:ea typeface="Calibri"/>
              <a:cs typeface="Calibri"/>
              <a:sym typeface="Calibri"/>
            </a:endParaRPr>
          </a:p>
          <a:p>
            <a:pPr marR="0" lvl="0" algn="l" rtl="0">
              <a:spcBef>
                <a:spcPts val="0"/>
              </a:spcBef>
              <a:spcAft>
                <a:spcPts val="0"/>
              </a:spcAft>
              <a:buClr>
                <a:srgbClr val="19226C"/>
              </a:buClr>
              <a:buSzPts val="550"/>
            </a:pPr>
            <a:r>
              <a:rPr lang="en-US" sz="700" dirty="0">
                <a:solidFill>
                  <a:srgbClr val="19226C"/>
                </a:solidFill>
                <a:latin typeface="Calibri"/>
                <a:ea typeface="Calibri"/>
                <a:cs typeface="Calibri"/>
                <a:sym typeface="Calibri"/>
              </a:rPr>
              <a:t>Supports the development of new youth leadership activities/teams in County FAs and partner </a:t>
            </a:r>
            <a:r>
              <a:rPr lang="en-US" sz="700" dirty="0" err="1">
                <a:solidFill>
                  <a:srgbClr val="19226C"/>
                </a:solidFill>
                <a:latin typeface="Calibri"/>
                <a:ea typeface="Calibri"/>
                <a:cs typeface="Calibri"/>
                <a:sym typeface="Calibri"/>
              </a:rPr>
              <a:t>organisations</a:t>
            </a:r>
            <a:r>
              <a:rPr lang="en-US" sz="700" dirty="0">
                <a:solidFill>
                  <a:srgbClr val="19226C"/>
                </a:solidFill>
                <a:latin typeface="Calibri"/>
                <a:ea typeface="Calibri"/>
                <a:cs typeface="Calibri"/>
                <a:sym typeface="Calibri"/>
              </a:rPr>
              <a:t> e.g., </a:t>
            </a:r>
            <a:r>
              <a:rPr lang="en-US" sz="700" dirty="0" err="1">
                <a:solidFill>
                  <a:srgbClr val="19226C"/>
                </a:solidFill>
                <a:latin typeface="Calibri"/>
                <a:ea typeface="Calibri"/>
                <a:cs typeface="Calibri"/>
                <a:sym typeface="Calibri"/>
              </a:rPr>
              <a:t>AoC</a:t>
            </a:r>
            <a:r>
              <a:rPr lang="en-US" sz="700" dirty="0">
                <a:solidFill>
                  <a:srgbClr val="19226C"/>
                </a:solidFill>
                <a:latin typeface="Calibri"/>
                <a:ea typeface="Calibri"/>
                <a:cs typeface="Calibri"/>
                <a:sym typeface="Calibri"/>
              </a:rPr>
              <a:t> &amp; BUCS, Clubs and leagues and equivalent in the East of England</a:t>
            </a:r>
            <a:r>
              <a:rPr lang="en-US" sz="550" dirty="0">
                <a:solidFill>
                  <a:srgbClr val="19226C"/>
                </a:solidFill>
                <a:latin typeface="Calibri"/>
                <a:ea typeface="Calibri"/>
                <a:cs typeface="Calibri"/>
                <a:sym typeface="Calibri"/>
              </a:rPr>
              <a:t>.</a:t>
            </a:r>
            <a:endParaRPr sz="550" dirty="0">
              <a:solidFill>
                <a:srgbClr val="19226C"/>
              </a:solidFill>
              <a:latin typeface="Calibri"/>
              <a:ea typeface="Calibri"/>
              <a:cs typeface="Calibri"/>
              <a:sym typeface="Calibri"/>
            </a:endParaRPr>
          </a:p>
        </p:txBody>
      </p:sp>
      <p:sp>
        <p:nvSpPr>
          <p:cNvPr id="13" name="Google Shape;257;p2">
            <a:extLst>
              <a:ext uri="{FF2B5EF4-FFF2-40B4-BE49-F238E27FC236}">
                <a16:creationId xmlns:a16="http://schemas.microsoft.com/office/drawing/2014/main" id="{B5C37B43-D05D-C02E-EE13-EF5794627434}"/>
              </a:ext>
            </a:extLst>
          </p:cNvPr>
          <p:cNvSpPr txBox="1"/>
          <p:nvPr/>
        </p:nvSpPr>
        <p:spPr>
          <a:xfrm>
            <a:off x="1239184" y="9220123"/>
            <a:ext cx="2698850"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rgbClr val="011E41"/>
                </a:solidFill>
                <a:latin typeface="Calibri"/>
                <a:ea typeface="Calibri"/>
                <a:cs typeface="Calibri"/>
                <a:sym typeface="Calibri"/>
              </a:rPr>
              <a:t>Joel Moore– </a:t>
            </a:r>
            <a:r>
              <a:rPr lang="en-US" sz="800" dirty="0">
                <a:solidFill>
                  <a:srgbClr val="011E41"/>
                </a:solidFill>
                <a:latin typeface="Calibri"/>
                <a:ea typeface="Calibri"/>
                <a:cs typeface="Calibri"/>
                <a:sym typeface="Calibri"/>
              </a:rPr>
              <a:t>Community Engagement Lead (East)</a:t>
            </a:r>
            <a:endParaRPr dirty="0"/>
          </a:p>
        </p:txBody>
      </p:sp>
      <p:cxnSp>
        <p:nvCxnSpPr>
          <p:cNvPr id="15" name="Straight Arrow Connector 14">
            <a:extLst>
              <a:ext uri="{FF2B5EF4-FFF2-40B4-BE49-F238E27FC236}">
                <a16:creationId xmlns:a16="http://schemas.microsoft.com/office/drawing/2014/main" id="{D561881E-1A0D-79FB-65AD-90A19AD8B312}"/>
              </a:ext>
            </a:extLst>
          </p:cNvPr>
          <p:cNvCxnSpPr>
            <a:stCxn id="211" idx="2"/>
          </p:cNvCxnSpPr>
          <p:nvPr/>
        </p:nvCxnSpPr>
        <p:spPr>
          <a:xfrm flipH="1">
            <a:off x="2554908" y="5672028"/>
            <a:ext cx="1" cy="320103"/>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4D6B239-52F2-A5A2-54DD-318CCBF7E85B}"/>
              </a:ext>
            </a:extLst>
          </p:cNvPr>
          <p:cNvCxnSpPr/>
          <p:nvPr/>
        </p:nvCxnSpPr>
        <p:spPr>
          <a:xfrm flipH="1">
            <a:off x="2554907" y="7336714"/>
            <a:ext cx="1" cy="320103"/>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A7E084C-804A-6DC2-0DEF-5E7F18F81F16}"/>
              </a:ext>
            </a:extLst>
          </p:cNvPr>
          <p:cNvCxnSpPr/>
          <p:nvPr/>
        </p:nvCxnSpPr>
        <p:spPr>
          <a:xfrm flipH="1">
            <a:off x="2562419" y="8961170"/>
            <a:ext cx="1" cy="320103"/>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A person smiling for a picture&#10;&#10;Description automatically generated">
            <a:extLst>
              <a:ext uri="{FF2B5EF4-FFF2-40B4-BE49-F238E27FC236}">
                <a16:creationId xmlns:a16="http://schemas.microsoft.com/office/drawing/2014/main" id="{19ADC1D5-6CC5-3043-C4C3-6A89D9EBC53D}"/>
              </a:ext>
            </a:extLst>
          </p:cNvPr>
          <p:cNvPicPr>
            <a:picLocks noChangeAspect="1"/>
          </p:cNvPicPr>
          <p:nvPr/>
        </p:nvPicPr>
        <p:blipFill rotWithShape="1">
          <a:blip r:embed="rId6"/>
          <a:srcRect t="8537" b="13860"/>
          <a:stretch/>
        </p:blipFill>
        <p:spPr>
          <a:xfrm>
            <a:off x="439739" y="7784343"/>
            <a:ext cx="966130" cy="1333552"/>
          </a:xfrm>
          <a:prstGeom prst="roundRect">
            <a:avLst>
              <a:gd name="adj" fmla="val 50000"/>
            </a:avLst>
          </a:prstGeom>
          <a:solidFill>
            <a:srgbClr val="FFFFFF"/>
          </a:solidFill>
          <a:ln w="19050" cap="sq">
            <a:solidFill>
              <a:schemeClr val="bg2">
                <a:lumMod val="50000"/>
              </a:schemeClr>
            </a:solidFill>
            <a:miter lim="800000"/>
          </a:ln>
          <a:effectLst/>
          <a:scene3d>
            <a:camera prst="orthographicFront"/>
            <a:lightRig rig="threePt" dir="t">
              <a:rot lat="0" lon="0" rev="2700000"/>
            </a:lightRig>
          </a:scene3d>
          <a:sp3d>
            <a:contourClr>
              <a:srgbClr val="C0C0C0"/>
            </a:contourClr>
          </a:sp3d>
        </p:spPr>
      </p:pic>
      <p:pic>
        <p:nvPicPr>
          <p:cNvPr id="21" name="Picture 20" descr="A person smiling at the camera&#10;&#10;Description automatically generated">
            <a:extLst>
              <a:ext uri="{FF2B5EF4-FFF2-40B4-BE49-F238E27FC236}">
                <a16:creationId xmlns:a16="http://schemas.microsoft.com/office/drawing/2014/main" id="{34D9D099-9B0B-8259-AC1A-862E8425C085}"/>
              </a:ext>
            </a:extLst>
          </p:cNvPr>
          <p:cNvPicPr>
            <a:picLocks noChangeAspect="1"/>
          </p:cNvPicPr>
          <p:nvPr/>
        </p:nvPicPr>
        <p:blipFill rotWithShape="1">
          <a:blip r:embed="rId7"/>
          <a:srcRect l="10360" r="15408"/>
          <a:stretch/>
        </p:blipFill>
        <p:spPr>
          <a:xfrm>
            <a:off x="458638" y="9481693"/>
            <a:ext cx="1012557" cy="1305429"/>
          </a:xfrm>
          <a:prstGeom prst="roundRect">
            <a:avLst>
              <a:gd name="adj" fmla="val 50000"/>
            </a:avLst>
          </a:prstGeom>
          <a:solidFill>
            <a:srgbClr val="FFFFFF"/>
          </a:solidFill>
          <a:ln w="19050" cap="sq">
            <a:solidFill>
              <a:schemeClr val="bg2">
                <a:lumMod val="50000"/>
              </a:schemeClr>
            </a:solidFill>
            <a:miter lim="800000"/>
          </a:ln>
          <a:effectLst/>
          <a:scene3d>
            <a:camera prst="orthographicFront"/>
            <a:lightRig rig="threePt" dir="t">
              <a:rot lat="0" lon="0" rev="2700000"/>
            </a:lightRig>
          </a:scene3d>
          <a:sp3d>
            <a:contourClr>
              <a:srgbClr val="C0C0C0"/>
            </a:contourClr>
          </a:sp3d>
        </p:spPr>
      </p:pic>
      <p:sp>
        <p:nvSpPr>
          <p:cNvPr id="22" name="Google Shape;211;p2">
            <a:extLst>
              <a:ext uri="{FF2B5EF4-FFF2-40B4-BE49-F238E27FC236}">
                <a16:creationId xmlns:a16="http://schemas.microsoft.com/office/drawing/2014/main" id="{762D9EA3-C72E-EC1D-5F6D-444078D4FF10}"/>
              </a:ext>
            </a:extLst>
          </p:cNvPr>
          <p:cNvSpPr/>
          <p:nvPr/>
        </p:nvSpPr>
        <p:spPr>
          <a:xfrm>
            <a:off x="4842813" y="4561532"/>
            <a:ext cx="2845239" cy="1095832"/>
          </a:xfrm>
          <a:prstGeom prst="roundRect">
            <a:avLst>
              <a:gd name="adj" fmla="val 16667"/>
            </a:avLst>
          </a:prstGeom>
          <a:solidFill>
            <a:srgbClr val="FFFFFF"/>
          </a:solidFill>
          <a:ln w="15875" cap="flat" cmpd="sng">
            <a:solidFill>
              <a:schemeClr val="bg2">
                <a:lumMod val="50000"/>
              </a:scheme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23" name="Google Shape;256;p2">
            <a:extLst>
              <a:ext uri="{FF2B5EF4-FFF2-40B4-BE49-F238E27FC236}">
                <a16:creationId xmlns:a16="http://schemas.microsoft.com/office/drawing/2014/main" id="{987A0775-FCBF-F257-F4ED-12CC7303E7AA}"/>
              </a:ext>
            </a:extLst>
          </p:cNvPr>
          <p:cNvSpPr txBox="1"/>
          <p:nvPr/>
        </p:nvSpPr>
        <p:spPr>
          <a:xfrm>
            <a:off x="4768437" y="4287660"/>
            <a:ext cx="291961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rgbClr val="011E41"/>
                </a:solidFill>
                <a:latin typeface="Calibri"/>
                <a:ea typeface="Calibri"/>
                <a:cs typeface="Calibri"/>
                <a:sym typeface="Calibri"/>
              </a:rPr>
              <a:t>Madeline Hurley- </a:t>
            </a:r>
            <a:r>
              <a:rPr lang="en-US" sz="1100" dirty="0">
                <a:solidFill>
                  <a:srgbClr val="011E41"/>
                </a:solidFill>
                <a:latin typeface="Calibri"/>
                <a:ea typeface="Calibri"/>
                <a:cs typeface="Calibri"/>
                <a:sym typeface="Calibri"/>
              </a:rPr>
              <a:t>Regional Youth Network Lead</a:t>
            </a:r>
            <a:r>
              <a:rPr lang="en-US" sz="1100" b="1" dirty="0">
                <a:solidFill>
                  <a:srgbClr val="011E41"/>
                </a:solidFill>
                <a:latin typeface="Calibri"/>
                <a:ea typeface="Calibri"/>
                <a:cs typeface="Calibri"/>
                <a:sym typeface="Calibri"/>
              </a:rPr>
              <a:t> </a:t>
            </a:r>
            <a:endParaRPr dirty="0"/>
          </a:p>
        </p:txBody>
      </p:sp>
      <p:sp>
        <p:nvSpPr>
          <p:cNvPr id="24" name="Google Shape;257;p2">
            <a:extLst>
              <a:ext uri="{FF2B5EF4-FFF2-40B4-BE49-F238E27FC236}">
                <a16:creationId xmlns:a16="http://schemas.microsoft.com/office/drawing/2014/main" id="{53B91DEA-77D6-4E42-AA56-5630B2167A91}"/>
              </a:ext>
            </a:extLst>
          </p:cNvPr>
          <p:cNvSpPr txBox="1"/>
          <p:nvPr/>
        </p:nvSpPr>
        <p:spPr>
          <a:xfrm>
            <a:off x="5062498" y="5979485"/>
            <a:ext cx="2631900"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rgbClr val="011E41"/>
                </a:solidFill>
                <a:latin typeface="Calibri"/>
                <a:ea typeface="Calibri"/>
                <a:cs typeface="Calibri"/>
                <a:sym typeface="Calibri"/>
              </a:rPr>
              <a:t>Katana Gould </a:t>
            </a:r>
            <a:r>
              <a:rPr lang="en-US" sz="1000" b="1" dirty="0">
                <a:solidFill>
                  <a:srgbClr val="011E41"/>
                </a:solidFill>
                <a:latin typeface="Calibri"/>
                <a:ea typeface="Calibri"/>
                <a:cs typeface="Calibri"/>
                <a:sym typeface="Calibri"/>
              </a:rPr>
              <a:t>– </a:t>
            </a:r>
            <a:r>
              <a:rPr lang="en-US" sz="1000" dirty="0">
                <a:solidFill>
                  <a:srgbClr val="011E41"/>
                </a:solidFill>
                <a:latin typeface="Calibri"/>
                <a:ea typeface="Calibri"/>
                <a:cs typeface="Calibri"/>
                <a:sym typeface="Calibri"/>
              </a:rPr>
              <a:t>Regional Youth Network Lead</a:t>
            </a:r>
            <a:endParaRPr dirty="0"/>
          </a:p>
        </p:txBody>
      </p:sp>
      <p:pic>
        <p:nvPicPr>
          <p:cNvPr id="26" name="Picture 25">
            <a:extLst>
              <a:ext uri="{FF2B5EF4-FFF2-40B4-BE49-F238E27FC236}">
                <a16:creationId xmlns:a16="http://schemas.microsoft.com/office/drawing/2014/main" id="{278DA58E-6FE9-B21A-76F9-6EB4E7E1050C}"/>
              </a:ext>
            </a:extLst>
          </p:cNvPr>
          <p:cNvPicPr>
            <a:picLocks noChangeAspect="1"/>
          </p:cNvPicPr>
          <p:nvPr/>
        </p:nvPicPr>
        <p:blipFill rotWithShape="1">
          <a:blip r:embed="rId8"/>
          <a:srcRect l="9842" t="10471" r="8130" b="8895"/>
          <a:stretch/>
        </p:blipFill>
        <p:spPr>
          <a:xfrm rot="10800000" flipV="1">
            <a:off x="4229509" y="4511817"/>
            <a:ext cx="960381" cy="1258322"/>
          </a:xfrm>
          <a:prstGeom prst="roundRect">
            <a:avLst>
              <a:gd name="adj" fmla="val 50000"/>
            </a:avLst>
          </a:prstGeom>
          <a:solidFill>
            <a:srgbClr val="FFFFFF"/>
          </a:solidFill>
          <a:ln w="19050" cap="sq">
            <a:solidFill>
              <a:schemeClr val="bg2">
                <a:lumMod val="50000"/>
              </a:schemeClr>
            </a:solidFill>
            <a:miter lim="800000"/>
          </a:ln>
          <a:effectLst/>
          <a:scene3d>
            <a:camera prst="orthographicFront"/>
            <a:lightRig rig="threePt" dir="t">
              <a:rot lat="0" lon="0" rev="2700000"/>
            </a:lightRig>
          </a:scene3d>
          <a:sp3d>
            <a:contourClr>
              <a:srgbClr val="C0C0C0"/>
            </a:contourClr>
          </a:sp3d>
        </p:spPr>
      </p:pic>
      <p:sp>
        <p:nvSpPr>
          <p:cNvPr id="27" name="Google Shape;211;p2">
            <a:extLst>
              <a:ext uri="{FF2B5EF4-FFF2-40B4-BE49-F238E27FC236}">
                <a16:creationId xmlns:a16="http://schemas.microsoft.com/office/drawing/2014/main" id="{E3B1ACC0-BEAE-24E8-504C-F20568996FE8}"/>
              </a:ext>
            </a:extLst>
          </p:cNvPr>
          <p:cNvSpPr/>
          <p:nvPr/>
        </p:nvSpPr>
        <p:spPr>
          <a:xfrm>
            <a:off x="4818445" y="6221993"/>
            <a:ext cx="2845239" cy="1095832"/>
          </a:xfrm>
          <a:prstGeom prst="roundRect">
            <a:avLst>
              <a:gd name="adj" fmla="val 16667"/>
            </a:avLst>
          </a:prstGeom>
          <a:solidFill>
            <a:srgbClr val="FFFFFF"/>
          </a:solidFill>
          <a:ln w="1587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29" name="Picture 28">
            <a:extLst>
              <a:ext uri="{FF2B5EF4-FFF2-40B4-BE49-F238E27FC236}">
                <a16:creationId xmlns:a16="http://schemas.microsoft.com/office/drawing/2014/main" id="{9EDF71BA-CC3A-1E30-1F98-F62682683C02}"/>
              </a:ext>
            </a:extLst>
          </p:cNvPr>
          <p:cNvPicPr>
            <a:picLocks noChangeAspect="1"/>
          </p:cNvPicPr>
          <p:nvPr/>
        </p:nvPicPr>
        <p:blipFill>
          <a:blip r:embed="rId9"/>
          <a:srcRect t="3521" b="3521"/>
          <a:stretch/>
        </p:blipFill>
        <p:spPr>
          <a:xfrm>
            <a:off x="4229509" y="6120376"/>
            <a:ext cx="966131" cy="1197449"/>
          </a:xfrm>
          <a:prstGeom prst="roundRect">
            <a:avLst>
              <a:gd name="adj" fmla="val 50000"/>
            </a:avLst>
          </a:prstGeom>
          <a:solidFill>
            <a:srgbClr val="FFFFFF"/>
          </a:solidFill>
          <a:ln w="19050" cap="sq">
            <a:solidFill>
              <a:schemeClr val="bg2">
                <a:lumMod val="50000"/>
              </a:schemeClr>
            </a:solidFill>
            <a:miter lim="800000"/>
          </a:ln>
          <a:effectLst/>
          <a:scene3d>
            <a:camera prst="orthographicFront"/>
            <a:lightRig rig="threePt" dir="t">
              <a:rot lat="0" lon="0" rev="2700000"/>
            </a:lightRig>
          </a:scene3d>
          <a:sp3d>
            <a:contourClr>
              <a:srgbClr val="C0C0C0"/>
            </a:contourClr>
          </a:sp3d>
        </p:spPr>
      </p:pic>
      <p:sp>
        <p:nvSpPr>
          <p:cNvPr id="30" name="Google Shape;257;p2">
            <a:extLst>
              <a:ext uri="{FF2B5EF4-FFF2-40B4-BE49-F238E27FC236}">
                <a16:creationId xmlns:a16="http://schemas.microsoft.com/office/drawing/2014/main" id="{75C4BD5E-B837-12CE-445F-AA110E5790C5}"/>
              </a:ext>
            </a:extLst>
          </p:cNvPr>
          <p:cNvSpPr txBox="1"/>
          <p:nvPr/>
        </p:nvSpPr>
        <p:spPr>
          <a:xfrm>
            <a:off x="4996714" y="7605742"/>
            <a:ext cx="2698850"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err="1">
                <a:solidFill>
                  <a:srgbClr val="011E41"/>
                </a:solidFill>
                <a:latin typeface="Calibri"/>
                <a:ea typeface="Calibri"/>
                <a:cs typeface="Calibri"/>
                <a:sym typeface="Calibri"/>
              </a:rPr>
              <a:t>Siân</a:t>
            </a:r>
            <a:r>
              <a:rPr lang="en-US" sz="1100" b="1" dirty="0">
                <a:solidFill>
                  <a:srgbClr val="011E41"/>
                </a:solidFill>
                <a:latin typeface="Calibri"/>
                <a:ea typeface="Calibri"/>
                <a:cs typeface="Calibri"/>
                <a:sym typeface="Calibri"/>
              </a:rPr>
              <a:t> Hillis– </a:t>
            </a:r>
            <a:r>
              <a:rPr lang="en-US" sz="1100" dirty="0" err="1">
                <a:solidFill>
                  <a:srgbClr val="011E41"/>
                </a:solidFill>
                <a:latin typeface="Calibri"/>
                <a:ea typeface="Calibri"/>
                <a:cs typeface="Calibri"/>
                <a:sym typeface="Calibri"/>
              </a:rPr>
              <a:t>Programmes</a:t>
            </a:r>
            <a:r>
              <a:rPr lang="en-US" sz="1100" dirty="0">
                <a:solidFill>
                  <a:srgbClr val="011E41"/>
                </a:solidFill>
                <a:latin typeface="Calibri"/>
                <a:ea typeface="Calibri"/>
                <a:cs typeface="Calibri"/>
                <a:sym typeface="Calibri"/>
              </a:rPr>
              <a:t> Lead</a:t>
            </a:r>
            <a:endParaRPr dirty="0"/>
          </a:p>
        </p:txBody>
      </p:sp>
      <p:sp>
        <p:nvSpPr>
          <p:cNvPr id="31" name="Google Shape;211;p2">
            <a:extLst>
              <a:ext uri="{FF2B5EF4-FFF2-40B4-BE49-F238E27FC236}">
                <a16:creationId xmlns:a16="http://schemas.microsoft.com/office/drawing/2014/main" id="{DB2F6CAC-8EB8-8D14-C4D6-D3380FAE0112}"/>
              </a:ext>
            </a:extLst>
          </p:cNvPr>
          <p:cNvSpPr/>
          <p:nvPr/>
        </p:nvSpPr>
        <p:spPr>
          <a:xfrm>
            <a:off x="4845164" y="7854103"/>
            <a:ext cx="2845239" cy="1095832"/>
          </a:xfrm>
          <a:prstGeom prst="roundRect">
            <a:avLst>
              <a:gd name="adj" fmla="val 16667"/>
            </a:avLst>
          </a:prstGeom>
          <a:solidFill>
            <a:srgbClr val="FFFFFF"/>
          </a:solidFill>
          <a:ln w="1587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285;p2">
            <a:extLst>
              <a:ext uri="{FF2B5EF4-FFF2-40B4-BE49-F238E27FC236}">
                <a16:creationId xmlns:a16="http://schemas.microsoft.com/office/drawing/2014/main" id="{41C37C27-837C-23E2-7E8D-7D9B7F89EC01}"/>
              </a:ext>
            </a:extLst>
          </p:cNvPr>
          <p:cNvSpPr/>
          <p:nvPr/>
        </p:nvSpPr>
        <p:spPr>
          <a:xfrm>
            <a:off x="5182813" y="7899847"/>
            <a:ext cx="2539470" cy="1061789"/>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19226C"/>
              </a:buClr>
              <a:buSzPts val="550"/>
            </a:pPr>
            <a:r>
              <a:rPr lang="en-GB" sz="700" dirty="0">
                <a:solidFill>
                  <a:srgbClr val="19226C"/>
                </a:solidFill>
                <a:latin typeface="Calibri"/>
                <a:ea typeface="Calibri"/>
                <a:cs typeface="Calibri"/>
                <a:sym typeface="Calibri"/>
              </a:rPr>
              <a:t>Support the delivery of key FANYC programmes throughout the season.  This includes supporting the FALA23 participants in delivering their project throughout the course of the season and supporting their learning and development by maintaining regular contact with them, sending out and reviewing their FALA tasks, and providing support on an individual basis to help ensure the success of FALA23 participants. </a:t>
            </a:r>
          </a:p>
          <a:p>
            <a:pPr marR="0" lvl="0" algn="l" rtl="0">
              <a:spcBef>
                <a:spcPts val="0"/>
              </a:spcBef>
              <a:spcAft>
                <a:spcPts val="0"/>
              </a:spcAft>
              <a:buClr>
                <a:srgbClr val="19226C"/>
              </a:buClr>
              <a:buSzPts val="550"/>
            </a:pPr>
            <a:r>
              <a:rPr lang="en-GB" sz="700" dirty="0">
                <a:solidFill>
                  <a:srgbClr val="19226C"/>
                </a:solidFill>
                <a:latin typeface="Calibri"/>
                <a:ea typeface="Calibri"/>
                <a:cs typeface="Calibri"/>
                <a:sym typeface="Calibri"/>
              </a:rPr>
              <a:t>Facilitate the delivery of the FA Youth Mentoring Programme (FA YMP).</a:t>
            </a:r>
            <a:endParaRPr sz="550" dirty="0">
              <a:solidFill>
                <a:srgbClr val="19226C"/>
              </a:solidFill>
              <a:latin typeface="Calibri"/>
              <a:ea typeface="Calibri"/>
              <a:cs typeface="Calibri"/>
              <a:sym typeface="Calibri"/>
            </a:endParaRPr>
          </a:p>
        </p:txBody>
      </p:sp>
      <p:sp>
        <p:nvSpPr>
          <p:cNvPr id="33" name="Google Shape;211;p2">
            <a:extLst>
              <a:ext uri="{FF2B5EF4-FFF2-40B4-BE49-F238E27FC236}">
                <a16:creationId xmlns:a16="http://schemas.microsoft.com/office/drawing/2014/main" id="{3D3765AD-6619-3B63-2AF4-15F78C6828BE}"/>
              </a:ext>
            </a:extLst>
          </p:cNvPr>
          <p:cNvSpPr/>
          <p:nvPr/>
        </p:nvSpPr>
        <p:spPr>
          <a:xfrm>
            <a:off x="4850325" y="9572009"/>
            <a:ext cx="2845239" cy="1095832"/>
          </a:xfrm>
          <a:prstGeom prst="roundRect">
            <a:avLst>
              <a:gd name="adj" fmla="val 16667"/>
            </a:avLst>
          </a:prstGeom>
          <a:solidFill>
            <a:srgbClr val="FFFFFF"/>
          </a:solidFill>
          <a:ln w="1587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36" name="Straight Arrow Connector 35">
            <a:extLst>
              <a:ext uri="{FF2B5EF4-FFF2-40B4-BE49-F238E27FC236}">
                <a16:creationId xmlns:a16="http://schemas.microsoft.com/office/drawing/2014/main" id="{5622FD10-4042-2074-890B-BED1D0421C94}"/>
              </a:ext>
            </a:extLst>
          </p:cNvPr>
          <p:cNvCxnSpPr>
            <a:stCxn id="22" idx="2"/>
          </p:cNvCxnSpPr>
          <p:nvPr/>
        </p:nvCxnSpPr>
        <p:spPr>
          <a:xfrm flipH="1">
            <a:off x="6265432" y="5657364"/>
            <a:ext cx="1" cy="320103"/>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1BD6C55-BD13-D89A-3D98-5BAE8A0C6BC7}"/>
              </a:ext>
            </a:extLst>
          </p:cNvPr>
          <p:cNvCxnSpPr/>
          <p:nvPr/>
        </p:nvCxnSpPr>
        <p:spPr>
          <a:xfrm flipH="1">
            <a:off x="6265431" y="7322050"/>
            <a:ext cx="1" cy="320103"/>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7CB4276-79E4-B77D-1EE4-698845989D15}"/>
              </a:ext>
            </a:extLst>
          </p:cNvPr>
          <p:cNvCxnSpPr/>
          <p:nvPr/>
        </p:nvCxnSpPr>
        <p:spPr>
          <a:xfrm flipH="1">
            <a:off x="6272943" y="8946506"/>
            <a:ext cx="1" cy="320103"/>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3B8A3BD0-21E9-1CFA-21AA-EC552D38AB91}"/>
              </a:ext>
            </a:extLst>
          </p:cNvPr>
          <p:cNvPicPr>
            <a:picLocks noChangeAspect="1"/>
          </p:cNvPicPr>
          <p:nvPr/>
        </p:nvPicPr>
        <p:blipFill>
          <a:blip r:embed="rId10"/>
          <a:srcRect l="14552" r="14552"/>
          <a:stretch/>
        </p:blipFill>
        <p:spPr>
          <a:xfrm>
            <a:off x="4213333" y="7773005"/>
            <a:ext cx="966130" cy="1333552"/>
          </a:xfrm>
          <a:prstGeom prst="roundRect">
            <a:avLst>
              <a:gd name="adj" fmla="val 50000"/>
            </a:avLst>
          </a:prstGeom>
          <a:solidFill>
            <a:srgbClr val="FFFFFF"/>
          </a:solidFill>
          <a:ln w="19050" cap="sq">
            <a:solidFill>
              <a:schemeClr val="bg2">
                <a:lumMod val="50000"/>
              </a:schemeClr>
            </a:solidFill>
            <a:miter lim="800000"/>
          </a:ln>
          <a:effectLst/>
          <a:scene3d>
            <a:camera prst="orthographicFront"/>
            <a:lightRig rig="threePt" dir="t">
              <a:rot lat="0" lon="0" rev="2700000"/>
            </a:lightRig>
          </a:scene3d>
          <a:sp3d>
            <a:contourClr>
              <a:srgbClr val="C0C0C0"/>
            </a:contourClr>
          </a:sp3d>
        </p:spPr>
      </p:pic>
      <p:pic>
        <p:nvPicPr>
          <p:cNvPr id="40" name="Picture 39">
            <a:extLst>
              <a:ext uri="{FF2B5EF4-FFF2-40B4-BE49-F238E27FC236}">
                <a16:creationId xmlns:a16="http://schemas.microsoft.com/office/drawing/2014/main" id="{2C2CA0EB-208B-FCD2-156E-2E41F3BB8059}"/>
              </a:ext>
            </a:extLst>
          </p:cNvPr>
          <p:cNvPicPr>
            <a:picLocks noChangeAspect="1"/>
          </p:cNvPicPr>
          <p:nvPr/>
        </p:nvPicPr>
        <p:blipFill>
          <a:blip r:embed="rId11"/>
          <a:srcRect t="1653" b="1653"/>
          <a:stretch/>
        </p:blipFill>
        <p:spPr>
          <a:xfrm>
            <a:off x="4169162" y="9467029"/>
            <a:ext cx="1012557" cy="1305429"/>
          </a:xfrm>
          <a:prstGeom prst="roundRect">
            <a:avLst>
              <a:gd name="adj" fmla="val 50000"/>
            </a:avLst>
          </a:prstGeom>
          <a:solidFill>
            <a:srgbClr val="FFFFFF"/>
          </a:solidFill>
          <a:ln w="19050" cap="sq">
            <a:solidFill>
              <a:schemeClr val="bg2">
                <a:lumMod val="50000"/>
              </a:schemeClr>
            </a:solidFill>
            <a:miter lim="800000"/>
          </a:ln>
          <a:effectLst/>
          <a:scene3d>
            <a:camera prst="orthographicFront"/>
            <a:lightRig rig="threePt" dir="t">
              <a:rot lat="0" lon="0" rev="2700000"/>
            </a:lightRig>
          </a:scene3d>
          <a:sp3d>
            <a:contourClr>
              <a:srgbClr val="C0C0C0"/>
            </a:contourClr>
          </a:sp3d>
        </p:spPr>
      </p:pic>
      <p:sp>
        <p:nvSpPr>
          <p:cNvPr id="42" name="TextBox 41">
            <a:extLst>
              <a:ext uri="{FF2B5EF4-FFF2-40B4-BE49-F238E27FC236}">
                <a16:creationId xmlns:a16="http://schemas.microsoft.com/office/drawing/2014/main" id="{1A8924EC-1D5A-90BF-F360-67753D4693FC}"/>
              </a:ext>
            </a:extLst>
          </p:cNvPr>
          <p:cNvSpPr txBox="1"/>
          <p:nvPr/>
        </p:nvSpPr>
        <p:spPr>
          <a:xfrm>
            <a:off x="5181719" y="4610306"/>
            <a:ext cx="2466839" cy="1061829"/>
          </a:xfrm>
          <a:prstGeom prst="rect">
            <a:avLst/>
          </a:prstGeom>
          <a:noFill/>
        </p:spPr>
        <p:txBody>
          <a:bodyPr wrap="square" rtlCol="0">
            <a:spAutoFit/>
          </a:bodyPr>
          <a:lstStyle/>
          <a:p>
            <a:r>
              <a:rPr lang="en-GB" sz="700" dirty="0">
                <a:solidFill>
                  <a:schemeClr val="bg2">
                    <a:lumMod val="75000"/>
                  </a:schemeClr>
                </a:solidFill>
                <a:latin typeface="Calibri" panose="020F0502020204030204" pitchFamily="34" charset="0"/>
                <a:cs typeface="Calibri" panose="020F0502020204030204" pitchFamily="34" charset="0"/>
              </a:rPr>
              <a:t>Run the Regional Youth Network (RYN); plan and deliver online meetings - 4 per year (October, December, February, and April).  Oversee RYN-led projects and consultations throughout the season. </a:t>
            </a:r>
          </a:p>
          <a:p>
            <a:endParaRPr lang="en-GB" sz="700" dirty="0">
              <a:solidFill>
                <a:schemeClr val="bg2">
                  <a:lumMod val="75000"/>
                </a:schemeClr>
              </a:solidFill>
              <a:latin typeface="Calibri" panose="020F0502020204030204" pitchFamily="34" charset="0"/>
              <a:cs typeface="Calibri" panose="020F0502020204030204" pitchFamily="34" charset="0"/>
            </a:endParaRPr>
          </a:p>
          <a:p>
            <a:r>
              <a:rPr lang="en-GB" sz="700" dirty="0">
                <a:solidFill>
                  <a:schemeClr val="bg2">
                    <a:lumMod val="75000"/>
                  </a:schemeClr>
                </a:solidFill>
                <a:latin typeface="Calibri" panose="020F0502020204030204" pitchFamily="34" charset="0"/>
                <a:cs typeface="Calibri" panose="020F0502020204030204" pitchFamily="34" charset="0"/>
              </a:rPr>
              <a:t>Develop relationships with everyone on RYN to provide them with meaningful development opportunities.  Create and share opportunities with the appropriate RYN members and provide relevant support throughout the season. </a:t>
            </a:r>
          </a:p>
        </p:txBody>
      </p:sp>
      <p:sp>
        <p:nvSpPr>
          <p:cNvPr id="43" name="TextBox 42">
            <a:extLst>
              <a:ext uri="{FF2B5EF4-FFF2-40B4-BE49-F238E27FC236}">
                <a16:creationId xmlns:a16="http://schemas.microsoft.com/office/drawing/2014/main" id="{58A37CEE-0DE3-C5A8-F3DE-B71B2EEB0CFE}"/>
              </a:ext>
            </a:extLst>
          </p:cNvPr>
          <p:cNvSpPr txBox="1"/>
          <p:nvPr/>
        </p:nvSpPr>
        <p:spPr>
          <a:xfrm>
            <a:off x="5196845" y="6270660"/>
            <a:ext cx="2466839" cy="1061829"/>
          </a:xfrm>
          <a:prstGeom prst="rect">
            <a:avLst/>
          </a:prstGeom>
          <a:noFill/>
        </p:spPr>
        <p:txBody>
          <a:bodyPr wrap="square" rtlCol="0">
            <a:spAutoFit/>
          </a:bodyPr>
          <a:lstStyle/>
          <a:p>
            <a:r>
              <a:rPr lang="en-GB" sz="700" dirty="0">
                <a:solidFill>
                  <a:schemeClr val="bg2">
                    <a:lumMod val="75000"/>
                  </a:schemeClr>
                </a:solidFill>
                <a:latin typeface="Calibri" panose="020F0502020204030204" pitchFamily="34" charset="0"/>
                <a:cs typeface="Calibri" panose="020F0502020204030204" pitchFamily="34" charset="0"/>
              </a:rPr>
              <a:t>Run the Regional Youth Network (RYN); plan and deliver online meetings - 4 per year (October, December, February, and April).  Oversee RYN-led projects and consultations throughout the season. </a:t>
            </a:r>
          </a:p>
          <a:p>
            <a:endParaRPr lang="en-GB" sz="700" dirty="0">
              <a:solidFill>
                <a:schemeClr val="bg2">
                  <a:lumMod val="75000"/>
                </a:schemeClr>
              </a:solidFill>
              <a:latin typeface="Calibri" panose="020F0502020204030204" pitchFamily="34" charset="0"/>
              <a:cs typeface="Calibri" panose="020F0502020204030204" pitchFamily="34" charset="0"/>
            </a:endParaRPr>
          </a:p>
          <a:p>
            <a:r>
              <a:rPr lang="en-GB" sz="700" dirty="0">
                <a:solidFill>
                  <a:schemeClr val="bg2">
                    <a:lumMod val="75000"/>
                  </a:schemeClr>
                </a:solidFill>
                <a:latin typeface="Calibri" panose="020F0502020204030204" pitchFamily="34" charset="0"/>
                <a:cs typeface="Calibri" panose="020F0502020204030204" pitchFamily="34" charset="0"/>
              </a:rPr>
              <a:t>Develop relationships with everyone on RYN to provide them with meaningful development opportunities.  Create and share opportunities with the appropriate RYN members and provide relevant support throughout the season. </a:t>
            </a:r>
          </a:p>
        </p:txBody>
      </p:sp>
      <p:sp>
        <p:nvSpPr>
          <p:cNvPr id="44" name="Google Shape;257;p2">
            <a:extLst>
              <a:ext uri="{FF2B5EF4-FFF2-40B4-BE49-F238E27FC236}">
                <a16:creationId xmlns:a16="http://schemas.microsoft.com/office/drawing/2014/main" id="{C63FAE3E-4736-C89E-1A4D-05231BCDA49A}"/>
              </a:ext>
            </a:extLst>
          </p:cNvPr>
          <p:cNvSpPr txBox="1"/>
          <p:nvPr/>
        </p:nvSpPr>
        <p:spPr>
          <a:xfrm>
            <a:off x="5036620" y="9319080"/>
            <a:ext cx="2698850"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rgbClr val="011E41"/>
                </a:solidFill>
                <a:latin typeface="Calibri"/>
                <a:ea typeface="Calibri"/>
                <a:cs typeface="Calibri"/>
                <a:sym typeface="Calibri"/>
              </a:rPr>
              <a:t>Kelvin Newell– </a:t>
            </a:r>
            <a:r>
              <a:rPr lang="en-US" sz="1100" dirty="0" err="1">
                <a:solidFill>
                  <a:srgbClr val="011E41"/>
                </a:solidFill>
                <a:latin typeface="Calibri"/>
                <a:ea typeface="Calibri"/>
                <a:cs typeface="Calibri"/>
                <a:sym typeface="Calibri"/>
              </a:rPr>
              <a:t>Programmes</a:t>
            </a:r>
            <a:r>
              <a:rPr lang="en-US" sz="1100" dirty="0">
                <a:solidFill>
                  <a:srgbClr val="011E41"/>
                </a:solidFill>
                <a:latin typeface="Calibri"/>
                <a:ea typeface="Calibri"/>
                <a:cs typeface="Calibri"/>
                <a:sym typeface="Calibri"/>
              </a:rPr>
              <a:t> Lead</a:t>
            </a:r>
            <a:endParaRPr dirty="0"/>
          </a:p>
        </p:txBody>
      </p:sp>
      <p:sp>
        <p:nvSpPr>
          <p:cNvPr id="45" name="Google Shape;285;p2">
            <a:extLst>
              <a:ext uri="{FF2B5EF4-FFF2-40B4-BE49-F238E27FC236}">
                <a16:creationId xmlns:a16="http://schemas.microsoft.com/office/drawing/2014/main" id="{C5C0D5CF-773B-7B50-03C2-13A0479B4B8C}"/>
              </a:ext>
            </a:extLst>
          </p:cNvPr>
          <p:cNvSpPr/>
          <p:nvPr/>
        </p:nvSpPr>
        <p:spPr>
          <a:xfrm>
            <a:off x="5165780" y="9573334"/>
            <a:ext cx="2539470" cy="1061789"/>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19226C"/>
              </a:buClr>
              <a:buSzPts val="550"/>
            </a:pPr>
            <a:r>
              <a:rPr lang="en-GB" sz="700" dirty="0">
                <a:solidFill>
                  <a:srgbClr val="19226C"/>
                </a:solidFill>
                <a:latin typeface="Calibri"/>
                <a:ea typeface="Calibri"/>
                <a:cs typeface="Calibri"/>
                <a:sym typeface="Calibri"/>
              </a:rPr>
              <a:t>Support the delivery of key FANYC programmes throughout the season.  This includes supporting the FALA23 participants in delivering their project throughout the course of the season and supporting their learning and development by maintaining regular contact with them, sending out and reviewing their FALA tasks, and providing support on an individual basis to help ensure the success of FALA23 participants. </a:t>
            </a:r>
          </a:p>
          <a:p>
            <a:pPr marR="0" lvl="0" algn="l" rtl="0">
              <a:spcBef>
                <a:spcPts val="0"/>
              </a:spcBef>
              <a:spcAft>
                <a:spcPts val="0"/>
              </a:spcAft>
              <a:buClr>
                <a:srgbClr val="19226C"/>
              </a:buClr>
              <a:buSzPts val="550"/>
            </a:pPr>
            <a:r>
              <a:rPr lang="en-GB" sz="700" dirty="0">
                <a:solidFill>
                  <a:srgbClr val="19226C"/>
                </a:solidFill>
                <a:latin typeface="Calibri"/>
                <a:ea typeface="Calibri"/>
                <a:cs typeface="Calibri"/>
                <a:sym typeface="Calibri"/>
              </a:rPr>
              <a:t>Facilitate the delivery of the FA Youth Mentoring Programme (FA YMP).</a:t>
            </a:r>
            <a:endParaRPr sz="550" dirty="0">
              <a:solidFill>
                <a:srgbClr val="19226C"/>
              </a:solidFill>
              <a:latin typeface="Calibri"/>
              <a:ea typeface="Calibri"/>
              <a:cs typeface="Calibri"/>
              <a:sym typeface="Calibri"/>
            </a:endParaRPr>
          </a:p>
        </p:txBody>
      </p:sp>
      <p:sp>
        <p:nvSpPr>
          <p:cNvPr id="46" name="Google Shape;211;p2">
            <a:extLst>
              <a:ext uri="{FF2B5EF4-FFF2-40B4-BE49-F238E27FC236}">
                <a16:creationId xmlns:a16="http://schemas.microsoft.com/office/drawing/2014/main" id="{C3E33936-3901-7211-5527-51272207CD43}"/>
              </a:ext>
            </a:extLst>
          </p:cNvPr>
          <p:cNvSpPr/>
          <p:nvPr/>
        </p:nvSpPr>
        <p:spPr>
          <a:xfrm>
            <a:off x="8451103" y="4524119"/>
            <a:ext cx="2845239" cy="1095832"/>
          </a:xfrm>
          <a:prstGeom prst="roundRect">
            <a:avLst>
              <a:gd name="adj" fmla="val 16667"/>
            </a:avLst>
          </a:prstGeom>
          <a:solidFill>
            <a:srgbClr val="FFFFFF"/>
          </a:solidFill>
          <a:ln w="15875" cap="flat" cmpd="sng">
            <a:solidFill>
              <a:schemeClr val="bg2">
                <a:lumMod val="50000"/>
              </a:scheme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47" name="Google Shape;256;p2">
            <a:extLst>
              <a:ext uri="{FF2B5EF4-FFF2-40B4-BE49-F238E27FC236}">
                <a16:creationId xmlns:a16="http://schemas.microsoft.com/office/drawing/2014/main" id="{2BE70153-4934-FFF2-46CC-4C045941C974}"/>
              </a:ext>
            </a:extLst>
          </p:cNvPr>
          <p:cNvSpPr txBox="1"/>
          <p:nvPr/>
        </p:nvSpPr>
        <p:spPr>
          <a:xfrm>
            <a:off x="8376727" y="4250247"/>
            <a:ext cx="3231867"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rgbClr val="011E41"/>
                </a:solidFill>
                <a:latin typeface="Calibri"/>
                <a:ea typeface="Calibri"/>
                <a:cs typeface="Calibri"/>
                <a:sym typeface="Calibri"/>
              </a:rPr>
              <a:t>Gregory Stevens- </a:t>
            </a:r>
            <a:r>
              <a:rPr lang="en-US" sz="1100" dirty="0">
                <a:solidFill>
                  <a:srgbClr val="011E41"/>
                </a:solidFill>
                <a:latin typeface="Calibri"/>
                <a:ea typeface="Calibri"/>
                <a:cs typeface="Calibri"/>
                <a:sym typeface="Calibri"/>
              </a:rPr>
              <a:t>Equality, Diversity &amp; Inclusion Lead</a:t>
            </a:r>
            <a:endParaRPr dirty="0"/>
          </a:p>
        </p:txBody>
      </p:sp>
      <p:sp>
        <p:nvSpPr>
          <p:cNvPr id="48" name="Google Shape;257;p2">
            <a:extLst>
              <a:ext uri="{FF2B5EF4-FFF2-40B4-BE49-F238E27FC236}">
                <a16:creationId xmlns:a16="http://schemas.microsoft.com/office/drawing/2014/main" id="{8E15714D-4E24-1BAE-C7B0-5A06CB67B10E}"/>
              </a:ext>
            </a:extLst>
          </p:cNvPr>
          <p:cNvSpPr txBox="1"/>
          <p:nvPr/>
        </p:nvSpPr>
        <p:spPr>
          <a:xfrm>
            <a:off x="8670788" y="5942072"/>
            <a:ext cx="2631900"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dirty="0">
                <a:solidFill>
                  <a:srgbClr val="011E41"/>
                </a:solidFill>
                <a:latin typeface="Calibri"/>
                <a:ea typeface="Calibri"/>
                <a:cs typeface="Calibri"/>
                <a:sym typeface="Calibri"/>
              </a:rPr>
              <a:t>Sarah-Jayne Smith</a:t>
            </a:r>
            <a:r>
              <a:rPr lang="en-GB" sz="1000" b="1" dirty="0">
                <a:solidFill>
                  <a:srgbClr val="011E41"/>
                </a:solidFill>
                <a:latin typeface="Calibri"/>
                <a:ea typeface="Calibri"/>
                <a:cs typeface="Calibri"/>
                <a:sym typeface="Calibri"/>
              </a:rPr>
              <a:t>– </a:t>
            </a:r>
            <a:r>
              <a:rPr lang="en-GB" sz="1000" dirty="0">
                <a:solidFill>
                  <a:srgbClr val="011E41"/>
                </a:solidFill>
                <a:latin typeface="Calibri"/>
                <a:ea typeface="Calibri"/>
                <a:cs typeface="Calibri"/>
                <a:sym typeface="Calibri"/>
              </a:rPr>
              <a:t>Social Media Lead</a:t>
            </a:r>
            <a:endParaRPr lang="en-GB" dirty="0"/>
          </a:p>
        </p:txBody>
      </p:sp>
      <p:pic>
        <p:nvPicPr>
          <p:cNvPr id="49" name="Picture 48">
            <a:extLst>
              <a:ext uri="{FF2B5EF4-FFF2-40B4-BE49-F238E27FC236}">
                <a16:creationId xmlns:a16="http://schemas.microsoft.com/office/drawing/2014/main" id="{C27BBDBE-13F9-B21C-DA09-AEEDCD4DA373}"/>
              </a:ext>
            </a:extLst>
          </p:cNvPr>
          <p:cNvPicPr>
            <a:picLocks noChangeAspect="1"/>
          </p:cNvPicPr>
          <p:nvPr/>
        </p:nvPicPr>
        <p:blipFill>
          <a:blip r:embed="rId12"/>
          <a:srcRect t="866" b="866"/>
          <a:stretch/>
        </p:blipFill>
        <p:spPr>
          <a:xfrm rot="10800000" flipV="1">
            <a:off x="7837799" y="4474404"/>
            <a:ext cx="960381" cy="1258322"/>
          </a:xfrm>
          <a:prstGeom prst="roundRect">
            <a:avLst>
              <a:gd name="adj" fmla="val 50000"/>
            </a:avLst>
          </a:prstGeom>
          <a:solidFill>
            <a:srgbClr val="FFFFFF"/>
          </a:solidFill>
          <a:ln w="19050" cap="sq">
            <a:solidFill>
              <a:schemeClr val="bg2">
                <a:lumMod val="50000"/>
              </a:schemeClr>
            </a:solidFill>
            <a:miter lim="800000"/>
          </a:ln>
          <a:effectLst/>
          <a:scene3d>
            <a:camera prst="orthographicFront"/>
            <a:lightRig rig="threePt" dir="t">
              <a:rot lat="0" lon="0" rev="2700000"/>
            </a:lightRig>
          </a:scene3d>
          <a:sp3d>
            <a:contourClr>
              <a:srgbClr val="C0C0C0"/>
            </a:contourClr>
          </a:sp3d>
        </p:spPr>
      </p:pic>
      <p:sp>
        <p:nvSpPr>
          <p:cNvPr id="50" name="Google Shape;211;p2">
            <a:extLst>
              <a:ext uri="{FF2B5EF4-FFF2-40B4-BE49-F238E27FC236}">
                <a16:creationId xmlns:a16="http://schemas.microsoft.com/office/drawing/2014/main" id="{560C2114-D71B-DA7B-FA0F-D05D3CB0E1AB}"/>
              </a:ext>
            </a:extLst>
          </p:cNvPr>
          <p:cNvSpPr/>
          <p:nvPr/>
        </p:nvSpPr>
        <p:spPr>
          <a:xfrm>
            <a:off x="8426735" y="6184580"/>
            <a:ext cx="2845239" cy="1095832"/>
          </a:xfrm>
          <a:prstGeom prst="roundRect">
            <a:avLst>
              <a:gd name="adj" fmla="val 16667"/>
            </a:avLst>
          </a:prstGeom>
          <a:solidFill>
            <a:srgbClr val="FFFFFF"/>
          </a:solidFill>
          <a:ln w="1587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1" name="Picture 50">
            <a:extLst>
              <a:ext uri="{FF2B5EF4-FFF2-40B4-BE49-F238E27FC236}">
                <a16:creationId xmlns:a16="http://schemas.microsoft.com/office/drawing/2014/main" id="{153D0335-3BEA-630C-B8A1-D3EB34A5A990}"/>
              </a:ext>
            </a:extLst>
          </p:cNvPr>
          <p:cNvPicPr>
            <a:picLocks noChangeAspect="1"/>
          </p:cNvPicPr>
          <p:nvPr/>
        </p:nvPicPr>
        <p:blipFill>
          <a:blip r:embed="rId13"/>
          <a:srcRect t="3521" b="3521"/>
          <a:stretch/>
        </p:blipFill>
        <p:spPr>
          <a:xfrm>
            <a:off x="7837799" y="6082963"/>
            <a:ext cx="966131" cy="1197449"/>
          </a:xfrm>
          <a:prstGeom prst="roundRect">
            <a:avLst>
              <a:gd name="adj" fmla="val 50000"/>
            </a:avLst>
          </a:prstGeom>
          <a:solidFill>
            <a:srgbClr val="FFFFFF"/>
          </a:solidFill>
          <a:ln w="19050" cap="sq">
            <a:solidFill>
              <a:schemeClr val="bg2">
                <a:lumMod val="50000"/>
              </a:schemeClr>
            </a:solidFill>
            <a:miter lim="800000"/>
          </a:ln>
          <a:effectLst/>
          <a:scene3d>
            <a:camera prst="orthographicFront"/>
            <a:lightRig rig="threePt" dir="t">
              <a:rot lat="0" lon="0" rev="2700000"/>
            </a:lightRig>
          </a:scene3d>
          <a:sp3d>
            <a:contourClr>
              <a:srgbClr val="C0C0C0"/>
            </a:contourClr>
          </a:sp3d>
        </p:spPr>
      </p:pic>
      <p:sp>
        <p:nvSpPr>
          <p:cNvPr id="52" name="Google Shape;257;p2">
            <a:extLst>
              <a:ext uri="{FF2B5EF4-FFF2-40B4-BE49-F238E27FC236}">
                <a16:creationId xmlns:a16="http://schemas.microsoft.com/office/drawing/2014/main" id="{BCA304C7-1056-60B3-F569-8BBAED671036}"/>
              </a:ext>
            </a:extLst>
          </p:cNvPr>
          <p:cNvSpPr txBox="1"/>
          <p:nvPr/>
        </p:nvSpPr>
        <p:spPr>
          <a:xfrm>
            <a:off x="8605004" y="7568329"/>
            <a:ext cx="2698850"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dirty="0">
                <a:solidFill>
                  <a:srgbClr val="011E41"/>
                </a:solidFill>
                <a:latin typeface="Calibri"/>
                <a:ea typeface="Calibri"/>
                <a:cs typeface="Calibri"/>
                <a:sym typeface="Calibri"/>
              </a:rPr>
              <a:t>Ethan Freestone – </a:t>
            </a:r>
            <a:r>
              <a:rPr lang="en-US" sz="1100" dirty="0">
                <a:solidFill>
                  <a:srgbClr val="011E41"/>
                </a:solidFill>
                <a:latin typeface="Calibri"/>
                <a:ea typeface="Calibri"/>
                <a:cs typeface="Calibri"/>
                <a:sym typeface="Calibri"/>
              </a:rPr>
              <a:t>Research &amp; Insight Lead</a:t>
            </a:r>
            <a:endParaRPr dirty="0"/>
          </a:p>
        </p:txBody>
      </p:sp>
      <p:sp>
        <p:nvSpPr>
          <p:cNvPr id="53" name="Google Shape;211;p2">
            <a:extLst>
              <a:ext uri="{FF2B5EF4-FFF2-40B4-BE49-F238E27FC236}">
                <a16:creationId xmlns:a16="http://schemas.microsoft.com/office/drawing/2014/main" id="{E008EE40-5EB6-6DBD-8870-3C287D5F16DD}"/>
              </a:ext>
            </a:extLst>
          </p:cNvPr>
          <p:cNvSpPr/>
          <p:nvPr/>
        </p:nvSpPr>
        <p:spPr>
          <a:xfrm>
            <a:off x="8453454" y="7816690"/>
            <a:ext cx="2845239" cy="1095832"/>
          </a:xfrm>
          <a:prstGeom prst="roundRect">
            <a:avLst>
              <a:gd name="adj" fmla="val 16667"/>
            </a:avLst>
          </a:prstGeom>
          <a:solidFill>
            <a:srgbClr val="FFFFFF"/>
          </a:solidFill>
          <a:ln w="1587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285;p2">
            <a:extLst>
              <a:ext uri="{FF2B5EF4-FFF2-40B4-BE49-F238E27FC236}">
                <a16:creationId xmlns:a16="http://schemas.microsoft.com/office/drawing/2014/main" id="{0FD1B078-EE47-6FBA-F80C-0A4308BC0503}"/>
              </a:ext>
            </a:extLst>
          </p:cNvPr>
          <p:cNvSpPr/>
          <p:nvPr/>
        </p:nvSpPr>
        <p:spPr>
          <a:xfrm>
            <a:off x="8791103" y="7862434"/>
            <a:ext cx="2539470" cy="1061789"/>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19226C"/>
              </a:buClr>
              <a:buSzPts val="550"/>
            </a:pPr>
            <a:r>
              <a:rPr lang="en-GB" sz="700" dirty="0">
                <a:solidFill>
                  <a:srgbClr val="19226C"/>
                </a:solidFill>
                <a:latin typeface="Calibri"/>
                <a:ea typeface="Calibri"/>
                <a:cs typeface="Calibri"/>
                <a:sym typeface="Calibri"/>
              </a:rPr>
              <a:t>Lead on providing relevant research and insight to inform the priorities of the FANYC, and drive action in line with the FANYC vision.  Gather and analyse data from a variety of sources.  Create and present reports on key FANYC projects/programmes. Lead on the logistical creation of online application processes and surveys. Support the FA National Youth Council team in events throughout the season.  Collaborate with FANYC team members to monitor and evaluate projects throughout the season.</a:t>
            </a:r>
            <a:endParaRPr sz="550" dirty="0">
              <a:solidFill>
                <a:srgbClr val="19226C"/>
              </a:solidFill>
              <a:latin typeface="Calibri"/>
              <a:ea typeface="Calibri"/>
              <a:cs typeface="Calibri"/>
              <a:sym typeface="Calibri"/>
            </a:endParaRPr>
          </a:p>
        </p:txBody>
      </p:sp>
      <p:sp>
        <p:nvSpPr>
          <p:cNvPr id="55" name="Google Shape;211;p2">
            <a:extLst>
              <a:ext uri="{FF2B5EF4-FFF2-40B4-BE49-F238E27FC236}">
                <a16:creationId xmlns:a16="http://schemas.microsoft.com/office/drawing/2014/main" id="{F30074FE-2BEA-699D-F7D3-712B9EEDE9C6}"/>
              </a:ext>
            </a:extLst>
          </p:cNvPr>
          <p:cNvSpPr/>
          <p:nvPr/>
        </p:nvSpPr>
        <p:spPr>
          <a:xfrm>
            <a:off x="8458615" y="9534596"/>
            <a:ext cx="2845239" cy="1095832"/>
          </a:xfrm>
          <a:prstGeom prst="roundRect">
            <a:avLst>
              <a:gd name="adj" fmla="val 16667"/>
            </a:avLst>
          </a:prstGeom>
          <a:solidFill>
            <a:srgbClr val="FFFFFF"/>
          </a:solidFill>
          <a:ln w="1587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56" name="Straight Arrow Connector 55">
            <a:extLst>
              <a:ext uri="{FF2B5EF4-FFF2-40B4-BE49-F238E27FC236}">
                <a16:creationId xmlns:a16="http://schemas.microsoft.com/office/drawing/2014/main" id="{7E521987-10C7-6EEF-C429-D558DC09239E}"/>
              </a:ext>
            </a:extLst>
          </p:cNvPr>
          <p:cNvCxnSpPr>
            <a:stCxn id="46" idx="2"/>
          </p:cNvCxnSpPr>
          <p:nvPr/>
        </p:nvCxnSpPr>
        <p:spPr>
          <a:xfrm flipH="1">
            <a:off x="9873722" y="5619951"/>
            <a:ext cx="1" cy="320103"/>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E511581-F0E2-1F60-A1BF-FD02A12EF577}"/>
              </a:ext>
            </a:extLst>
          </p:cNvPr>
          <p:cNvCxnSpPr/>
          <p:nvPr/>
        </p:nvCxnSpPr>
        <p:spPr>
          <a:xfrm flipH="1">
            <a:off x="9873721" y="7284637"/>
            <a:ext cx="1" cy="320103"/>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2908E28-E46C-5491-60EF-236138B1A79E}"/>
              </a:ext>
            </a:extLst>
          </p:cNvPr>
          <p:cNvCxnSpPr/>
          <p:nvPr/>
        </p:nvCxnSpPr>
        <p:spPr>
          <a:xfrm flipH="1">
            <a:off x="9881233" y="8909093"/>
            <a:ext cx="1" cy="320103"/>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9" name="Picture 58">
            <a:extLst>
              <a:ext uri="{FF2B5EF4-FFF2-40B4-BE49-F238E27FC236}">
                <a16:creationId xmlns:a16="http://schemas.microsoft.com/office/drawing/2014/main" id="{8828D482-432E-ABE7-1639-ACF79DCF351F}"/>
              </a:ext>
            </a:extLst>
          </p:cNvPr>
          <p:cNvPicPr>
            <a:picLocks noChangeAspect="1"/>
          </p:cNvPicPr>
          <p:nvPr/>
        </p:nvPicPr>
        <p:blipFill>
          <a:blip r:embed="rId14"/>
          <a:srcRect t="18920" b="18920"/>
          <a:stretch/>
        </p:blipFill>
        <p:spPr>
          <a:xfrm>
            <a:off x="7843446" y="7719826"/>
            <a:ext cx="966130" cy="1333552"/>
          </a:xfrm>
          <a:prstGeom prst="roundRect">
            <a:avLst>
              <a:gd name="adj" fmla="val 50000"/>
            </a:avLst>
          </a:prstGeom>
          <a:solidFill>
            <a:srgbClr val="FFFFFF"/>
          </a:solidFill>
          <a:ln w="19050" cap="sq">
            <a:solidFill>
              <a:schemeClr val="bg2">
                <a:lumMod val="50000"/>
              </a:schemeClr>
            </a:solidFill>
            <a:miter lim="800000"/>
          </a:ln>
          <a:effectLst/>
          <a:scene3d>
            <a:camera prst="orthographicFront"/>
            <a:lightRig rig="threePt" dir="t">
              <a:rot lat="0" lon="0" rev="2700000"/>
            </a:lightRig>
          </a:scene3d>
          <a:sp3d>
            <a:contourClr>
              <a:srgbClr val="C0C0C0"/>
            </a:contourClr>
          </a:sp3d>
        </p:spPr>
      </p:pic>
      <p:sp>
        <p:nvSpPr>
          <p:cNvPr id="61" name="TextBox 60">
            <a:extLst>
              <a:ext uri="{FF2B5EF4-FFF2-40B4-BE49-F238E27FC236}">
                <a16:creationId xmlns:a16="http://schemas.microsoft.com/office/drawing/2014/main" id="{10D5F008-09A9-4F36-EF7D-275CE5B1E3EF}"/>
              </a:ext>
            </a:extLst>
          </p:cNvPr>
          <p:cNvSpPr txBox="1"/>
          <p:nvPr/>
        </p:nvSpPr>
        <p:spPr>
          <a:xfrm>
            <a:off x="8790009" y="4572893"/>
            <a:ext cx="2466839" cy="846386"/>
          </a:xfrm>
          <a:prstGeom prst="rect">
            <a:avLst/>
          </a:prstGeom>
          <a:noFill/>
        </p:spPr>
        <p:txBody>
          <a:bodyPr wrap="square" rtlCol="0">
            <a:spAutoFit/>
          </a:bodyPr>
          <a:lstStyle/>
          <a:p>
            <a:r>
              <a:rPr lang="en-GB" sz="700" dirty="0">
                <a:solidFill>
                  <a:schemeClr val="bg2">
                    <a:lumMod val="75000"/>
                  </a:schemeClr>
                </a:solidFill>
                <a:latin typeface="Calibri" panose="020F0502020204030204" pitchFamily="34" charset="0"/>
                <a:cs typeface="Calibri" panose="020F0502020204030204" pitchFamily="34" charset="0"/>
              </a:rPr>
              <a:t>Lead on listening, understanding, and investigating new ideas from the FANYC and other young people. Ensure new project developments by the FANYC address and react to current situations or issues in football through the power of Youth Leadership. Collaborate with the FANYC on any new and upcoming projects. Ensuring that all content, projects &amp; events are inclusive and accessible.</a:t>
            </a:r>
          </a:p>
        </p:txBody>
      </p:sp>
      <p:sp>
        <p:nvSpPr>
          <p:cNvPr id="62" name="TextBox 61">
            <a:extLst>
              <a:ext uri="{FF2B5EF4-FFF2-40B4-BE49-F238E27FC236}">
                <a16:creationId xmlns:a16="http://schemas.microsoft.com/office/drawing/2014/main" id="{75742D14-CB07-5D13-F13D-B3D953676D40}"/>
              </a:ext>
            </a:extLst>
          </p:cNvPr>
          <p:cNvSpPr txBox="1"/>
          <p:nvPr/>
        </p:nvSpPr>
        <p:spPr>
          <a:xfrm>
            <a:off x="8805135" y="6233247"/>
            <a:ext cx="2466839" cy="1061829"/>
          </a:xfrm>
          <a:prstGeom prst="rect">
            <a:avLst/>
          </a:prstGeom>
          <a:noFill/>
        </p:spPr>
        <p:txBody>
          <a:bodyPr wrap="square" rtlCol="0">
            <a:spAutoFit/>
          </a:bodyPr>
          <a:lstStyle/>
          <a:p>
            <a:r>
              <a:rPr lang="en-GB" sz="700" dirty="0">
                <a:solidFill>
                  <a:schemeClr val="bg2">
                    <a:lumMod val="75000"/>
                  </a:schemeClr>
                </a:solidFill>
                <a:latin typeface="Calibri" panose="020F0502020204030204" pitchFamily="34" charset="0"/>
                <a:cs typeface="Calibri" panose="020F0502020204030204" pitchFamily="34" charset="0"/>
              </a:rPr>
              <a:t> Lead on boosting FANYC's visibility across social media platforms by generating consistent, high-quality content. Collaboratively work with the Marketing and Communication Lead to formulate a comprehensive social media strategy for the season, ensuring a uniform and high-quality FANYC brand across all marketing and communication efforts. Working  with the EDI Lead to create content for EDI-related occasions and take the lead in recognizing and celebrating young individuals on FANYC's social media channels.</a:t>
            </a:r>
          </a:p>
        </p:txBody>
      </p:sp>
      <p:sp>
        <p:nvSpPr>
          <p:cNvPr id="63" name="Google Shape;257;p2">
            <a:extLst>
              <a:ext uri="{FF2B5EF4-FFF2-40B4-BE49-F238E27FC236}">
                <a16:creationId xmlns:a16="http://schemas.microsoft.com/office/drawing/2014/main" id="{789501A2-20A5-148B-06D1-5912A60C90EA}"/>
              </a:ext>
            </a:extLst>
          </p:cNvPr>
          <p:cNvSpPr txBox="1"/>
          <p:nvPr/>
        </p:nvSpPr>
        <p:spPr>
          <a:xfrm>
            <a:off x="8644909" y="9281667"/>
            <a:ext cx="2775713"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rgbClr val="011E41"/>
                </a:solidFill>
                <a:latin typeface="Calibri"/>
                <a:cs typeface="Calibri"/>
                <a:sym typeface="Calibri"/>
              </a:rPr>
              <a:t> </a:t>
            </a:r>
            <a:r>
              <a:rPr lang="en-US" sz="1100" b="1" dirty="0">
                <a:solidFill>
                  <a:srgbClr val="011E41"/>
                </a:solidFill>
                <a:latin typeface="Calibri"/>
                <a:cs typeface="Calibri"/>
                <a:sym typeface="Calibri"/>
              </a:rPr>
              <a:t>Vacant </a:t>
            </a:r>
            <a:r>
              <a:rPr lang="en-US" sz="1100" dirty="0">
                <a:solidFill>
                  <a:srgbClr val="011E41"/>
                </a:solidFill>
                <a:latin typeface="Calibri"/>
                <a:cs typeface="Calibri"/>
                <a:sym typeface="Calibri"/>
              </a:rPr>
              <a:t>Marketing &amp; Communications Lead </a:t>
            </a:r>
            <a:endParaRPr dirty="0"/>
          </a:p>
        </p:txBody>
      </p:sp>
      <p:sp>
        <p:nvSpPr>
          <p:cNvPr id="193" name="Google Shape;285;p2">
            <a:extLst>
              <a:ext uri="{FF2B5EF4-FFF2-40B4-BE49-F238E27FC236}">
                <a16:creationId xmlns:a16="http://schemas.microsoft.com/office/drawing/2014/main" id="{A5E372A2-F3D9-91D1-78F2-5CD46E479612}"/>
              </a:ext>
            </a:extLst>
          </p:cNvPr>
          <p:cNvSpPr/>
          <p:nvPr/>
        </p:nvSpPr>
        <p:spPr>
          <a:xfrm>
            <a:off x="8753693" y="9543237"/>
            <a:ext cx="2539470" cy="1061789"/>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19226C"/>
              </a:buClr>
              <a:buSzPts val="550"/>
            </a:pPr>
            <a:r>
              <a:rPr lang="en-GB" sz="700" dirty="0">
                <a:solidFill>
                  <a:srgbClr val="19226C"/>
                </a:solidFill>
                <a:latin typeface="Calibri"/>
                <a:ea typeface="Calibri"/>
                <a:cs typeface="Calibri"/>
                <a:sym typeface="Calibri"/>
              </a:rPr>
              <a:t>The Marketing and Communication Lead's primary responsibilities involve establishing a consistent FANYC brand across public-facing content, creating a team-wide branding checklist, overseeing the FA National Youth Council platform and Youth Leader Community with regular content updates, developing an engaging online environment, and collaborating on reports with the FANYC team. Additionally, this role works closely with the Social Media Lead to enhance the visibility of the FA National Youth Council through high-quality content.</a:t>
            </a:r>
            <a:endParaRPr sz="550" dirty="0">
              <a:solidFill>
                <a:srgbClr val="19226C"/>
              </a:solidFill>
              <a:latin typeface="Calibri"/>
              <a:ea typeface="Calibri"/>
              <a:cs typeface="Calibri"/>
              <a:sym typeface="Calibri"/>
            </a:endParaRPr>
          </a:p>
        </p:txBody>
      </p:sp>
      <p:pic>
        <p:nvPicPr>
          <p:cNvPr id="195" name="Picture 194">
            <a:extLst>
              <a:ext uri="{FF2B5EF4-FFF2-40B4-BE49-F238E27FC236}">
                <a16:creationId xmlns:a16="http://schemas.microsoft.com/office/drawing/2014/main" id="{913998F6-5554-08C8-F402-D90C6F13F9DE}"/>
              </a:ext>
            </a:extLst>
          </p:cNvPr>
          <p:cNvPicPr>
            <a:picLocks noChangeAspect="1"/>
          </p:cNvPicPr>
          <p:nvPr/>
        </p:nvPicPr>
        <p:blipFill rotWithShape="1">
          <a:blip r:embed="rId15"/>
          <a:srcRect l="-1" t="-2660" r="2381" b="7797"/>
          <a:stretch/>
        </p:blipFill>
        <p:spPr>
          <a:xfrm>
            <a:off x="2508137" y="2583009"/>
            <a:ext cx="881053" cy="1141569"/>
          </a:xfrm>
          <a:prstGeom prst="roundRect">
            <a:avLst>
              <a:gd name="adj" fmla="val 50000"/>
            </a:avLst>
          </a:prstGeom>
          <a:solidFill>
            <a:srgbClr val="FFFFFF"/>
          </a:solidFill>
          <a:ln w="19050" cap="sq">
            <a:solidFill>
              <a:schemeClr val="bg2">
                <a:lumMod val="50000"/>
              </a:schemeClr>
            </a:solidFill>
            <a:miter lim="800000"/>
          </a:ln>
          <a:effectLst/>
          <a:scene3d>
            <a:camera prst="orthographicFront"/>
            <a:lightRig rig="threePt" dir="t">
              <a:rot lat="0" lon="0" rev="2700000"/>
            </a:lightRig>
          </a:scene3d>
          <a:sp3d>
            <a:contourClr>
              <a:srgbClr val="C0C0C0"/>
            </a:contourClr>
          </a:sp3d>
        </p:spPr>
      </p:pic>
      <p:pic>
        <p:nvPicPr>
          <p:cNvPr id="196" name="Picture 195">
            <a:extLst>
              <a:ext uri="{FF2B5EF4-FFF2-40B4-BE49-F238E27FC236}">
                <a16:creationId xmlns:a16="http://schemas.microsoft.com/office/drawing/2014/main" id="{AC664B3E-D54D-52FB-5E5D-6F54A49FCD61}"/>
              </a:ext>
            </a:extLst>
          </p:cNvPr>
          <p:cNvPicPr>
            <a:picLocks noChangeAspect="1"/>
          </p:cNvPicPr>
          <p:nvPr/>
        </p:nvPicPr>
        <p:blipFill>
          <a:blip r:embed="rId16"/>
          <a:srcRect l="14486" r="14486"/>
          <a:stretch/>
        </p:blipFill>
        <p:spPr>
          <a:xfrm>
            <a:off x="5876090" y="2536120"/>
            <a:ext cx="881053" cy="1141569"/>
          </a:xfrm>
          <a:prstGeom prst="roundRect">
            <a:avLst>
              <a:gd name="adj" fmla="val 50000"/>
            </a:avLst>
          </a:prstGeom>
          <a:solidFill>
            <a:srgbClr val="FFFFFF"/>
          </a:solidFill>
          <a:ln w="19050" cap="sq">
            <a:solidFill>
              <a:schemeClr val="bg2">
                <a:lumMod val="50000"/>
              </a:schemeClr>
            </a:solidFill>
            <a:miter lim="800000"/>
          </a:ln>
          <a:effectLst/>
          <a:scene3d>
            <a:camera prst="orthographicFront"/>
            <a:lightRig rig="threePt" dir="t">
              <a:rot lat="0" lon="0" rev="2700000"/>
            </a:lightRig>
          </a:scene3d>
          <a:sp3d>
            <a:contourClr>
              <a:srgbClr val="C0C0C0"/>
            </a:contourClr>
          </a:sp3d>
        </p:spPr>
      </p:pic>
      <p:pic>
        <p:nvPicPr>
          <p:cNvPr id="197" name="Picture 196">
            <a:extLst>
              <a:ext uri="{FF2B5EF4-FFF2-40B4-BE49-F238E27FC236}">
                <a16:creationId xmlns:a16="http://schemas.microsoft.com/office/drawing/2014/main" id="{2EB41394-ED51-DFFE-373D-B88CD78633BA}"/>
              </a:ext>
            </a:extLst>
          </p:cNvPr>
          <p:cNvPicPr>
            <a:picLocks noChangeAspect="1"/>
          </p:cNvPicPr>
          <p:nvPr/>
        </p:nvPicPr>
        <p:blipFill>
          <a:blip r:embed="rId17"/>
          <a:srcRect t="1412" b="1412"/>
          <a:stretch/>
        </p:blipFill>
        <p:spPr>
          <a:xfrm>
            <a:off x="4097342" y="1302870"/>
            <a:ext cx="881053" cy="1141569"/>
          </a:xfrm>
          <a:prstGeom prst="roundRect">
            <a:avLst>
              <a:gd name="adj" fmla="val 50000"/>
            </a:avLst>
          </a:prstGeom>
          <a:solidFill>
            <a:srgbClr val="FFFFFF"/>
          </a:solidFill>
          <a:ln w="19050" cap="sq">
            <a:solidFill>
              <a:schemeClr val="bg2">
                <a:lumMod val="50000"/>
              </a:schemeClr>
            </a:solidFill>
            <a:miter lim="800000"/>
          </a:ln>
          <a:effectLst/>
          <a:scene3d>
            <a:camera prst="orthographicFront"/>
            <a:lightRig rig="threePt" dir="t">
              <a:rot lat="0" lon="0" rev="2700000"/>
            </a:lightRig>
          </a:scene3d>
          <a:sp3d>
            <a:contourClr>
              <a:srgbClr val="C0C0C0"/>
            </a:contourClr>
          </a:sp3d>
        </p:spPr>
      </p:pic>
    </p:spTree>
    <p:extLst>
      <p:ext uri="{BB962C8B-B14F-4D97-AF65-F5344CB8AC3E}">
        <p14:creationId xmlns:p14="http://schemas.microsoft.com/office/powerpoint/2010/main" val="2597315689"/>
      </p:ext>
    </p:extLst>
  </p:cSld>
  <p:clrMapOvr>
    <a:masterClrMapping/>
  </p:clrMapOvr>
</p:sld>
</file>

<file path=ppt/theme/theme1.xml><?xml version="1.0" encoding="utf-8"?>
<a:theme xmlns:a="http://schemas.openxmlformats.org/drawingml/2006/main" name="17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8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9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For All Primary Colours">
      <a:dk1>
        <a:srgbClr val="011E41"/>
      </a:dk1>
      <a:lt1>
        <a:srgbClr val="FFFFFF"/>
      </a:lt1>
      <a:dk2>
        <a:srgbClr val="E1261C"/>
      </a:dk2>
      <a:lt2>
        <a:srgbClr val="00172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2207</Words>
  <Application>Microsoft Office PowerPoint</Application>
  <PresentationFormat>Custom</PresentationFormat>
  <Paragraphs>89</Paragraphs>
  <Slides>2</Slides>
  <Notes>2</Notes>
  <HiddenSlides>0</HiddenSlides>
  <MMClips>0</MMClips>
  <ScaleCrop>false</ScaleCrop>
  <HeadingPairs>
    <vt:vector size="4" baseType="variant">
      <vt:variant>
        <vt:lpstr>Theme</vt:lpstr>
      </vt:variant>
      <vt:variant>
        <vt:i4>19</vt:i4>
      </vt:variant>
      <vt:variant>
        <vt:lpstr>Slide Titles</vt:lpstr>
      </vt:variant>
      <vt:variant>
        <vt:i4>2</vt:i4>
      </vt:variant>
    </vt:vector>
  </HeadingPairs>
  <TitlesOfParts>
    <vt:vector size="21" baseType="lpstr">
      <vt:lpstr>17_Custom Design</vt:lpstr>
      <vt:lpstr>Custom Design</vt:lpstr>
      <vt:lpstr>8_Custom Design</vt:lpstr>
      <vt:lpstr>9_Custom Design</vt:lpstr>
      <vt:lpstr>1_Custom Design</vt:lpstr>
      <vt:lpstr>2_Custom Design</vt:lpstr>
      <vt:lpstr>3_Custom Design</vt:lpstr>
      <vt:lpstr>4_Custom Design</vt:lpstr>
      <vt:lpstr>5_Custom Design</vt:lpstr>
      <vt:lpstr>6_Custom Design</vt:lpstr>
      <vt:lpstr>7_Custom Design</vt:lpstr>
      <vt:lpstr>10_Custom Design</vt:lpstr>
      <vt:lpstr>11_Custom Design</vt:lpstr>
      <vt:lpstr>12_Custom Design</vt:lpstr>
      <vt:lpstr>13_Custom Design</vt:lpstr>
      <vt:lpstr>15_Custom Design</vt:lpstr>
      <vt:lpstr>16_Custom Design</vt:lpstr>
      <vt:lpstr>18_Custom Design</vt:lpstr>
      <vt:lpstr>19_Custom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Ellie Reid</dc:creator>
  <cp:lastModifiedBy>Charlotte Akester</cp:lastModifiedBy>
  <cp:revision>6</cp:revision>
  <dcterms:created xsi:type="dcterms:W3CDTF">2022-08-28T11:11:15Z</dcterms:created>
  <dcterms:modified xsi:type="dcterms:W3CDTF">2023-09-07T08:42:49Z</dcterms:modified>
</cp:coreProperties>
</file>