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21945600" cy="21945600"/>
  <p:notesSz cx="6858000" cy="9144000"/>
  <p:defaultTextStyle>
    <a:defPPr>
      <a:defRPr lang="en-US"/>
    </a:defPPr>
    <a:lvl1pPr marL="0" algn="l" defTabSz="13714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371410" algn="l" defTabSz="13714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742822" algn="l" defTabSz="13714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114238" algn="l" defTabSz="13714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485650" algn="l" defTabSz="13714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6857060" algn="l" defTabSz="13714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228472" algn="l" defTabSz="13714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9599882" algn="l" defTabSz="13714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0971294" algn="l" defTabSz="13714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EE2"/>
    <a:srgbClr val="D50012"/>
    <a:srgbClr val="28B611"/>
    <a:srgbClr val="120172"/>
    <a:srgbClr val="E8110C"/>
    <a:srgbClr val="7B081A"/>
    <a:srgbClr val="681811"/>
    <a:srgbClr val="AC0030"/>
    <a:srgbClr val="FCC400"/>
    <a:srgbClr val="729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1092" y="498"/>
      </p:cViewPr>
      <p:guideLst>
        <p:guide orient="horz" pos="6912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6B314-0EF1-6145-A94B-75E85C5E5F3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8743C-6039-644A-949B-AC615F98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0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41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1371410" algn="l" defTabSz="137141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2742822" algn="l" defTabSz="137141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4114238" algn="l" defTabSz="137141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5485650" algn="l" defTabSz="137141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6857060" algn="l" defTabSz="137141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8228472" algn="l" defTabSz="137141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9599882" algn="l" defTabSz="137141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10971294" algn="l" defTabSz="137141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6817366"/>
            <a:ext cx="18653760" cy="470408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2435840"/>
            <a:ext cx="1536192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71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42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11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485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85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228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599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9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8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29219" y="939809"/>
            <a:ext cx="3950974" cy="1996947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6305" y="939809"/>
            <a:ext cx="11487154" cy="1996947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2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4" y="14102088"/>
            <a:ext cx="18653760" cy="4358640"/>
          </a:xfrm>
        </p:spPr>
        <p:txBody>
          <a:bodyPr anchor="t"/>
          <a:lstStyle>
            <a:lvl1pPr algn="l">
              <a:defRPr sz="12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4" y="9301497"/>
            <a:ext cx="18653760" cy="4800598"/>
          </a:xfrm>
        </p:spPr>
        <p:txBody>
          <a:bodyPr anchor="b"/>
          <a:lstStyle>
            <a:lvl1pPr marL="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1pPr>
            <a:lvl2pPr marL="137141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742822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3pPr>
            <a:lvl4pPr marL="4114238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48565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685706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228472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9599882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0971294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6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6306" y="5461003"/>
            <a:ext cx="7719060" cy="15448282"/>
          </a:xfrm>
        </p:spPr>
        <p:txBody>
          <a:bodyPr/>
          <a:lstStyle>
            <a:lvl1pPr>
              <a:defRPr sz="8600"/>
            </a:lvl1pPr>
            <a:lvl2pPr>
              <a:defRPr sz="7200"/>
            </a:lvl2pPr>
            <a:lvl3pPr>
              <a:defRPr sz="60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1126" y="5461003"/>
            <a:ext cx="7719060" cy="15448282"/>
          </a:xfrm>
        </p:spPr>
        <p:txBody>
          <a:bodyPr/>
          <a:lstStyle>
            <a:lvl1pPr>
              <a:defRPr sz="8600"/>
            </a:lvl1pPr>
            <a:lvl2pPr>
              <a:defRPr sz="7200"/>
            </a:lvl2pPr>
            <a:lvl3pPr>
              <a:defRPr sz="60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78842"/>
            <a:ext cx="1975104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9" y="4912369"/>
            <a:ext cx="9696454" cy="204723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10" indent="0">
              <a:buNone/>
              <a:defRPr sz="6000" b="1"/>
            </a:lvl2pPr>
            <a:lvl3pPr marL="2742822" indent="0">
              <a:buNone/>
              <a:defRPr sz="5800" b="1"/>
            </a:lvl3pPr>
            <a:lvl4pPr marL="4114238" indent="0">
              <a:buNone/>
              <a:defRPr sz="4600" b="1"/>
            </a:lvl4pPr>
            <a:lvl5pPr marL="5485650" indent="0">
              <a:buNone/>
              <a:defRPr sz="4600" b="1"/>
            </a:lvl5pPr>
            <a:lvl6pPr marL="6857060" indent="0">
              <a:buNone/>
              <a:defRPr sz="4600" b="1"/>
            </a:lvl6pPr>
            <a:lvl7pPr marL="8228472" indent="0">
              <a:buNone/>
              <a:defRPr sz="4600" b="1"/>
            </a:lvl7pPr>
            <a:lvl8pPr marL="9599882" indent="0">
              <a:buNone/>
              <a:defRPr sz="4600" b="1"/>
            </a:lvl8pPr>
            <a:lvl9pPr marL="10971294" indent="0">
              <a:buNone/>
              <a:defRPr sz="4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9" y="6959607"/>
            <a:ext cx="9696454" cy="12644122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8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6" y="4912369"/>
            <a:ext cx="9700260" cy="204723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10" indent="0">
              <a:buNone/>
              <a:defRPr sz="6000" b="1"/>
            </a:lvl2pPr>
            <a:lvl3pPr marL="2742822" indent="0">
              <a:buNone/>
              <a:defRPr sz="5800" b="1"/>
            </a:lvl3pPr>
            <a:lvl4pPr marL="4114238" indent="0">
              <a:buNone/>
              <a:defRPr sz="4600" b="1"/>
            </a:lvl4pPr>
            <a:lvl5pPr marL="5485650" indent="0">
              <a:buNone/>
              <a:defRPr sz="4600" b="1"/>
            </a:lvl5pPr>
            <a:lvl6pPr marL="6857060" indent="0">
              <a:buNone/>
              <a:defRPr sz="4600" b="1"/>
            </a:lvl6pPr>
            <a:lvl7pPr marL="8228472" indent="0">
              <a:buNone/>
              <a:defRPr sz="4600" b="1"/>
            </a:lvl7pPr>
            <a:lvl8pPr marL="9599882" indent="0">
              <a:buNone/>
              <a:defRPr sz="4600" b="1"/>
            </a:lvl8pPr>
            <a:lvl9pPr marL="10971294" indent="0">
              <a:buNone/>
              <a:defRPr sz="4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6" y="6959607"/>
            <a:ext cx="9700260" cy="12644122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8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0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5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9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5" y="873756"/>
            <a:ext cx="7219954" cy="371856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873775"/>
            <a:ext cx="12268200" cy="18729962"/>
          </a:xfrm>
        </p:spPr>
        <p:txBody>
          <a:bodyPr/>
          <a:lstStyle>
            <a:lvl1pPr>
              <a:defRPr sz="9600"/>
            </a:lvl1pPr>
            <a:lvl2pPr>
              <a:defRPr sz="86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5" y="4592335"/>
            <a:ext cx="7219954" cy="15011402"/>
          </a:xfrm>
        </p:spPr>
        <p:txBody>
          <a:bodyPr/>
          <a:lstStyle>
            <a:lvl1pPr marL="0" indent="0">
              <a:buNone/>
              <a:defRPr sz="4600"/>
            </a:lvl1pPr>
            <a:lvl2pPr marL="1371410" indent="0">
              <a:buNone/>
              <a:defRPr sz="3600"/>
            </a:lvl2pPr>
            <a:lvl3pPr marL="2742822" indent="0">
              <a:buNone/>
              <a:defRPr sz="3200"/>
            </a:lvl3pPr>
            <a:lvl4pPr marL="4114238" indent="0">
              <a:buNone/>
              <a:defRPr sz="2400"/>
            </a:lvl4pPr>
            <a:lvl5pPr marL="5485650" indent="0">
              <a:buNone/>
              <a:defRPr sz="2400"/>
            </a:lvl5pPr>
            <a:lvl6pPr marL="6857060" indent="0">
              <a:buNone/>
              <a:defRPr sz="2400"/>
            </a:lvl6pPr>
            <a:lvl7pPr marL="8228472" indent="0">
              <a:buNone/>
              <a:defRPr sz="2400"/>
            </a:lvl7pPr>
            <a:lvl8pPr marL="9599882" indent="0">
              <a:buNone/>
              <a:defRPr sz="2400"/>
            </a:lvl8pPr>
            <a:lvl9pPr marL="10971294" indent="0">
              <a:buNone/>
              <a:defRPr sz="2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8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4" y="15361927"/>
            <a:ext cx="13167360" cy="1813562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4" y="1960884"/>
            <a:ext cx="13167360" cy="13167360"/>
          </a:xfrm>
        </p:spPr>
        <p:txBody>
          <a:bodyPr/>
          <a:lstStyle>
            <a:lvl1pPr marL="0" indent="0">
              <a:buNone/>
              <a:defRPr sz="9600"/>
            </a:lvl1pPr>
            <a:lvl2pPr marL="1371410" indent="0">
              <a:buNone/>
              <a:defRPr sz="8600"/>
            </a:lvl2pPr>
            <a:lvl3pPr marL="2742822" indent="0">
              <a:buNone/>
              <a:defRPr sz="7200"/>
            </a:lvl3pPr>
            <a:lvl4pPr marL="4114238" indent="0">
              <a:buNone/>
              <a:defRPr sz="6000"/>
            </a:lvl4pPr>
            <a:lvl5pPr marL="5485650" indent="0">
              <a:buNone/>
              <a:defRPr sz="6000"/>
            </a:lvl5pPr>
            <a:lvl6pPr marL="6857060" indent="0">
              <a:buNone/>
              <a:defRPr sz="6000"/>
            </a:lvl6pPr>
            <a:lvl7pPr marL="8228472" indent="0">
              <a:buNone/>
              <a:defRPr sz="6000"/>
            </a:lvl7pPr>
            <a:lvl8pPr marL="9599882" indent="0">
              <a:buNone/>
              <a:defRPr sz="6000"/>
            </a:lvl8pPr>
            <a:lvl9pPr marL="10971294" indent="0">
              <a:buNone/>
              <a:defRPr sz="6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4" y="17175489"/>
            <a:ext cx="13167360" cy="2575558"/>
          </a:xfrm>
        </p:spPr>
        <p:txBody>
          <a:bodyPr/>
          <a:lstStyle>
            <a:lvl1pPr marL="0" indent="0">
              <a:buNone/>
              <a:defRPr sz="4600"/>
            </a:lvl1pPr>
            <a:lvl2pPr marL="1371410" indent="0">
              <a:buNone/>
              <a:defRPr sz="3600"/>
            </a:lvl2pPr>
            <a:lvl3pPr marL="2742822" indent="0">
              <a:buNone/>
              <a:defRPr sz="3200"/>
            </a:lvl3pPr>
            <a:lvl4pPr marL="4114238" indent="0">
              <a:buNone/>
              <a:defRPr sz="2400"/>
            </a:lvl4pPr>
            <a:lvl5pPr marL="5485650" indent="0">
              <a:buNone/>
              <a:defRPr sz="2400"/>
            </a:lvl5pPr>
            <a:lvl6pPr marL="6857060" indent="0">
              <a:buNone/>
              <a:defRPr sz="2400"/>
            </a:lvl6pPr>
            <a:lvl7pPr marL="8228472" indent="0">
              <a:buNone/>
              <a:defRPr sz="2400"/>
            </a:lvl7pPr>
            <a:lvl8pPr marL="9599882" indent="0">
              <a:buNone/>
              <a:defRPr sz="2400"/>
            </a:lvl8pPr>
            <a:lvl9pPr marL="10971294" indent="0">
              <a:buNone/>
              <a:defRPr sz="2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4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878842"/>
            <a:ext cx="19751040" cy="3657600"/>
          </a:xfrm>
          <a:prstGeom prst="rect">
            <a:avLst/>
          </a:prstGeom>
        </p:spPr>
        <p:txBody>
          <a:bodyPr vert="horz" lIns="274286" tIns="137142" rIns="274286" bIns="137142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5120646"/>
            <a:ext cx="19751040" cy="14483084"/>
          </a:xfrm>
          <a:prstGeom prst="rect">
            <a:avLst/>
          </a:prstGeom>
        </p:spPr>
        <p:txBody>
          <a:bodyPr vert="horz" lIns="274286" tIns="137142" rIns="274286" bIns="137142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20340326"/>
            <a:ext cx="5120640" cy="1168404"/>
          </a:xfrm>
          <a:prstGeom prst="rect">
            <a:avLst/>
          </a:prstGeom>
        </p:spPr>
        <p:txBody>
          <a:bodyPr vert="horz" lIns="274286" tIns="137142" rIns="274286" bIns="137142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EA99-7722-2B4B-9F3B-1B5119DD120C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20340326"/>
            <a:ext cx="6949440" cy="1168404"/>
          </a:xfrm>
          <a:prstGeom prst="rect">
            <a:avLst/>
          </a:prstGeom>
        </p:spPr>
        <p:txBody>
          <a:bodyPr vert="horz" lIns="274286" tIns="137142" rIns="274286" bIns="137142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20340326"/>
            <a:ext cx="5120640" cy="1168404"/>
          </a:xfrm>
          <a:prstGeom prst="rect">
            <a:avLst/>
          </a:prstGeom>
        </p:spPr>
        <p:txBody>
          <a:bodyPr vert="horz" lIns="274286" tIns="137142" rIns="274286" bIns="137142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E11D-4D67-C348-84CF-23A8E3D5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6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71410" rtl="0" eaLnBrk="1" latinLnBrk="0" hangingPunct="1"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558" indent="-1028558" algn="l" defTabSz="137141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228546" indent="-857136" algn="l" defTabSz="1371410" rtl="0" eaLnBrk="1" latinLnBrk="0" hangingPunct="1">
        <a:spcBef>
          <a:spcPct val="20000"/>
        </a:spcBef>
        <a:buFont typeface="Arial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530" indent="-685708" algn="l" defTabSz="1371410" rtl="0" eaLnBrk="1" latinLnBrk="0" hangingPunct="1">
        <a:spcBef>
          <a:spcPct val="20000"/>
        </a:spcBef>
        <a:buFont typeface="Arial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4799942" indent="-685708" algn="l" defTabSz="1371410" rtl="0" eaLnBrk="1" latinLnBrk="0" hangingPunct="1">
        <a:spcBef>
          <a:spcPct val="20000"/>
        </a:spcBef>
        <a:buFont typeface="Arial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71352" indent="-685708" algn="l" defTabSz="1371410" rtl="0" eaLnBrk="1" latinLnBrk="0" hangingPunct="1">
        <a:spcBef>
          <a:spcPct val="20000"/>
        </a:spcBef>
        <a:buFont typeface="Arial"/>
        <a:buChar char="»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542764" indent="-685708" algn="l" defTabSz="1371410" rtl="0" eaLnBrk="1" latinLnBrk="0" hangingPunct="1">
        <a:spcBef>
          <a:spcPct val="20000"/>
        </a:spcBef>
        <a:buFont typeface="Arial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80" indent="-685708" algn="l" defTabSz="1371410" rtl="0" eaLnBrk="1" latinLnBrk="0" hangingPunct="1">
        <a:spcBef>
          <a:spcPct val="20000"/>
        </a:spcBef>
        <a:buFont typeface="Arial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5590" indent="-685708" algn="l" defTabSz="1371410" rtl="0" eaLnBrk="1" latinLnBrk="0" hangingPunct="1">
        <a:spcBef>
          <a:spcPct val="20000"/>
        </a:spcBef>
        <a:buFont typeface="Arial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7002" indent="-685708" algn="l" defTabSz="1371410" rtl="0" eaLnBrk="1" latinLnBrk="0" hangingPunct="1">
        <a:spcBef>
          <a:spcPct val="20000"/>
        </a:spcBef>
        <a:buFont typeface="Arial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410" algn="l" defTabSz="13714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2822" algn="l" defTabSz="13714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238" algn="l" defTabSz="13714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485650" algn="l" defTabSz="13714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6857060" algn="l" defTabSz="13714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228472" algn="l" defTabSz="13714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9599882" algn="l" defTabSz="13714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1294" algn="l" defTabSz="13714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:2 Pitch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8"/>
          <a:stretch/>
        </p:blipFill>
        <p:spPr>
          <a:xfrm>
            <a:off x="1259415" y="3850216"/>
            <a:ext cx="19534717" cy="143681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18364200"/>
            <a:ext cx="19558000" cy="787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5464" y="18482734"/>
            <a:ext cx="19202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rial"/>
                <a:cs typeface="Arial"/>
              </a:rPr>
              <a:t>Pogba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 moved into deep wide areas to play forward passes behind Romania (right hand of the pitch shown only) 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1400" y="18059400"/>
            <a:ext cx="198374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7374542" y="14253298"/>
            <a:ext cx="2019300" cy="1395088"/>
            <a:chOff x="1549400" y="10132485"/>
            <a:chExt cx="2019300" cy="1395088"/>
          </a:xfrm>
        </p:grpSpPr>
        <p:sp>
          <p:nvSpPr>
            <p:cNvPr id="7" name="TextBox 6"/>
            <p:cNvSpPr txBox="1"/>
            <p:nvPr/>
          </p:nvSpPr>
          <p:spPr>
            <a:xfrm>
              <a:off x="1549400" y="11065932"/>
              <a:ext cx="2019300" cy="461641"/>
            </a:xfrm>
            <a:prstGeom prst="rect">
              <a:avLst/>
            </a:prstGeom>
            <a:noFill/>
          </p:spPr>
          <p:txBody>
            <a:bodyPr wrap="square" lIns="182860" tIns="91428" rIns="182860" bIns="91428" rtlCol="0">
              <a:spAutoFit/>
            </a:bodyPr>
            <a:lstStyle/>
            <a:p>
              <a:pPr algn="ctr"/>
              <a:r>
                <a:rPr lang="en-US" sz="1800" b="1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Pogba</a:t>
              </a:r>
              <a:endParaRPr lang="en-US" sz="18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" name="Connector 117"/>
            <p:cNvSpPr/>
            <p:nvPr/>
          </p:nvSpPr>
          <p:spPr>
            <a:xfrm>
              <a:off x="2130924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France Kit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3" y="10132485"/>
              <a:ext cx="878415" cy="878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17736905" y="9493574"/>
            <a:ext cx="2019300" cy="1395088"/>
            <a:chOff x="1549400" y="10132485"/>
            <a:chExt cx="2019300" cy="1395088"/>
          </a:xfrm>
        </p:grpSpPr>
        <p:sp>
          <p:nvSpPr>
            <p:cNvPr id="11" name="TextBox 10"/>
            <p:cNvSpPr txBox="1"/>
            <p:nvPr/>
          </p:nvSpPr>
          <p:spPr>
            <a:xfrm>
              <a:off x="1549400" y="11065932"/>
              <a:ext cx="2019300" cy="461641"/>
            </a:xfrm>
            <a:prstGeom prst="rect">
              <a:avLst/>
            </a:prstGeom>
            <a:noFill/>
          </p:spPr>
          <p:txBody>
            <a:bodyPr wrap="square" lIns="182860" tIns="91428" rIns="182860" bIns="91428" rtlCol="0">
              <a:spAutoFit/>
            </a:bodyPr>
            <a:lstStyle/>
            <a:p>
              <a:pPr algn="ctr"/>
              <a:r>
                <a:rPr lang="en-US" sz="1800" b="1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Sagna</a:t>
              </a:r>
              <a:endParaRPr lang="en-US" sz="18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7"/>
            <p:cNvSpPr/>
            <p:nvPr/>
          </p:nvSpPr>
          <p:spPr>
            <a:xfrm>
              <a:off x="2130924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France Kit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3" y="10132485"/>
              <a:ext cx="878415" cy="878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8052822" y="8796030"/>
            <a:ext cx="2019300" cy="1395088"/>
            <a:chOff x="1549400" y="10132485"/>
            <a:chExt cx="2019300" cy="1395088"/>
          </a:xfrm>
        </p:grpSpPr>
        <p:sp>
          <p:nvSpPr>
            <p:cNvPr id="15" name="TextBox 14"/>
            <p:cNvSpPr txBox="1"/>
            <p:nvPr/>
          </p:nvSpPr>
          <p:spPr>
            <a:xfrm>
              <a:off x="1549400" y="11065932"/>
              <a:ext cx="2019300" cy="461641"/>
            </a:xfrm>
            <a:prstGeom prst="rect">
              <a:avLst/>
            </a:prstGeom>
            <a:noFill/>
          </p:spPr>
          <p:txBody>
            <a:bodyPr wrap="square" lIns="182860" tIns="91428" rIns="182860" bIns="91428" rtlCol="0">
              <a:spAutoFit/>
            </a:bodyPr>
            <a:lstStyle/>
            <a:p>
              <a:pPr algn="ctr"/>
              <a:r>
                <a:rPr lang="en-US" sz="1800" b="1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Giroud</a:t>
              </a:r>
              <a:endParaRPr lang="en-US" sz="18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" name="Connector 117"/>
            <p:cNvSpPr/>
            <p:nvPr/>
          </p:nvSpPr>
          <p:spPr>
            <a:xfrm>
              <a:off x="2130924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France Kit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3" y="10132485"/>
              <a:ext cx="878415" cy="878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11055847" y="11248628"/>
            <a:ext cx="2019300" cy="1395088"/>
            <a:chOff x="1549400" y="10132485"/>
            <a:chExt cx="2019300" cy="1395088"/>
          </a:xfrm>
        </p:grpSpPr>
        <p:sp>
          <p:nvSpPr>
            <p:cNvPr id="19" name="TextBox 18"/>
            <p:cNvSpPr txBox="1"/>
            <p:nvPr/>
          </p:nvSpPr>
          <p:spPr>
            <a:xfrm>
              <a:off x="1549400" y="11065932"/>
              <a:ext cx="2019300" cy="461641"/>
            </a:xfrm>
            <a:prstGeom prst="rect">
              <a:avLst/>
            </a:prstGeom>
            <a:noFill/>
          </p:spPr>
          <p:txBody>
            <a:bodyPr wrap="square" lIns="182860" tIns="91428" rIns="182860" bIns="91428" rtlCol="0">
              <a:spAutoFit/>
            </a:bodyPr>
            <a:lstStyle/>
            <a:p>
              <a:pPr algn="ctr"/>
              <a:r>
                <a:rPr lang="en-US" sz="1800" b="1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Greizmann</a:t>
              </a:r>
              <a:endParaRPr lang="en-US" sz="18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0" name="Connector 117"/>
            <p:cNvSpPr/>
            <p:nvPr/>
          </p:nvSpPr>
          <p:spPr>
            <a:xfrm>
              <a:off x="2130924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France Kit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3" y="10132485"/>
              <a:ext cx="878415" cy="878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8563483" y="11782266"/>
            <a:ext cx="2019300" cy="1395088"/>
            <a:chOff x="1549400" y="10132485"/>
            <a:chExt cx="2019300" cy="1395088"/>
          </a:xfrm>
        </p:grpSpPr>
        <p:sp>
          <p:nvSpPr>
            <p:cNvPr id="23" name="TextBox 22"/>
            <p:cNvSpPr txBox="1"/>
            <p:nvPr/>
          </p:nvSpPr>
          <p:spPr>
            <a:xfrm>
              <a:off x="1549400" y="11065932"/>
              <a:ext cx="2019300" cy="461641"/>
            </a:xfrm>
            <a:prstGeom prst="rect">
              <a:avLst/>
            </a:prstGeom>
            <a:noFill/>
          </p:spPr>
          <p:txBody>
            <a:bodyPr wrap="square" lIns="182860" tIns="91428" rIns="182860" bIns="91428" rtlCol="0">
              <a:spAutoFit/>
            </a:bodyPr>
            <a:lstStyle/>
            <a:p>
              <a:pPr algn="ctr"/>
              <a:r>
                <a:rPr lang="en-US" sz="1800" b="1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Payet</a:t>
              </a:r>
              <a:endParaRPr lang="en-US" sz="18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4" name="Connector 117"/>
            <p:cNvSpPr/>
            <p:nvPr/>
          </p:nvSpPr>
          <p:spPr>
            <a:xfrm>
              <a:off x="2130924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France Kit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3" y="10132485"/>
              <a:ext cx="878415" cy="878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12890997" y="16074885"/>
            <a:ext cx="2019300" cy="1395088"/>
            <a:chOff x="1549400" y="10132485"/>
            <a:chExt cx="2019300" cy="1395088"/>
          </a:xfrm>
        </p:grpSpPr>
        <p:sp>
          <p:nvSpPr>
            <p:cNvPr id="27" name="TextBox 26"/>
            <p:cNvSpPr txBox="1"/>
            <p:nvPr/>
          </p:nvSpPr>
          <p:spPr>
            <a:xfrm>
              <a:off x="1549400" y="11065932"/>
              <a:ext cx="2019300" cy="461641"/>
            </a:xfrm>
            <a:prstGeom prst="rect">
              <a:avLst/>
            </a:prstGeom>
            <a:noFill/>
          </p:spPr>
          <p:txBody>
            <a:bodyPr wrap="square" lIns="182860" tIns="91428" rIns="182860" bIns="91428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Rami</a:t>
              </a:r>
              <a:endParaRPr lang="en-US" sz="18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8" name="Connector 117"/>
            <p:cNvSpPr/>
            <p:nvPr/>
          </p:nvSpPr>
          <p:spPr>
            <a:xfrm>
              <a:off x="2130924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France Kit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3" y="10132485"/>
              <a:ext cx="878415" cy="878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4" name="Straight Connector 33"/>
          <p:cNvCxnSpPr/>
          <p:nvPr/>
        </p:nvCxnSpPr>
        <p:spPr>
          <a:xfrm flipH="1" flipV="1">
            <a:off x="15830550" y="8086725"/>
            <a:ext cx="2601612" cy="1625450"/>
          </a:xfrm>
          <a:prstGeom prst="line">
            <a:avLst/>
          </a:prstGeom>
          <a:ln w="76200" cmpd="sng">
            <a:solidFill>
              <a:srgbClr val="000000"/>
            </a:solidFill>
            <a:prstDash val="dash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9372563" y="8086725"/>
            <a:ext cx="1239294" cy="932975"/>
          </a:xfrm>
          <a:prstGeom prst="line">
            <a:avLst/>
          </a:prstGeom>
          <a:ln w="76200" cmpd="sng">
            <a:solidFill>
              <a:srgbClr val="000000"/>
            </a:solidFill>
            <a:prstDash val="dash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2188823" y="8799674"/>
            <a:ext cx="1009650" cy="2437449"/>
          </a:xfrm>
          <a:prstGeom prst="line">
            <a:avLst/>
          </a:prstGeom>
          <a:ln w="76200" cmpd="sng">
            <a:solidFill>
              <a:srgbClr val="000000"/>
            </a:solidFill>
            <a:prstDash val="dash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14773275" y="8086725"/>
            <a:ext cx="3402838" cy="6250249"/>
          </a:xfrm>
          <a:prstGeom prst="line">
            <a:avLst/>
          </a:prstGeom>
          <a:ln w="76200" cmpd="sng">
            <a:solidFill>
              <a:schemeClr val="tx1"/>
            </a:solidFill>
            <a:prstDash val="soli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B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064" y="13767726"/>
            <a:ext cx="512098" cy="512098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 flipV="1">
            <a:off x="14200718" y="14712615"/>
            <a:ext cx="3536187" cy="1588833"/>
          </a:xfrm>
          <a:prstGeom prst="line">
            <a:avLst/>
          </a:prstGeom>
          <a:ln w="76200" cmpd="sng">
            <a:solidFill>
              <a:schemeClr val="tx1"/>
            </a:solidFill>
            <a:prstDash val="soli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15830550" y="8753693"/>
            <a:ext cx="914400" cy="920752"/>
            <a:chOff x="3900458" y="10128250"/>
            <a:chExt cx="914400" cy="920752"/>
          </a:xfrm>
        </p:grpSpPr>
        <p:sp>
          <p:nvSpPr>
            <p:cNvPr id="50" name="Connector 118"/>
            <p:cNvSpPr/>
            <p:nvPr/>
          </p:nvSpPr>
          <p:spPr>
            <a:xfrm>
              <a:off x="3900458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sp>
          <p:nvSpPr>
            <p:cNvPr id="51" name="Connector 105"/>
            <p:cNvSpPr/>
            <p:nvPr/>
          </p:nvSpPr>
          <p:spPr>
            <a:xfrm>
              <a:off x="3913156" y="10128250"/>
              <a:ext cx="887444" cy="887444"/>
            </a:xfrm>
            <a:prstGeom prst="flowChartConnector">
              <a:avLst/>
            </a:prstGeom>
            <a:solidFill>
              <a:srgbClr val="FCC400"/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 dirty="0">
                <a:ln w="6350" cmpd="sng">
                  <a:solidFill>
                    <a:srgbClr val="000000"/>
                  </a:solidFill>
                </a:ln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2065497" y="8445426"/>
            <a:ext cx="914400" cy="920752"/>
            <a:chOff x="3900458" y="10128250"/>
            <a:chExt cx="914400" cy="920752"/>
          </a:xfrm>
        </p:grpSpPr>
        <p:sp>
          <p:nvSpPr>
            <p:cNvPr id="53" name="Connector 118"/>
            <p:cNvSpPr/>
            <p:nvPr/>
          </p:nvSpPr>
          <p:spPr>
            <a:xfrm>
              <a:off x="3900458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sp>
          <p:nvSpPr>
            <p:cNvPr id="54" name="Connector 105"/>
            <p:cNvSpPr/>
            <p:nvPr/>
          </p:nvSpPr>
          <p:spPr>
            <a:xfrm>
              <a:off x="3913156" y="10128250"/>
              <a:ext cx="887444" cy="887444"/>
            </a:xfrm>
            <a:prstGeom prst="flowChartConnector">
              <a:avLst/>
            </a:prstGeom>
            <a:solidFill>
              <a:srgbClr val="FCC400"/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 dirty="0">
                <a:ln w="6350" cmpd="sng">
                  <a:solidFill>
                    <a:srgbClr val="000000"/>
                  </a:solidFill>
                </a:ln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651405" y="8899450"/>
            <a:ext cx="914400" cy="920752"/>
            <a:chOff x="3900458" y="10128250"/>
            <a:chExt cx="914400" cy="920752"/>
          </a:xfrm>
        </p:grpSpPr>
        <p:sp>
          <p:nvSpPr>
            <p:cNvPr id="56" name="Connector 118"/>
            <p:cNvSpPr/>
            <p:nvPr/>
          </p:nvSpPr>
          <p:spPr>
            <a:xfrm>
              <a:off x="3900458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sp>
          <p:nvSpPr>
            <p:cNvPr id="57" name="Connector 105"/>
            <p:cNvSpPr/>
            <p:nvPr/>
          </p:nvSpPr>
          <p:spPr>
            <a:xfrm>
              <a:off x="3913156" y="10128250"/>
              <a:ext cx="887444" cy="887444"/>
            </a:xfrm>
            <a:prstGeom prst="flowChartConnector">
              <a:avLst/>
            </a:prstGeom>
            <a:solidFill>
              <a:srgbClr val="FCC400"/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 dirty="0">
                <a:ln w="6350" cmpd="sng">
                  <a:solidFill>
                    <a:srgbClr val="000000"/>
                  </a:solidFill>
                </a:ln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64647" y="8799674"/>
            <a:ext cx="914400" cy="920752"/>
            <a:chOff x="3900458" y="10128250"/>
            <a:chExt cx="914400" cy="920752"/>
          </a:xfrm>
        </p:grpSpPr>
        <p:sp>
          <p:nvSpPr>
            <p:cNvPr id="59" name="Connector 118"/>
            <p:cNvSpPr/>
            <p:nvPr/>
          </p:nvSpPr>
          <p:spPr>
            <a:xfrm>
              <a:off x="3900458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sp>
          <p:nvSpPr>
            <p:cNvPr id="60" name="Connector 105"/>
            <p:cNvSpPr/>
            <p:nvPr/>
          </p:nvSpPr>
          <p:spPr>
            <a:xfrm>
              <a:off x="3913156" y="10128250"/>
              <a:ext cx="887444" cy="887444"/>
            </a:xfrm>
            <a:prstGeom prst="flowChartConnector">
              <a:avLst/>
            </a:prstGeom>
            <a:solidFill>
              <a:srgbClr val="FCC400"/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 dirty="0">
                <a:ln w="6350" cmpd="sng">
                  <a:solidFill>
                    <a:srgbClr val="000000"/>
                  </a:solidFill>
                </a:ln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5630142" y="11781207"/>
            <a:ext cx="914400" cy="920752"/>
            <a:chOff x="3900458" y="10128250"/>
            <a:chExt cx="914400" cy="920752"/>
          </a:xfrm>
        </p:grpSpPr>
        <p:sp>
          <p:nvSpPr>
            <p:cNvPr id="62" name="Connector 118"/>
            <p:cNvSpPr/>
            <p:nvPr/>
          </p:nvSpPr>
          <p:spPr>
            <a:xfrm>
              <a:off x="3900458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sp>
          <p:nvSpPr>
            <p:cNvPr id="63" name="Connector 105"/>
            <p:cNvSpPr/>
            <p:nvPr/>
          </p:nvSpPr>
          <p:spPr>
            <a:xfrm>
              <a:off x="3913156" y="10128250"/>
              <a:ext cx="887444" cy="887444"/>
            </a:xfrm>
            <a:prstGeom prst="flowChartConnector">
              <a:avLst/>
            </a:prstGeom>
            <a:solidFill>
              <a:srgbClr val="FCC400"/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 dirty="0">
                <a:ln w="6350" cmpd="sng">
                  <a:solidFill>
                    <a:srgbClr val="000000"/>
                  </a:solidFill>
                </a:ln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878299" y="10716184"/>
            <a:ext cx="914400" cy="920752"/>
            <a:chOff x="3900458" y="10128250"/>
            <a:chExt cx="914400" cy="920752"/>
          </a:xfrm>
        </p:grpSpPr>
        <p:sp>
          <p:nvSpPr>
            <p:cNvPr id="65" name="Connector 118"/>
            <p:cNvSpPr/>
            <p:nvPr/>
          </p:nvSpPr>
          <p:spPr>
            <a:xfrm>
              <a:off x="3900458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sp>
          <p:nvSpPr>
            <p:cNvPr id="66" name="Connector 105"/>
            <p:cNvSpPr/>
            <p:nvPr/>
          </p:nvSpPr>
          <p:spPr>
            <a:xfrm>
              <a:off x="3913156" y="10128250"/>
              <a:ext cx="887444" cy="887444"/>
            </a:xfrm>
            <a:prstGeom prst="flowChartConnector">
              <a:avLst/>
            </a:prstGeom>
            <a:solidFill>
              <a:srgbClr val="FCC400"/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 dirty="0">
                <a:ln w="6350" cmpd="sng">
                  <a:solidFill>
                    <a:srgbClr val="000000"/>
                  </a:solidFill>
                </a:ln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650625" y="10716184"/>
            <a:ext cx="914400" cy="920752"/>
            <a:chOff x="3900458" y="10128250"/>
            <a:chExt cx="914400" cy="920752"/>
          </a:xfrm>
        </p:grpSpPr>
        <p:sp>
          <p:nvSpPr>
            <p:cNvPr id="68" name="Connector 118"/>
            <p:cNvSpPr/>
            <p:nvPr/>
          </p:nvSpPr>
          <p:spPr>
            <a:xfrm>
              <a:off x="3900458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sp>
          <p:nvSpPr>
            <p:cNvPr id="69" name="Connector 105"/>
            <p:cNvSpPr/>
            <p:nvPr/>
          </p:nvSpPr>
          <p:spPr>
            <a:xfrm>
              <a:off x="3913156" y="10128250"/>
              <a:ext cx="887444" cy="887444"/>
            </a:xfrm>
            <a:prstGeom prst="flowChartConnector">
              <a:avLst/>
            </a:prstGeom>
            <a:solidFill>
              <a:srgbClr val="FCC400"/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 dirty="0">
                <a:ln w="6350" cmpd="sng">
                  <a:solidFill>
                    <a:srgbClr val="000000"/>
                  </a:solidFill>
                </a:ln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1143644" y="14023775"/>
            <a:ext cx="914400" cy="920752"/>
            <a:chOff x="3900458" y="10128250"/>
            <a:chExt cx="914400" cy="920752"/>
          </a:xfrm>
        </p:grpSpPr>
        <p:sp>
          <p:nvSpPr>
            <p:cNvPr id="71" name="Connector 118"/>
            <p:cNvSpPr/>
            <p:nvPr/>
          </p:nvSpPr>
          <p:spPr>
            <a:xfrm>
              <a:off x="3900458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sp>
          <p:nvSpPr>
            <p:cNvPr id="72" name="Connector 105"/>
            <p:cNvSpPr/>
            <p:nvPr/>
          </p:nvSpPr>
          <p:spPr>
            <a:xfrm>
              <a:off x="3913156" y="10128250"/>
              <a:ext cx="887444" cy="887444"/>
            </a:xfrm>
            <a:prstGeom prst="flowChartConnector">
              <a:avLst/>
            </a:prstGeom>
            <a:solidFill>
              <a:srgbClr val="FCC400"/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 dirty="0">
                <a:ln w="6350" cmpd="sng">
                  <a:solidFill>
                    <a:srgbClr val="000000"/>
                  </a:solidFill>
                </a:ln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1274423" y="5835507"/>
            <a:ext cx="914400" cy="920752"/>
            <a:chOff x="3900458" y="10128250"/>
            <a:chExt cx="914400" cy="920752"/>
          </a:xfrm>
        </p:grpSpPr>
        <p:sp>
          <p:nvSpPr>
            <p:cNvPr id="74" name="Connector 245"/>
            <p:cNvSpPr/>
            <p:nvPr/>
          </p:nvSpPr>
          <p:spPr>
            <a:xfrm>
              <a:off x="3900458" y="10134602"/>
              <a:ext cx="914400" cy="91440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/>
            </a:p>
          </p:txBody>
        </p:sp>
        <p:sp>
          <p:nvSpPr>
            <p:cNvPr id="75" name="Connector 246"/>
            <p:cNvSpPr/>
            <p:nvPr/>
          </p:nvSpPr>
          <p:spPr>
            <a:xfrm>
              <a:off x="3913156" y="10128250"/>
              <a:ext cx="887444" cy="887444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60" tIns="91428" rIns="182860" bIns="91428" spcCol="0" rtlCol="0" anchor="ctr"/>
            <a:lstStyle/>
            <a:p>
              <a:pPr algn="ctr"/>
              <a:endParaRPr lang="en-US" dirty="0">
                <a:ln w="6350" cmpd="sng">
                  <a:solidFill>
                    <a:srgbClr val="000000"/>
                  </a:solidFill>
                </a:ln>
              </a:endParaRPr>
            </a:p>
          </p:txBody>
        </p:sp>
      </p:grpSp>
      <p:cxnSp>
        <p:nvCxnSpPr>
          <p:cNvPr id="79" name="Straight Connector 78"/>
          <p:cNvCxnSpPr/>
          <p:nvPr/>
        </p:nvCxnSpPr>
        <p:spPr>
          <a:xfrm flipV="1">
            <a:off x="10038801" y="11158480"/>
            <a:ext cx="1239294" cy="932975"/>
          </a:xfrm>
          <a:prstGeom prst="line">
            <a:avLst/>
          </a:prstGeom>
          <a:ln w="76200" cmpd="sng">
            <a:solidFill>
              <a:srgbClr val="000000"/>
            </a:solidFill>
            <a:prstDash val="dash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9931120" y="12569912"/>
            <a:ext cx="1356001" cy="974638"/>
          </a:xfrm>
          <a:prstGeom prst="line">
            <a:avLst/>
          </a:prstGeom>
          <a:ln w="76200" cmpd="sng">
            <a:solidFill>
              <a:srgbClr val="000000"/>
            </a:solidFill>
            <a:prstDash val="dash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8315325" y="10427021"/>
            <a:ext cx="773608" cy="1280925"/>
          </a:xfrm>
          <a:prstGeom prst="line">
            <a:avLst/>
          </a:prstGeom>
          <a:ln w="76200" cmpd="sng">
            <a:solidFill>
              <a:srgbClr val="000000"/>
            </a:solidFill>
            <a:prstDash val="dash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4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27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Mills</dc:creator>
  <cp:lastModifiedBy>Peter Glynn</cp:lastModifiedBy>
  <cp:revision>50</cp:revision>
  <dcterms:created xsi:type="dcterms:W3CDTF">2016-06-07T09:55:48Z</dcterms:created>
  <dcterms:modified xsi:type="dcterms:W3CDTF">2016-06-11T07:34:00Z</dcterms:modified>
</cp:coreProperties>
</file>