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37141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742822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114238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48565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685706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228472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9599882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0971294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EE2"/>
    <a:srgbClr val="D50012"/>
    <a:srgbClr val="28B611"/>
    <a:srgbClr val="120172"/>
    <a:srgbClr val="E8110C"/>
    <a:srgbClr val="7B081A"/>
    <a:srgbClr val="681811"/>
    <a:srgbClr val="AC0030"/>
    <a:srgbClr val="FCC400"/>
    <a:srgbClr val="729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092" y="804"/>
      </p:cViewPr>
      <p:guideLst>
        <p:guide orient="horz" pos="6912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B314-0EF1-6145-A94B-75E85C5E5F3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743C-6039-644A-949B-AC615F9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1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822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238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65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06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472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599882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294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8743C-6039-644A-949B-AC615F98F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6817366"/>
            <a:ext cx="18653760" cy="470408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2435840"/>
            <a:ext cx="1536192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59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9219" y="939809"/>
            <a:ext cx="3950974" cy="1996947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5" y="939809"/>
            <a:ext cx="11487154" cy="1996947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4" y="14102088"/>
            <a:ext cx="18653760" cy="435864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4" y="9301497"/>
            <a:ext cx="18653760" cy="4800598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74282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411423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48565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68570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22847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959988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0971294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6" y="5461003"/>
            <a:ext cx="7719060" cy="15448282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126" y="5461003"/>
            <a:ext cx="7719060" cy="15448282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78842"/>
            <a:ext cx="1975104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9" y="4912369"/>
            <a:ext cx="9696454" cy="204723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10" indent="0">
              <a:buNone/>
              <a:defRPr sz="6000" b="1"/>
            </a:lvl2pPr>
            <a:lvl3pPr marL="2742822" indent="0">
              <a:buNone/>
              <a:defRPr sz="5800" b="1"/>
            </a:lvl3pPr>
            <a:lvl4pPr marL="4114238" indent="0">
              <a:buNone/>
              <a:defRPr sz="4600" b="1"/>
            </a:lvl4pPr>
            <a:lvl5pPr marL="5485650" indent="0">
              <a:buNone/>
              <a:defRPr sz="4600" b="1"/>
            </a:lvl5pPr>
            <a:lvl6pPr marL="6857060" indent="0">
              <a:buNone/>
              <a:defRPr sz="4600" b="1"/>
            </a:lvl6pPr>
            <a:lvl7pPr marL="8228472" indent="0">
              <a:buNone/>
              <a:defRPr sz="4600" b="1"/>
            </a:lvl7pPr>
            <a:lvl8pPr marL="9599882" indent="0">
              <a:buNone/>
              <a:defRPr sz="4600" b="1"/>
            </a:lvl8pPr>
            <a:lvl9pPr marL="10971294" indent="0">
              <a:buNone/>
              <a:defRPr sz="4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9" y="6959607"/>
            <a:ext cx="9696454" cy="1264412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8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6" y="4912369"/>
            <a:ext cx="9700260" cy="204723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10" indent="0">
              <a:buNone/>
              <a:defRPr sz="6000" b="1"/>
            </a:lvl2pPr>
            <a:lvl3pPr marL="2742822" indent="0">
              <a:buNone/>
              <a:defRPr sz="5800" b="1"/>
            </a:lvl3pPr>
            <a:lvl4pPr marL="4114238" indent="0">
              <a:buNone/>
              <a:defRPr sz="4600" b="1"/>
            </a:lvl4pPr>
            <a:lvl5pPr marL="5485650" indent="0">
              <a:buNone/>
              <a:defRPr sz="4600" b="1"/>
            </a:lvl5pPr>
            <a:lvl6pPr marL="6857060" indent="0">
              <a:buNone/>
              <a:defRPr sz="4600" b="1"/>
            </a:lvl6pPr>
            <a:lvl7pPr marL="8228472" indent="0">
              <a:buNone/>
              <a:defRPr sz="4600" b="1"/>
            </a:lvl7pPr>
            <a:lvl8pPr marL="9599882" indent="0">
              <a:buNone/>
              <a:defRPr sz="4600" b="1"/>
            </a:lvl8pPr>
            <a:lvl9pPr marL="10971294" indent="0">
              <a:buNone/>
              <a:defRPr sz="4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6" y="6959607"/>
            <a:ext cx="9700260" cy="1264412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8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5" y="873756"/>
            <a:ext cx="7219954" cy="371856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873775"/>
            <a:ext cx="12268200" cy="18729962"/>
          </a:xfrm>
        </p:spPr>
        <p:txBody>
          <a:bodyPr/>
          <a:lstStyle>
            <a:lvl1pPr>
              <a:defRPr sz="9600"/>
            </a:lvl1pPr>
            <a:lvl2pPr>
              <a:defRPr sz="86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5" y="4592335"/>
            <a:ext cx="7219954" cy="15011402"/>
          </a:xfrm>
        </p:spPr>
        <p:txBody>
          <a:bodyPr/>
          <a:lstStyle>
            <a:lvl1pPr marL="0" indent="0">
              <a:buNone/>
              <a:defRPr sz="4600"/>
            </a:lvl1pPr>
            <a:lvl2pPr marL="1371410" indent="0">
              <a:buNone/>
              <a:defRPr sz="3600"/>
            </a:lvl2pPr>
            <a:lvl3pPr marL="2742822" indent="0">
              <a:buNone/>
              <a:defRPr sz="3200"/>
            </a:lvl3pPr>
            <a:lvl4pPr marL="4114238" indent="0">
              <a:buNone/>
              <a:defRPr sz="2400"/>
            </a:lvl4pPr>
            <a:lvl5pPr marL="5485650" indent="0">
              <a:buNone/>
              <a:defRPr sz="2400"/>
            </a:lvl5pPr>
            <a:lvl6pPr marL="6857060" indent="0">
              <a:buNone/>
              <a:defRPr sz="2400"/>
            </a:lvl6pPr>
            <a:lvl7pPr marL="8228472" indent="0">
              <a:buNone/>
              <a:defRPr sz="2400"/>
            </a:lvl7pPr>
            <a:lvl8pPr marL="9599882" indent="0">
              <a:buNone/>
              <a:defRPr sz="2400"/>
            </a:lvl8pPr>
            <a:lvl9pPr marL="10971294" indent="0">
              <a:buNone/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8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4" y="15361927"/>
            <a:ext cx="13167360" cy="181356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4" y="1960884"/>
            <a:ext cx="13167360" cy="13167360"/>
          </a:xfrm>
        </p:spPr>
        <p:txBody>
          <a:bodyPr/>
          <a:lstStyle>
            <a:lvl1pPr marL="0" indent="0">
              <a:buNone/>
              <a:defRPr sz="9600"/>
            </a:lvl1pPr>
            <a:lvl2pPr marL="1371410" indent="0">
              <a:buNone/>
              <a:defRPr sz="8600"/>
            </a:lvl2pPr>
            <a:lvl3pPr marL="2742822" indent="0">
              <a:buNone/>
              <a:defRPr sz="7200"/>
            </a:lvl3pPr>
            <a:lvl4pPr marL="4114238" indent="0">
              <a:buNone/>
              <a:defRPr sz="6000"/>
            </a:lvl4pPr>
            <a:lvl5pPr marL="5485650" indent="0">
              <a:buNone/>
              <a:defRPr sz="6000"/>
            </a:lvl5pPr>
            <a:lvl6pPr marL="6857060" indent="0">
              <a:buNone/>
              <a:defRPr sz="6000"/>
            </a:lvl6pPr>
            <a:lvl7pPr marL="8228472" indent="0">
              <a:buNone/>
              <a:defRPr sz="6000"/>
            </a:lvl7pPr>
            <a:lvl8pPr marL="9599882" indent="0">
              <a:buNone/>
              <a:defRPr sz="6000"/>
            </a:lvl8pPr>
            <a:lvl9pPr marL="10971294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4" y="17175489"/>
            <a:ext cx="13167360" cy="2575558"/>
          </a:xfrm>
        </p:spPr>
        <p:txBody>
          <a:bodyPr/>
          <a:lstStyle>
            <a:lvl1pPr marL="0" indent="0">
              <a:buNone/>
              <a:defRPr sz="4600"/>
            </a:lvl1pPr>
            <a:lvl2pPr marL="1371410" indent="0">
              <a:buNone/>
              <a:defRPr sz="3600"/>
            </a:lvl2pPr>
            <a:lvl3pPr marL="2742822" indent="0">
              <a:buNone/>
              <a:defRPr sz="3200"/>
            </a:lvl3pPr>
            <a:lvl4pPr marL="4114238" indent="0">
              <a:buNone/>
              <a:defRPr sz="2400"/>
            </a:lvl4pPr>
            <a:lvl5pPr marL="5485650" indent="0">
              <a:buNone/>
              <a:defRPr sz="2400"/>
            </a:lvl5pPr>
            <a:lvl6pPr marL="6857060" indent="0">
              <a:buNone/>
              <a:defRPr sz="2400"/>
            </a:lvl6pPr>
            <a:lvl7pPr marL="8228472" indent="0">
              <a:buNone/>
              <a:defRPr sz="2400"/>
            </a:lvl7pPr>
            <a:lvl8pPr marL="9599882" indent="0">
              <a:buNone/>
              <a:defRPr sz="2400"/>
            </a:lvl8pPr>
            <a:lvl9pPr marL="10971294" indent="0">
              <a:buNone/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878842"/>
            <a:ext cx="19751040" cy="3657600"/>
          </a:xfrm>
          <a:prstGeom prst="rect">
            <a:avLst/>
          </a:prstGeom>
        </p:spPr>
        <p:txBody>
          <a:bodyPr vert="horz" lIns="274286" tIns="137142" rIns="274286" bIns="137142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120646"/>
            <a:ext cx="19751040" cy="14483084"/>
          </a:xfrm>
          <a:prstGeom prst="rect">
            <a:avLst/>
          </a:prstGeom>
        </p:spPr>
        <p:txBody>
          <a:bodyPr vert="horz" lIns="274286" tIns="137142" rIns="274286" bIns="137142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20340326"/>
            <a:ext cx="5120640" cy="1168404"/>
          </a:xfrm>
          <a:prstGeom prst="rect">
            <a:avLst/>
          </a:prstGeom>
        </p:spPr>
        <p:txBody>
          <a:bodyPr vert="horz" lIns="274286" tIns="137142" rIns="274286" bIns="137142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20340326"/>
            <a:ext cx="6949440" cy="1168404"/>
          </a:xfrm>
          <a:prstGeom prst="rect">
            <a:avLst/>
          </a:prstGeom>
        </p:spPr>
        <p:txBody>
          <a:bodyPr vert="horz" lIns="274286" tIns="137142" rIns="274286" bIns="137142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20340326"/>
            <a:ext cx="5120640" cy="1168404"/>
          </a:xfrm>
          <a:prstGeom prst="rect">
            <a:avLst/>
          </a:prstGeom>
        </p:spPr>
        <p:txBody>
          <a:bodyPr vert="horz" lIns="274286" tIns="137142" rIns="274286" bIns="137142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71410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58" indent="-1028558" algn="l" defTabSz="137141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546" indent="-857136" algn="l" defTabSz="1371410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530" indent="-685708" algn="l" defTabSz="137141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942" indent="-685708" algn="l" defTabSz="1371410" rtl="0" eaLnBrk="1" latinLnBrk="0" hangingPunct="1">
        <a:spcBef>
          <a:spcPct val="20000"/>
        </a:spcBef>
        <a:buFont typeface="Arial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352" indent="-685708" algn="l" defTabSz="1371410" rtl="0" eaLnBrk="1" latinLnBrk="0" hangingPunct="1">
        <a:spcBef>
          <a:spcPct val="20000"/>
        </a:spcBef>
        <a:buFont typeface="Arial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2764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80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590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002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822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238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65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06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472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599882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294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 Pitc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36533"/>
            <a:ext cx="19543720" cy="13346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8034000"/>
            <a:ext cx="19558000" cy="78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5464" y="18152534"/>
            <a:ext cx="1920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Outline of France’s attacking formation and forward runs when the ball was in midfield (Romania back four only)  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35499" y="5430239"/>
            <a:ext cx="2019300" cy="1395088"/>
            <a:chOff x="1549400" y="10132485"/>
            <a:chExt cx="2019300" cy="1395088"/>
          </a:xfrm>
        </p:grpSpPr>
        <p:sp>
          <p:nvSpPr>
            <p:cNvPr id="7" name="TextBox 6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Evra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106523" y="12964513"/>
            <a:ext cx="2019300" cy="1395088"/>
            <a:chOff x="1549400" y="10132485"/>
            <a:chExt cx="2019300" cy="1395088"/>
          </a:xfrm>
        </p:grpSpPr>
        <p:sp>
          <p:nvSpPr>
            <p:cNvPr id="11" name="TextBox 10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Rami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7277599" y="10557450"/>
            <a:ext cx="2019300" cy="1395088"/>
            <a:chOff x="1549400" y="10132485"/>
            <a:chExt cx="2019300" cy="1395088"/>
          </a:xfrm>
        </p:grpSpPr>
        <p:sp>
          <p:nvSpPr>
            <p:cNvPr id="15" name="TextBox 14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Kante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5381625" y="8200462"/>
            <a:ext cx="2019300" cy="1395088"/>
            <a:chOff x="1549400" y="10132485"/>
            <a:chExt cx="2019300" cy="1395088"/>
          </a:xfrm>
        </p:grpSpPr>
        <p:sp>
          <p:nvSpPr>
            <p:cNvPr id="19" name="TextBox 18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Koscielny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13808577" y="9543060"/>
            <a:ext cx="2019300" cy="1395088"/>
            <a:chOff x="1549400" y="10132485"/>
            <a:chExt cx="2019300" cy="1395088"/>
          </a:xfrm>
        </p:grpSpPr>
        <p:sp>
          <p:nvSpPr>
            <p:cNvPr id="23" name="TextBox 22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Giroud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4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12736939" y="11343059"/>
            <a:ext cx="2019300" cy="1395088"/>
            <a:chOff x="1549400" y="10132485"/>
            <a:chExt cx="2019300" cy="1395088"/>
          </a:xfrm>
        </p:grpSpPr>
        <p:sp>
          <p:nvSpPr>
            <p:cNvPr id="27" name="TextBox 26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Greizmann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1756363" y="8907323"/>
            <a:ext cx="2019300" cy="1395088"/>
            <a:chOff x="1549400" y="10132485"/>
            <a:chExt cx="2019300" cy="1395088"/>
          </a:xfrm>
        </p:grpSpPr>
        <p:sp>
          <p:nvSpPr>
            <p:cNvPr id="31" name="TextBox 30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Payet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2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14127105" y="15550365"/>
            <a:ext cx="2019300" cy="1395088"/>
            <a:chOff x="1549400" y="10132485"/>
            <a:chExt cx="2019300" cy="1395088"/>
          </a:xfrm>
        </p:grpSpPr>
        <p:sp>
          <p:nvSpPr>
            <p:cNvPr id="35" name="TextBox 34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Sagna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6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9111134" y="7007324"/>
            <a:ext cx="2019300" cy="1395088"/>
            <a:chOff x="1549400" y="10132485"/>
            <a:chExt cx="2019300" cy="1395088"/>
          </a:xfrm>
        </p:grpSpPr>
        <p:sp>
          <p:nvSpPr>
            <p:cNvPr id="39" name="TextBox 38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Matuidi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0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9544992" y="12877633"/>
            <a:ext cx="2019300" cy="1395088"/>
            <a:chOff x="1549400" y="10132485"/>
            <a:chExt cx="2019300" cy="1395088"/>
          </a:xfrm>
        </p:grpSpPr>
        <p:sp>
          <p:nvSpPr>
            <p:cNvPr id="43" name="TextBox 42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Pogba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4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France Ki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Picture 49" descr="B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08" y="13147671"/>
            <a:ext cx="512098" cy="51209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917783" y="10436646"/>
            <a:ext cx="2019300" cy="1399323"/>
            <a:chOff x="3340036" y="10128250"/>
            <a:chExt cx="2019300" cy="1399323"/>
          </a:xfrm>
        </p:grpSpPr>
        <p:sp>
          <p:nvSpPr>
            <p:cNvPr id="52" name="TextBox 51"/>
            <p:cNvSpPr txBox="1"/>
            <p:nvPr/>
          </p:nvSpPr>
          <p:spPr>
            <a:xfrm>
              <a:off x="3340036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Lloris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3" name="Connector 225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54" name="Connector 242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659034" y="14374997"/>
            <a:ext cx="914400" cy="920752"/>
            <a:chOff x="3900458" y="10128250"/>
            <a:chExt cx="914400" cy="920752"/>
          </a:xfrm>
        </p:grpSpPr>
        <p:sp>
          <p:nvSpPr>
            <p:cNvPr id="57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136755" y="11605148"/>
            <a:ext cx="2019300" cy="1399323"/>
            <a:chOff x="3340036" y="10128250"/>
            <a:chExt cx="2019300" cy="1399323"/>
          </a:xfrm>
        </p:grpSpPr>
        <p:sp>
          <p:nvSpPr>
            <p:cNvPr id="60" name="TextBox 59"/>
            <p:cNvSpPr txBox="1"/>
            <p:nvPr/>
          </p:nvSpPr>
          <p:spPr>
            <a:xfrm>
              <a:off x="3340036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62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945369" y="9797645"/>
            <a:ext cx="914400" cy="920752"/>
            <a:chOff x="3900458" y="10128250"/>
            <a:chExt cx="914400" cy="920752"/>
          </a:xfrm>
        </p:grpSpPr>
        <p:sp>
          <p:nvSpPr>
            <p:cNvPr id="65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66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480197" y="6857899"/>
            <a:ext cx="914400" cy="920752"/>
            <a:chOff x="3900458" y="10128250"/>
            <a:chExt cx="914400" cy="920752"/>
          </a:xfrm>
        </p:grpSpPr>
        <p:sp>
          <p:nvSpPr>
            <p:cNvPr id="69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70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873820" y="10436082"/>
            <a:ext cx="914400" cy="920752"/>
            <a:chOff x="3900458" y="10128250"/>
            <a:chExt cx="914400" cy="920752"/>
          </a:xfrm>
        </p:grpSpPr>
        <p:sp>
          <p:nvSpPr>
            <p:cNvPr id="73" name="Connector 245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74" name="Connector 246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5103883" y="9543060"/>
            <a:ext cx="1835192" cy="677140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5602423" y="14381349"/>
            <a:ext cx="2014029" cy="1480069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4232863" y="11109534"/>
            <a:ext cx="3383589" cy="726436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1756363" y="9791945"/>
            <a:ext cx="635088" cy="1204712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3252221" y="9133909"/>
            <a:ext cx="2102578" cy="84467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0554576" y="7446531"/>
            <a:ext cx="4146542" cy="494240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701118" y="6192437"/>
            <a:ext cx="2454937" cy="814887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890779" y="9744465"/>
            <a:ext cx="1026244" cy="1135903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5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Mills</dc:creator>
  <cp:lastModifiedBy>Peter Glynn</cp:lastModifiedBy>
  <cp:revision>49</cp:revision>
  <dcterms:created xsi:type="dcterms:W3CDTF">2016-06-07T09:55:48Z</dcterms:created>
  <dcterms:modified xsi:type="dcterms:W3CDTF">2016-06-11T07:20:03Z</dcterms:modified>
</cp:coreProperties>
</file>