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706" r:id="rId3"/>
  </p:sldMasterIdLst>
  <p:sldIdLst>
    <p:sldId id="256" r:id="rId4"/>
    <p:sldId id="261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372527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1pPr>
    <a:lvl2pPr marL="372527" algn="l" defTabSz="372527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2pPr>
    <a:lvl3pPr marL="745053" algn="l" defTabSz="372527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3pPr>
    <a:lvl4pPr marL="1117580" algn="l" defTabSz="372527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4pPr>
    <a:lvl5pPr marL="1490106" algn="l" defTabSz="372527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5pPr>
    <a:lvl6pPr marL="1862633" algn="l" defTabSz="372527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6pPr>
    <a:lvl7pPr marL="2235159" algn="l" defTabSz="372527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7pPr>
    <a:lvl8pPr marL="2607686" algn="l" defTabSz="372527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8pPr>
    <a:lvl9pPr marL="2980212" algn="l" defTabSz="372527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04DB4E-A038-A242-53BE-AA7FE87306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3875" y="6324600"/>
            <a:ext cx="742950" cy="10382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Insert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414845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E5A4ED0-A2B0-2CB0-5F6D-3B494B936D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91025" y="6638925"/>
            <a:ext cx="742950" cy="10382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Insert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12245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E5A4ED0-A2B0-2CB0-5F6D-3B494B936D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1999" y="7458075"/>
            <a:ext cx="479425" cy="603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GB" dirty="0"/>
              <a:t>Insert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211351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18C94D2-340A-DD2C-A178-E39F59323B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B938651-E11B-1CE0-6888-FB1975EA6A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8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57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9EFE99A-6CD4-649B-6388-7280B3A84E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108DAF-865C-35F1-F831-4F8445191AD3}"/>
              </a:ext>
            </a:extLst>
          </p:cNvPr>
          <p:cNvSpPr txBox="1"/>
          <p:nvPr/>
        </p:nvSpPr>
        <p:spPr>
          <a:xfrm>
            <a:off x="-3175000" y="4103232"/>
            <a:ext cx="2730500" cy="14469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Insert your logo in the box next to The FA and Play Safe lockup.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You can print directly from this template or Save as Adobe PDF and print it.</a:t>
            </a:r>
          </a:p>
        </p:txBody>
      </p:sp>
    </p:spTree>
    <p:extLst>
      <p:ext uri="{BB962C8B-B14F-4D97-AF65-F5344CB8AC3E}">
        <p14:creationId xmlns:p14="http://schemas.microsoft.com/office/powerpoint/2010/main" val="263425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FE10B3-CC6D-4630-4B47-C1B4F24F42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D3AE6-BBD9-935F-EA66-682F895EE688}"/>
              </a:ext>
            </a:extLst>
          </p:cNvPr>
          <p:cNvSpPr txBox="1"/>
          <p:nvPr/>
        </p:nvSpPr>
        <p:spPr>
          <a:xfrm>
            <a:off x="-3175000" y="4103232"/>
            <a:ext cx="2730500" cy="14469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Insert your logo in the box next to The FA and Play Safe lockup.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You can print directly from this template or Save as Adobe PDF and print it.</a:t>
            </a:r>
          </a:p>
        </p:txBody>
      </p:sp>
    </p:spTree>
    <p:extLst>
      <p:ext uri="{BB962C8B-B14F-4D97-AF65-F5344CB8AC3E}">
        <p14:creationId xmlns:p14="http://schemas.microsoft.com/office/powerpoint/2010/main" val="189744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4C695046-393D-47AA-C8EA-848812252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6858000" cy="9700752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3314D278-FC33-1254-67EE-4671291B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23"/>
            <a:ext cx="6858000" cy="9700752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658A92-F079-C7F7-8956-D959DB6FEE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DC9638-7C1E-5132-4C94-34E9520A9BF6}"/>
              </a:ext>
            </a:extLst>
          </p:cNvPr>
          <p:cNvSpPr txBox="1"/>
          <p:nvPr/>
        </p:nvSpPr>
        <p:spPr>
          <a:xfrm>
            <a:off x="-3175000" y="3200165"/>
            <a:ext cx="2730500" cy="32530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Insert </a:t>
            </a:r>
            <a:r>
              <a:rPr lang="en-GB">
                <a:solidFill>
                  <a:srgbClr val="FF0000"/>
                </a:solidFill>
              </a:rPr>
              <a:t>your logo </a:t>
            </a:r>
            <a:r>
              <a:rPr lang="en-GB" dirty="0">
                <a:solidFill>
                  <a:srgbClr val="FF0000"/>
                </a:solidFill>
              </a:rPr>
              <a:t>in the box next to The FA and Play Safe lockup.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Insert your image in the background. Make sure it fits the whole A4 space.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Then right click and ‘Send to Back’ to get the graphics to sit on top of the image.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You can print directly from this template or Save as Adobe PDF and print it.</a:t>
            </a:r>
          </a:p>
        </p:txBody>
      </p:sp>
    </p:spTree>
    <p:extLst>
      <p:ext uri="{BB962C8B-B14F-4D97-AF65-F5344CB8AC3E}">
        <p14:creationId xmlns:p14="http://schemas.microsoft.com/office/powerpoint/2010/main" val="27379915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he FA">
      <a:dk1>
        <a:srgbClr val="011E41"/>
      </a:dk1>
      <a:lt1>
        <a:sysClr val="window" lastClr="FFFFFF"/>
      </a:lt1>
      <a:dk2>
        <a:srgbClr val="E1261C"/>
      </a:dk2>
      <a:lt2>
        <a:srgbClr val="E7E6E6"/>
      </a:lt2>
      <a:accent1>
        <a:srgbClr val="011E41"/>
      </a:accent1>
      <a:accent2>
        <a:srgbClr val="FFFFFF"/>
      </a:accent2>
      <a:accent3>
        <a:srgbClr val="E1261C"/>
      </a:accent3>
      <a:accent4>
        <a:srgbClr val="E7E6E6"/>
      </a:accent4>
      <a:accent5>
        <a:srgbClr val="011E41"/>
      </a:accent5>
      <a:accent6>
        <a:srgbClr val="E1261C"/>
      </a:accent6>
      <a:hlink>
        <a:srgbClr val="FFFFFF"/>
      </a:hlink>
      <a:folHlink>
        <a:srgbClr val="E7E6E6"/>
      </a:folHlink>
    </a:clrScheme>
    <a:fontScheme name="The FA">
      <a:majorFont>
        <a:latin typeface="FA Brush"/>
        <a:ea typeface=""/>
        <a:cs typeface=""/>
      </a:majorFont>
      <a:minorFont>
        <a:latin typeface="FS Jac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he FA">
      <a:dk1>
        <a:srgbClr val="011E41"/>
      </a:dk1>
      <a:lt1>
        <a:sysClr val="window" lastClr="FFFFFF"/>
      </a:lt1>
      <a:dk2>
        <a:srgbClr val="E1261C"/>
      </a:dk2>
      <a:lt2>
        <a:srgbClr val="E7E6E6"/>
      </a:lt2>
      <a:accent1>
        <a:srgbClr val="011E41"/>
      </a:accent1>
      <a:accent2>
        <a:srgbClr val="FFFFFF"/>
      </a:accent2>
      <a:accent3>
        <a:srgbClr val="E1261C"/>
      </a:accent3>
      <a:accent4>
        <a:srgbClr val="E7E6E6"/>
      </a:accent4>
      <a:accent5>
        <a:srgbClr val="011E41"/>
      </a:accent5>
      <a:accent6>
        <a:srgbClr val="E1261C"/>
      </a:accent6>
      <a:hlink>
        <a:srgbClr val="FFFFFF"/>
      </a:hlink>
      <a:folHlink>
        <a:srgbClr val="E7E6E6"/>
      </a:folHlink>
    </a:clrScheme>
    <a:fontScheme name="The FA">
      <a:majorFont>
        <a:latin typeface="FA Brush"/>
        <a:ea typeface=""/>
        <a:cs typeface=""/>
      </a:majorFont>
      <a:minorFont>
        <a:latin typeface="FS Jac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The FA">
      <a:dk1>
        <a:srgbClr val="011E41"/>
      </a:dk1>
      <a:lt1>
        <a:sysClr val="window" lastClr="FFFFFF"/>
      </a:lt1>
      <a:dk2>
        <a:srgbClr val="E1261C"/>
      </a:dk2>
      <a:lt2>
        <a:srgbClr val="E7E6E6"/>
      </a:lt2>
      <a:accent1>
        <a:srgbClr val="011E41"/>
      </a:accent1>
      <a:accent2>
        <a:srgbClr val="FFFFFF"/>
      </a:accent2>
      <a:accent3>
        <a:srgbClr val="E1261C"/>
      </a:accent3>
      <a:accent4>
        <a:srgbClr val="E7E6E6"/>
      </a:accent4>
      <a:accent5>
        <a:srgbClr val="011E41"/>
      </a:accent5>
      <a:accent6>
        <a:srgbClr val="E1261C"/>
      </a:accent6>
      <a:hlink>
        <a:srgbClr val="FFFFFF"/>
      </a:hlink>
      <a:folHlink>
        <a:srgbClr val="E7E6E6"/>
      </a:folHlink>
    </a:clrScheme>
    <a:fontScheme name="The FA">
      <a:majorFont>
        <a:latin typeface="FA Brush"/>
        <a:ea typeface=""/>
        <a:cs typeface=""/>
      </a:majorFont>
      <a:minorFont>
        <a:latin typeface="FS Jac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130</Words>
  <Application>Microsoft Office PowerPoint</Application>
  <PresentationFormat>A4 Paper (210x297 mm)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FS Jack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Fearn</dc:creator>
  <cp:lastModifiedBy>Natalie Fearn</cp:lastModifiedBy>
  <cp:revision>5</cp:revision>
  <dcterms:created xsi:type="dcterms:W3CDTF">2022-09-05T10:17:45Z</dcterms:created>
  <dcterms:modified xsi:type="dcterms:W3CDTF">2022-09-05T11:02:30Z</dcterms:modified>
</cp:coreProperties>
</file>