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sldIdLst>
    <p:sldId id="256" r:id="rId4"/>
    <p:sldId id="257" r:id="rId5"/>
    <p:sldId id="259" r:id="rId6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9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044BB2D-F261-7062-DE99-469D89388F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96695" y="4784725"/>
            <a:ext cx="1002590" cy="1509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Insert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406595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044BB2D-F261-7062-DE99-469D89388F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03732" y="6489238"/>
            <a:ext cx="869425" cy="12343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Insert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394347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8">
            <a:extLst>
              <a:ext uri="{FF2B5EF4-FFF2-40B4-BE49-F238E27FC236}">
                <a16:creationId xmlns:a16="http://schemas.microsoft.com/office/drawing/2014/main" id="{F295F7C4-47E5-CAB8-B548-735918DA01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48548" y="7522369"/>
            <a:ext cx="539979" cy="7810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Insert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312245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689EF494-036A-94B2-8C9A-31ECBC72F6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2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FD899F3-A860-D59D-1349-60FE7A88BC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28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F4D9B09-113D-16DA-FD43-560EBFB05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108DAF-865C-35F1-F831-4F8445191AD3}"/>
              </a:ext>
            </a:extLst>
          </p:cNvPr>
          <p:cNvSpPr txBox="1"/>
          <p:nvPr/>
        </p:nvSpPr>
        <p:spPr>
          <a:xfrm>
            <a:off x="-3175000" y="3724539"/>
            <a:ext cx="2730500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Insert your logo in the box next to The FA and Play Safe lockup.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Export the slide out as a JPEG to use on social media. File &gt; Save As &gt; change the file format to JPEG</a:t>
            </a:r>
          </a:p>
        </p:txBody>
      </p:sp>
    </p:spTree>
    <p:extLst>
      <p:ext uri="{BB962C8B-B14F-4D97-AF65-F5344CB8AC3E}">
        <p14:creationId xmlns:p14="http://schemas.microsoft.com/office/powerpoint/2010/main" val="263425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59310C7-23B0-3428-C9B7-2AB17B3308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DBF9F-6C70-2C3B-AAE6-C8FDA5CBA728}"/>
              </a:ext>
            </a:extLst>
          </p:cNvPr>
          <p:cNvSpPr txBox="1"/>
          <p:nvPr/>
        </p:nvSpPr>
        <p:spPr>
          <a:xfrm>
            <a:off x="-3175000" y="3724539"/>
            <a:ext cx="2730500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Insert your logo in the box next to The FA and Play Safe lockup.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Export the slide out as a JPEG to use on social media. File &gt; Save As &gt; change the file format to JPEG</a:t>
            </a:r>
          </a:p>
        </p:txBody>
      </p:sp>
    </p:spTree>
    <p:extLst>
      <p:ext uri="{BB962C8B-B14F-4D97-AF65-F5344CB8AC3E}">
        <p14:creationId xmlns:p14="http://schemas.microsoft.com/office/powerpoint/2010/main" val="173883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03BD2E82-2F02-7764-BF0D-6E4B47D39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7204CB-4E43-51A7-63A4-97BE89209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075EBDB-F461-43BF-4345-C29AA24002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9EA48C-D110-7BB2-EE86-31C295AB51EB}"/>
              </a:ext>
            </a:extLst>
          </p:cNvPr>
          <p:cNvSpPr txBox="1"/>
          <p:nvPr/>
        </p:nvSpPr>
        <p:spPr>
          <a:xfrm>
            <a:off x="-3175000" y="2478043"/>
            <a:ext cx="2730500" cy="50783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Insert your logo in the box next to The FA and Play Safe lockup.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Insert your image in the background. Make sure it fits the whole 1x1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square space.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Then right click and ‘Send to Back’ to get the graphics to sit on top of the image.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Export the slide out as a JPEG to use on social media. File &gt; Save As &gt; change the file format to JPEG</a:t>
            </a:r>
          </a:p>
        </p:txBody>
      </p:sp>
    </p:spTree>
    <p:extLst>
      <p:ext uri="{BB962C8B-B14F-4D97-AF65-F5344CB8AC3E}">
        <p14:creationId xmlns:p14="http://schemas.microsoft.com/office/powerpoint/2010/main" val="2363728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 FA">
      <a:dk1>
        <a:srgbClr val="011E41"/>
      </a:dk1>
      <a:lt1>
        <a:sysClr val="window" lastClr="FFFFFF"/>
      </a:lt1>
      <a:dk2>
        <a:srgbClr val="E1261C"/>
      </a:dk2>
      <a:lt2>
        <a:srgbClr val="E7E6E6"/>
      </a:lt2>
      <a:accent1>
        <a:srgbClr val="011E41"/>
      </a:accent1>
      <a:accent2>
        <a:srgbClr val="FFFFFF"/>
      </a:accent2>
      <a:accent3>
        <a:srgbClr val="E1261C"/>
      </a:accent3>
      <a:accent4>
        <a:srgbClr val="E7E6E6"/>
      </a:accent4>
      <a:accent5>
        <a:srgbClr val="011E41"/>
      </a:accent5>
      <a:accent6>
        <a:srgbClr val="E1261C"/>
      </a:accent6>
      <a:hlink>
        <a:srgbClr val="FFFFFF"/>
      </a:hlink>
      <a:folHlink>
        <a:srgbClr val="E7E6E6"/>
      </a:folHlink>
    </a:clrScheme>
    <a:fontScheme name="The FA">
      <a:majorFont>
        <a:latin typeface="FA Brush"/>
        <a:ea typeface=""/>
        <a:cs typeface=""/>
      </a:majorFont>
      <a:minorFont>
        <a:latin typeface="FS Jac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he FA">
      <a:dk1>
        <a:srgbClr val="011E41"/>
      </a:dk1>
      <a:lt1>
        <a:sysClr val="window" lastClr="FFFFFF"/>
      </a:lt1>
      <a:dk2>
        <a:srgbClr val="E1261C"/>
      </a:dk2>
      <a:lt2>
        <a:srgbClr val="E7E6E6"/>
      </a:lt2>
      <a:accent1>
        <a:srgbClr val="011E41"/>
      </a:accent1>
      <a:accent2>
        <a:srgbClr val="FFFFFF"/>
      </a:accent2>
      <a:accent3>
        <a:srgbClr val="E1261C"/>
      </a:accent3>
      <a:accent4>
        <a:srgbClr val="E7E6E6"/>
      </a:accent4>
      <a:accent5>
        <a:srgbClr val="011E41"/>
      </a:accent5>
      <a:accent6>
        <a:srgbClr val="E1261C"/>
      </a:accent6>
      <a:hlink>
        <a:srgbClr val="FFFFFF"/>
      </a:hlink>
      <a:folHlink>
        <a:srgbClr val="E7E6E6"/>
      </a:folHlink>
    </a:clrScheme>
    <a:fontScheme name="The FA">
      <a:majorFont>
        <a:latin typeface="FA Brush"/>
        <a:ea typeface=""/>
        <a:cs typeface=""/>
      </a:majorFont>
      <a:minorFont>
        <a:latin typeface="FS Jac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The FA">
      <a:dk1>
        <a:srgbClr val="011E41"/>
      </a:dk1>
      <a:lt1>
        <a:sysClr val="window" lastClr="FFFFFF"/>
      </a:lt1>
      <a:dk2>
        <a:srgbClr val="E1261C"/>
      </a:dk2>
      <a:lt2>
        <a:srgbClr val="E7E6E6"/>
      </a:lt2>
      <a:accent1>
        <a:srgbClr val="011E41"/>
      </a:accent1>
      <a:accent2>
        <a:srgbClr val="FFFFFF"/>
      </a:accent2>
      <a:accent3>
        <a:srgbClr val="E1261C"/>
      </a:accent3>
      <a:accent4>
        <a:srgbClr val="E7E6E6"/>
      </a:accent4>
      <a:accent5>
        <a:srgbClr val="011E41"/>
      </a:accent5>
      <a:accent6>
        <a:srgbClr val="E1261C"/>
      </a:accent6>
      <a:hlink>
        <a:srgbClr val="FFFFFF"/>
      </a:hlink>
      <a:folHlink>
        <a:srgbClr val="E7E6E6"/>
      </a:folHlink>
    </a:clrScheme>
    <a:fontScheme name="The FA">
      <a:majorFont>
        <a:latin typeface="FA Brush"/>
        <a:ea typeface=""/>
        <a:cs typeface=""/>
      </a:majorFont>
      <a:minorFont>
        <a:latin typeface="FS Jac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156</Words>
  <Application>Microsoft Office PowerPoint</Application>
  <PresentationFormat>Custom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FS Jack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Fearn</dc:creator>
  <cp:lastModifiedBy>Natalie Fearn</cp:lastModifiedBy>
  <cp:revision>3</cp:revision>
  <dcterms:created xsi:type="dcterms:W3CDTF">2022-09-05T10:17:45Z</dcterms:created>
  <dcterms:modified xsi:type="dcterms:W3CDTF">2022-09-05T11:02:55Z</dcterms:modified>
</cp:coreProperties>
</file>