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18" r:id="rId2"/>
    <p:sldId id="435" r:id="rId3"/>
    <p:sldId id="446" r:id="rId4"/>
    <p:sldId id="454" r:id="rId5"/>
    <p:sldId id="424" r:id="rId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8A"/>
    <a:srgbClr val="00275D"/>
    <a:srgbClr val="877E4B"/>
    <a:srgbClr val="ABA269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82382" autoAdjust="0"/>
  </p:normalViewPr>
  <p:slideViewPr>
    <p:cSldViewPr snapToObjects="1"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564"/>
    </p:cViewPr>
  </p:sorterViewPr>
  <p:notesViewPr>
    <p:cSldViewPr snapToObjects="1">
      <p:cViewPr varScale="1">
        <p:scale>
          <a:sx n="63" d="100"/>
          <a:sy n="63" d="100"/>
        </p:scale>
        <p:origin x="-3078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A4E2E-4CCD-42A2-A13C-C85DEB24C697}" type="datetimeFigureOut">
              <a:rPr lang="en-US" smtClean="0"/>
              <a:pPr/>
              <a:t>5/8/2019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BF70F-E194-4411-ACBC-511FFC7732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8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F22D69-4FC8-4B2B-9799-D6FC6AFE2550}" type="datetime1">
              <a:rPr lang="en-US"/>
              <a:pPr/>
              <a:t>5/8/2019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73BC78-377A-467A-81E2-AE688CB912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88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95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50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5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73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8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4D77F-B45A-4716-89DB-25D284D28E88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137D4-8CD6-4BED-A150-55487FDA29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FC113-723D-43B7-9EFB-8C88BEB35FB1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E3324-4B06-48FF-B800-5AE3E861B0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D5D43-8E87-4421-BE85-4DFA401E48E2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A579E-FB8D-4204-9E66-1335159897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8D0DA-BB62-4DF6-8533-90FF3828843C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9E20E-792B-4DF0-A949-DEDC8690D8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F4FFC-AD6E-44AF-9E00-DDF1DA10199B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EFDA7-5A12-4040-A9B9-76D4A341FE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8C41-58E7-46F3-929F-96E417EFF7A2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252AB-431C-4594-AF5C-5D10AA2022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6E333-D3A9-48D8-BDB4-83E35226F51C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376F-1B5C-44AB-8947-42E14A1196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824A88-6060-4311-8AF7-EFAFD6D69997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57B02-81B2-4BBF-A482-74D915102F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0BE1F3-8D4D-4EEE-9196-5EB1306B911B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1CE88-D481-4365-AB51-041B8BB701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70C2A-D7A0-4085-87AC-506DCB828285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7A581-D0FE-46CA-9AB2-8C194E1BD2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1355F-25A0-4C64-B148-AE158BEE11EB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3B121-66D0-4C34-AC93-722BBD8732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AF8E1-3F54-4653-BAC4-D824E51F30A8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A26E3-C4B2-44E6-8D5C-EC1779855E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KGROUND SLVR LIONS.jpg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3E4CB82-D049-4421-9B1E-CF85FA660D8A}" type="datetime1">
              <a:rPr lang="en-US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09E9C0E-0020-4B8B-9FB3-0CECA94CB96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 descr="FA_CREST_4C_C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4800" y="5788025"/>
            <a:ext cx="6477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B8A"/>
          </a:solidFill>
          <a:latin typeface="Arial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2000" kern="1200">
          <a:solidFill>
            <a:srgbClr val="003B8A"/>
          </a:solidFill>
          <a:latin typeface="Arial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6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4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4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source=imgres&amp;cd=&amp;cad=rja&amp;uact=8&amp;ved=0CAwQjRwwAA&amp;url=http://www.iog.org/&amp;ei=No9UVcHyIImP7AbbxYPwDg&amp;psig=AFQjCNFrZegPpRsasic0fWMrADb9P_iBag&amp;ust=1431691446597555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google.co.uk/url?sa=i&amp;source=imgres&amp;cd=&amp;cad=rja&amp;uact=8&amp;ved=0CAwQjRwwAA&amp;url=http://en.wikipedia.org/wiki/Stoke_City_F.C.&amp;ei=FY5UVfuOMKSU7Aa3-4HgDg&amp;psig=AFQjCNHlj8E3uD7gO85-PK4o2QL0iDOt0Q&amp;ust=14316911578926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source=imgres&amp;cd=&amp;cad=rja&amp;uact=8&amp;ved=0CAwQjRwwAA&amp;url=http://www.iog.org/&amp;ei=No9UVcHyIImP7AbbxYPwDg&amp;psig=AFQjCNFrZegPpRsasic0fWMrADb9P_iBag&amp;ust=1431691446597555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google.co.uk/url?sa=i&amp;source=imgres&amp;cd=&amp;cad=rja&amp;uact=8&amp;ved=0CAwQjRwwAA&amp;url=http://en.wikipedia.org/wiki/Stoke_City_F.C.&amp;ei=FY5UVfuOMKSU7Aa3-4HgDg&amp;psig=AFQjCNHlj8E3uD7gO85-PK4o2QL0iDOt0Q&amp;ust=14316911578926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576" y="260648"/>
            <a:ext cx="7242904" cy="1661954"/>
          </a:xfrm>
        </p:spPr>
        <p:txBody>
          <a:bodyPr/>
          <a:lstStyle/>
          <a:p>
            <a:pPr algn="ctr"/>
            <a:r>
              <a:rPr lang="en-GB" sz="3200" dirty="0" smtClean="0">
                <a:latin typeface="+mn-lt"/>
              </a:rPr>
              <a:t>Staffordshire FA Groundsman Workshop</a:t>
            </a:r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r>
              <a:rPr lang="en-GB" sz="1200" dirty="0">
                <a:latin typeface="+mn-lt"/>
              </a:rPr>
              <a:t/>
            </a:r>
            <a:br>
              <a:rPr lang="en-GB" sz="1200" dirty="0">
                <a:latin typeface="+mn-lt"/>
              </a:rPr>
            </a:br>
            <a:r>
              <a:rPr lang="en-GB" dirty="0" smtClean="0">
                <a:solidFill>
                  <a:srgbClr val="C00000"/>
                </a:solidFill>
                <a:latin typeface="+mn-lt"/>
              </a:rPr>
              <a:t>Wednesday 8</a:t>
            </a:r>
            <a:r>
              <a:rPr lang="en-GB" baseline="30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May 2019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rgbClr val="C00000"/>
                </a:solidFill>
                <a:latin typeface="+mn-lt"/>
              </a:rPr>
            </a:br>
            <a:r>
              <a:rPr lang="en-GB" sz="2000" b="0" dirty="0" smtClean="0">
                <a:solidFill>
                  <a:srgbClr val="C00000"/>
                </a:solidFill>
                <a:latin typeface="+mn-lt"/>
              </a:rPr>
              <a:t>@ Newcastle Town Football Club</a:t>
            </a:r>
            <a:endParaRPr lang="en-GB" sz="2000" b="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0" y="260648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90488" y="1524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90488" y="5715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0" y="2237129"/>
            <a:ext cx="8614760" cy="443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86834" cy="648072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Workshop Itinerary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268760"/>
            <a:ext cx="8220506" cy="5256584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 smtClean="0">
                <a:latin typeface="+mn-lt"/>
              </a:rPr>
              <a:t>18.00 – 18.30pm		Arrival | Refreshments | Networking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 smtClean="0">
                <a:latin typeface="+mn-lt"/>
              </a:rPr>
              <a:t>18.30pm				Welcome | Introductions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 smtClean="0">
                <a:latin typeface="+mn-lt"/>
              </a:rPr>
              <a:t>18.30 – 19.15pm		Newcastle Town pitch renovation – demo &amp; discussions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 smtClean="0">
                <a:latin typeface="+mn-lt"/>
              </a:rPr>
              <a:t>19.15 – 19.45pm		Demonstrations of renovation techniques for clubs with 						smaller budgets</a:t>
            </a:r>
            <a:endParaRPr lang="en-GB" sz="1800" dirty="0">
              <a:latin typeface="+mn-lt"/>
            </a:endParaRP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 smtClean="0">
                <a:latin typeface="+mn-lt"/>
              </a:rPr>
              <a:t>19.45 – 20.30pm		Demonstrations, observations and discussions of 							machinery suitable for grassroots clubs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1800" dirty="0">
                <a:latin typeface="+mn-lt"/>
              </a:rPr>
              <a:t>	</a:t>
            </a:r>
            <a:r>
              <a:rPr lang="en-GB" sz="1800" dirty="0" smtClean="0">
                <a:latin typeface="+mn-lt"/>
              </a:rPr>
              <a:t>					</a:t>
            </a:r>
            <a:r>
              <a:rPr lang="en-GB" sz="1800" i="1" dirty="0" smtClean="0">
                <a:latin typeface="+mn-lt"/>
              </a:rPr>
              <a:t>(Compact Tractor, Roller Mower, </a:t>
            </a:r>
            <a:r>
              <a:rPr lang="en-GB" sz="1800" i="1" dirty="0" err="1" smtClean="0">
                <a:latin typeface="+mn-lt"/>
              </a:rPr>
              <a:t>Quadraplay</a:t>
            </a:r>
            <a:r>
              <a:rPr lang="en-GB" sz="1800" i="1" dirty="0" smtClean="0">
                <a:latin typeface="+mn-lt"/>
              </a:rPr>
              <a:t>, Pedestrian 						Mower, </a:t>
            </a:r>
            <a:r>
              <a:rPr lang="en-GB" sz="1800" i="1" dirty="0" err="1" smtClean="0">
                <a:latin typeface="+mn-lt"/>
              </a:rPr>
              <a:t>Dragmat</a:t>
            </a:r>
            <a:r>
              <a:rPr lang="en-GB" sz="1800" i="1" dirty="0" smtClean="0">
                <a:latin typeface="+mn-lt"/>
              </a:rPr>
              <a:t>)</a:t>
            </a:r>
            <a:endParaRPr lang="en-GB" sz="1800" i="1" dirty="0">
              <a:latin typeface="+mn-lt"/>
            </a:endParaRP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 smtClean="0">
                <a:latin typeface="+mn-lt"/>
              </a:rPr>
              <a:t>20.30 – 21.00pm 		Summary discussions in the clubhouse (if time allows)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 smtClean="0">
                <a:latin typeface="+mn-lt"/>
              </a:rPr>
              <a:t>21.00pm				Opportunity to network / depart at your leisure</a:t>
            </a:r>
            <a:endParaRPr lang="en-GB" sz="1800" i="1" dirty="0" smtClean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90488" y="1524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90488" y="25717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90488" y="38481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90488" y="45910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90488" y="5715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648073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Staffordshire FA Pitch Advisors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upload.wikimedia.org/wikipedia/en/thumb/2/29/Stoke_City_FC.svg/885px-Stoke_City_FC.svg.pn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" y="1988840"/>
            <a:ext cx="1468491" cy="16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iog.org/OneStopCMS/Sites/IOG/Theme/images/logo.gif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1821"/>
            <a:ext cx="2019637" cy="115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55576" y="3789040"/>
            <a:ext cx="77884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Andy Jackson						Kevin Duffill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Stoke City FC Grounds Manager		IOG Regional Pitch Advisor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Staffordshire FA Pitch Advisor			Staffordshire FA Pitch Advisor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9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648073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Summary | Q&amp;A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upload.wikimedia.org/wikipedia/en/thumb/2/29/Stoke_City_FC.svg/885px-Stoke_City_FC.svg.pn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" y="1988840"/>
            <a:ext cx="1468491" cy="16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iog.org/OneStopCMS/Sites/IOG/Theme/images/logo.gif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1821"/>
            <a:ext cx="2019637" cy="115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55576" y="3789040"/>
            <a:ext cx="77884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Andy Jackson						Kevin Duffill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Stoke City FC Grounds Manager		IOG Regional Pitch Advisor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Staffordshire FA Pitch Advisor			Staffordshire FA Pitch Advisor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70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86834" cy="74574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Closing Summary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557444" y="1556792"/>
            <a:ext cx="8119012" cy="439248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Support is available.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The Staffordshire FA Pitch </a:t>
            </a:r>
            <a:r>
              <a:rPr lang="en-GB" sz="2000" dirty="0">
                <a:latin typeface="+mn-lt"/>
              </a:rPr>
              <a:t>I</a:t>
            </a:r>
            <a:r>
              <a:rPr lang="en-GB" sz="2000" dirty="0" smtClean="0">
                <a:latin typeface="+mn-lt"/>
              </a:rPr>
              <a:t>mprovement Programme – along with events such as these and the network of partners – will hopefully result in creating a network of people and organisations who can support grassroots football clubs in maintaining their natural turf pitches to the best possible standard.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 algn="ctr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Thank you for your time and input this evening.</a:t>
            </a:r>
          </a:p>
          <a:p>
            <a:pPr marL="0" indent="0" algn="ctr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>
                <a:solidFill>
                  <a:srgbClr val="C00000"/>
                </a:solidFill>
                <a:latin typeface="+mn-lt"/>
              </a:rPr>
              <a:t>H</a:t>
            </a:r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ave a safe journey home.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B8A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22223</TotalTime>
  <Words>102</Words>
  <Application>Microsoft Office PowerPoint</Application>
  <PresentationFormat>On-screen Show (4:3)</PresentationFormat>
  <Paragraphs>38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Staffordshire FA Groundsman Workshop  Wednesday 8 May 2019 @ Newcastle Town Football Club</vt:lpstr>
      <vt:lpstr>Workshop Itinerary</vt:lpstr>
      <vt:lpstr>Staffordshire FA Pitch Advisors</vt:lpstr>
      <vt:lpstr>Summary | Q&amp;A</vt:lpstr>
      <vt:lpstr>Closing Summary</vt:lpstr>
    </vt:vector>
  </TitlesOfParts>
  <Company>Can Communicate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Coles</dc:creator>
  <cp:lastModifiedBy>Gareth Thomas</cp:lastModifiedBy>
  <cp:revision>1125</cp:revision>
  <cp:lastPrinted>2018-10-22T16:37:34Z</cp:lastPrinted>
  <dcterms:created xsi:type="dcterms:W3CDTF">2009-04-03T09:03:22Z</dcterms:created>
  <dcterms:modified xsi:type="dcterms:W3CDTF">2019-05-08T20:08:38Z</dcterms:modified>
</cp:coreProperties>
</file>