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418" r:id="rId5"/>
    <p:sldId id="446" r:id="rId6"/>
    <p:sldId id="429" r:id="rId7"/>
    <p:sldId id="455" r:id="rId8"/>
    <p:sldId id="641" r:id="rId9"/>
    <p:sldId id="642" r:id="rId10"/>
    <p:sldId id="643" r:id="rId11"/>
    <p:sldId id="648" r:id="rId12"/>
    <p:sldId id="644" r:id="rId13"/>
    <p:sldId id="645" r:id="rId14"/>
    <p:sldId id="646" r:id="rId15"/>
    <p:sldId id="597" r:id="rId16"/>
    <p:sldId id="619" r:id="rId17"/>
    <p:sldId id="632" r:id="rId18"/>
    <p:sldId id="623" r:id="rId19"/>
    <p:sldId id="624" r:id="rId20"/>
    <p:sldId id="625" r:id="rId21"/>
    <p:sldId id="626" r:id="rId22"/>
    <p:sldId id="627" r:id="rId23"/>
    <p:sldId id="628" r:id="rId24"/>
    <p:sldId id="630" r:id="rId25"/>
    <p:sldId id="633" r:id="rId26"/>
    <p:sldId id="634" r:id="rId27"/>
    <p:sldId id="635" r:id="rId28"/>
    <p:sldId id="636" r:id="rId29"/>
    <p:sldId id="637" r:id="rId30"/>
    <p:sldId id="638" r:id="rId31"/>
    <p:sldId id="639" r:id="rId32"/>
  </p:sldIdLst>
  <p:sldSz cx="12192000" cy="6858000"/>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8A"/>
    <a:srgbClr val="00275D"/>
    <a:srgbClr val="877E4B"/>
    <a:srgbClr val="ABA269"/>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075D58-3B17-4D73-8A62-781911229797}" v="1" dt="2020-04-21T13:49:14.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2" autoAdjust="0"/>
    <p:restoredTop sz="82382" autoAdjust="0"/>
  </p:normalViewPr>
  <p:slideViewPr>
    <p:cSldViewPr snapToObjects="1">
      <p:cViewPr varScale="1">
        <p:scale>
          <a:sx n="72" d="100"/>
          <a:sy n="72" d="100"/>
        </p:scale>
        <p:origin x="636"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564"/>
    </p:cViewPr>
  </p:sorterViewPr>
  <p:notesViewPr>
    <p:cSldViewPr snapToObjects="1">
      <p:cViewPr varScale="1">
        <p:scale>
          <a:sx n="63" d="100"/>
          <a:sy n="63" d="100"/>
        </p:scale>
        <p:origin x="-3078" y="-12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eth Thomas" userId="f28e8b61-661f-4bdb-ab8a-8b4dd288d253" providerId="ADAL" clId="{8A075D58-3B17-4D73-8A62-781911229797}"/>
    <pc:docChg chg="undo redo custSel modSld modMainMaster">
      <pc:chgData name="Gareth Thomas" userId="f28e8b61-661f-4bdb-ab8a-8b4dd288d253" providerId="ADAL" clId="{8A075D58-3B17-4D73-8A62-781911229797}" dt="2020-04-23T22:22:16.984" v="213" actId="20577"/>
      <pc:docMkLst>
        <pc:docMk/>
      </pc:docMkLst>
      <pc:sldChg chg="modSp">
        <pc:chgData name="Gareth Thomas" userId="f28e8b61-661f-4bdb-ab8a-8b4dd288d253" providerId="ADAL" clId="{8A075D58-3B17-4D73-8A62-781911229797}" dt="2020-04-21T14:02:59.780" v="42"/>
        <pc:sldMkLst>
          <pc:docMk/>
          <pc:sldMk cId="0" sldId="418"/>
        </pc:sldMkLst>
        <pc:spChg chg="mod">
          <ac:chgData name="Gareth Thomas" userId="f28e8b61-661f-4bdb-ab8a-8b4dd288d253" providerId="ADAL" clId="{8A075D58-3B17-4D73-8A62-781911229797}" dt="2020-04-21T14:02:59.780" v="42"/>
          <ac:spMkLst>
            <pc:docMk/>
            <pc:sldMk cId="0" sldId="418"/>
            <ac:spMk id="2" creationId="{00000000-0000-0000-0000-000000000000}"/>
          </ac:spMkLst>
        </pc:spChg>
        <pc:spChg chg="mod">
          <ac:chgData name="Gareth Thomas" userId="f28e8b61-661f-4bdb-ab8a-8b4dd288d253" providerId="ADAL" clId="{8A075D58-3B17-4D73-8A62-781911229797}" dt="2020-04-21T14:02:59.780" v="42"/>
          <ac:spMkLst>
            <pc:docMk/>
            <pc:sldMk cId="0" sldId="418"/>
            <ac:spMk id="3" creationId="{00000000-0000-0000-0000-000000000000}"/>
          </ac:spMkLst>
        </pc:spChg>
        <pc:spChg chg="mod">
          <ac:chgData name="Gareth Thomas" userId="f28e8b61-661f-4bdb-ab8a-8b4dd288d253" providerId="ADAL" clId="{8A075D58-3B17-4D73-8A62-781911229797}" dt="2020-04-21T14:02:59.780" v="42"/>
          <ac:spMkLst>
            <pc:docMk/>
            <pc:sldMk cId="0" sldId="418"/>
            <ac:spMk id="7" creationId="{00000000-0000-0000-0000-000000000000}"/>
          </ac:spMkLst>
        </pc:spChg>
        <pc:spChg chg="mod">
          <ac:chgData name="Gareth Thomas" userId="f28e8b61-661f-4bdb-ab8a-8b4dd288d253" providerId="ADAL" clId="{8A075D58-3B17-4D73-8A62-781911229797}" dt="2020-04-21T14:02:59.780" v="42"/>
          <ac:spMkLst>
            <pc:docMk/>
            <pc:sldMk cId="0" sldId="418"/>
            <ac:spMk id="12" creationId="{00000000-0000-0000-0000-000000000000}"/>
          </ac:spMkLst>
        </pc:spChg>
        <pc:picChg chg="mod">
          <ac:chgData name="Gareth Thomas" userId="f28e8b61-661f-4bdb-ab8a-8b4dd288d253" providerId="ADAL" clId="{8A075D58-3B17-4D73-8A62-781911229797}" dt="2020-04-21T14:02:59.780" v="42"/>
          <ac:picMkLst>
            <pc:docMk/>
            <pc:sldMk cId="0" sldId="418"/>
            <ac:picMk id="5" creationId="{D9ECB19B-1B21-4B21-A6A7-EF978D0A4708}"/>
          </ac:picMkLst>
        </pc:picChg>
        <pc:picChg chg="mod">
          <ac:chgData name="Gareth Thomas" userId="f28e8b61-661f-4bdb-ab8a-8b4dd288d253" providerId="ADAL" clId="{8A075D58-3B17-4D73-8A62-781911229797}" dt="2020-04-21T14:02:59.780" v="42"/>
          <ac:picMkLst>
            <pc:docMk/>
            <pc:sldMk cId="0" sldId="418"/>
            <ac:picMk id="8" creationId="{00000000-0000-0000-0000-000000000000}"/>
          </ac:picMkLst>
        </pc:picChg>
      </pc:sldChg>
      <pc:sldChg chg="modSp">
        <pc:chgData name="Gareth Thomas" userId="f28e8b61-661f-4bdb-ab8a-8b4dd288d253" providerId="ADAL" clId="{8A075D58-3B17-4D73-8A62-781911229797}" dt="2020-04-23T22:22:16.984" v="213" actId="20577"/>
        <pc:sldMkLst>
          <pc:docMk/>
          <pc:sldMk cId="0" sldId="429"/>
        </pc:sldMkLst>
        <pc:spChg chg="mod">
          <ac:chgData name="Gareth Thomas" userId="f28e8b61-661f-4bdb-ab8a-8b4dd288d253" providerId="ADAL" clId="{8A075D58-3B17-4D73-8A62-781911229797}" dt="2020-04-21T14:02:59.780" v="42"/>
          <ac:spMkLst>
            <pc:docMk/>
            <pc:sldMk cId="0" sldId="429"/>
            <ac:spMk id="2" creationId="{00000000-0000-0000-0000-000000000000}"/>
          </ac:spMkLst>
        </pc:spChg>
        <pc:spChg chg="mod">
          <ac:chgData name="Gareth Thomas" userId="f28e8b61-661f-4bdb-ab8a-8b4dd288d253" providerId="ADAL" clId="{8A075D58-3B17-4D73-8A62-781911229797}" dt="2020-04-21T14:02:59.780" v="42"/>
          <ac:spMkLst>
            <pc:docMk/>
            <pc:sldMk cId="0" sldId="429"/>
            <ac:spMk id="4" creationId="{00000000-0000-0000-0000-000000000000}"/>
          </ac:spMkLst>
        </pc:spChg>
        <pc:spChg chg="mod">
          <ac:chgData name="Gareth Thomas" userId="f28e8b61-661f-4bdb-ab8a-8b4dd288d253" providerId="ADAL" clId="{8A075D58-3B17-4D73-8A62-781911229797}" dt="2020-04-23T22:22:16.984" v="213" actId="20577"/>
          <ac:spMkLst>
            <pc:docMk/>
            <pc:sldMk cId="0" sldId="429"/>
            <ac:spMk id="7" creationId="{00000000-0000-0000-0000-000000000000}"/>
          </ac:spMkLst>
        </pc:spChg>
        <pc:picChg chg="mod">
          <ac:chgData name="Gareth Thomas" userId="f28e8b61-661f-4bdb-ab8a-8b4dd288d253" providerId="ADAL" clId="{8A075D58-3B17-4D73-8A62-781911229797}" dt="2020-04-21T14:02:59.780" v="42"/>
          <ac:picMkLst>
            <pc:docMk/>
            <pc:sldMk cId="0" sldId="429"/>
            <ac:picMk id="8" creationId="{00000000-0000-0000-0000-000000000000}"/>
          </ac:picMkLst>
        </pc:picChg>
      </pc:sldChg>
      <pc:sldChg chg="addSp delSp modSp">
        <pc:chgData name="Gareth Thomas" userId="f28e8b61-661f-4bdb-ab8a-8b4dd288d253" providerId="ADAL" clId="{8A075D58-3B17-4D73-8A62-781911229797}" dt="2020-04-21T15:02:13.516" v="187" actId="2711"/>
        <pc:sldMkLst>
          <pc:docMk/>
          <pc:sldMk cId="122570436" sldId="435"/>
        </pc:sldMkLst>
        <pc:spChg chg="del mod">
          <ac:chgData name="Gareth Thomas" userId="f28e8b61-661f-4bdb-ab8a-8b4dd288d253" providerId="ADAL" clId="{8A075D58-3B17-4D73-8A62-781911229797}" dt="2020-04-21T14:05:16.359" v="103" actId="478"/>
          <ac:spMkLst>
            <pc:docMk/>
            <pc:sldMk cId="122570436" sldId="435"/>
            <ac:spMk id="2" creationId="{00000000-0000-0000-0000-000000000000}"/>
          </ac:spMkLst>
        </pc:spChg>
        <pc:spChg chg="mod">
          <ac:chgData name="Gareth Thomas" userId="f28e8b61-661f-4bdb-ab8a-8b4dd288d253" providerId="ADAL" clId="{8A075D58-3B17-4D73-8A62-781911229797}" dt="2020-04-21T14:02:59.780" v="42"/>
          <ac:spMkLst>
            <pc:docMk/>
            <pc:sldMk cId="122570436" sldId="435"/>
            <ac:spMk id="3" creationId="{00000000-0000-0000-0000-000000000000}"/>
          </ac:spMkLst>
        </pc:spChg>
        <pc:spChg chg="del">
          <ac:chgData name="Gareth Thomas" userId="f28e8b61-661f-4bdb-ab8a-8b4dd288d253" providerId="ADAL" clId="{8A075D58-3B17-4D73-8A62-781911229797}" dt="2020-04-21T13:50:35.112" v="13" actId="478"/>
          <ac:spMkLst>
            <pc:docMk/>
            <pc:sldMk cId="122570436" sldId="435"/>
            <ac:spMk id="4" creationId="{00000000-0000-0000-0000-000000000000}"/>
          </ac:spMkLst>
        </pc:spChg>
        <pc:spChg chg="mod">
          <ac:chgData name="Gareth Thomas" userId="f28e8b61-661f-4bdb-ab8a-8b4dd288d253" providerId="ADAL" clId="{8A075D58-3B17-4D73-8A62-781911229797}" dt="2020-04-21T14:02:59.780" v="42"/>
          <ac:spMkLst>
            <pc:docMk/>
            <pc:sldMk cId="122570436" sldId="435"/>
            <ac:spMk id="7" creationId="{00000000-0000-0000-0000-000000000000}"/>
          </ac:spMkLst>
        </pc:spChg>
        <pc:spChg chg="mod">
          <ac:chgData name="Gareth Thomas" userId="f28e8b61-661f-4bdb-ab8a-8b4dd288d253" providerId="ADAL" clId="{8A075D58-3B17-4D73-8A62-781911229797}" dt="2020-04-21T14:02:59.780" v="42"/>
          <ac:spMkLst>
            <pc:docMk/>
            <pc:sldMk cId="122570436" sldId="435"/>
            <ac:spMk id="9" creationId="{00000000-0000-0000-0000-000000000000}"/>
          </ac:spMkLst>
        </pc:spChg>
        <pc:spChg chg="mod">
          <ac:chgData name="Gareth Thomas" userId="f28e8b61-661f-4bdb-ab8a-8b4dd288d253" providerId="ADAL" clId="{8A075D58-3B17-4D73-8A62-781911229797}" dt="2020-04-21T14:02:59.780" v="42"/>
          <ac:spMkLst>
            <pc:docMk/>
            <pc:sldMk cId="122570436" sldId="435"/>
            <ac:spMk id="10" creationId="{00000000-0000-0000-0000-000000000000}"/>
          </ac:spMkLst>
        </pc:spChg>
        <pc:spChg chg="mod">
          <ac:chgData name="Gareth Thomas" userId="f28e8b61-661f-4bdb-ab8a-8b4dd288d253" providerId="ADAL" clId="{8A075D58-3B17-4D73-8A62-781911229797}" dt="2020-04-21T14:02:59.780" v="42"/>
          <ac:spMkLst>
            <pc:docMk/>
            <pc:sldMk cId="122570436" sldId="435"/>
            <ac:spMk id="11" creationId="{00000000-0000-0000-0000-000000000000}"/>
          </ac:spMkLst>
        </pc:spChg>
        <pc:spChg chg="mod">
          <ac:chgData name="Gareth Thomas" userId="f28e8b61-661f-4bdb-ab8a-8b4dd288d253" providerId="ADAL" clId="{8A075D58-3B17-4D73-8A62-781911229797}" dt="2020-04-21T14:02:59.780" v="42"/>
          <ac:spMkLst>
            <pc:docMk/>
            <pc:sldMk cId="122570436" sldId="435"/>
            <ac:spMk id="12" creationId="{00000000-0000-0000-0000-000000000000}"/>
          </ac:spMkLst>
        </pc:spChg>
        <pc:spChg chg="add del mod">
          <ac:chgData name="Gareth Thomas" userId="f28e8b61-661f-4bdb-ab8a-8b4dd288d253" providerId="ADAL" clId="{8A075D58-3B17-4D73-8A62-781911229797}" dt="2020-04-21T13:50:39.733" v="14" actId="478"/>
          <ac:spMkLst>
            <pc:docMk/>
            <pc:sldMk cId="122570436" sldId="435"/>
            <ac:spMk id="14" creationId="{611DC0CF-D02E-4F36-B754-6420B85DD664}"/>
          </ac:spMkLst>
        </pc:spChg>
        <pc:spChg chg="add del mod">
          <ac:chgData name="Gareth Thomas" userId="f28e8b61-661f-4bdb-ab8a-8b4dd288d253" providerId="ADAL" clId="{8A075D58-3B17-4D73-8A62-781911229797}" dt="2020-04-21T14:05:18.706" v="104" actId="478"/>
          <ac:spMkLst>
            <pc:docMk/>
            <pc:sldMk cId="122570436" sldId="435"/>
            <ac:spMk id="16" creationId="{6E609C6E-64EC-497C-BD4B-DA42FF6BC64F}"/>
          </ac:spMkLst>
        </pc:spChg>
        <pc:spChg chg="add mod">
          <ac:chgData name="Gareth Thomas" userId="f28e8b61-661f-4bdb-ab8a-8b4dd288d253" providerId="ADAL" clId="{8A075D58-3B17-4D73-8A62-781911229797}" dt="2020-04-21T15:02:04.178" v="186" actId="255"/>
          <ac:spMkLst>
            <pc:docMk/>
            <pc:sldMk cId="122570436" sldId="435"/>
            <ac:spMk id="17" creationId="{D60AC8A3-274E-41F2-AA61-1D0BC01FC1AC}"/>
          </ac:spMkLst>
        </pc:spChg>
        <pc:spChg chg="add mod">
          <ac:chgData name="Gareth Thomas" userId="f28e8b61-661f-4bdb-ab8a-8b4dd288d253" providerId="ADAL" clId="{8A075D58-3B17-4D73-8A62-781911229797}" dt="2020-04-21T15:02:13.516" v="187" actId="2711"/>
          <ac:spMkLst>
            <pc:docMk/>
            <pc:sldMk cId="122570436" sldId="435"/>
            <ac:spMk id="18" creationId="{EC117AD2-2646-4690-A2FA-6B2F5A372ED7}"/>
          </ac:spMkLst>
        </pc:spChg>
        <pc:picChg chg="add mod">
          <ac:chgData name="Gareth Thomas" userId="f28e8b61-661f-4bdb-ab8a-8b4dd288d253" providerId="ADAL" clId="{8A075D58-3B17-4D73-8A62-781911229797}" dt="2020-04-21T14:04:44.951" v="102" actId="14100"/>
          <ac:picMkLst>
            <pc:docMk/>
            <pc:sldMk cId="122570436" sldId="435"/>
            <ac:picMk id="6" creationId="{A2DC7B7E-6E5F-4355-878E-F5151C5A0A62}"/>
          </ac:picMkLst>
        </pc:picChg>
        <pc:picChg chg="mod">
          <ac:chgData name="Gareth Thomas" userId="f28e8b61-661f-4bdb-ab8a-8b4dd288d253" providerId="ADAL" clId="{8A075D58-3B17-4D73-8A62-781911229797}" dt="2020-04-21T14:04:39.007" v="101" actId="14100"/>
          <ac:picMkLst>
            <pc:docMk/>
            <pc:sldMk cId="122570436" sldId="435"/>
            <ac:picMk id="8" creationId="{00000000-0000-0000-0000-000000000000}"/>
          </ac:picMkLst>
        </pc:picChg>
      </pc:sldChg>
      <pc:sldChg chg="modSp">
        <pc:chgData name="Gareth Thomas" userId="f28e8b61-661f-4bdb-ab8a-8b4dd288d253" providerId="ADAL" clId="{8A075D58-3B17-4D73-8A62-781911229797}" dt="2020-04-21T14:02:59.780" v="42"/>
        <pc:sldMkLst>
          <pc:docMk/>
          <pc:sldMk cId="2901978336" sldId="446"/>
        </pc:sldMkLst>
        <pc:spChg chg="mod">
          <ac:chgData name="Gareth Thomas" userId="f28e8b61-661f-4bdb-ab8a-8b4dd288d253" providerId="ADAL" clId="{8A075D58-3B17-4D73-8A62-781911229797}" dt="2020-04-21T14:02:59.780" v="42"/>
          <ac:spMkLst>
            <pc:docMk/>
            <pc:sldMk cId="2901978336" sldId="446"/>
            <ac:spMk id="2" creationId="{00000000-0000-0000-0000-000000000000}"/>
          </ac:spMkLst>
        </pc:spChg>
        <pc:spChg chg="mod">
          <ac:chgData name="Gareth Thomas" userId="f28e8b61-661f-4bdb-ab8a-8b4dd288d253" providerId="ADAL" clId="{8A075D58-3B17-4D73-8A62-781911229797}" dt="2020-04-21T14:02:59.780" v="42"/>
          <ac:spMkLst>
            <pc:docMk/>
            <pc:sldMk cId="2901978336" sldId="446"/>
            <ac:spMk id="4" creationId="{EB5700D2-6D1C-43BA-9F4A-DE2A02EE07BD}"/>
          </ac:spMkLst>
        </pc:spChg>
        <pc:picChg chg="mod">
          <ac:chgData name="Gareth Thomas" userId="f28e8b61-661f-4bdb-ab8a-8b4dd288d253" providerId="ADAL" clId="{8A075D58-3B17-4D73-8A62-781911229797}" dt="2020-04-21T14:02:59.780" v="42"/>
          <ac:picMkLst>
            <pc:docMk/>
            <pc:sldMk cId="2901978336" sldId="446"/>
            <ac:picMk id="8" creationId="{00000000-0000-0000-0000-000000000000}"/>
          </ac:picMkLst>
        </pc:picChg>
      </pc:sldChg>
      <pc:sldChg chg="modSp">
        <pc:chgData name="Gareth Thomas" userId="f28e8b61-661f-4bdb-ab8a-8b4dd288d253" providerId="ADAL" clId="{8A075D58-3B17-4D73-8A62-781911229797}" dt="2020-04-21T14:02:59.780" v="42"/>
        <pc:sldMkLst>
          <pc:docMk/>
          <pc:sldMk cId="888336735" sldId="455"/>
        </pc:sldMkLst>
        <pc:spChg chg="mod">
          <ac:chgData name="Gareth Thomas" userId="f28e8b61-661f-4bdb-ab8a-8b4dd288d253" providerId="ADAL" clId="{8A075D58-3B17-4D73-8A62-781911229797}" dt="2020-04-21T14:02:59.780" v="42"/>
          <ac:spMkLst>
            <pc:docMk/>
            <pc:sldMk cId="888336735" sldId="455"/>
            <ac:spMk id="2" creationId="{00000000-0000-0000-0000-000000000000}"/>
          </ac:spMkLst>
        </pc:spChg>
        <pc:spChg chg="mod">
          <ac:chgData name="Gareth Thomas" userId="f28e8b61-661f-4bdb-ab8a-8b4dd288d253" providerId="ADAL" clId="{8A075D58-3B17-4D73-8A62-781911229797}" dt="2020-04-21T14:02:59.780" v="42"/>
          <ac:spMkLst>
            <pc:docMk/>
            <pc:sldMk cId="888336735" sldId="455"/>
            <ac:spMk id="4" creationId="{00000000-0000-0000-0000-000000000000}"/>
          </ac:spMkLst>
        </pc:spChg>
        <pc:spChg chg="mod">
          <ac:chgData name="Gareth Thomas" userId="f28e8b61-661f-4bdb-ab8a-8b4dd288d253" providerId="ADAL" clId="{8A075D58-3B17-4D73-8A62-781911229797}" dt="2020-04-21T14:02:59.780" v="42"/>
          <ac:spMkLst>
            <pc:docMk/>
            <pc:sldMk cId="888336735" sldId="455"/>
            <ac:spMk id="7" creationId="{00000000-0000-0000-0000-000000000000}"/>
          </ac:spMkLst>
        </pc:spChg>
        <pc:picChg chg="mod">
          <ac:chgData name="Gareth Thomas" userId="f28e8b61-661f-4bdb-ab8a-8b4dd288d253" providerId="ADAL" clId="{8A075D58-3B17-4D73-8A62-781911229797}" dt="2020-04-21T14:02:59.780" v="42"/>
          <ac:picMkLst>
            <pc:docMk/>
            <pc:sldMk cId="888336735" sldId="455"/>
            <ac:picMk id="8" creationId="{00000000-0000-0000-0000-000000000000}"/>
          </ac:picMkLst>
        </pc:picChg>
      </pc:sldChg>
      <pc:sldChg chg="modSp">
        <pc:chgData name="Gareth Thomas" userId="f28e8b61-661f-4bdb-ab8a-8b4dd288d253" providerId="ADAL" clId="{8A075D58-3B17-4D73-8A62-781911229797}" dt="2020-04-21T14:02:59.780" v="42"/>
        <pc:sldMkLst>
          <pc:docMk/>
          <pc:sldMk cId="2928156041" sldId="597"/>
        </pc:sldMkLst>
        <pc:spChg chg="mod">
          <ac:chgData name="Gareth Thomas" userId="f28e8b61-661f-4bdb-ab8a-8b4dd288d253" providerId="ADAL" clId="{8A075D58-3B17-4D73-8A62-781911229797}" dt="2020-04-21T14:02:59.780" v="42"/>
          <ac:spMkLst>
            <pc:docMk/>
            <pc:sldMk cId="2928156041" sldId="597"/>
            <ac:spMk id="5" creationId="{00000000-0000-0000-0000-000000000000}"/>
          </ac:spMkLst>
        </pc:spChg>
        <pc:spChg chg="mod">
          <ac:chgData name="Gareth Thomas" userId="f28e8b61-661f-4bdb-ab8a-8b4dd288d253" providerId="ADAL" clId="{8A075D58-3B17-4D73-8A62-781911229797}" dt="2020-04-21T14:02:59.780" v="42"/>
          <ac:spMkLst>
            <pc:docMk/>
            <pc:sldMk cId="2928156041" sldId="597"/>
            <ac:spMk id="11" creationId="{28C2BC5B-A9D1-491A-AF20-BB4B523528DA}"/>
          </ac:spMkLst>
        </pc:spChg>
        <pc:spChg chg="mod">
          <ac:chgData name="Gareth Thomas" userId="f28e8b61-661f-4bdb-ab8a-8b4dd288d253" providerId="ADAL" clId="{8A075D58-3B17-4D73-8A62-781911229797}" dt="2020-04-21T14:02:59.780" v="42"/>
          <ac:spMkLst>
            <pc:docMk/>
            <pc:sldMk cId="2928156041" sldId="597"/>
            <ac:spMk id="12" creationId="{00000000-0000-0000-0000-000000000000}"/>
          </ac:spMkLst>
        </pc:spChg>
        <pc:picChg chg="mod">
          <ac:chgData name="Gareth Thomas" userId="f28e8b61-661f-4bdb-ab8a-8b4dd288d253" providerId="ADAL" clId="{8A075D58-3B17-4D73-8A62-781911229797}" dt="2020-04-21T14:02:59.780" v="42"/>
          <ac:picMkLst>
            <pc:docMk/>
            <pc:sldMk cId="2928156041" sldId="597"/>
            <ac:picMk id="2" creationId="{00000000-0000-0000-0000-000000000000}"/>
          </ac:picMkLst>
        </pc:picChg>
        <pc:picChg chg="mod">
          <ac:chgData name="Gareth Thomas" userId="f28e8b61-661f-4bdb-ab8a-8b4dd288d253" providerId="ADAL" clId="{8A075D58-3B17-4D73-8A62-781911229797}" dt="2020-04-21T14:02:59.780" v="42"/>
          <ac:picMkLst>
            <pc:docMk/>
            <pc:sldMk cId="2928156041" sldId="597"/>
            <ac:picMk id="7" creationId="{21AE0325-FFE9-495E-BC90-97B6A39520C6}"/>
          </ac:picMkLst>
        </pc:picChg>
        <pc:cxnChg chg="mod">
          <ac:chgData name="Gareth Thomas" userId="f28e8b61-661f-4bdb-ab8a-8b4dd288d253" providerId="ADAL" clId="{8A075D58-3B17-4D73-8A62-781911229797}" dt="2020-04-21T14:02:59.780" v="42"/>
          <ac:cxnSpMkLst>
            <pc:docMk/>
            <pc:sldMk cId="2928156041" sldId="597"/>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1211972271" sldId="619"/>
        </pc:sldMkLst>
        <pc:spChg chg="mod">
          <ac:chgData name="Gareth Thomas" userId="f28e8b61-661f-4bdb-ab8a-8b4dd288d253" providerId="ADAL" clId="{8A075D58-3B17-4D73-8A62-781911229797}" dt="2020-04-21T14:02:59.780" v="42"/>
          <ac:spMkLst>
            <pc:docMk/>
            <pc:sldMk cId="1211972271" sldId="619"/>
            <ac:spMk id="5" creationId="{00000000-0000-0000-0000-000000000000}"/>
          </ac:spMkLst>
        </pc:spChg>
        <pc:spChg chg="mod">
          <ac:chgData name="Gareth Thomas" userId="f28e8b61-661f-4bdb-ab8a-8b4dd288d253" providerId="ADAL" clId="{8A075D58-3B17-4D73-8A62-781911229797}" dt="2020-04-21T14:02:59.780" v="42"/>
          <ac:spMkLst>
            <pc:docMk/>
            <pc:sldMk cId="1211972271" sldId="619"/>
            <ac:spMk id="12" creationId="{00000000-0000-0000-0000-000000000000}"/>
          </ac:spMkLst>
        </pc:spChg>
        <pc:picChg chg="mod">
          <ac:chgData name="Gareth Thomas" userId="f28e8b61-661f-4bdb-ab8a-8b4dd288d253" providerId="ADAL" clId="{8A075D58-3B17-4D73-8A62-781911229797}" dt="2020-04-21T14:02:59.780" v="42"/>
          <ac:picMkLst>
            <pc:docMk/>
            <pc:sldMk cId="1211972271" sldId="619"/>
            <ac:picMk id="2" creationId="{00000000-0000-0000-0000-000000000000}"/>
          </ac:picMkLst>
        </pc:picChg>
        <pc:picChg chg="mod">
          <ac:chgData name="Gareth Thomas" userId="f28e8b61-661f-4bdb-ab8a-8b4dd288d253" providerId="ADAL" clId="{8A075D58-3B17-4D73-8A62-781911229797}" dt="2020-04-21T14:02:59.780" v="42"/>
          <ac:picMkLst>
            <pc:docMk/>
            <pc:sldMk cId="1211972271" sldId="619"/>
            <ac:picMk id="7" creationId="{21AE0325-FFE9-495E-BC90-97B6A39520C6}"/>
          </ac:picMkLst>
        </pc:picChg>
        <pc:picChg chg="mod">
          <ac:chgData name="Gareth Thomas" userId="f28e8b61-661f-4bdb-ab8a-8b4dd288d253" providerId="ADAL" clId="{8A075D58-3B17-4D73-8A62-781911229797}" dt="2020-04-21T14:02:59.780" v="42"/>
          <ac:picMkLst>
            <pc:docMk/>
            <pc:sldMk cId="1211972271" sldId="619"/>
            <ac:picMk id="8" creationId="{ED31D00B-2220-4FF4-9EB4-1C5F1D149547}"/>
          </ac:picMkLst>
        </pc:picChg>
        <pc:cxnChg chg="mod">
          <ac:chgData name="Gareth Thomas" userId="f28e8b61-661f-4bdb-ab8a-8b4dd288d253" providerId="ADAL" clId="{8A075D58-3B17-4D73-8A62-781911229797}" dt="2020-04-21T14:02:59.780" v="42"/>
          <ac:cxnSpMkLst>
            <pc:docMk/>
            <pc:sldMk cId="1211972271" sldId="619"/>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2223450785" sldId="623"/>
        </pc:sldMkLst>
        <pc:spChg chg="mod">
          <ac:chgData name="Gareth Thomas" userId="f28e8b61-661f-4bdb-ab8a-8b4dd288d253" providerId="ADAL" clId="{8A075D58-3B17-4D73-8A62-781911229797}" dt="2020-04-21T14:02:59.780" v="42"/>
          <ac:spMkLst>
            <pc:docMk/>
            <pc:sldMk cId="2223450785" sldId="623"/>
            <ac:spMk id="5" creationId="{00000000-0000-0000-0000-000000000000}"/>
          </ac:spMkLst>
        </pc:spChg>
        <pc:spChg chg="mod">
          <ac:chgData name="Gareth Thomas" userId="f28e8b61-661f-4bdb-ab8a-8b4dd288d253" providerId="ADAL" clId="{8A075D58-3B17-4D73-8A62-781911229797}" dt="2020-04-21T14:02:59.780" v="42"/>
          <ac:spMkLst>
            <pc:docMk/>
            <pc:sldMk cId="2223450785" sldId="623"/>
            <ac:spMk id="12" creationId="{00000000-0000-0000-0000-000000000000}"/>
          </ac:spMkLst>
        </pc:spChg>
        <pc:picChg chg="mod">
          <ac:chgData name="Gareth Thomas" userId="f28e8b61-661f-4bdb-ab8a-8b4dd288d253" providerId="ADAL" clId="{8A075D58-3B17-4D73-8A62-781911229797}" dt="2020-04-21T14:02:59.780" v="42"/>
          <ac:picMkLst>
            <pc:docMk/>
            <pc:sldMk cId="2223450785" sldId="623"/>
            <ac:picMk id="2" creationId="{00000000-0000-0000-0000-000000000000}"/>
          </ac:picMkLst>
        </pc:picChg>
        <pc:picChg chg="mod">
          <ac:chgData name="Gareth Thomas" userId="f28e8b61-661f-4bdb-ab8a-8b4dd288d253" providerId="ADAL" clId="{8A075D58-3B17-4D73-8A62-781911229797}" dt="2020-04-21T14:02:59.780" v="42"/>
          <ac:picMkLst>
            <pc:docMk/>
            <pc:sldMk cId="2223450785" sldId="623"/>
            <ac:picMk id="6" creationId="{79351FF2-86BC-4C97-948B-FE467A97CB4D}"/>
          </ac:picMkLst>
        </pc:picChg>
        <pc:picChg chg="mod">
          <ac:chgData name="Gareth Thomas" userId="f28e8b61-661f-4bdb-ab8a-8b4dd288d253" providerId="ADAL" clId="{8A075D58-3B17-4D73-8A62-781911229797}" dt="2020-04-21T14:02:59.780" v="42"/>
          <ac:picMkLst>
            <pc:docMk/>
            <pc:sldMk cId="2223450785" sldId="623"/>
            <ac:picMk id="7" creationId="{21AE0325-FFE9-495E-BC90-97B6A39520C6}"/>
          </ac:picMkLst>
        </pc:picChg>
        <pc:cxnChg chg="mod">
          <ac:chgData name="Gareth Thomas" userId="f28e8b61-661f-4bdb-ab8a-8b4dd288d253" providerId="ADAL" clId="{8A075D58-3B17-4D73-8A62-781911229797}" dt="2020-04-21T14:02:59.780" v="42"/>
          <ac:cxnSpMkLst>
            <pc:docMk/>
            <pc:sldMk cId="2223450785" sldId="623"/>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3523596670" sldId="624"/>
        </pc:sldMkLst>
        <pc:spChg chg="mod">
          <ac:chgData name="Gareth Thomas" userId="f28e8b61-661f-4bdb-ab8a-8b4dd288d253" providerId="ADAL" clId="{8A075D58-3B17-4D73-8A62-781911229797}" dt="2020-04-21T14:02:59.780" v="42"/>
          <ac:spMkLst>
            <pc:docMk/>
            <pc:sldMk cId="3523596670" sldId="624"/>
            <ac:spMk id="5" creationId="{00000000-0000-0000-0000-000000000000}"/>
          </ac:spMkLst>
        </pc:spChg>
        <pc:spChg chg="mod">
          <ac:chgData name="Gareth Thomas" userId="f28e8b61-661f-4bdb-ab8a-8b4dd288d253" providerId="ADAL" clId="{8A075D58-3B17-4D73-8A62-781911229797}" dt="2020-04-21T14:02:59.780" v="42"/>
          <ac:spMkLst>
            <pc:docMk/>
            <pc:sldMk cId="3523596670" sldId="624"/>
            <ac:spMk id="12" creationId="{00000000-0000-0000-0000-000000000000}"/>
          </ac:spMkLst>
        </pc:spChg>
        <pc:picChg chg="mod">
          <ac:chgData name="Gareth Thomas" userId="f28e8b61-661f-4bdb-ab8a-8b4dd288d253" providerId="ADAL" clId="{8A075D58-3B17-4D73-8A62-781911229797}" dt="2020-04-21T14:02:59.780" v="42"/>
          <ac:picMkLst>
            <pc:docMk/>
            <pc:sldMk cId="3523596670" sldId="624"/>
            <ac:picMk id="2" creationId="{00000000-0000-0000-0000-000000000000}"/>
          </ac:picMkLst>
        </pc:picChg>
        <pc:picChg chg="mod">
          <ac:chgData name="Gareth Thomas" userId="f28e8b61-661f-4bdb-ab8a-8b4dd288d253" providerId="ADAL" clId="{8A075D58-3B17-4D73-8A62-781911229797}" dt="2020-04-21T14:02:59.780" v="42"/>
          <ac:picMkLst>
            <pc:docMk/>
            <pc:sldMk cId="3523596670" sldId="624"/>
            <ac:picMk id="4" creationId="{1DEB62E1-0F81-410D-800F-39384BF13E85}"/>
          </ac:picMkLst>
        </pc:picChg>
        <pc:picChg chg="mod">
          <ac:chgData name="Gareth Thomas" userId="f28e8b61-661f-4bdb-ab8a-8b4dd288d253" providerId="ADAL" clId="{8A075D58-3B17-4D73-8A62-781911229797}" dt="2020-04-21T14:02:59.780" v="42"/>
          <ac:picMkLst>
            <pc:docMk/>
            <pc:sldMk cId="3523596670" sldId="624"/>
            <ac:picMk id="7" creationId="{21AE0325-FFE9-495E-BC90-97B6A39520C6}"/>
          </ac:picMkLst>
        </pc:picChg>
        <pc:cxnChg chg="mod">
          <ac:chgData name="Gareth Thomas" userId="f28e8b61-661f-4bdb-ab8a-8b4dd288d253" providerId="ADAL" clId="{8A075D58-3B17-4D73-8A62-781911229797}" dt="2020-04-21T14:02:59.780" v="42"/>
          <ac:cxnSpMkLst>
            <pc:docMk/>
            <pc:sldMk cId="3523596670" sldId="624"/>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4075075888" sldId="625"/>
        </pc:sldMkLst>
        <pc:spChg chg="mod">
          <ac:chgData name="Gareth Thomas" userId="f28e8b61-661f-4bdb-ab8a-8b4dd288d253" providerId="ADAL" clId="{8A075D58-3B17-4D73-8A62-781911229797}" dt="2020-04-21T14:02:59.780" v="42"/>
          <ac:spMkLst>
            <pc:docMk/>
            <pc:sldMk cId="4075075888" sldId="625"/>
            <ac:spMk id="5" creationId="{00000000-0000-0000-0000-000000000000}"/>
          </ac:spMkLst>
        </pc:spChg>
        <pc:spChg chg="mod">
          <ac:chgData name="Gareth Thomas" userId="f28e8b61-661f-4bdb-ab8a-8b4dd288d253" providerId="ADAL" clId="{8A075D58-3B17-4D73-8A62-781911229797}" dt="2020-04-21T14:02:59.780" v="42"/>
          <ac:spMkLst>
            <pc:docMk/>
            <pc:sldMk cId="4075075888" sldId="625"/>
            <ac:spMk id="12" creationId="{00000000-0000-0000-0000-000000000000}"/>
          </ac:spMkLst>
        </pc:spChg>
        <pc:picChg chg="mod">
          <ac:chgData name="Gareth Thomas" userId="f28e8b61-661f-4bdb-ab8a-8b4dd288d253" providerId="ADAL" clId="{8A075D58-3B17-4D73-8A62-781911229797}" dt="2020-04-21T14:02:59.780" v="42"/>
          <ac:picMkLst>
            <pc:docMk/>
            <pc:sldMk cId="4075075888" sldId="625"/>
            <ac:picMk id="2" creationId="{00000000-0000-0000-0000-000000000000}"/>
          </ac:picMkLst>
        </pc:picChg>
        <pc:picChg chg="mod">
          <ac:chgData name="Gareth Thomas" userId="f28e8b61-661f-4bdb-ab8a-8b4dd288d253" providerId="ADAL" clId="{8A075D58-3B17-4D73-8A62-781911229797}" dt="2020-04-21T14:02:59.780" v="42"/>
          <ac:picMkLst>
            <pc:docMk/>
            <pc:sldMk cId="4075075888" sldId="625"/>
            <ac:picMk id="6" creationId="{D9BD3B80-3EF9-4F87-80F9-690E92C5122E}"/>
          </ac:picMkLst>
        </pc:picChg>
        <pc:picChg chg="mod">
          <ac:chgData name="Gareth Thomas" userId="f28e8b61-661f-4bdb-ab8a-8b4dd288d253" providerId="ADAL" clId="{8A075D58-3B17-4D73-8A62-781911229797}" dt="2020-04-21T14:02:59.780" v="42"/>
          <ac:picMkLst>
            <pc:docMk/>
            <pc:sldMk cId="4075075888" sldId="625"/>
            <ac:picMk id="7" creationId="{21AE0325-FFE9-495E-BC90-97B6A39520C6}"/>
          </ac:picMkLst>
        </pc:picChg>
        <pc:picChg chg="mod">
          <ac:chgData name="Gareth Thomas" userId="f28e8b61-661f-4bdb-ab8a-8b4dd288d253" providerId="ADAL" clId="{8A075D58-3B17-4D73-8A62-781911229797}" dt="2020-04-21T14:02:59.780" v="42"/>
          <ac:picMkLst>
            <pc:docMk/>
            <pc:sldMk cId="4075075888" sldId="625"/>
            <ac:picMk id="11" creationId="{09CCC9A4-9868-406D-B88C-4B0570CB5329}"/>
          </ac:picMkLst>
        </pc:picChg>
        <pc:cxnChg chg="mod">
          <ac:chgData name="Gareth Thomas" userId="f28e8b61-661f-4bdb-ab8a-8b4dd288d253" providerId="ADAL" clId="{8A075D58-3B17-4D73-8A62-781911229797}" dt="2020-04-21T14:02:59.780" v="42"/>
          <ac:cxnSpMkLst>
            <pc:docMk/>
            <pc:sldMk cId="4075075888" sldId="625"/>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1005325451" sldId="626"/>
        </pc:sldMkLst>
        <pc:spChg chg="mod">
          <ac:chgData name="Gareth Thomas" userId="f28e8b61-661f-4bdb-ab8a-8b4dd288d253" providerId="ADAL" clId="{8A075D58-3B17-4D73-8A62-781911229797}" dt="2020-04-21T14:02:59.780" v="42"/>
          <ac:spMkLst>
            <pc:docMk/>
            <pc:sldMk cId="1005325451" sldId="626"/>
            <ac:spMk id="5" creationId="{00000000-0000-0000-0000-000000000000}"/>
          </ac:spMkLst>
        </pc:spChg>
        <pc:spChg chg="mod">
          <ac:chgData name="Gareth Thomas" userId="f28e8b61-661f-4bdb-ab8a-8b4dd288d253" providerId="ADAL" clId="{8A075D58-3B17-4D73-8A62-781911229797}" dt="2020-04-21T14:02:59.780" v="42"/>
          <ac:spMkLst>
            <pc:docMk/>
            <pc:sldMk cId="1005325451" sldId="626"/>
            <ac:spMk id="12" creationId="{00000000-0000-0000-0000-000000000000}"/>
          </ac:spMkLst>
        </pc:spChg>
        <pc:picChg chg="mod">
          <ac:chgData name="Gareth Thomas" userId="f28e8b61-661f-4bdb-ab8a-8b4dd288d253" providerId="ADAL" clId="{8A075D58-3B17-4D73-8A62-781911229797}" dt="2020-04-21T14:02:59.780" v="42"/>
          <ac:picMkLst>
            <pc:docMk/>
            <pc:sldMk cId="1005325451" sldId="626"/>
            <ac:picMk id="2" creationId="{00000000-0000-0000-0000-000000000000}"/>
          </ac:picMkLst>
        </pc:picChg>
        <pc:picChg chg="mod">
          <ac:chgData name="Gareth Thomas" userId="f28e8b61-661f-4bdb-ab8a-8b4dd288d253" providerId="ADAL" clId="{8A075D58-3B17-4D73-8A62-781911229797}" dt="2020-04-21T14:02:59.780" v="42"/>
          <ac:picMkLst>
            <pc:docMk/>
            <pc:sldMk cId="1005325451" sldId="626"/>
            <ac:picMk id="7" creationId="{21AE0325-FFE9-495E-BC90-97B6A39520C6}"/>
          </ac:picMkLst>
        </pc:picChg>
        <pc:picChg chg="mod">
          <ac:chgData name="Gareth Thomas" userId="f28e8b61-661f-4bdb-ab8a-8b4dd288d253" providerId="ADAL" clId="{8A075D58-3B17-4D73-8A62-781911229797}" dt="2020-04-21T14:02:59.780" v="42"/>
          <ac:picMkLst>
            <pc:docMk/>
            <pc:sldMk cId="1005325451" sldId="626"/>
            <ac:picMk id="9" creationId="{FA01475F-CB2A-4754-8C57-AD5E58335AFB}"/>
          </ac:picMkLst>
        </pc:picChg>
        <pc:cxnChg chg="mod">
          <ac:chgData name="Gareth Thomas" userId="f28e8b61-661f-4bdb-ab8a-8b4dd288d253" providerId="ADAL" clId="{8A075D58-3B17-4D73-8A62-781911229797}" dt="2020-04-21T14:02:59.780" v="42"/>
          <ac:cxnSpMkLst>
            <pc:docMk/>
            <pc:sldMk cId="1005325451" sldId="626"/>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3613036339" sldId="627"/>
        </pc:sldMkLst>
        <pc:spChg chg="mod">
          <ac:chgData name="Gareth Thomas" userId="f28e8b61-661f-4bdb-ab8a-8b4dd288d253" providerId="ADAL" clId="{8A075D58-3B17-4D73-8A62-781911229797}" dt="2020-04-21T14:02:59.780" v="42"/>
          <ac:spMkLst>
            <pc:docMk/>
            <pc:sldMk cId="3613036339" sldId="627"/>
            <ac:spMk id="5" creationId="{00000000-0000-0000-0000-000000000000}"/>
          </ac:spMkLst>
        </pc:spChg>
        <pc:spChg chg="mod">
          <ac:chgData name="Gareth Thomas" userId="f28e8b61-661f-4bdb-ab8a-8b4dd288d253" providerId="ADAL" clId="{8A075D58-3B17-4D73-8A62-781911229797}" dt="2020-04-21T14:02:59.780" v="42"/>
          <ac:spMkLst>
            <pc:docMk/>
            <pc:sldMk cId="3613036339" sldId="627"/>
            <ac:spMk id="12" creationId="{00000000-0000-0000-0000-000000000000}"/>
          </ac:spMkLst>
        </pc:spChg>
        <pc:picChg chg="mod">
          <ac:chgData name="Gareth Thomas" userId="f28e8b61-661f-4bdb-ab8a-8b4dd288d253" providerId="ADAL" clId="{8A075D58-3B17-4D73-8A62-781911229797}" dt="2020-04-21T14:02:59.780" v="42"/>
          <ac:picMkLst>
            <pc:docMk/>
            <pc:sldMk cId="3613036339" sldId="627"/>
            <ac:picMk id="2" creationId="{00000000-0000-0000-0000-000000000000}"/>
          </ac:picMkLst>
        </pc:picChg>
        <pc:picChg chg="mod">
          <ac:chgData name="Gareth Thomas" userId="f28e8b61-661f-4bdb-ab8a-8b4dd288d253" providerId="ADAL" clId="{8A075D58-3B17-4D73-8A62-781911229797}" dt="2020-04-21T14:02:59.780" v="42"/>
          <ac:picMkLst>
            <pc:docMk/>
            <pc:sldMk cId="3613036339" sldId="627"/>
            <ac:picMk id="6" creationId="{0BABE236-057A-4523-9344-48858C176A3E}"/>
          </ac:picMkLst>
        </pc:picChg>
        <pc:picChg chg="mod">
          <ac:chgData name="Gareth Thomas" userId="f28e8b61-661f-4bdb-ab8a-8b4dd288d253" providerId="ADAL" clId="{8A075D58-3B17-4D73-8A62-781911229797}" dt="2020-04-21T14:02:59.780" v="42"/>
          <ac:picMkLst>
            <pc:docMk/>
            <pc:sldMk cId="3613036339" sldId="627"/>
            <ac:picMk id="7" creationId="{21AE0325-FFE9-495E-BC90-97B6A39520C6}"/>
          </ac:picMkLst>
        </pc:picChg>
        <pc:cxnChg chg="mod">
          <ac:chgData name="Gareth Thomas" userId="f28e8b61-661f-4bdb-ab8a-8b4dd288d253" providerId="ADAL" clId="{8A075D58-3B17-4D73-8A62-781911229797}" dt="2020-04-21T14:02:59.780" v="42"/>
          <ac:cxnSpMkLst>
            <pc:docMk/>
            <pc:sldMk cId="3613036339" sldId="627"/>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1282621533" sldId="628"/>
        </pc:sldMkLst>
        <pc:spChg chg="mod">
          <ac:chgData name="Gareth Thomas" userId="f28e8b61-661f-4bdb-ab8a-8b4dd288d253" providerId="ADAL" clId="{8A075D58-3B17-4D73-8A62-781911229797}" dt="2020-04-21T14:02:59.780" v="42"/>
          <ac:spMkLst>
            <pc:docMk/>
            <pc:sldMk cId="1282621533" sldId="628"/>
            <ac:spMk id="5" creationId="{00000000-0000-0000-0000-000000000000}"/>
          </ac:spMkLst>
        </pc:spChg>
        <pc:spChg chg="mod">
          <ac:chgData name="Gareth Thomas" userId="f28e8b61-661f-4bdb-ab8a-8b4dd288d253" providerId="ADAL" clId="{8A075D58-3B17-4D73-8A62-781911229797}" dt="2020-04-21T14:02:59.780" v="42"/>
          <ac:spMkLst>
            <pc:docMk/>
            <pc:sldMk cId="1282621533" sldId="628"/>
            <ac:spMk id="12" creationId="{00000000-0000-0000-0000-000000000000}"/>
          </ac:spMkLst>
        </pc:spChg>
        <pc:picChg chg="mod">
          <ac:chgData name="Gareth Thomas" userId="f28e8b61-661f-4bdb-ab8a-8b4dd288d253" providerId="ADAL" clId="{8A075D58-3B17-4D73-8A62-781911229797}" dt="2020-04-21T14:02:59.780" v="42"/>
          <ac:picMkLst>
            <pc:docMk/>
            <pc:sldMk cId="1282621533" sldId="628"/>
            <ac:picMk id="2" creationId="{00000000-0000-0000-0000-000000000000}"/>
          </ac:picMkLst>
        </pc:picChg>
        <pc:picChg chg="mod">
          <ac:chgData name="Gareth Thomas" userId="f28e8b61-661f-4bdb-ab8a-8b4dd288d253" providerId="ADAL" clId="{8A075D58-3B17-4D73-8A62-781911229797}" dt="2020-04-21T14:02:59.780" v="42"/>
          <ac:picMkLst>
            <pc:docMk/>
            <pc:sldMk cId="1282621533" sldId="628"/>
            <ac:picMk id="4" creationId="{FF3D484A-859E-4E8E-BE77-5D93CFCCD6E0}"/>
          </ac:picMkLst>
        </pc:picChg>
        <pc:picChg chg="mod">
          <ac:chgData name="Gareth Thomas" userId="f28e8b61-661f-4bdb-ab8a-8b4dd288d253" providerId="ADAL" clId="{8A075D58-3B17-4D73-8A62-781911229797}" dt="2020-04-21T14:02:59.780" v="42"/>
          <ac:picMkLst>
            <pc:docMk/>
            <pc:sldMk cId="1282621533" sldId="628"/>
            <ac:picMk id="7" creationId="{21AE0325-FFE9-495E-BC90-97B6A39520C6}"/>
          </ac:picMkLst>
        </pc:picChg>
        <pc:cxnChg chg="mod">
          <ac:chgData name="Gareth Thomas" userId="f28e8b61-661f-4bdb-ab8a-8b4dd288d253" providerId="ADAL" clId="{8A075D58-3B17-4D73-8A62-781911229797}" dt="2020-04-21T14:02:59.780" v="42"/>
          <ac:cxnSpMkLst>
            <pc:docMk/>
            <pc:sldMk cId="1282621533" sldId="628"/>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2635770246" sldId="630"/>
        </pc:sldMkLst>
        <pc:spChg chg="mod">
          <ac:chgData name="Gareth Thomas" userId="f28e8b61-661f-4bdb-ab8a-8b4dd288d253" providerId="ADAL" clId="{8A075D58-3B17-4D73-8A62-781911229797}" dt="2020-04-21T14:02:59.780" v="42"/>
          <ac:spMkLst>
            <pc:docMk/>
            <pc:sldMk cId="2635770246" sldId="630"/>
            <ac:spMk id="5" creationId="{00000000-0000-0000-0000-000000000000}"/>
          </ac:spMkLst>
        </pc:spChg>
        <pc:spChg chg="mod">
          <ac:chgData name="Gareth Thomas" userId="f28e8b61-661f-4bdb-ab8a-8b4dd288d253" providerId="ADAL" clId="{8A075D58-3B17-4D73-8A62-781911229797}" dt="2020-04-21T14:02:59.780" v="42"/>
          <ac:spMkLst>
            <pc:docMk/>
            <pc:sldMk cId="2635770246" sldId="630"/>
            <ac:spMk id="12" creationId="{00000000-0000-0000-0000-000000000000}"/>
          </ac:spMkLst>
        </pc:spChg>
        <pc:picChg chg="mod">
          <ac:chgData name="Gareth Thomas" userId="f28e8b61-661f-4bdb-ab8a-8b4dd288d253" providerId="ADAL" clId="{8A075D58-3B17-4D73-8A62-781911229797}" dt="2020-04-21T14:02:59.780" v="42"/>
          <ac:picMkLst>
            <pc:docMk/>
            <pc:sldMk cId="2635770246" sldId="630"/>
            <ac:picMk id="2" creationId="{00000000-0000-0000-0000-000000000000}"/>
          </ac:picMkLst>
        </pc:picChg>
        <pc:picChg chg="mod">
          <ac:chgData name="Gareth Thomas" userId="f28e8b61-661f-4bdb-ab8a-8b4dd288d253" providerId="ADAL" clId="{8A075D58-3B17-4D73-8A62-781911229797}" dt="2020-04-21T14:02:59.780" v="42"/>
          <ac:picMkLst>
            <pc:docMk/>
            <pc:sldMk cId="2635770246" sldId="630"/>
            <ac:picMk id="6" creationId="{8855B48C-3ADA-4A46-A4E7-6FC1935A1CB4}"/>
          </ac:picMkLst>
        </pc:picChg>
        <pc:picChg chg="mod">
          <ac:chgData name="Gareth Thomas" userId="f28e8b61-661f-4bdb-ab8a-8b4dd288d253" providerId="ADAL" clId="{8A075D58-3B17-4D73-8A62-781911229797}" dt="2020-04-21T14:02:59.780" v="42"/>
          <ac:picMkLst>
            <pc:docMk/>
            <pc:sldMk cId="2635770246" sldId="630"/>
            <ac:picMk id="7" creationId="{21AE0325-FFE9-495E-BC90-97B6A39520C6}"/>
          </ac:picMkLst>
        </pc:picChg>
        <pc:cxnChg chg="mod">
          <ac:chgData name="Gareth Thomas" userId="f28e8b61-661f-4bdb-ab8a-8b4dd288d253" providerId="ADAL" clId="{8A075D58-3B17-4D73-8A62-781911229797}" dt="2020-04-21T14:02:59.780" v="42"/>
          <ac:cxnSpMkLst>
            <pc:docMk/>
            <pc:sldMk cId="2635770246" sldId="630"/>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2212467862" sldId="632"/>
        </pc:sldMkLst>
        <pc:spChg chg="mod">
          <ac:chgData name="Gareth Thomas" userId="f28e8b61-661f-4bdb-ab8a-8b4dd288d253" providerId="ADAL" clId="{8A075D58-3B17-4D73-8A62-781911229797}" dt="2020-04-21T14:02:59.780" v="42"/>
          <ac:spMkLst>
            <pc:docMk/>
            <pc:sldMk cId="2212467862" sldId="632"/>
            <ac:spMk id="5" creationId="{00000000-0000-0000-0000-000000000000}"/>
          </ac:spMkLst>
        </pc:spChg>
        <pc:spChg chg="mod">
          <ac:chgData name="Gareth Thomas" userId="f28e8b61-661f-4bdb-ab8a-8b4dd288d253" providerId="ADAL" clId="{8A075D58-3B17-4D73-8A62-781911229797}" dt="2020-04-21T14:02:59.780" v="42"/>
          <ac:spMkLst>
            <pc:docMk/>
            <pc:sldMk cId="2212467862" sldId="632"/>
            <ac:spMk id="12" creationId="{00000000-0000-0000-0000-000000000000}"/>
          </ac:spMkLst>
        </pc:spChg>
        <pc:picChg chg="mod">
          <ac:chgData name="Gareth Thomas" userId="f28e8b61-661f-4bdb-ab8a-8b4dd288d253" providerId="ADAL" clId="{8A075D58-3B17-4D73-8A62-781911229797}" dt="2020-04-21T14:02:59.780" v="42"/>
          <ac:picMkLst>
            <pc:docMk/>
            <pc:sldMk cId="2212467862" sldId="632"/>
            <ac:picMk id="2" creationId="{00000000-0000-0000-0000-000000000000}"/>
          </ac:picMkLst>
        </pc:picChg>
        <pc:picChg chg="mod">
          <ac:chgData name="Gareth Thomas" userId="f28e8b61-661f-4bdb-ab8a-8b4dd288d253" providerId="ADAL" clId="{8A075D58-3B17-4D73-8A62-781911229797}" dt="2020-04-21T14:02:59.780" v="42"/>
          <ac:picMkLst>
            <pc:docMk/>
            <pc:sldMk cId="2212467862" sldId="632"/>
            <ac:picMk id="6" creationId="{A612339D-C329-4AE0-A41B-A619B37E26B0}"/>
          </ac:picMkLst>
        </pc:picChg>
        <pc:picChg chg="mod">
          <ac:chgData name="Gareth Thomas" userId="f28e8b61-661f-4bdb-ab8a-8b4dd288d253" providerId="ADAL" clId="{8A075D58-3B17-4D73-8A62-781911229797}" dt="2020-04-21T14:02:59.780" v="42"/>
          <ac:picMkLst>
            <pc:docMk/>
            <pc:sldMk cId="2212467862" sldId="632"/>
            <ac:picMk id="7" creationId="{21AE0325-FFE9-495E-BC90-97B6A39520C6}"/>
          </ac:picMkLst>
        </pc:picChg>
        <pc:cxnChg chg="mod">
          <ac:chgData name="Gareth Thomas" userId="f28e8b61-661f-4bdb-ab8a-8b4dd288d253" providerId="ADAL" clId="{8A075D58-3B17-4D73-8A62-781911229797}" dt="2020-04-21T14:02:59.780" v="42"/>
          <ac:cxnSpMkLst>
            <pc:docMk/>
            <pc:sldMk cId="2212467862" sldId="632"/>
            <ac:cxnSpMk id="16" creationId="{00000000-0000-0000-0000-000000000000}"/>
          </ac:cxnSpMkLst>
        </pc:cxnChg>
      </pc:sldChg>
      <pc:sldChg chg="modSp">
        <pc:chgData name="Gareth Thomas" userId="f28e8b61-661f-4bdb-ab8a-8b4dd288d253" providerId="ADAL" clId="{8A075D58-3B17-4D73-8A62-781911229797}" dt="2020-04-21T14:02:59.780" v="42"/>
        <pc:sldMkLst>
          <pc:docMk/>
          <pc:sldMk cId="2645049433" sldId="633"/>
        </pc:sldMkLst>
        <pc:spChg chg="mod">
          <ac:chgData name="Gareth Thomas" userId="f28e8b61-661f-4bdb-ab8a-8b4dd288d253" providerId="ADAL" clId="{8A075D58-3B17-4D73-8A62-781911229797}" dt="2020-04-21T14:02:59.780" v="42"/>
          <ac:spMkLst>
            <pc:docMk/>
            <pc:sldMk cId="2645049433" sldId="633"/>
            <ac:spMk id="2" creationId="{00000000-0000-0000-0000-000000000000}"/>
          </ac:spMkLst>
        </pc:spChg>
        <pc:spChg chg="mod">
          <ac:chgData name="Gareth Thomas" userId="f28e8b61-661f-4bdb-ab8a-8b4dd288d253" providerId="ADAL" clId="{8A075D58-3B17-4D73-8A62-781911229797}" dt="2020-04-21T14:02:59.780" v="42"/>
          <ac:spMkLst>
            <pc:docMk/>
            <pc:sldMk cId="2645049433" sldId="633"/>
            <ac:spMk id="4" creationId="{00000000-0000-0000-0000-000000000000}"/>
          </ac:spMkLst>
        </pc:spChg>
        <pc:spChg chg="mod">
          <ac:chgData name="Gareth Thomas" userId="f28e8b61-661f-4bdb-ab8a-8b4dd288d253" providerId="ADAL" clId="{8A075D58-3B17-4D73-8A62-781911229797}" dt="2020-04-21T14:02:59.780" v="42"/>
          <ac:spMkLst>
            <pc:docMk/>
            <pc:sldMk cId="2645049433" sldId="633"/>
            <ac:spMk id="7" creationId="{00000000-0000-0000-0000-000000000000}"/>
          </ac:spMkLst>
        </pc:spChg>
        <pc:picChg chg="mod">
          <ac:chgData name="Gareth Thomas" userId="f28e8b61-661f-4bdb-ab8a-8b4dd288d253" providerId="ADAL" clId="{8A075D58-3B17-4D73-8A62-781911229797}" dt="2020-04-21T14:02:59.780" v="42"/>
          <ac:picMkLst>
            <pc:docMk/>
            <pc:sldMk cId="2645049433" sldId="633"/>
            <ac:picMk id="5" creationId="{807AC274-1294-4AA9-8B98-9CEE4FFB5E72}"/>
          </ac:picMkLst>
        </pc:picChg>
        <pc:picChg chg="mod">
          <ac:chgData name="Gareth Thomas" userId="f28e8b61-661f-4bdb-ab8a-8b4dd288d253" providerId="ADAL" clId="{8A075D58-3B17-4D73-8A62-781911229797}" dt="2020-04-21T14:02:59.780" v="42"/>
          <ac:picMkLst>
            <pc:docMk/>
            <pc:sldMk cId="2645049433" sldId="633"/>
            <ac:picMk id="8" creationId="{00000000-0000-0000-0000-000000000000}"/>
          </ac:picMkLst>
        </pc:picChg>
      </pc:sldChg>
      <pc:sldChg chg="modSp">
        <pc:chgData name="Gareth Thomas" userId="f28e8b61-661f-4bdb-ab8a-8b4dd288d253" providerId="ADAL" clId="{8A075D58-3B17-4D73-8A62-781911229797}" dt="2020-04-21T14:02:59.780" v="42"/>
        <pc:sldMkLst>
          <pc:docMk/>
          <pc:sldMk cId="2830214599" sldId="634"/>
        </pc:sldMkLst>
        <pc:spChg chg="mod">
          <ac:chgData name="Gareth Thomas" userId="f28e8b61-661f-4bdb-ab8a-8b4dd288d253" providerId="ADAL" clId="{8A075D58-3B17-4D73-8A62-781911229797}" dt="2020-04-21T14:02:59.780" v="42"/>
          <ac:spMkLst>
            <pc:docMk/>
            <pc:sldMk cId="2830214599" sldId="634"/>
            <ac:spMk id="2" creationId="{00000000-0000-0000-0000-000000000000}"/>
          </ac:spMkLst>
        </pc:spChg>
        <pc:spChg chg="mod">
          <ac:chgData name="Gareth Thomas" userId="f28e8b61-661f-4bdb-ab8a-8b4dd288d253" providerId="ADAL" clId="{8A075D58-3B17-4D73-8A62-781911229797}" dt="2020-04-21T14:02:59.780" v="42"/>
          <ac:spMkLst>
            <pc:docMk/>
            <pc:sldMk cId="2830214599" sldId="634"/>
            <ac:spMk id="4" creationId="{00000000-0000-0000-0000-000000000000}"/>
          </ac:spMkLst>
        </pc:spChg>
        <pc:spChg chg="mod">
          <ac:chgData name="Gareth Thomas" userId="f28e8b61-661f-4bdb-ab8a-8b4dd288d253" providerId="ADAL" clId="{8A075D58-3B17-4D73-8A62-781911229797}" dt="2020-04-21T14:02:59.780" v="42"/>
          <ac:spMkLst>
            <pc:docMk/>
            <pc:sldMk cId="2830214599" sldId="634"/>
            <ac:spMk id="7" creationId="{00000000-0000-0000-0000-000000000000}"/>
          </ac:spMkLst>
        </pc:spChg>
        <pc:picChg chg="mod">
          <ac:chgData name="Gareth Thomas" userId="f28e8b61-661f-4bdb-ab8a-8b4dd288d253" providerId="ADAL" clId="{8A075D58-3B17-4D73-8A62-781911229797}" dt="2020-04-21T14:02:59.780" v="42"/>
          <ac:picMkLst>
            <pc:docMk/>
            <pc:sldMk cId="2830214599" sldId="634"/>
            <ac:picMk id="5" creationId="{807AC274-1294-4AA9-8B98-9CEE4FFB5E72}"/>
          </ac:picMkLst>
        </pc:picChg>
        <pc:picChg chg="mod">
          <ac:chgData name="Gareth Thomas" userId="f28e8b61-661f-4bdb-ab8a-8b4dd288d253" providerId="ADAL" clId="{8A075D58-3B17-4D73-8A62-781911229797}" dt="2020-04-21T14:02:59.780" v="42"/>
          <ac:picMkLst>
            <pc:docMk/>
            <pc:sldMk cId="2830214599" sldId="634"/>
            <ac:picMk id="8" creationId="{00000000-0000-0000-0000-000000000000}"/>
          </ac:picMkLst>
        </pc:picChg>
      </pc:sldChg>
      <pc:sldChg chg="modSp">
        <pc:chgData name="Gareth Thomas" userId="f28e8b61-661f-4bdb-ab8a-8b4dd288d253" providerId="ADAL" clId="{8A075D58-3B17-4D73-8A62-781911229797}" dt="2020-04-21T14:02:59.780" v="42"/>
        <pc:sldMkLst>
          <pc:docMk/>
          <pc:sldMk cId="3796657320" sldId="635"/>
        </pc:sldMkLst>
        <pc:spChg chg="mod">
          <ac:chgData name="Gareth Thomas" userId="f28e8b61-661f-4bdb-ab8a-8b4dd288d253" providerId="ADAL" clId="{8A075D58-3B17-4D73-8A62-781911229797}" dt="2020-04-21T14:02:59.780" v="42"/>
          <ac:spMkLst>
            <pc:docMk/>
            <pc:sldMk cId="3796657320" sldId="635"/>
            <ac:spMk id="2" creationId="{00000000-0000-0000-0000-000000000000}"/>
          </ac:spMkLst>
        </pc:spChg>
        <pc:picChg chg="mod">
          <ac:chgData name="Gareth Thomas" userId="f28e8b61-661f-4bdb-ab8a-8b4dd288d253" providerId="ADAL" clId="{8A075D58-3B17-4D73-8A62-781911229797}" dt="2020-04-21T14:02:59.780" v="42"/>
          <ac:picMkLst>
            <pc:docMk/>
            <pc:sldMk cId="3796657320" sldId="635"/>
            <ac:picMk id="8" creationId="{00000000-0000-0000-0000-000000000000}"/>
          </ac:picMkLst>
        </pc:picChg>
        <pc:picChg chg="mod">
          <ac:chgData name="Gareth Thomas" userId="f28e8b61-661f-4bdb-ab8a-8b4dd288d253" providerId="ADAL" clId="{8A075D58-3B17-4D73-8A62-781911229797}" dt="2020-04-21T14:02:59.780" v="42"/>
          <ac:picMkLst>
            <pc:docMk/>
            <pc:sldMk cId="3796657320" sldId="635"/>
            <ac:picMk id="8194" creationId="{00000000-0000-0000-0000-000000000000}"/>
          </ac:picMkLst>
        </pc:picChg>
      </pc:sldChg>
      <pc:sldChg chg="modSp">
        <pc:chgData name="Gareth Thomas" userId="f28e8b61-661f-4bdb-ab8a-8b4dd288d253" providerId="ADAL" clId="{8A075D58-3B17-4D73-8A62-781911229797}" dt="2020-04-21T14:02:59.780" v="42"/>
        <pc:sldMkLst>
          <pc:docMk/>
          <pc:sldMk cId="3796256494" sldId="636"/>
        </pc:sldMkLst>
        <pc:spChg chg="mod">
          <ac:chgData name="Gareth Thomas" userId="f28e8b61-661f-4bdb-ab8a-8b4dd288d253" providerId="ADAL" clId="{8A075D58-3B17-4D73-8A62-781911229797}" dt="2020-04-21T14:02:59.780" v="42"/>
          <ac:spMkLst>
            <pc:docMk/>
            <pc:sldMk cId="3796256494" sldId="636"/>
            <ac:spMk id="2" creationId="{00000000-0000-0000-0000-000000000000}"/>
          </ac:spMkLst>
        </pc:spChg>
        <pc:spChg chg="mod">
          <ac:chgData name="Gareth Thomas" userId="f28e8b61-661f-4bdb-ab8a-8b4dd288d253" providerId="ADAL" clId="{8A075D58-3B17-4D73-8A62-781911229797}" dt="2020-04-21T14:02:59.780" v="42"/>
          <ac:spMkLst>
            <pc:docMk/>
            <pc:sldMk cId="3796256494" sldId="636"/>
            <ac:spMk id="10" creationId="{13C1D016-BCD3-46ED-93BB-692D9E809C7F}"/>
          </ac:spMkLst>
        </pc:spChg>
        <pc:picChg chg="mod">
          <ac:chgData name="Gareth Thomas" userId="f28e8b61-661f-4bdb-ab8a-8b4dd288d253" providerId="ADAL" clId="{8A075D58-3B17-4D73-8A62-781911229797}" dt="2020-04-21T14:02:59.780" v="42"/>
          <ac:picMkLst>
            <pc:docMk/>
            <pc:sldMk cId="3796256494" sldId="636"/>
            <ac:picMk id="5" creationId="{7183926D-2F02-4538-9C0B-1BD5E6AA2C96}"/>
          </ac:picMkLst>
        </pc:picChg>
        <pc:picChg chg="mod">
          <ac:chgData name="Gareth Thomas" userId="f28e8b61-661f-4bdb-ab8a-8b4dd288d253" providerId="ADAL" clId="{8A075D58-3B17-4D73-8A62-781911229797}" dt="2020-04-21T14:02:59.780" v="42"/>
          <ac:picMkLst>
            <pc:docMk/>
            <pc:sldMk cId="3796256494" sldId="636"/>
            <ac:picMk id="8" creationId="{00000000-0000-0000-0000-000000000000}"/>
          </ac:picMkLst>
        </pc:picChg>
      </pc:sldChg>
      <pc:sldChg chg="modSp">
        <pc:chgData name="Gareth Thomas" userId="f28e8b61-661f-4bdb-ab8a-8b4dd288d253" providerId="ADAL" clId="{8A075D58-3B17-4D73-8A62-781911229797}" dt="2020-04-21T14:02:59.780" v="42"/>
        <pc:sldMkLst>
          <pc:docMk/>
          <pc:sldMk cId="1600309153" sldId="637"/>
        </pc:sldMkLst>
        <pc:spChg chg="mod">
          <ac:chgData name="Gareth Thomas" userId="f28e8b61-661f-4bdb-ab8a-8b4dd288d253" providerId="ADAL" clId="{8A075D58-3B17-4D73-8A62-781911229797}" dt="2020-04-21T14:02:59.780" v="42"/>
          <ac:spMkLst>
            <pc:docMk/>
            <pc:sldMk cId="1600309153" sldId="637"/>
            <ac:spMk id="2" creationId="{00000000-0000-0000-0000-000000000000}"/>
          </ac:spMkLst>
        </pc:spChg>
        <pc:spChg chg="mod">
          <ac:chgData name="Gareth Thomas" userId="f28e8b61-661f-4bdb-ab8a-8b4dd288d253" providerId="ADAL" clId="{8A075D58-3B17-4D73-8A62-781911229797}" dt="2020-04-21T14:02:59.780" v="42"/>
          <ac:spMkLst>
            <pc:docMk/>
            <pc:sldMk cId="1600309153" sldId="637"/>
            <ac:spMk id="10" creationId="{13C1D016-BCD3-46ED-93BB-692D9E809C7F}"/>
          </ac:spMkLst>
        </pc:spChg>
        <pc:picChg chg="mod">
          <ac:chgData name="Gareth Thomas" userId="f28e8b61-661f-4bdb-ab8a-8b4dd288d253" providerId="ADAL" clId="{8A075D58-3B17-4D73-8A62-781911229797}" dt="2020-04-21T14:02:59.780" v="42"/>
          <ac:picMkLst>
            <pc:docMk/>
            <pc:sldMk cId="1600309153" sldId="637"/>
            <ac:picMk id="6" creationId="{2C1939A3-0556-4AE7-B411-1002BE0B3F80}"/>
          </ac:picMkLst>
        </pc:picChg>
        <pc:picChg chg="mod">
          <ac:chgData name="Gareth Thomas" userId="f28e8b61-661f-4bdb-ab8a-8b4dd288d253" providerId="ADAL" clId="{8A075D58-3B17-4D73-8A62-781911229797}" dt="2020-04-21T14:02:59.780" v="42"/>
          <ac:picMkLst>
            <pc:docMk/>
            <pc:sldMk cId="1600309153" sldId="637"/>
            <ac:picMk id="8" creationId="{00000000-0000-0000-0000-000000000000}"/>
          </ac:picMkLst>
        </pc:picChg>
      </pc:sldChg>
      <pc:sldChg chg="modSp">
        <pc:chgData name="Gareth Thomas" userId="f28e8b61-661f-4bdb-ab8a-8b4dd288d253" providerId="ADAL" clId="{8A075D58-3B17-4D73-8A62-781911229797}" dt="2020-04-21T14:02:59.780" v="42"/>
        <pc:sldMkLst>
          <pc:docMk/>
          <pc:sldMk cId="76327272" sldId="638"/>
        </pc:sldMkLst>
        <pc:spChg chg="mod">
          <ac:chgData name="Gareth Thomas" userId="f28e8b61-661f-4bdb-ab8a-8b4dd288d253" providerId="ADAL" clId="{8A075D58-3B17-4D73-8A62-781911229797}" dt="2020-04-21T14:02:59.780" v="42"/>
          <ac:spMkLst>
            <pc:docMk/>
            <pc:sldMk cId="76327272" sldId="638"/>
            <ac:spMk id="2" creationId="{00000000-0000-0000-0000-000000000000}"/>
          </ac:spMkLst>
        </pc:spChg>
        <pc:spChg chg="mod">
          <ac:chgData name="Gareth Thomas" userId="f28e8b61-661f-4bdb-ab8a-8b4dd288d253" providerId="ADAL" clId="{8A075D58-3B17-4D73-8A62-781911229797}" dt="2020-04-21T14:02:59.780" v="42"/>
          <ac:spMkLst>
            <pc:docMk/>
            <pc:sldMk cId="76327272" sldId="638"/>
            <ac:spMk id="10" creationId="{13C1D016-BCD3-46ED-93BB-692D9E809C7F}"/>
          </ac:spMkLst>
        </pc:spChg>
        <pc:picChg chg="mod">
          <ac:chgData name="Gareth Thomas" userId="f28e8b61-661f-4bdb-ab8a-8b4dd288d253" providerId="ADAL" clId="{8A075D58-3B17-4D73-8A62-781911229797}" dt="2020-04-21T14:02:59.780" v="42"/>
          <ac:picMkLst>
            <pc:docMk/>
            <pc:sldMk cId="76327272" sldId="638"/>
            <ac:picMk id="8" creationId="{00000000-0000-0000-0000-000000000000}"/>
          </ac:picMkLst>
        </pc:picChg>
      </pc:sldChg>
      <pc:sldChg chg="modSp">
        <pc:chgData name="Gareth Thomas" userId="f28e8b61-661f-4bdb-ab8a-8b4dd288d253" providerId="ADAL" clId="{8A075D58-3B17-4D73-8A62-781911229797}" dt="2020-04-21T14:02:59.780" v="42"/>
        <pc:sldMkLst>
          <pc:docMk/>
          <pc:sldMk cId="199927959" sldId="639"/>
        </pc:sldMkLst>
        <pc:spChg chg="mod">
          <ac:chgData name="Gareth Thomas" userId="f28e8b61-661f-4bdb-ab8a-8b4dd288d253" providerId="ADAL" clId="{8A075D58-3B17-4D73-8A62-781911229797}" dt="2020-04-21T14:02:59.780" v="42"/>
          <ac:spMkLst>
            <pc:docMk/>
            <pc:sldMk cId="199927959" sldId="639"/>
            <ac:spMk id="2" creationId="{00000000-0000-0000-0000-000000000000}"/>
          </ac:spMkLst>
        </pc:spChg>
        <pc:spChg chg="mod">
          <ac:chgData name="Gareth Thomas" userId="f28e8b61-661f-4bdb-ab8a-8b4dd288d253" providerId="ADAL" clId="{8A075D58-3B17-4D73-8A62-781911229797}" dt="2020-04-21T14:02:59.780" v="42"/>
          <ac:spMkLst>
            <pc:docMk/>
            <pc:sldMk cId="199927959" sldId="639"/>
            <ac:spMk id="9" creationId="{00000000-0000-0000-0000-000000000000}"/>
          </ac:spMkLst>
        </pc:spChg>
        <pc:picChg chg="mod">
          <ac:chgData name="Gareth Thomas" userId="f28e8b61-661f-4bdb-ab8a-8b4dd288d253" providerId="ADAL" clId="{8A075D58-3B17-4D73-8A62-781911229797}" dt="2020-04-21T14:02:59.780" v="42"/>
          <ac:picMkLst>
            <pc:docMk/>
            <pc:sldMk cId="199927959" sldId="639"/>
            <ac:picMk id="8" creationId="{00000000-0000-0000-0000-000000000000}"/>
          </ac:picMkLst>
        </pc:picChg>
      </pc:sldChg>
      <pc:sldChg chg="modSp">
        <pc:chgData name="Gareth Thomas" userId="f28e8b61-661f-4bdb-ab8a-8b4dd288d253" providerId="ADAL" clId="{8A075D58-3B17-4D73-8A62-781911229797}" dt="2020-04-21T14:02:59.780" v="42"/>
        <pc:sldMkLst>
          <pc:docMk/>
          <pc:sldMk cId="236619995" sldId="641"/>
        </pc:sldMkLst>
        <pc:spChg chg="mod">
          <ac:chgData name="Gareth Thomas" userId="f28e8b61-661f-4bdb-ab8a-8b4dd288d253" providerId="ADAL" clId="{8A075D58-3B17-4D73-8A62-781911229797}" dt="2020-04-21T14:02:59.780" v="42"/>
          <ac:spMkLst>
            <pc:docMk/>
            <pc:sldMk cId="236619995" sldId="641"/>
            <ac:spMk id="2" creationId="{00000000-0000-0000-0000-000000000000}"/>
          </ac:spMkLst>
        </pc:spChg>
        <pc:spChg chg="mod">
          <ac:chgData name="Gareth Thomas" userId="f28e8b61-661f-4bdb-ab8a-8b4dd288d253" providerId="ADAL" clId="{8A075D58-3B17-4D73-8A62-781911229797}" dt="2020-04-21T14:02:59.780" v="42"/>
          <ac:spMkLst>
            <pc:docMk/>
            <pc:sldMk cId="236619995" sldId="641"/>
            <ac:spMk id="4" creationId="{00000000-0000-0000-0000-000000000000}"/>
          </ac:spMkLst>
        </pc:spChg>
        <pc:spChg chg="mod">
          <ac:chgData name="Gareth Thomas" userId="f28e8b61-661f-4bdb-ab8a-8b4dd288d253" providerId="ADAL" clId="{8A075D58-3B17-4D73-8A62-781911229797}" dt="2020-04-21T14:02:59.780" v="42"/>
          <ac:spMkLst>
            <pc:docMk/>
            <pc:sldMk cId="236619995" sldId="641"/>
            <ac:spMk id="7" creationId="{00000000-0000-0000-0000-000000000000}"/>
          </ac:spMkLst>
        </pc:spChg>
        <pc:picChg chg="mod">
          <ac:chgData name="Gareth Thomas" userId="f28e8b61-661f-4bdb-ab8a-8b4dd288d253" providerId="ADAL" clId="{8A075D58-3B17-4D73-8A62-781911229797}" dt="2020-04-21T14:02:59.780" v="42"/>
          <ac:picMkLst>
            <pc:docMk/>
            <pc:sldMk cId="236619995" sldId="641"/>
            <ac:picMk id="8" creationId="{00000000-0000-0000-0000-000000000000}"/>
          </ac:picMkLst>
        </pc:picChg>
      </pc:sldChg>
      <pc:sldChg chg="modSp">
        <pc:chgData name="Gareth Thomas" userId="f28e8b61-661f-4bdb-ab8a-8b4dd288d253" providerId="ADAL" clId="{8A075D58-3B17-4D73-8A62-781911229797}" dt="2020-04-21T14:02:59.780" v="42"/>
        <pc:sldMkLst>
          <pc:docMk/>
          <pc:sldMk cId="4060764497" sldId="642"/>
        </pc:sldMkLst>
        <pc:spChg chg="mod">
          <ac:chgData name="Gareth Thomas" userId="f28e8b61-661f-4bdb-ab8a-8b4dd288d253" providerId="ADAL" clId="{8A075D58-3B17-4D73-8A62-781911229797}" dt="2020-04-21T14:02:59.780" v="42"/>
          <ac:spMkLst>
            <pc:docMk/>
            <pc:sldMk cId="4060764497" sldId="642"/>
            <ac:spMk id="2" creationId="{00000000-0000-0000-0000-000000000000}"/>
          </ac:spMkLst>
        </pc:spChg>
        <pc:spChg chg="mod">
          <ac:chgData name="Gareth Thomas" userId="f28e8b61-661f-4bdb-ab8a-8b4dd288d253" providerId="ADAL" clId="{8A075D58-3B17-4D73-8A62-781911229797}" dt="2020-04-21T14:02:59.780" v="42"/>
          <ac:spMkLst>
            <pc:docMk/>
            <pc:sldMk cId="4060764497" sldId="642"/>
            <ac:spMk id="4" creationId="{00000000-0000-0000-0000-000000000000}"/>
          </ac:spMkLst>
        </pc:spChg>
        <pc:spChg chg="mod">
          <ac:chgData name="Gareth Thomas" userId="f28e8b61-661f-4bdb-ab8a-8b4dd288d253" providerId="ADAL" clId="{8A075D58-3B17-4D73-8A62-781911229797}" dt="2020-04-21T14:02:59.780" v="42"/>
          <ac:spMkLst>
            <pc:docMk/>
            <pc:sldMk cId="4060764497" sldId="642"/>
            <ac:spMk id="7" creationId="{00000000-0000-0000-0000-000000000000}"/>
          </ac:spMkLst>
        </pc:spChg>
        <pc:picChg chg="mod">
          <ac:chgData name="Gareth Thomas" userId="f28e8b61-661f-4bdb-ab8a-8b4dd288d253" providerId="ADAL" clId="{8A075D58-3B17-4D73-8A62-781911229797}" dt="2020-04-21T14:02:59.780" v="42"/>
          <ac:picMkLst>
            <pc:docMk/>
            <pc:sldMk cId="4060764497" sldId="642"/>
            <ac:picMk id="8" creationId="{00000000-0000-0000-0000-000000000000}"/>
          </ac:picMkLst>
        </pc:picChg>
      </pc:sldChg>
      <pc:sldChg chg="modSp">
        <pc:chgData name="Gareth Thomas" userId="f28e8b61-661f-4bdb-ab8a-8b4dd288d253" providerId="ADAL" clId="{8A075D58-3B17-4D73-8A62-781911229797}" dt="2020-04-21T14:02:59.780" v="42"/>
        <pc:sldMkLst>
          <pc:docMk/>
          <pc:sldMk cId="3043952551" sldId="643"/>
        </pc:sldMkLst>
        <pc:spChg chg="mod">
          <ac:chgData name="Gareth Thomas" userId="f28e8b61-661f-4bdb-ab8a-8b4dd288d253" providerId="ADAL" clId="{8A075D58-3B17-4D73-8A62-781911229797}" dt="2020-04-21T14:02:59.780" v="42"/>
          <ac:spMkLst>
            <pc:docMk/>
            <pc:sldMk cId="3043952551" sldId="643"/>
            <ac:spMk id="2" creationId="{00000000-0000-0000-0000-000000000000}"/>
          </ac:spMkLst>
        </pc:spChg>
        <pc:spChg chg="mod">
          <ac:chgData name="Gareth Thomas" userId="f28e8b61-661f-4bdb-ab8a-8b4dd288d253" providerId="ADAL" clId="{8A075D58-3B17-4D73-8A62-781911229797}" dt="2020-04-21T14:02:59.780" v="42"/>
          <ac:spMkLst>
            <pc:docMk/>
            <pc:sldMk cId="3043952551" sldId="643"/>
            <ac:spMk id="4" creationId="{00000000-0000-0000-0000-000000000000}"/>
          </ac:spMkLst>
        </pc:spChg>
        <pc:spChg chg="mod">
          <ac:chgData name="Gareth Thomas" userId="f28e8b61-661f-4bdb-ab8a-8b4dd288d253" providerId="ADAL" clId="{8A075D58-3B17-4D73-8A62-781911229797}" dt="2020-04-21T14:02:59.780" v="42"/>
          <ac:spMkLst>
            <pc:docMk/>
            <pc:sldMk cId="3043952551" sldId="643"/>
            <ac:spMk id="7" creationId="{00000000-0000-0000-0000-000000000000}"/>
          </ac:spMkLst>
        </pc:spChg>
        <pc:picChg chg="mod">
          <ac:chgData name="Gareth Thomas" userId="f28e8b61-661f-4bdb-ab8a-8b4dd288d253" providerId="ADAL" clId="{8A075D58-3B17-4D73-8A62-781911229797}" dt="2020-04-21T14:02:59.780" v="42"/>
          <ac:picMkLst>
            <pc:docMk/>
            <pc:sldMk cId="3043952551" sldId="643"/>
            <ac:picMk id="3" creationId="{3CD009C4-128C-4885-92D9-81DF46A615DE}"/>
          </ac:picMkLst>
        </pc:picChg>
        <pc:picChg chg="mod">
          <ac:chgData name="Gareth Thomas" userId="f28e8b61-661f-4bdb-ab8a-8b4dd288d253" providerId="ADAL" clId="{8A075D58-3B17-4D73-8A62-781911229797}" dt="2020-04-21T14:02:59.780" v="42"/>
          <ac:picMkLst>
            <pc:docMk/>
            <pc:sldMk cId="3043952551" sldId="643"/>
            <ac:picMk id="8" creationId="{00000000-0000-0000-0000-000000000000}"/>
          </ac:picMkLst>
        </pc:picChg>
      </pc:sldChg>
      <pc:sldChg chg="modSp">
        <pc:chgData name="Gareth Thomas" userId="f28e8b61-661f-4bdb-ab8a-8b4dd288d253" providerId="ADAL" clId="{8A075D58-3B17-4D73-8A62-781911229797}" dt="2020-04-21T14:02:59.780" v="42"/>
        <pc:sldMkLst>
          <pc:docMk/>
          <pc:sldMk cId="3184509973" sldId="644"/>
        </pc:sldMkLst>
        <pc:spChg chg="mod">
          <ac:chgData name="Gareth Thomas" userId="f28e8b61-661f-4bdb-ab8a-8b4dd288d253" providerId="ADAL" clId="{8A075D58-3B17-4D73-8A62-781911229797}" dt="2020-04-21T14:02:59.780" v="42"/>
          <ac:spMkLst>
            <pc:docMk/>
            <pc:sldMk cId="3184509973" sldId="644"/>
            <ac:spMk id="2" creationId="{00000000-0000-0000-0000-000000000000}"/>
          </ac:spMkLst>
        </pc:spChg>
        <pc:spChg chg="mod">
          <ac:chgData name="Gareth Thomas" userId="f28e8b61-661f-4bdb-ab8a-8b4dd288d253" providerId="ADAL" clId="{8A075D58-3B17-4D73-8A62-781911229797}" dt="2020-04-21T14:02:59.780" v="42"/>
          <ac:spMkLst>
            <pc:docMk/>
            <pc:sldMk cId="3184509973" sldId="644"/>
            <ac:spMk id="4" creationId="{00000000-0000-0000-0000-000000000000}"/>
          </ac:spMkLst>
        </pc:spChg>
        <pc:spChg chg="mod">
          <ac:chgData name="Gareth Thomas" userId="f28e8b61-661f-4bdb-ab8a-8b4dd288d253" providerId="ADAL" clId="{8A075D58-3B17-4D73-8A62-781911229797}" dt="2020-04-21T14:02:59.780" v="42"/>
          <ac:spMkLst>
            <pc:docMk/>
            <pc:sldMk cId="3184509973" sldId="644"/>
            <ac:spMk id="7" creationId="{00000000-0000-0000-0000-000000000000}"/>
          </ac:spMkLst>
        </pc:spChg>
        <pc:picChg chg="mod">
          <ac:chgData name="Gareth Thomas" userId="f28e8b61-661f-4bdb-ab8a-8b4dd288d253" providerId="ADAL" clId="{8A075D58-3B17-4D73-8A62-781911229797}" dt="2020-04-21T14:02:59.780" v="42"/>
          <ac:picMkLst>
            <pc:docMk/>
            <pc:sldMk cId="3184509973" sldId="644"/>
            <ac:picMk id="8" creationId="{00000000-0000-0000-0000-000000000000}"/>
          </ac:picMkLst>
        </pc:picChg>
      </pc:sldChg>
      <pc:sldChg chg="modSp">
        <pc:chgData name="Gareth Thomas" userId="f28e8b61-661f-4bdb-ab8a-8b4dd288d253" providerId="ADAL" clId="{8A075D58-3B17-4D73-8A62-781911229797}" dt="2020-04-21T14:02:59.780" v="42"/>
        <pc:sldMkLst>
          <pc:docMk/>
          <pc:sldMk cId="280537614" sldId="645"/>
        </pc:sldMkLst>
        <pc:spChg chg="mod">
          <ac:chgData name="Gareth Thomas" userId="f28e8b61-661f-4bdb-ab8a-8b4dd288d253" providerId="ADAL" clId="{8A075D58-3B17-4D73-8A62-781911229797}" dt="2020-04-21T14:02:59.780" v="42"/>
          <ac:spMkLst>
            <pc:docMk/>
            <pc:sldMk cId="280537614" sldId="645"/>
            <ac:spMk id="2" creationId="{00000000-0000-0000-0000-000000000000}"/>
          </ac:spMkLst>
        </pc:spChg>
        <pc:spChg chg="mod">
          <ac:chgData name="Gareth Thomas" userId="f28e8b61-661f-4bdb-ab8a-8b4dd288d253" providerId="ADAL" clId="{8A075D58-3B17-4D73-8A62-781911229797}" dt="2020-04-21T14:02:59.780" v="42"/>
          <ac:spMkLst>
            <pc:docMk/>
            <pc:sldMk cId="280537614" sldId="645"/>
            <ac:spMk id="4" creationId="{00000000-0000-0000-0000-000000000000}"/>
          </ac:spMkLst>
        </pc:spChg>
        <pc:spChg chg="mod">
          <ac:chgData name="Gareth Thomas" userId="f28e8b61-661f-4bdb-ab8a-8b4dd288d253" providerId="ADAL" clId="{8A075D58-3B17-4D73-8A62-781911229797}" dt="2020-04-21T14:02:59.780" v="42"/>
          <ac:spMkLst>
            <pc:docMk/>
            <pc:sldMk cId="280537614" sldId="645"/>
            <ac:spMk id="7" creationId="{00000000-0000-0000-0000-000000000000}"/>
          </ac:spMkLst>
        </pc:spChg>
        <pc:picChg chg="mod">
          <ac:chgData name="Gareth Thomas" userId="f28e8b61-661f-4bdb-ab8a-8b4dd288d253" providerId="ADAL" clId="{8A075D58-3B17-4D73-8A62-781911229797}" dt="2020-04-21T14:02:59.780" v="42"/>
          <ac:picMkLst>
            <pc:docMk/>
            <pc:sldMk cId="280537614" sldId="645"/>
            <ac:picMk id="8" creationId="{00000000-0000-0000-0000-000000000000}"/>
          </ac:picMkLst>
        </pc:picChg>
      </pc:sldChg>
      <pc:sldChg chg="modSp">
        <pc:chgData name="Gareth Thomas" userId="f28e8b61-661f-4bdb-ab8a-8b4dd288d253" providerId="ADAL" clId="{8A075D58-3B17-4D73-8A62-781911229797}" dt="2020-04-21T14:02:59.780" v="42"/>
        <pc:sldMkLst>
          <pc:docMk/>
          <pc:sldMk cId="2885690265" sldId="646"/>
        </pc:sldMkLst>
        <pc:spChg chg="mod">
          <ac:chgData name="Gareth Thomas" userId="f28e8b61-661f-4bdb-ab8a-8b4dd288d253" providerId="ADAL" clId="{8A075D58-3B17-4D73-8A62-781911229797}" dt="2020-04-21T14:02:59.780" v="42"/>
          <ac:spMkLst>
            <pc:docMk/>
            <pc:sldMk cId="2885690265" sldId="646"/>
            <ac:spMk id="2" creationId="{00000000-0000-0000-0000-000000000000}"/>
          </ac:spMkLst>
        </pc:spChg>
        <pc:spChg chg="mod">
          <ac:chgData name="Gareth Thomas" userId="f28e8b61-661f-4bdb-ab8a-8b4dd288d253" providerId="ADAL" clId="{8A075D58-3B17-4D73-8A62-781911229797}" dt="2020-04-21T14:02:59.780" v="42"/>
          <ac:spMkLst>
            <pc:docMk/>
            <pc:sldMk cId="2885690265" sldId="646"/>
            <ac:spMk id="4" creationId="{00000000-0000-0000-0000-000000000000}"/>
          </ac:spMkLst>
        </pc:spChg>
        <pc:spChg chg="mod">
          <ac:chgData name="Gareth Thomas" userId="f28e8b61-661f-4bdb-ab8a-8b4dd288d253" providerId="ADAL" clId="{8A075D58-3B17-4D73-8A62-781911229797}" dt="2020-04-21T14:02:59.780" v="42"/>
          <ac:spMkLst>
            <pc:docMk/>
            <pc:sldMk cId="2885690265" sldId="646"/>
            <ac:spMk id="7" creationId="{00000000-0000-0000-0000-000000000000}"/>
          </ac:spMkLst>
        </pc:spChg>
        <pc:picChg chg="mod">
          <ac:chgData name="Gareth Thomas" userId="f28e8b61-661f-4bdb-ab8a-8b4dd288d253" providerId="ADAL" clId="{8A075D58-3B17-4D73-8A62-781911229797}" dt="2020-04-21T14:02:59.780" v="42"/>
          <ac:picMkLst>
            <pc:docMk/>
            <pc:sldMk cId="2885690265" sldId="646"/>
            <ac:picMk id="8" creationId="{00000000-0000-0000-0000-000000000000}"/>
          </ac:picMkLst>
        </pc:picChg>
      </pc:sldChg>
      <pc:sldChg chg="modSp">
        <pc:chgData name="Gareth Thomas" userId="f28e8b61-661f-4bdb-ab8a-8b4dd288d253" providerId="ADAL" clId="{8A075D58-3B17-4D73-8A62-781911229797}" dt="2020-04-21T14:02:59.780" v="42"/>
        <pc:sldMkLst>
          <pc:docMk/>
          <pc:sldMk cId="451913918" sldId="648"/>
        </pc:sldMkLst>
        <pc:spChg chg="mod">
          <ac:chgData name="Gareth Thomas" userId="f28e8b61-661f-4bdb-ab8a-8b4dd288d253" providerId="ADAL" clId="{8A075D58-3B17-4D73-8A62-781911229797}" dt="2020-04-21T14:02:59.780" v="42"/>
          <ac:spMkLst>
            <pc:docMk/>
            <pc:sldMk cId="451913918" sldId="648"/>
            <ac:spMk id="2" creationId="{00000000-0000-0000-0000-000000000000}"/>
          </ac:spMkLst>
        </pc:spChg>
        <pc:spChg chg="mod">
          <ac:chgData name="Gareth Thomas" userId="f28e8b61-661f-4bdb-ab8a-8b4dd288d253" providerId="ADAL" clId="{8A075D58-3B17-4D73-8A62-781911229797}" dt="2020-04-21T14:02:59.780" v="42"/>
          <ac:spMkLst>
            <pc:docMk/>
            <pc:sldMk cId="451913918" sldId="648"/>
            <ac:spMk id="4" creationId="{00000000-0000-0000-0000-000000000000}"/>
          </ac:spMkLst>
        </pc:spChg>
        <pc:spChg chg="mod">
          <ac:chgData name="Gareth Thomas" userId="f28e8b61-661f-4bdb-ab8a-8b4dd288d253" providerId="ADAL" clId="{8A075D58-3B17-4D73-8A62-781911229797}" dt="2020-04-21T14:02:59.780" v="42"/>
          <ac:spMkLst>
            <pc:docMk/>
            <pc:sldMk cId="451913918" sldId="648"/>
            <ac:spMk id="7" creationId="{00000000-0000-0000-0000-000000000000}"/>
          </ac:spMkLst>
        </pc:spChg>
        <pc:picChg chg="mod">
          <ac:chgData name="Gareth Thomas" userId="f28e8b61-661f-4bdb-ab8a-8b4dd288d253" providerId="ADAL" clId="{8A075D58-3B17-4D73-8A62-781911229797}" dt="2020-04-21T14:02:59.780" v="42"/>
          <ac:picMkLst>
            <pc:docMk/>
            <pc:sldMk cId="451913918" sldId="648"/>
            <ac:picMk id="8" creationId="{00000000-0000-0000-0000-000000000000}"/>
          </ac:picMkLst>
        </pc:picChg>
      </pc:sldChg>
      <pc:sldMasterChg chg="modSp modSldLayout">
        <pc:chgData name="Gareth Thomas" userId="f28e8b61-661f-4bdb-ab8a-8b4dd288d253" providerId="ADAL" clId="{8A075D58-3B17-4D73-8A62-781911229797}" dt="2020-04-21T14:02:59.780" v="42"/>
        <pc:sldMasterMkLst>
          <pc:docMk/>
          <pc:sldMasterMk cId="0" sldId="2147483648"/>
        </pc:sldMasterMkLst>
        <pc:spChg chg="mod">
          <ac:chgData name="Gareth Thomas" userId="f28e8b61-661f-4bdb-ab8a-8b4dd288d253" providerId="ADAL" clId="{8A075D58-3B17-4D73-8A62-781911229797}" dt="2020-04-21T14:02:59.780" v="42"/>
          <ac:spMkLst>
            <pc:docMk/>
            <pc:sldMasterMk cId="0" sldId="2147483648"/>
            <ac:spMk id="4" creationId="{00000000-0000-0000-0000-000000000000}"/>
          </ac:spMkLst>
        </pc:spChg>
        <pc:spChg chg="mod">
          <ac:chgData name="Gareth Thomas" userId="f28e8b61-661f-4bdb-ab8a-8b4dd288d253" providerId="ADAL" clId="{8A075D58-3B17-4D73-8A62-781911229797}" dt="2020-04-21T14:02:59.780" v="42"/>
          <ac:spMkLst>
            <pc:docMk/>
            <pc:sldMasterMk cId="0" sldId="2147483648"/>
            <ac:spMk id="5" creationId="{00000000-0000-0000-0000-000000000000}"/>
          </ac:spMkLst>
        </pc:spChg>
        <pc:spChg chg="mod">
          <ac:chgData name="Gareth Thomas" userId="f28e8b61-661f-4bdb-ab8a-8b4dd288d253" providerId="ADAL" clId="{8A075D58-3B17-4D73-8A62-781911229797}" dt="2020-04-21T14:02:59.780" v="42"/>
          <ac:spMkLst>
            <pc:docMk/>
            <pc:sldMasterMk cId="0" sldId="2147483648"/>
            <ac:spMk id="6" creationId="{00000000-0000-0000-0000-000000000000}"/>
          </ac:spMkLst>
        </pc:spChg>
        <pc:spChg chg="mod">
          <ac:chgData name="Gareth Thomas" userId="f28e8b61-661f-4bdb-ab8a-8b4dd288d253" providerId="ADAL" clId="{8A075D58-3B17-4D73-8A62-781911229797}" dt="2020-04-21T14:02:59.780" v="42"/>
          <ac:spMkLst>
            <pc:docMk/>
            <pc:sldMasterMk cId="0" sldId="2147483648"/>
            <ac:spMk id="1027" creationId="{00000000-0000-0000-0000-000000000000}"/>
          </ac:spMkLst>
        </pc:spChg>
        <pc:spChg chg="mod">
          <ac:chgData name="Gareth Thomas" userId="f28e8b61-661f-4bdb-ab8a-8b4dd288d253" providerId="ADAL" clId="{8A075D58-3B17-4D73-8A62-781911229797}" dt="2020-04-21T14:02:59.780" v="42"/>
          <ac:spMkLst>
            <pc:docMk/>
            <pc:sldMasterMk cId="0" sldId="2147483648"/>
            <ac:spMk id="1028" creationId="{00000000-0000-0000-0000-000000000000}"/>
          </ac:spMkLst>
        </pc:spChg>
        <pc:picChg chg="mod">
          <ac:chgData name="Gareth Thomas" userId="f28e8b61-661f-4bdb-ab8a-8b4dd288d253" providerId="ADAL" clId="{8A075D58-3B17-4D73-8A62-781911229797}" dt="2020-04-21T14:02:59.780" v="42"/>
          <ac:picMkLst>
            <pc:docMk/>
            <pc:sldMasterMk cId="0" sldId="2147483648"/>
            <ac:picMk id="8" creationId="{00000000-0000-0000-0000-000000000000}"/>
          </ac:picMkLst>
        </pc:picChg>
        <pc:picChg chg="mod">
          <ac:chgData name="Gareth Thomas" userId="f28e8b61-661f-4bdb-ab8a-8b4dd288d253" providerId="ADAL" clId="{8A075D58-3B17-4D73-8A62-781911229797}" dt="2020-04-21T14:02:59.780" v="42"/>
          <ac:picMkLst>
            <pc:docMk/>
            <pc:sldMasterMk cId="0" sldId="2147483648"/>
            <ac:picMk id="10" creationId="{00000000-0000-0000-0000-000000000000}"/>
          </ac:picMkLst>
        </pc:picChg>
        <pc:sldLayoutChg chg="modSp">
          <pc:chgData name="Gareth Thomas" userId="f28e8b61-661f-4bdb-ab8a-8b4dd288d253" providerId="ADAL" clId="{8A075D58-3B17-4D73-8A62-781911229797}" dt="2020-04-21T14:02:59.780" v="42"/>
          <pc:sldLayoutMkLst>
            <pc:docMk/>
            <pc:sldMasterMk cId="0" sldId="2147483648"/>
            <pc:sldLayoutMk cId="0" sldId="2147483649"/>
          </pc:sldLayoutMkLst>
          <pc:spChg chg="mod">
            <ac:chgData name="Gareth Thomas" userId="f28e8b61-661f-4bdb-ab8a-8b4dd288d253" providerId="ADAL" clId="{8A075D58-3B17-4D73-8A62-781911229797}" dt="2020-04-21T14:02:59.780" v="42"/>
            <ac:spMkLst>
              <pc:docMk/>
              <pc:sldMasterMk cId="0" sldId="2147483648"/>
              <pc:sldLayoutMk cId="0" sldId="2147483649"/>
              <ac:spMk id="2"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49"/>
              <ac:spMk id="3" creationId="{00000000-0000-0000-0000-000000000000}"/>
            </ac:spMkLst>
          </pc:spChg>
        </pc:sldLayoutChg>
        <pc:sldLayoutChg chg="modSp">
          <pc:chgData name="Gareth Thomas" userId="f28e8b61-661f-4bdb-ab8a-8b4dd288d253" providerId="ADAL" clId="{8A075D58-3B17-4D73-8A62-781911229797}" dt="2020-04-21T14:02:59.780" v="42"/>
          <pc:sldLayoutMkLst>
            <pc:docMk/>
            <pc:sldMasterMk cId="0" sldId="2147483648"/>
            <pc:sldLayoutMk cId="0" sldId="2147483650"/>
          </pc:sldLayoutMkLst>
          <pc:spChg chg="mod">
            <ac:chgData name="Gareth Thomas" userId="f28e8b61-661f-4bdb-ab8a-8b4dd288d253" providerId="ADAL" clId="{8A075D58-3B17-4D73-8A62-781911229797}" dt="2020-04-21T14:02:59.780" v="42"/>
            <ac:spMkLst>
              <pc:docMk/>
              <pc:sldMasterMk cId="0" sldId="2147483648"/>
              <pc:sldLayoutMk cId="0" sldId="2147483650"/>
              <ac:spMk id="3" creationId="{00000000-0000-0000-0000-000000000000}"/>
            </ac:spMkLst>
          </pc:spChg>
        </pc:sldLayoutChg>
        <pc:sldLayoutChg chg="modSp">
          <pc:chgData name="Gareth Thomas" userId="f28e8b61-661f-4bdb-ab8a-8b4dd288d253" providerId="ADAL" clId="{8A075D58-3B17-4D73-8A62-781911229797}" dt="2020-04-21T14:02:59.780" v="42"/>
          <pc:sldLayoutMkLst>
            <pc:docMk/>
            <pc:sldMasterMk cId="0" sldId="2147483648"/>
            <pc:sldLayoutMk cId="0" sldId="2147483652"/>
          </pc:sldLayoutMkLst>
          <pc:spChg chg="mod">
            <ac:chgData name="Gareth Thomas" userId="f28e8b61-661f-4bdb-ab8a-8b4dd288d253" providerId="ADAL" clId="{8A075D58-3B17-4D73-8A62-781911229797}" dt="2020-04-21T14:02:59.780" v="42"/>
            <ac:spMkLst>
              <pc:docMk/>
              <pc:sldMasterMk cId="0" sldId="2147483648"/>
              <pc:sldLayoutMk cId="0" sldId="2147483652"/>
              <ac:spMk id="2"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52"/>
              <ac:spMk id="3" creationId="{00000000-0000-0000-0000-000000000000}"/>
            </ac:spMkLst>
          </pc:spChg>
        </pc:sldLayoutChg>
        <pc:sldLayoutChg chg="modSp">
          <pc:chgData name="Gareth Thomas" userId="f28e8b61-661f-4bdb-ab8a-8b4dd288d253" providerId="ADAL" clId="{8A075D58-3B17-4D73-8A62-781911229797}" dt="2020-04-21T14:02:59.780" v="42"/>
          <pc:sldLayoutMkLst>
            <pc:docMk/>
            <pc:sldMasterMk cId="0" sldId="2147483648"/>
            <pc:sldLayoutMk cId="0" sldId="2147483653"/>
          </pc:sldLayoutMkLst>
          <pc:spChg chg="mod">
            <ac:chgData name="Gareth Thomas" userId="f28e8b61-661f-4bdb-ab8a-8b4dd288d253" providerId="ADAL" clId="{8A075D58-3B17-4D73-8A62-781911229797}" dt="2020-04-21T14:02:59.780" v="42"/>
            <ac:spMkLst>
              <pc:docMk/>
              <pc:sldMasterMk cId="0" sldId="2147483648"/>
              <pc:sldLayoutMk cId="0" sldId="2147483653"/>
              <ac:spMk id="3"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53"/>
              <ac:spMk id="4" creationId="{00000000-0000-0000-0000-000000000000}"/>
            </ac:spMkLst>
          </pc:spChg>
        </pc:sldLayoutChg>
        <pc:sldLayoutChg chg="modSp">
          <pc:chgData name="Gareth Thomas" userId="f28e8b61-661f-4bdb-ab8a-8b4dd288d253" providerId="ADAL" clId="{8A075D58-3B17-4D73-8A62-781911229797}" dt="2020-04-21T14:02:59.780" v="42"/>
          <pc:sldLayoutMkLst>
            <pc:docMk/>
            <pc:sldMasterMk cId="0" sldId="2147483648"/>
            <pc:sldLayoutMk cId="0" sldId="2147483654"/>
          </pc:sldLayoutMkLst>
          <pc:spChg chg="mod">
            <ac:chgData name="Gareth Thomas" userId="f28e8b61-661f-4bdb-ab8a-8b4dd288d253" providerId="ADAL" clId="{8A075D58-3B17-4D73-8A62-781911229797}" dt="2020-04-21T14:02:59.780" v="42"/>
            <ac:spMkLst>
              <pc:docMk/>
              <pc:sldMasterMk cId="0" sldId="2147483648"/>
              <pc:sldLayoutMk cId="0" sldId="2147483654"/>
              <ac:spMk id="3"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54"/>
              <ac:spMk id="4"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54"/>
              <ac:spMk id="5"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54"/>
              <ac:spMk id="6" creationId="{00000000-0000-0000-0000-000000000000}"/>
            </ac:spMkLst>
          </pc:spChg>
        </pc:sldLayoutChg>
        <pc:sldLayoutChg chg="modSp">
          <pc:chgData name="Gareth Thomas" userId="f28e8b61-661f-4bdb-ab8a-8b4dd288d253" providerId="ADAL" clId="{8A075D58-3B17-4D73-8A62-781911229797}" dt="2020-04-21T14:02:59.780" v="42"/>
          <pc:sldLayoutMkLst>
            <pc:docMk/>
            <pc:sldMasterMk cId="0" sldId="2147483648"/>
            <pc:sldLayoutMk cId="0" sldId="2147483657"/>
          </pc:sldLayoutMkLst>
          <pc:spChg chg="mod">
            <ac:chgData name="Gareth Thomas" userId="f28e8b61-661f-4bdb-ab8a-8b4dd288d253" providerId="ADAL" clId="{8A075D58-3B17-4D73-8A62-781911229797}" dt="2020-04-21T14:02:59.780" v="42"/>
            <ac:spMkLst>
              <pc:docMk/>
              <pc:sldMasterMk cId="0" sldId="2147483648"/>
              <pc:sldLayoutMk cId="0" sldId="2147483657"/>
              <ac:spMk id="2"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57"/>
              <ac:spMk id="3"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57"/>
              <ac:spMk id="4" creationId="{00000000-0000-0000-0000-000000000000}"/>
            </ac:spMkLst>
          </pc:spChg>
        </pc:sldLayoutChg>
        <pc:sldLayoutChg chg="modSp">
          <pc:chgData name="Gareth Thomas" userId="f28e8b61-661f-4bdb-ab8a-8b4dd288d253" providerId="ADAL" clId="{8A075D58-3B17-4D73-8A62-781911229797}" dt="2020-04-21T14:02:59.780" v="42"/>
          <pc:sldLayoutMkLst>
            <pc:docMk/>
            <pc:sldMasterMk cId="0" sldId="2147483648"/>
            <pc:sldLayoutMk cId="0" sldId="2147483658"/>
          </pc:sldLayoutMkLst>
          <pc:spChg chg="mod">
            <ac:chgData name="Gareth Thomas" userId="f28e8b61-661f-4bdb-ab8a-8b4dd288d253" providerId="ADAL" clId="{8A075D58-3B17-4D73-8A62-781911229797}" dt="2020-04-21T14:02:59.780" v="42"/>
            <ac:spMkLst>
              <pc:docMk/>
              <pc:sldMasterMk cId="0" sldId="2147483648"/>
              <pc:sldLayoutMk cId="0" sldId="2147483658"/>
              <ac:spMk id="2"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58"/>
              <ac:spMk id="3"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58"/>
              <ac:spMk id="4" creationId="{00000000-0000-0000-0000-000000000000}"/>
            </ac:spMkLst>
          </pc:spChg>
        </pc:sldLayoutChg>
        <pc:sldLayoutChg chg="modSp">
          <pc:chgData name="Gareth Thomas" userId="f28e8b61-661f-4bdb-ab8a-8b4dd288d253" providerId="ADAL" clId="{8A075D58-3B17-4D73-8A62-781911229797}" dt="2020-04-21T14:02:59.780" v="42"/>
          <pc:sldLayoutMkLst>
            <pc:docMk/>
            <pc:sldMasterMk cId="0" sldId="2147483648"/>
            <pc:sldLayoutMk cId="0" sldId="2147483660"/>
          </pc:sldLayoutMkLst>
          <pc:spChg chg="mod">
            <ac:chgData name="Gareth Thomas" userId="f28e8b61-661f-4bdb-ab8a-8b4dd288d253" providerId="ADAL" clId="{8A075D58-3B17-4D73-8A62-781911229797}" dt="2020-04-21T14:02:59.780" v="42"/>
            <ac:spMkLst>
              <pc:docMk/>
              <pc:sldMasterMk cId="0" sldId="2147483648"/>
              <pc:sldLayoutMk cId="0" sldId="2147483660"/>
              <ac:spMk id="2" creationId="{00000000-0000-0000-0000-000000000000}"/>
            </ac:spMkLst>
          </pc:spChg>
          <pc:spChg chg="mod">
            <ac:chgData name="Gareth Thomas" userId="f28e8b61-661f-4bdb-ab8a-8b4dd288d253" providerId="ADAL" clId="{8A075D58-3B17-4D73-8A62-781911229797}" dt="2020-04-21T14:02:59.780" v="42"/>
            <ac:spMkLst>
              <pc:docMk/>
              <pc:sldMasterMk cId="0" sldId="2147483648"/>
              <pc:sldLayoutMk cId="0" sldId="2147483660"/>
              <ac:spMk id="3"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6" y="0"/>
            <a:ext cx="2945659" cy="496332"/>
          </a:xfrm>
          <a:prstGeom prst="rect">
            <a:avLst/>
          </a:prstGeom>
        </p:spPr>
        <p:txBody>
          <a:bodyPr vert="horz" lIns="91440" tIns="45720" rIns="91440" bIns="45720" rtlCol="0"/>
          <a:lstStyle>
            <a:lvl1pPr algn="r">
              <a:defRPr sz="1200"/>
            </a:lvl1pPr>
          </a:lstStyle>
          <a:p>
            <a:fld id="{EEAA4E2E-4CCD-42A2-A13C-C85DEB24C697}" type="datetimeFigureOut">
              <a:rPr lang="en-US" smtClean="0"/>
              <a:pPr/>
              <a:t>9/13/2021</a:t>
            </a:fld>
            <a:endParaRPr lang="en-GB" dirty="0"/>
          </a:p>
        </p:txBody>
      </p:sp>
      <p:sp>
        <p:nvSpPr>
          <p:cNvPr id="4" name="Footer Placeholder 3"/>
          <p:cNvSpPr>
            <a:spLocks noGrp="1"/>
          </p:cNvSpPr>
          <p:nvPr>
            <p:ph type="ftr" sz="quarter" idx="2"/>
          </p:nvPr>
        </p:nvSpPr>
        <p:spPr>
          <a:xfrm>
            <a:off x="2" y="9428584"/>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6" y="9428584"/>
            <a:ext cx="2945659" cy="496332"/>
          </a:xfrm>
          <a:prstGeom prst="rect">
            <a:avLst/>
          </a:prstGeom>
        </p:spPr>
        <p:txBody>
          <a:bodyPr vert="horz" lIns="91440" tIns="45720" rIns="91440" bIns="45720" rtlCol="0" anchor="b"/>
          <a:lstStyle>
            <a:lvl1pPr algn="r">
              <a:defRPr sz="1200"/>
            </a:lvl1pPr>
          </a:lstStyle>
          <a:p>
            <a:fld id="{F4FBF70F-E194-4411-ACBC-511FFC773212}" type="slidenum">
              <a:rPr lang="en-GB" smtClean="0"/>
              <a:pPr/>
              <a:t>‹#›</a:t>
            </a:fld>
            <a:endParaRPr lang="en-GB" dirty="0"/>
          </a:p>
        </p:txBody>
      </p:sp>
    </p:spTree>
    <p:extLst>
      <p:ext uri="{BB962C8B-B14F-4D97-AF65-F5344CB8AC3E}">
        <p14:creationId xmlns:p14="http://schemas.microsoft.com/office/powerpoint/2010/main" val="3019583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3" name="Date Placeholder 2"/>
          <p:cNvSpPr>
            <a:spLocks noGrp="1"/>
          </p:cNvSpPr>
          <p:nvPr>
            <p:ph type="dt" idx="1"/>
          </p:nvPr>
        </p:nvSpPr>
        <p:spPr>
          <a:xfrm>
            <a:off x="3850446"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BF22D69-4FC8-4B2B-9799-D6FC6AFE2550}" type="datetime1">
              <a:rPr lang="en-US"/>
              <a:pPr/>
              <a:t>9/13/2021</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4"/>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7" name="Slide Number Placeholder 6"/>
          <p:cNvSpPr>
            <a:spLocks noGrp="1"/>
          </p:cNvSpPr>
          <p:nvPr>
            <p:ph type="sldNum" sz="quarter" idx="5"/>
          </p:nvPr>
        </p:nvSpPr>
        <p:spPr>
          <a:xfrm>
            <a:off x="3850446" y="9428584"/>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A73BC78-377A-467A-81E2-AE688CB91221}" type="slidenum">
              <a:rPr lang="en-GB"/>
              <a:pPr/>
              <a:t>‹#›</a:t>
            </a:fld>
            <a:endParaRPr lang="en-GB" dirty="0"/>
          </a:p>
        </p:txBody>
      </p:sp>
    </p:spTree>
    <p:extLst>
      <p:ext uri="{BB962C8B-B14F-4D97-AF65-F5344CB8AC3E}">
        <p14:creationId xmlns:p14="http://schemas.microsoft.com/office/powerpoint/2010/main" val="4168884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2pPr>
    <a:lvl3pPr marL="9144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3pPr>
    <a:lvl4pPr marL="13716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4pPr>
    <a:lvl5pPr marL="18288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a:t>
            </a:fld>
            <a:endParaRPr lang="en-GB" dirty="0"/>
          </a:p>
        </p:txBody>
      </p:sp>
    </p:spTree>
    <p:extLst>
      <p:ext uri="{BB962C8B-B14F-4D97-AF65-F5344CB8AC3E}">
        <p14:creationId xmlns:p14="http://schemas.microsoft.com/office/powerpoint/2010/main" val="1126952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10</a:t>
            </a:fld>
            <a:endParaRPr lang="en-GB" dirty="0"/>
          </a:p>
        </p:txBody>
      </p:sp>
    </p:spTree>
    <p:extLst>
      <p:ext uri="{BB962C8B-B14F-4D97-AF65-F5344CB8AC3E}">
        <p14:creationId xmlns:p14="http://schemas.microsoft.com/office/powerpoint/2010/main" val="2493796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11</a:t>
            </a:fld>
            <a:endParaRPr lang="en-GB" dirty="0"/>
          </a:p>
        </p:txBody>
      </p:sp>
    </p:spTree>
    <p:extLst>
      <p:ext uri="{BB962C8B-B14F-4D97-AF65-F5344CB8AC3E}">
        <p14:creationId xmlns:p14="http://schemas.microsoft.com/office/powerpoint/2010/main" val="3931261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12</a:t>
            </a:fld>
            <a:endParaRPr lang="en-US"/>
          </a:p>
        </p:txBody>
      </p:sp>
    </p:spTree>
    <p:extLst>
      <p:ext uri="{BB962C8B-B14F-4D97-AF65-F5344CB8AC3E}">
        <p14:creationId xmlns:p14="http://schemas.microsoft.com/office/powerpoint/2010/main" val="2576585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13</a:t>
            </a:fld>
            <a:endParaRPr lang="en-US"/>
          </a:p>
        </p:txBody>
      </p:sp>
    </p:spTree>
    <p:extLst>
      <p:ext uri="{BB962C8B-B14F-4D97-AF65-F5344CB8AC3E}">
        <p14:creationId xmlns:p14="http://schemas.microsoft.com/office/powerpoint/2010/main" val="168770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14</a:t>
            </a:fld>
            <a:endParaRPr lang="en-US"/>
          </a:p>
        </p:txBody>
      </p:sp>
    </p:spTree>
    <p:extLst>
      <p:ext uri="{BB962C8B-B14F-4D97-AF65-F5344CB8AC3E}">
        <p14:creationId xmlns:p14="http://schemas.microsoft.com/office/powerpoint/2010/main" val="2816498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15</a:t>
            </a:fld>
            <a:endParaRPr lang="en-US"/>
          </a:p>
        </p:txBody>
      </p:sp>
    </p:spTree>
    <p:extLst>
      <p:ext uri="{BB962C8B-B14F-4D97-AF65-F5344CB8AC3E}">
        <p14:creationId xmlns:p14="http://schemas.microsoft.com/office/powerpoint/2010/main" val="276011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16</a:t>
            </a:fld>
            <a:endParaRPr lang="en-US"/>
          </a:p>
        </p:txBody>
      </p:sp>
    </p:spTree>
    <p:extLst>
      <p:ext uri="{BB962C8B-B14F-4D97-AF65-F5344CB8AC3E}">
        <p14:creationId xmlns:p14="http://schemas.microsoft.com/office/powerpoint/2010/main" val="1740034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17</a:t>
            </a:fld>
            <a:endParaRPr lang="en-US"/>
          </a:p>
        </p:txBody>
      </p:sp>
    </p:spTree>
    <p:extLst>
      <p:ext uri="{BB962C8B-B14F-4D97-AF65-F5344CB8AC3E}">
        <p14:creationId xmlns:p14="http://schemas.microsoft.com/office/powerpoint/2010/main" val="3078392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18</a:t>
            </a:fld>
            <a:endParaRPr lang="en-US"/>
          </a:p>
        </p:txBody>
      </p:sp>
    </p:spTree>
    <p:extLst>
      <p:ext uri="{BB962C8B-B14F-4D97-AF65-F5344CB8AC3E}">
        <p14:creationId xmlns:p14="http://schemas.microsoft.com/office/powerpoint/2010/main" val="2744981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19</a:t>
            </a:fld>
            <a:endParaRPr lang="en-US"/>
          </a:p>
        </p:txBody>
      </p:sp>
    </p:spTree>
    <p:extLst>
      <p:ext uri="{BB962C8B-B14F-4D97-AF65-F5344CB8AC3E}">
        <p14:creationId xmlns:p14="http://schemas.microsoft.com/office/powerpoint/2010/main" val="142813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a:t>
            </a:fld>
            <a:endParaRPr lang="en-GB" dirty="0"/>
          </a:p>
        </p:txBody>
      </p:sp>
    </p:spTree>
    <p:extLst>
      <p:ext uri="{BB962C8B-B14F-4D97-AF65-F5344CB8AC3E}">
        <p14:creationId xmlns:p14="http://schemas.microsoft.com/office/powerpoint/2010/main" val="3760752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20</a:t>
            </a:fld>
            <a:endParaRPr lang="en-US"/>
          </a:p>
        </p:txBody>
      </p:sp>
    </p:spTree>
    <p:extLst>
      <p:ext uri="{BB962C8B-B14F-4D97-AF65-F5344CB8AC3E}">
        <p14:creationId xmlns:p14="http://schemas.microsoft.com/office/powerpoint/2010/main" val="3198170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So finally, </a:t>
            </a:r>
          </a:p>
        </p:txBody>
      </p:sp>
      <p:sp>
        <p:nvSpPr>
          <p:cNvPr id="4" name="Slide Number Placeholder 3"/>
          <p:cNvSpPr>
            <a:spLocks noGrp="1"/>
          </p:cNvSpPr>
          <p:nvPr>
            <p:ph type="sldNum" sz="quarter" idx="10"/>
          </p:nvPr>
        </p:nvSpPr>
        <p:spPr/>
        <p:txBody>
          <a:bodyPr/>
          <a:lstStyle/>
          <a:p>
            <a:fld id="{8C55EA05-0B8F-2C48-B1D0-9280CC62336C}" type="slidenum">
              <a:rPr lang="en-US" smtClean="0"/>
              <a:t>21</a:t>
            </a:fld>
            <a:endParaRPr lang="en-US"/>
          </a:p>
        </p:txBody>
      </p:sp>
    </p:spTree>
    <p:extLst>
      <p:ext uri="{BB962C8B-B14F-4D97-AF65-F5344CB8AC3E}">
        <p14:creationId xmlns:p14="http://schemas.microsoft.com/office/powerpoint/2010/main" val="2094321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22</a:t>
            </a:fld>
            <a:endParaRPr lang="en-GB" dirty="0"/>
          </a:p>
        </p:txBody>
      </p:sp>
    </p:spTree>
    <p:extLst>
      <p:ext uri="{BB962C8B-B14F-4D97-AF65-F5344CB8AC3E}">
        <p14:creationId xmlns:p14="http://schemas.microsoft.com/office/powerpoint/2010/main" val="3480330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23</a:t>
            </a:fld>
            <a:endParaRPr lang="en-GB" dirty="0"/>
          </a:p>
        </p:txBody>
      </p:sp>
    </p:spTree>
    <p:extLst>
      <p:ext uri="{BB962C8B-B14F-4D97-AF65-F5344CB8AC3E}">
        <p14:creationId xmlns:p14="http://schemas.microsoft.com/office/powerpoint/2010/main" val="909600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24</a:t>
            </a:fld>
            <a:endParaRPr lang="en-GB" dirty="0"/>
          </a:p>
        </p:txBody>
      </p:sp>
    </p:spTree>
    <p:extLst>
      <p:ext uri="{BB962C8B-B14F-4D97-AF65-F5344CB8AC3E}">
        <p14:creationId xmlns:p14="http://schemas.microsoft.com/office/powerpoint/2010/main" val="1847429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25</a:t>
            </a:fld>
            <a:endParaRPr lang="en-GB" dirty="0"/>
          </a:p>
        </p:txBody>
      </p:sp>
    </p:spTree>
    <p:extLst>
      <p:ext uri="{BB962C8B-B14F-4D97-AF65-F5344CB8AC3E}">
        <p14:creationId xmlns:p14="http://schemas.microsoft.com/office/powerpoint/2010/main" val="1337064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26</a:t>
            </a:fld>
            <a:endParaRPr lang="en-GB" dirty="0"/>
          </a:p>
        </p:txBody>
      </p:sp>
    </p:spTree>
    <p:extLst>
      <p:ext uri="{BB962C8B-B14F-4D97-AF65-F5344CB8AC3E}">
        <p14:creationId xmlns:p14="http://schemas.microsoft.com/office/powerpoint/2010/main" val="1043397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27</a:t>
            </a:fld>
            <a:endParaRPr lang="en-GB" dirty="0"/>
          </a:p>
        </p:txBody>
      </p:sp>
    </p:spTree>
    <p:extLst>
      <p:ext uri="{BB962C8B-B14F-4D97-AF65-F5344CB8AC3E}">
        <p14:creationId xmlns:p14="http://schemas.microsoft.com/office/powerpoint/2010/main" val="1450490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28</a:t>
            </a:fld>
            <a:endParaRPr lang="en-GB" dirty="0"/>
          </a:p>
        </p:txBody>
      </p:sp>
    </p:spTree>
    <p:extLst>
      <p:ext uri="{BB962C8B-B14F-4D97-AF65-F5344CB8AC3E}">
        <p14:creationId xmlns:p14="http://schemas.microsoft.com/office/powerpoint/2010/main" val="230735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3</a:t>
            </a:fld>
            <a:endParaRPr lang="en-GB" dirty="0"/>
          </a:p>
        </p:txBody>
      </p:sp>
    </p:spTree>
    <p:extLst>
      <p:ext uri="{BB962C8B-B14F-4D97-AF65-F5344CB8AC3E}">
        <p14:creationId xmlns:p14="http://schemas.microsoft.com/office/powerpoint/2010/main" val="56282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4</a:t>
            </a:fld>
            <a:endParaRPr lang="en-GB" dirty="0"/>
          </a:p>
        </p:txBody>
      </p:sp>
    </p:spTree>
    <p:extLst>
      <p:ext uri="{BB962C8B-B14F-4D97-AF65-F5344CB8AC3E}">
        <p14:creationId xmlns:p14="http://schemas.microsoft.com/office/powerpoint/2010/main" val="93568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5</a:t>
            </a:fld>
            <a:endParaRPr lang="en-GB" dirty="0"/>
          </a:p>
        </p:txBody>
      </p:sp>
    </p:spTree>
    <p:extLst>
      <p:ext uri="{BB962C8B-B14F-4D97-AF65-F5344CB8AC3E}">
        <p14:creationId xmlns:p14="http://schemas.microsoft.com/office/powerpoint/2010/main" val="923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6</a:t>
            </a:fld>
            <a:endParaRPr lang="en-GB" dirty="0"/>
          </a:p>
        </p:txBody>
      </p:sp>
    </p:spTree>
    <p:extLst>
      <p:ext uri="{BB962C8B-B14F-4D97-AF65-F5344CB8AC3E}">
        <p14:creationId xmlns:p14="http://schemas.microsoft.com/office/powerpoint/2010/main" val="328022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7</a:t>
            </a:fld>
            <a:endParaRPr lang="en-GB" dirty="0"/>
          </a:p>
        </p:txBody>
      </p:sp>
    </p:spTree>
    <p:extLst>
      <p:ext uri="{BB962C8B-B14F-4D97-AF65-F5344CB8AC3E}">
        <p14:creationId xmlns:p14="http://schemas.microsoft.com/office/powerpoint/2010/main" val="348171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8</a:t>
            </a:fld>
            <a:endParaRPr lang="en-GB" dirty="0"/>
          </a:p>
        </p:txBody>
      </p:sp>
    </p:spTree>
    <p:extLst>
      <p:ext uri="{BB962C8B-B14F-4D97-AF65-F5344CB8AC3E}">
        <p14:creationId xmlns:p14="http://schemas.microsoft.com/office/powerpoint/2010/main" val="374229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9</a:t>
            </a:fld>
            <a:endParaRPr lang="en-GB" dirty="0"/>
          </a:p>
        </p:txBody>
      </p:sp>
    </p:spTree>
    <p:extLst>
      <p:ext uri="{BB962C8B-B14F-4D97-AF65-F5344CB8AC3E}">
        <p14:creationId xmlns:p14="http://schemas.microsoft.com/office/powerpoint/2010/main" val="3279636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154D77F-B45A-4716-89DB-25D284D28E88}" type="datetime1">
              <a:rPr lang="en-US"/>
              <a:pPr/>
              <a:t>9/13/2021</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7A2137D4-8CD6-4BED-A150-55487FDA2986}"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D5AFC113-723D-43B7-9EFB-8C88BEB35FB1}" type="datetime1">
              <a:rPr lang="en-US"/>
              <a:pPr/>
              <a:t>9/13/2021</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1AEE3324-4B06-48FF-B800-5AE3E861B09A}"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14BD5D43-8E87-4421-BE85-4DFA401E48E2}" type="datetime1">
              <a:rPr lang="en-US"/>
              <a:pPr/>
              <a:t>9/13/2021</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970A579E-FB8D-4204-9E66-13351598975B}"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20A8D0DA-BB62-4DF6-8533-90FF3828843C}" type="datetime1">
              <a:rPr lang="en-US"/>
              <a:pPr/>
              <a:t>9/13/2021</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B1E9E20E-792B-4DF0-A949-DEDC8690D82D}"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357298"/>
            <a:ext cx="10972800" cy="4768865"/>
          </a:xfrm>
        </p:spPr>
        <p:txBody>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a:defRPr/>
            </a:lvl1pPr>
          </a:lstStyle>
          <a:p>
            <a:fld id="{573F4FFC-AD6E-44AF-9E00-DDF1DA10199B}" type="datetime1">
              <a:rPr lang="en-US"/>
              <a:pPr/>
              <a:t>9/13/2021</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2F2EFDA7-5A12-4040-A9B9-76D4A341FE89}"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63F8C41-58E7-46F3-929F-96E417EFF7A2}" type="datetime1">
              <a:rPr lang="en-US"/>
              <a:pPr/>
              <a:t>9/13/2021</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88E252AB-431C-4594-AF5C-5D10AA2022F4}"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EE56E333-D3A9-48D8-BDB4-83E35226F51C}" type="datetime1">
              <a:rPr lang="en-US"/>
              <a:pPr/>
              <a:t>9/13/2021</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48AB376F-1B5C-44AB-8947-42E14A119656}"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FB824A88-6060-4311-8AF7-EFAFD6D69997}" type="datetime1">
              <a:rPr lang="en-US"/>
              <a:pPr/>
              <a:t>9/13/2021</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15E57B02-81B2-4BBF-A482-74D915102FB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020BE1F3-8D4D-4EEE-9196-5EB1306B911B}" type="datetime1">
              <a:rPr lang="en-US"/>
              <a:pPr/>
              <a:t>9/13/2021</a:t>
            </a:fld>
            <a:endParaRPr lang="en-US" dirty="0"/>
          </a:p>
        </p:txBody>
      </p:sp>
      <p:sp>
        <p:nvSpPr>
          <p:cNvPr id="8" name="Footer Placeholder 4"/>
          <p:cNvSpPr>
            <a:spLocks noGrp="1"/>
          </p:cNvSpPr>
          <p:nvPr>
            <p:ph type="ftr" sz="quarter" idx="11"/>
          </p:nvPr>
        </p:nvSpPr>
        <p:spPr/>
        <p:txBody>
          <a:bodyPr/>
          <a:lstStyle>
            <a:lvl1pPr>
              <a:defRPr/>
            </a:lvl1pPr>
          </a:lstStyle>
          <a:p>
            <a:endParaRPr lang="en-GB" dirty="0"/>
          </a:p>
        </p:txBody>
      </p:sp>
      <p:sp>
        <p:nvSpPr>
          <p:cNvPr id="9" name="Slide Number Placeholder 5"/>
          <p:cNvSpPr>
            <a:spLocks noGrp="1"/>
          </p:cNvSpPr>
          <p:nvPr>
            <p:ph type="sldNum" sz="quarter" idx="12"/>
          </p:nvPr>
        </p:nvSpPr>
        <p:spPr/>
        <p:txBody>
          <a:bodyPr/>
          <a:lstStyle>
            <a:lvl1pPr>
              <a:defRPr/>
            </a:lvl1pPr>
          </a:lstStyle>
          <a:p>
            <a:fld id="{4981CE88-D481-4365-AB51-041B8BB701C7}"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3B70C2A-D7A0-4085-87AC-506DCB828285}" type="datetime1">
              <a:rPr lang="en-US"/>
              <a:pPr/>
              <a:t>9/13/2021</a:t>
            </a:fld>
            <a:endParaRPr lang="en-US" dirty="0"/>
          </a:p>
        </p:txBody>
      </p:sp>
      <p:sp>
        <p:nvSpPr>
          <p:cNvPr id="4" name="Footer Placeholder 4"/>
          <p:cNvSpPr>
            <a:spLocks noGrp="1"/>
          </p:cNvSpPr>
          <p:nvPr>
            <p:ph type="ftr" sz="quarter" idx="11"/>
          </p:nvPr>
        </p:nvSpPr>
        <p:spPr/>
        <p:txBody>
          <a:bodyPr/>
          <a:lstStyle>
            <a:lvl1pPr>
              <a:defRPr/>
            </a:lvl1pPr>
          </a:lstStyle>
          <a:p>
            <a:endParaRPr lang="en-GB" dirty="0"/>
          </a:p>
        </p:txBody>
      </p:sp>
      <p:sp>
        <p:nvSpPr>
          <p:cNvPr id="5" name="Slide Number Placeholder 5"/>
          <p:cNvSpPr>
            <a:spLocks noGrp="1"/>
          </p:cNvSpPr>
          <p:nvPr>
            <p:ph type="sldNum" sz="quarter" idx="12"/>
          </p:nvPr>
        </p:nvSpPr>
        <p:spPr/>
        <p:txBody>
          <a:bodyPr/>
          <a:lstStyle>
            <a:lvl1pPr>
              <a:defRPr/>
            </a:lvl1pPr>
          </a:lstStyle>
          <a:p>
            <a:fld id="{9757A581-D0FE-46CA-9AB2-8C194E1BD28C}"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2C1355F-25A0-4C64-B148-AE158BEE11EB}" type="datetime1">
              <a:rPr lang="en-US"/>
              <a:pPr/>
              <a:t>9/13/2021</a:t>
            </a:fld>
            <a:endParaRPr lang="en-US" dirty="0"/>
          </a:p>
        </p:txBody>
      </p:sp>
      <p:sp>
        <p:nvSpPr>
          <p:cNvPr id="3" name="Footer Placeholder 4"/>
          <p:cNvSpPr>
            <a:spLocks noGrp="1"/>
          </p:cNvSpPr>
          <p:nvPr>
            <p:ph type="ftr" sz="quarter" idx="11"/>
          </p:nvPr>
        </p:nvSpPr>
        <p:spPr/>
        <p:txBody>
          <a:bodyPr/>
          <a:lstStyle>
            <a:lvl1pPr>
              <a:defRPr/>
            </a:lvl1pPr>
          </a:lstStyle>
          <a:p>
            <a:endParaRPr lang="en-GB" dirty="0"/>
          </a:p>
        </p:txBody>
      </p:sp>
      <p:sp>
        <p:nvSpPr>
          <p:cNvPr id="4" name="Slide Number Placeholder 5"/>
          <p:cNvSpPr>
            <a:spLocks noGrp="1"/>
          </p:cNvSpPr>
          <p:nvPr>
            <p:ph type="sldNum" sz="quarter" idx="12"/>
          </p:nvPr>
        </p:nvSpPr>
        <p:spPr/>
        <p:txBody>
          <a:bodyPr/>
          <a:lstStyle>
            <a:lvl1pPr>
              <a:defRPr/>
            </a:lvl1pPr>
          </a:lstStyle>
          <a:p>
            <a:fld id="{1253B121-66D0-4C34-AC93-722BBD87320D}"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CC8AF8E1-3F54-4653-BAC4-D824E51F30A8}" type="datetime1">
              <a:rPr lang="en-US"/>
              <a:pPr/>
              <a:t>9/13/2021</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901A26E3-C4B2-44E6-8D5C-EC1779855E31}"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KGROUND SLVR LIONS.jpg"/>
          <p:cNvPicPr>
            <a:picLocks noChangeAspect="1"/>
          </p:cNvPicPr>
          <p:nvPr/>
        </p:nvPicPr>
        <p:blipFill>
          <a:blip r:embed="rId14">
            <a:duotone>
              <a:schemeClr val="accent1">
                <a:shade val="45000"/>
                <a:satMod val="135000"/>
              </a:schemeClr>
              <a:prstClr val="white"/>
            </a:duotone>
          </a:blip>
          <a:stretch>
            <a:fillRect/>
          </a:stretch>
        </p:blipFill>
        <p:spPr>
          <a:xfrm>
            <a:off x="0" y="0"/>
            <a:ext cx="12192000" cy="6858000"/>
          </a:xfrm>
          <a:prstGeom prst="rect">
            <a:avLst/>
          </a:prstGeom>
        </p:spPr>
      </p:pic>
      <p:sp>
        <p:nvSpPr>
          <p:cNvPr id="1027" name="Title Placeholder 1"/>
          <p:cNvSpPr>
            <a:spLocks noGrp="1"/>
          </p:cNvSpPr>
          <p:nvPr>
            <p:ph type="title"/>
          </p:nvPr>
        </p:nvSpPr>
        <p:spPr bwMode="auto">
          <a:xfrm>
            <a:off x="609600" y="381000"/>
            <a:ext cx="10972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8" name="Text Placeholder 2"/>
          <p:cNvSpPr>
            <a:spLocks noGrp="1"/>
          </p:cNvSpPr>
          <p:nvPr>
            <p:ph type="body" idx="1"/>
          </p:nvPr>
        </p:nvSpPr>
        <p:spPr bwMode="auto">
          <a:xfrm>
            <a:off x="609600" y="1143001"/>
            <a:ext cx="109728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3E4CB82-D049-4421-9B1E-CF85FA660D8A}" type="datetime1">
              <a:rPr lang="en-US"/>
              <a:pPr/>
              <a:t>9/13/2021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GB" dirty="0"/>
          </a:p>
        </p:txBody>
      </p:sp>
      <p:sp>
        <p:nvSpPr>
          <p:cNvPr id="6" name="Slide Number Placeholder 5"/>
          <p:cNvSpPr>
            <a:spLocks noGrp="1"/>
          </p:cNvSpPr>
          <p:nvPr>
            <p:ph type="sldNum" sz="quarter" idx="4"/>
          </p:nvPr>
        </p:nvSpPr>
        <p:spPr>
          <a:xfrm>
            <a:off x="87376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09E9C0E-0020-4B8B-9FB3-0CECA94CB96C}" type="slidenum">
              <a:rPr lang="en-US"/>
              <a:pPr/>
              <a:t>‹#›</a:t>
            </a:fld>
            <a:endParaRPr lang="en-US" dirty="0"/>
          </a:p>
        </p:txBody>
      </p:sp>
      <p:pic>
        <p:nvPicPr>
          <p:cNvPr id="8" name="Picture 7" descr="FA_CREST_4C_C.gif"/>
          <p:cNvPicPr>
            <a:picLocks noChangeAspect="1"/>
          </p:cNvPicPr>
          <p:nvPr/>
        </p:nvPicPr>
        <p:blipFill>
          <a:blip r:embed="rId15"/>
          <a:srcRect/>
          <a:stretch>
            <a:fillRect/>
          </a:stretch>
        </p:blipFill>
        <p:spPr bwMode="auto">
          <a:xfrm>
            <a:off x="10566400" y="5788026"/>
            <a:ext cx="863600" cy="917575"/>
          </a:xfrm>
          <a:prstGeom prst="rect">
            <a:avLst/>
          </a:prstGeom>
          <a:noFill/>
          <a:ln w="9525">
            <a:noFill/>
            <a:miter lim="800000"/>
            <a:headEnd/>
            <a:tailEnd/>
          </a:ln>
          <a:effectLst>
            <a:outerShdw blurRad="63500" dist="38100" dir="5400000" algn="t" rotWithShape="0">
              <a:srgbClr val="000000">
                <a:alpha val="39999"/>
              </a:srgbClr>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0" fontAlgn="base" hangingPunct="0">
        <a:spcBef>
          <a:spcPct val="0"/>
        </a:spcBef>
        <a:spcAft>
          <a:spcPct val="0"/>
        </a:spcAft>
        <a:defRPr sz="2800" b="1" kern="1200">
          <a:solidFill>
            <a:srgbClr val="003B8A"/>
          </a:solidFill>
          <a:latin typeface="Arial"/>
          <a:ea typeface="ＭＳ Ｐゴシック" pitchFamily="-65" charset="-128"/>
          <a:cs typeface="ＭＳ Ｐゴシック" pitchFamily="-65" charset="-128"/>
        </a:defRPr>
      </a:lvl1pPr>
      <a:lvl2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5pPr>
      <a:lvl6pPr marL="457200" algn="l" defTabSz="457200" rtl="0" fontAlgn="base">
        <a:spcBef>
          <a:spcPct val="0"/>
        </a:spcBef>
        <a:spcAft>
          <a:spcPct val="0"/>
        </a:spcAft>
        <a:defRPr sz="3600" b="1">
          <a:solidFill>
            <a:srgbClr val="00275D"/>
          </a:solidFill>
          <a:latin typeface="Calibri" pitchFamily="-65" charset="0"/>
          <a:ea typeface="ＭＳ Ｐゴシック" pitchFamily="-65" charset="-128"/>
        </a:defRPr>
      </a:lvl6pPr>
      <a:lvl7pPr marL="914400" algn="l" defTabSz="457200" rtl="0" fontAlgn="base">
        <a:spcBef>
          <a:spcPct val="0"/>
        </a:spcBef>
        <a:spcAft>
          <a:spcPct val="0"/>
        </a:spcAft>
        <a:defRPr sz="3600" b="1">
          <a:solidFill>
            <a:srgbClr val="00275D"/>
          </a:solidFill>
          <a:latin typeface="Calibri" pitchFamily="-65" charset="0"/>
          <a:ea typeface="ＭＳ Ｐゴシック" pitchFamily="-65" charset="-128"/>
        </a:defRPr>
      </a:lvl7pPr>
      <a:lvl8pPr marL="1371600" algn="l" defTabSz="457200" rtl="0" fontAlgn="base">
        <a:spcBef>
          <a:spcPct val="0"/>
        </a:spcBef>
        <a:spcAft>
          <a:spcPct val="0"/>
        </a:spcAft>
        <a:defRPr sz="3600" b="1">
          <a:solidFill>
            <a:srgbClr val="00275D"/>
          </a:solidFill>
          <a:latin typeface="Calibri" pitchFamily="-65" charset="0"/>
          <a:ea typeface="ＭＳ Ｐゴシック" pitchFamily="-65" charset="-128"/>
        </a:defRPr>
      </a:lvl8pPr>
      <a:lvl9pPr marL="1828800" algn="l" defTabSz="457200" rtl="0" fontAlgn="base">
        <a:spcBef>
          <a:spcPct val="0"/>
        </a:spcBef>
        <a:spcAft>
          <a:spcPct val="0"/>
        </a:spcAft>
        <a:defRPr sz="3600" b="1">
          <a:solidFill>
            <a:srgbClr val="00275D"/>
          </a:solidFill>
          <a:latin typeface="Calibri"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tm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tm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tm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tmp"/><Relationship Id="rId5" Type="http://schemas.openxmlformats.org/officeDocument/2006/relationships/image" Target="../media/image12.tm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tm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tm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6.tm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7.tm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CB19B-1B21-4B21-A6A7-EF978D0A4708}"/>
              </a:ext>
            </a:extLst>
          </p:cNvPr>
          <p:cNvPicPr>
            <a:picLocks noChangeAspect="1"/>
          </p:cNvPicPr>
          <p:nvPr/>
        </p:nvPicPr>
        <p:blipFill>
          <a:blip r:embed="rId3"/>
          <a:stretch>
            <a:fillRect/>
          </a:stretch>
        </p:blipFill>
        <p:spPr>
          <a:xfrm>
            <a:off x="1524000" y="1922602"/>
            <a:ext cx="9144000" cy="4962782"/>
          </a:xfrm>
          <a:prstGeom prst="rect">
            <a:avLst/>
          </a:prstGeom>
        </p:spPr>
      </p:pic>
      <p:sp>
        <p:nvSpPr>
          <p:cNvPr id="2" name="Title 1"/>
          <p:cNvSpPr>
            <a:spLocks noGrp="1"/>
          </p:cNvSpPr>
          <p:nvPr>
            <p:ph type="title"/>
          </p:nvPr>
        </p:nvSpPr>
        <p:spPr>
          <a:xfrm>
            <a:off x="3173576" y="260648"/>
            <a:ext cx="7134384" cy="1661954"/>
          </a:xfrm>
        </p:spPr>
        <p:txBody>
          <a:bodyPr/>
          <a:lstStyle/>
          <a:p>
            <a:pPr algn="ctr"/>
            <a:r>
              <a:rPr lang="en-GB" sz="4000" dirty="0">
                <a:latin typeface="+mn-lt"/>
              </a:rPr>
              <a:t>Pitch Maintenance Workshop</a:t>
            </a:r>
            <a:br>
              <a:rPr lang="en-GB" sz="4000" dirty="0">
                <a:latin typeface="+mn-lt"/>
              </a:rPr>
            </a:br>
            <a:br>
              <a:rPr lang="en-GB" sz="1200" dirty="0">
                <a:latin typeface="+mn-lt"/>
              </a:rPr>
            </a:br>
            <a:r>
              <a:rPr lang="en-GB" sz="2400" b="0" dirty="0">
                <a:solidFill>
                  <a:srgbClr val="C00000"/>
                </a:solidFill>
                <a:latin typeface="+mn-lt"/>
              </a:rPr>
              <a:t>Monday 2</a:t>
            </a:r>
            <a:r>
              <a:rPr lang="en-GB" sz="2400" b="0" baseline="30000" dirty="0">
                <a:solidFill>
                  <a:srgbClr val="C00000"/>
                </a:solidFill>
                <a:latin typeface="+mn-lt"/>
              </a:rPr>
              <a:t> </a:t>
            </a:r>
            <a:r>
              <a:rPr lang="en-GB" sz="2400" b="0" dirty="0">
                <a:solidFill>
                  <a:srgbClr val="C00000"/>
                </a:solidFill>
                <a:latin typeface="+mn-lt"/>
              </a:rPr>
              <a:t>December 2019</a:t>
            </a:r>
            <a:br>
              <a:rPr lang="en-GB" sz="2400" b="0" dirty="0">
                <a:solidFill>
                  <a:srgbClr val="C00000"/>
                </a:solidFill>
                <a:latin typeface="+mn-lt"/>
              </a:rPr>
            </a:br>
            <a:r>
              <a:rPr lang="en-GB" sz="2400" b="0" dirty="0">
                <a:solidFill>
                  <a:srgbClr val="C00000"/>
                </a:solidFill>
                <a:latin typeface="+mn-lt"/>
              </a:rPr>
              <a:t>6.30pm – 9.00pm</a:t>
            </a:r>
            <a:br>
              <a:rPr lang="en-GB" b="0" dirty="0">
                <a:latin typeface="+mn-lt"/>
              </a:rPr>
            </a:br>
            <a:endParaRPr lang="en-GB" sz="2000" b="0" dirty="0">
              <a:latin typeface="+mn-lt"/>
            </a:endParaRPr>
          </a:p>
        </p:txBody>
      </p:sp>
      <p:pic>
        <p:nvPicPr>
          <p:cNvPr id="8" name="Picture 2" descr="\\c-staffs-srv\Users\GThomas\Logos\New Staffs FA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41" y="260649"/>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7" name="Rectangle 7"/>
          <p:cNvSpPr>
            <a:spLocks noChangeArrowheads="1"/>
          </p:cNvSpPr>
          <p:nvPr/>
        </p:nvSpPr>
        <p:spPr bwMode="auto">
          <a:xfrm>
            <a:off x="1433512" y="1393195"/>
            <a:ext cx="46519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080120"/>
          </a:xfrm>
        </p:spPr>
        <p:txBody>
          <a:bodyPr/>
          <a:lstStyle/>
          <a:p>
            <a:br>
              <a:rPr lang="en-GB" sz="4000" dirty="0">
                <a:latin typeface="+mn-lt"/>
              </a:rPr>
            </a:br>
            <a:r>
              <a:rPr lang="en-GB" sz="4000" dirty="0">
                <a:latin typeface="+mn-lt"/>
              </a:rPr>
              <a:t>What machinery will it help pay</a:t>
            </a:r>
            <a:br>
              <a:rPr lang="en-GB" sz="4000" dirty="0">
                <a:latin typeface="+mn-lt"/>
              </a:rPr>
            </a:br>
            <a:r>
              <a:rPr lang="en-GB" sz="4000" dirty="0">
                <a:latin typeface="+mn-lt"/>
              </a:rPr>
              <a:t>for? </a:t>
            </a: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1968154"/>
            <a:ext cx="7986590" cy="4773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buNone/>
            </a:pPr>
            <a:r>
              <a:rPr lang="en-GB" sz="2000" dirty="0">
                <a:latin typeface="+mn-lt"/>
              </a:rPr>
              <a:t>You can receive up to </a:t>
            </a:r>
            <a:r>
              <a:rPr lang="en-GB" sz="2000" b="1" dirty="0">
                <a:latin typeface="+mn-lt"/>
              </a:rPr>
              <a:t>75% </a:t>
            </a:r>
            <a:r>
              <a:rPr lang="en-GB" sz="2000" dirty="0">
                <a:latin typeface="+mn-lt"/>
              </a:rPr>
              <a:t>of the total cost of any </a:t>
            </a:r>
            <a:r>
              <a:rPr lang="en-GB" sz="2000" b="1" dirty="0">
                <a:latin typeface="+mn-lt"/>
              </a:rPr>
              <a:t>machinery </a:t>
            </a:r>
            <a:r>
              <a:rPr lang="en-GB" sz="2000" dirty="0">
                <a:latin typeface="+mn-lt"/>
              </a:rPr>
              <a:t>required to improve your pitches. Maximum grant of £25,000.</a:t>
            </a:r>
          </a:p>
          <a:p>
            <a:pPr marL="0" indent="0" algn="just">
              <a:lnSpc>
                <a:spcPct val="150000"/>
              </a:lnSpc>
              <a:buNone/>
            </a:pPr>
            <a:endParaRPr lang="en-GB" sz="2000" dirty="0">
              <a:latin typeface="+mn-lt"/>
            </a:endParaRPr>
          </a:p>
          <a:p>
            <a:pPr algn="just">
              <a:lnSpc>
                <a:spcPct val="150000"/>
              </a:lnSpc>
            </a:pPr>
            <a:r>
              <a:rPr lang="en-GB" sz="2000" dirty="0">
                <a:latin typeface="+mn-lt"/>
              </a:rPr>
              <a:t>Machinery and equipment requirements will be determined by a Regional Pitch Adviser from the IOG.</a:t>
            </a:r>
          </a:p>
          <a:p>
            <a:pPr algn="just">
              <a:lnSpc>
                <a:spcPct val="150000"/>
              </a:lnSpc>
            </a:pPr>
            <a:r>
              <a:rPr lang="en-GB" sz="2000" dirty="0">
                <a:latin typeface="+mn-lt"/>
              </a:rPr>
              <a:t>Second hand machinery is eligible.</a:t>
            </a:r>
          </a:p>
          <a:p>
            <a:pPr algn="just">
              <a:lnSpc>
                <a:spcPct val="150000"/>
              </a:lnSpc>
            </a:pPr>
            <a:r>
              <a:rPr lang="en-GB" sz="2000" dirty="0">
                <a:latin typeface="+mn-lt"/>
              </a:rPr>
              <a:t>Storage container eligible for funding.</a:t>
            </a:r>
          </a:p>
          <a:p>
            <a:pPr algn="just">
              <a:lnSpc>
                <a:spcPct val="150000"/>
              </a:lnSpc>
            </a:pPr>
            <a:r>
              <a:rPr lang="en-GB" sz="2000" dirty="0">
                <a:latin typeface="+mn-lt"/>
              </a:rPr>
              <a:t>Insurance &amp; secure storage condition of award. </a:t>
            </a:r>
          </a:p>
          <a:p>
            <a:pPr algn="just">
              <a:lnSpc>
                <a:spcPct val="150000"/>
              </a:lnSpc>
              <a:buClr>
                <a:schemeClr val="accent4">
                  <a:lumMod val="60000"/>
                  <a:lumOff val="40000"/>
                </a:schemeClr>
              </a:buClr>
            </a:pPr>
            <a:endParaRPr lang="en-GB" sz="2000" dirty="0">
              <a:latin typeface="+mn-lt"/>
            </a:endParaRPr>
          </a:p>
        </p:txBody>
      </p:sp>
    </p:spTree>
    <p:extLst>
      <p:ext uri="{BB962C8B-B14F-4D97-AF65-F5344CB8AC3E}">
        <p14:creationId xmlns:p14="http://schemas.microsoft.com/office/powerpoint/2010/main" val="280537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080120"/>
          </a:xfrm>
        </p:spPr>
        <p:txBody>
          <a:bodyPr/>
          <a:lstStyle/>
          <a:p>
            <a:br>
              <a:rPr lang="en-GB" sz="4000" dirty="0">
                <a:latin typeface="+mn-lt"/>
              </a:rPr>
            </a:br>
            <a:r>
              <a:rPr lang="en-GB" sz="4000" dirty="0">
                <a:latin typeface="+mn-lt"/>
              </a:rPr>
              <a:t>Connecting through ‘The Hive’</a:t>
            </a:r>
            <a:br>
              <a:rPr lang="en-GB" sz="4000" dirty="0">
                <a:latin typeface="+mn-lt"/>
              </a:rPr>
            </a:br>
            <a:r>
              <a:rPr lang="en-GB" sz="2400" b="0" i="1" dirty="0">
                <a:solidFill>
                  <a:srgbClr val="C00000"/>
                </a:solidFill>
                <a:latin typeface="+mn-lt"/>
              </a:rPr>
              <a:t>(see Groundskeeping Community flyer)</a:t>
            </a: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1968154"/>
            <a:ext cx="7986590" cy="4773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GB" sz="2000" dirty="0">
                <a:latin typeface="+mn-lt"/>
              </a:rPr>
              <a:t>The FA/IOG/Football Foundation have created an online community for volunteer groundskeepers. </a:t>
            </a:r>
          </a:p>
          <a:p>
            <a:pPr>
              <a:lnSpc>
                <a:spcPct val="150000"/>
              </a:lnSpc>
            </a:pPr>
            <a:r>
              <a:rPr lang="en-GB" sz="2000" dirty="0">
                <a:latin typeface="+mn-lt"/>
              </a:rPr>
              <a:t>Volunteer groundskeepers can access ongoing advice and education about pitch maintenance. </a:t>
            </a:r>
          </a:p>
          <a:p>
            <a:pPr>
              <a:lnSpc>
                <a:spcPct val="150000"/>
              </a:lnSpc>
            </a:pPr>
            <a:r>
              <a:rPr lang="en-GB" sz="2000" dirty="0">
                <a:latin typeface="+mn-lt"/>
              </a:rPr>
              <a:t>The resource is live and you can sign up now…</a:t>
            </a:r>
          </a:p>
          <a:p>
            <a:pPr marL="0" indent="0">
              <a:lnSpc>
                <a:spcPct val="150000"/>
              </a:lnSpc>
              <a:buNone/>
            </a:pPr>
            <a:endParaRPr lang="en-GB" sz="2000" dirty="0">
              <a:latin typeface="+mn-lt"/>
            </a:endParaRPr>
          </a:p>
          <a:p>
            <a:pPr marL="0" indent="0" algn="just">
              <a:lnSpc>
                <a:spcPct val="150000"/>
              </a:lnSpc>
              <a:buClr>
                <a:schemeClr val="accent4">
                  <a:lumMod val="60000"/>
                  <a:lumOff val="40000"/>
                </a:schemeClr>
              </a:buClr>
              <a:buNone/>
            </a:pPr>
            <a:endParaRPr lang="en-GB" sz="2000" dirty="0">
              <a:latin typeface="+mn-lt"/>
            </a:endParaRPr>
          </a:p>
        </p:txBody>
      </p:sp>
    </p:spTree>
    <p:extLst>
      <p:ext uri="{BB962C8B-B14F-4D97-AF65-F5344CB8AC3E}">
        <p14:creationId xmlns:p14="http://schemas.microsoft.com/office/powerpoint/2010/main" val="2885690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279671" y="332656"/>
            <a:ext cx="5299364" cy="849942"/>
          </a:xfrm>
        </p:spPr>
        <p:txBody>
          <a:bodyPr>
            <a:normAutofit/>
          </a:bodyPr>
          <a:lstStyle/>
          <a:p>
            <a:pPr algn="l"/>
            <a:r>
              <a:rPr lang="en-US" sz="2520" dirty="0">
                <a:solidFill>
                  <a:srgbClr val="84BD4A"/>
                </a:solidFill>
                <a:latin typeface="Helvetica Neue LT Std 75" charset="0"/>
                <a:ea typeface="Helvetica Neue LT Std 75" charset="0"/>
                <a:cs typeface="Helvetica Neue LT Std 75" charset="0"/>
              </a:rPr>
              <a:t>Key reasons to sign up…</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sp>
        <p:nvSpPr>
          <p:cNvPr id="11" name="TextBox 10">
            <a:extLst>
              <a:ext uri="{FF2B5EF4-FFF2-40B4-BE49-F238E27FC236}">
                <a16:creationId xmlns:a16="http://schemas.microsoft.com/office/drawing/2014/main" id="{28C2BC5B-A9D1-491A-AF20-BB4B523528DA}"/>
              </a:ext>
            </a:extLst>
          </p:cNvPr>
          <p:cNvSpPr txBox="1"/>
          <p:nvPr/>
        </p:nvSpPr>
        <p:spPr>
          <a:xfrm>
            <a:off x="2370812" y="1052736"/>
            <a:ext cx="7757636" cy="4196020"/>
          </a:xfrm>
          <a:prstGeom prst="rect">
            <a:avLst/>
          </a:prstGeom>
          <a:noFill/>
        </p:spPr>
        <p:txBody>
          <a:bodyPr wrap="square" rtlCol="0">
            <a:spAutoFit/>
          </a:bodyPr>
          <a:lstStyle/>
          <a:p>
            <a:pPr marL="308610" indent="-308610">
              <a:lnSpc>
                <a:spcPct val="150000"/>
              </a:lnSpc>
              <a:buFont typeface="Arial" panose="020B0604020202020204" pitchFamily="34" charset="0"/>
              <a:buChar char="•"/>
            </a:pPr>
            <a:r>
              <a:rPr lang="en-GB" b="1" dirty="0"/>
              <a:t>Over 1,000 users have signed up the majority are grassroots volunteers like yourselves. </a:t>
            </a:r>
          </a:p>
          <a:p>
            <a:pPr marL="308610" indent="-308610">
              <a:lnSpc>
                <a:spcPct val="150000"/>
              </a:lnSpc>
              <a:buFont typeface="Arial" panose="020B0604020202020204" pitchFamily="34" charset="0"/>
              <a:buChar char="•"/>
            </a:pPr>
            <a:r>
              <a:rPr lang="en-GB" b="1" dirty="0">
                <a:solidFill>
                  <a:srgbClr val="002060"/>
                </a:solidFill>
              </a:rPr>
              <a:t>Group forum, IOG Regional Pitch Advisor commitment to come back to you within 48 hours. </a:t>
            </a:r>
          </a:p>
          <a:p>
            <a:pPr marL="308610" indent="-308610">
              <a:lnSpc>
                <a:spcPct val="150000"/>
              </a:lnSpc>
              <a:buFont typeface="Arial" panose="020B0604020202020204" pitchFamily="34" charset="0"/>
              <a:buChar char="•"/>
            </a:pPr>
            <a:r>
              <a:rPr lang="en-GB" b="1" dirty="0"/>
              <a:t>Pitch maintenance diary.</a:t>
            </a:r>
          </a:p>
          <a:p>
            <a:pPr marL="308610" indent="-308610">
              <a:lnSpc>
                <a:spcPct val="150000"/>
              </a:lnSpc>
              <a:buFont typeface="Arial" panose="020B0604020202020204" pitchFamily="34" charset="0"/>
              <a:buChar char="•"/>
            </a:pPr>
            <a:r>
              <a:rPr lang="en-GB" b="1" dirty="0">
                <a:solidFill>
                  <a:srgbClr val="002060"/>
                </a:solidFill>
              </a:rPr>
              <a:t>Task specific advice.</a:t>
            </a:r>
          </a:p>
          <a:p>
            <a:pPr marL="308610" indent="-308610">
              <a:lnSpc>
                <a:spcPct val="150000"/>
              </a:lnSpc>
              <a:buFont typeface="Arial" panose="020B0604020202020204" pitchFamily="34" charset="0"/>
              <a:buChar char="•"/>
            </a:pPr>
            <a:r>
              <a:rPr lang="en-GB" b="1" dirty="0"/>
              <a:t>Easy to find guidelines on pitch sizes and requirements.</a:t>
            </a:r>
          </a:p>
          <a:p>
            <a:pPr marL="308610" indent="-308610">
              <a:lnSpc>
                <a:spcPct val="150000"/>
              </a:lnSpc>
              <a:buFont typeface="Arial" panose="020B0604020202020204" pitchFamily="34" charset="0"/>
              <a:buChar char="•"/>
            </a:pPr>
            <a:r>
              <a:rPr lang="en-GB" b="1" dirty="0">
                <a:solidFill>
                  <a:srgbClr val="002060"/>
                </a:solidFill>
              </a:rPr>
              <a:t>Network to find local support in your area.</a:t>
            </a:r>
          </a:p>
          <a:p>
            <a:pPr marL="308610" indent="-308610">
              <a:lnSpc>
                <a:spcPct val="150000"/>
              </a:lnSpc>
              <a:buFont typeface="Arial" panose="020B0604020202020204" pitchFamily="34" charset="0"/>
              <a:buChar char="•"/>
            </a:pPr>
            <a:r>
              <a:rPr lang="en-GB" b="1" dirty="0"/>
              <a:t>Soon to set up county specific groups. </a:t>
            </a:r>
          </a:p>
          <a:p>
            <a:pPr marL="308610" indent="-308610">
              <a:lnSpc>
                <a:spcPct val="150000"/>
              </a:lnSpc>
              <a:buFont typeface="Arial" panose="020B0604020202020204" pitchFamily="34" charset="0"/>
              <a:buChar char="•"/>
            </a:pPr>
            <a:r>
              <a:rPr lang="en-GB" b="1" dirty="0">
                <a:solidFill>
                  <a:srgbClr val="002060"/>
                </a:solidFill>
              </a:rPr>
              <a:t>First sight of any new initiatives, funding streams and latest news. </a:t>
            </a:r>
          </a:p>
        </p:txBody>
      </p:sp>
    </p:spTree>
    <p:extLst>
      <p:ext uri="{BB962C8B-B14F-4D97-AF65-F5344CB8AC3E}">
        <p14:creationId xmlns:p14="http://schemas.microsoft.com/office/powerpoint/2010/main" val="29281560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644529" y="630638"/>
            <a:ext cx="7245330" cy="849942"/>
          </a:xfrm>
        </p:spPr>
        <p:txBody>
          <a:bodyPr>
            <a:normAutofit fontScale="90000"/>
          </a:bodyPr>
          <a:lstStyle/>
          <a:p>
            <a:pPr algn="l"/>
            <a:br>
              <a:rPr lang="en-US" sz="2520" dirty="0">
                <a:solidFill>
                  <a:srgbClr val="84BD4A"/>
                </a:solidFill>
                <a:latin typeface="Helvetica Neue LT Std 75" charset="0"/>
                <a:ea typeface="Helvetica Neue LT Std 75" charset="0"/>
                <a:cs typeface="Helvetica Neue LT Std 75" charset="0"/>
              </a:rPr>
            </a:br>
            <a:r>
              <a:rPr lang="en-US" sz="2520" dirty="0">
                <a:solidFill>
                  <a:srgbClr val="84BD4A"/>
                </a:solidFill>
                <a:latin typeface="Helvetica Neue LT Std 75" charset="0"/>
                <a:ea typeface="Helvetica Neue LT Std 75" charset="0"/>
                <a:cs typeface="Helvetica Neue LT Std 75" charset="0"/>
              </a:rPr>
              <a:t>Football Foundation Groundskeeping Community </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pic>
        <p:nvPicPr>
          <p:cNvPr id="8" name="Picture 7">
            <a:extLst>
              <a:ext uri="{FF2B5EF4-FFF2-40B4-BE49-F238E27FC236}">
                <a16:creationId xmlns:a16="http://schemas.microsoft.com/office/drawing/2014/main" id="{ED31D00B-2220-4FF4-9EB4-1C5F1D149547}"/>
              </a:ext>
            </a:extLst>
          </p:cNvPr>
          <p:cNvPicPr>
            <a:picLocks noChangeAspect="1"/>
          </p:cNvPicPr>
          <p:nvPr/>
        </p:nvPicPr>
        <p:blipFill rotWithShape="1">
          <a:blip r:embed="rId5">
            <a:extLst>
              <a:ext uri="{28A0092B-C50C-407E-A947-70E740481C1C}">
                <a14:useLocalDpi xmlns:a14="http://schemas.microsoft.com/office/drawing/2010/main" val="0"/>
              </a:ext>
            </a:extLst>
          </a:blip>
          <a:srcRect l="11746" t="5872" r="10632" b="6960"/>
          <a:stretch/>
        </p:blipFill>
        <p:spPr>
          <a:xfrm>
            <a:off x="3125102" y="1951719"/>
            <a:ext cx="5941799" cy="2831145"/>
          </a:xfrm>
          <a:prstGeom prst="rect">
            <a:avLst/>
          </a:prstGeom>
        </p:spPr>
      </p:pic>
    </p:spTree>
    <p:extLst>
      <p:ext uri="{BB962C8B-B14F-4D97-AF65-F5344CB8AC3E}">
        <p14:creationId xmlns:p14="http://schemas.microsoft.com/office/powerpoint/2010/main" val="1211972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279671" y="630638"/>
            <a:ext cx="5299364" cy="849942"/>
          </a:xfrm>
        </p:spPr>
        <p:txBody>
          <a:bodyPr>
            <a:normAutofit fontScale="90000"/>
          </a:bodyPr>
          <a:lstStyle/>
          <a:p>
            <a:pPr algn="l"/>
            <a:br>
              <a:rPr lang="en-US" sz="2520" dirty="0">
                <a:solidFill>
                  <a:srgbClr val="84BD4A"/>
                </a:solidFill>
                <a:latin typeface="Helvetica Neue LT Std 75" charset="0"/>
                <a:ea typeface="Helvetica Neue LT Std 75" charset="0"/>
                <a:cs typeface="Helvetica Neue LT Std 75" charset="0"/>
              </a:rPr>
            </a:br>
            <a:r>
              <a:rPr lang="en-US" sz="2520" dirty="0">
                <a:solidFill>
                  <a:srgbClr val="84BD4A"/>
                </a:solidFill>
                <a:latin typeface="Helvetica Neue LT Std 75" charset="0"/>
                <a:ea typeface="Helvetica Neue LT Std 75" charset="0"/>
                <a:cs typeface="Helvetica Neue LT Std 75" charset="0"/>
              </a:rPr>
              <a:t>Group activity forum</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A612339D-C329-4AE0-A41B-A619B37E26B0}"/>
              </a:ext>
            </a:extLst>
          </p:cNvPr>
          <p:cNvPicPr>
            <a:picLocks noChangeAspect="1"/>
          </p:cNvPicPr>
          <p:nvPr/>
        </p:nvPicPr>
        <p:blipFill>
          <a:blip r:embed="rId5"/>
          <a:stretch>
            <a:fillRect/>
          </a:stretch>
        </p:blipFill>
        <p:spPr>
          <a:xfrm>
            <a:off x="2774662" y="1631246"/>
            <a:ext cx="6588854" cy="3736116"/>
          </a:xfrm>
          <a:prstGeom prst="rect">
            <a:avLst/>
          </a:prstGeom>
        </p:spPr>
      </p:pic>
    </p:spTree>
    <p:extLst>
      <p:ext uri="{BB962C8B-B14F-4D97-AF65-F5344CB8AC3E}">
        <p14:creationId xmlns:p14="http://schemas.microsoft.com/office/powerpoint/2010/main" val="2212467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279671" y="630638"/>
            <a:ext cx="5299364" cy="849942"/>
          </a:xfrm>
        </p:spPr>
        <p:txBody>
          <a:bodyPr>
            <a:normAutofit fontScale="90000"/>
          </a:bodyPr>
          <a:lstStyle/>
          <a:p>
            <a:pPr algn="l"/>
            <a:br>
              <a:rPr lang="en-US" sz="2520" dirty="0">
                <a:solidFill>
                  <a:srgbClr val="84BD4A"/>
                </a:solidFill>
                <a:latin typeface="Helvetica Neue LT Std 75" charset="0"/>
                <a:ea typeface="Helvetica Neue LT Std 75" charset="0"/>
                <a:cs typeface="Helvetica Neue LT Std 75" charset="0"/>
              </a:rPr>
            </a:br>
            <a:r>
              <a:rPr lang="en-US" sz="2520" dirty="0">
                <a:solidFill>
                  <a:srgbClr val="84BD4A"/>
                </a:solidFill>
                <a:latin typeface="Helvetica Neue LT Std 75" charset="0"/>
                <a:ea typeface="Helvetica Neue LT Std 75" charset="0"/>
                <a:cs typeface="Helvetica Neue LT Std 75" charset="0"/>
              </a:rPr>
              <a:t>Resources page</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79351FF2-86BC-4C97-948B-FE467A97CB4D}"/>
              </a:ext>
            </a:extLst>
          </p:cNvPr>
          <p:cNvPicPr>
            <a:picLocks noChangeAspect="1"/>
          </p:cNvPicPr>
          <p:nvPr/>
        </p:nvPicPr>
        <p:blipFill>
          <a:blip r:embed="rId5"/>
          <a:stretch>
            <a:fillRect/>
          </a:stretch>
        </p:blipFill>
        <p:spPr>
          <a:xfrm>
            <a:off x="2774663" y="1529301"/>
            <a:ext cx="6903945" cy="3838064"/>
          </a:xfrm>
          <a:prstGeom prst="rect">
            <a:avLst/>
          </a:prstGeom>
        </p:spPr>
      </p:pic>
    </p:spTree>
    <p:extLst>
      <p:ext uri="{BB962C8B-B14F-4D97-AF65-F5344CB8AC3E}">
        <p14:creationId xmlns:p14="http://schemas.microsoft.com/office/powerpoint/2010/main" val="2223450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279671" y="630638"/>
            <a:ext cx="5299364" cy="849942"/>
          </a:xfrm>
        </p:spPr>
        <p:txBody>
          <a:bodyPr>
            <a:normAutofit fontScale="90000"/>
          </a:bodyPr>
          <a:lstStyle/>
          <a:p>
            <a:pPr algn="l"/>
            <a:br>
              <a:rPr lang="en-US" sz="2520" dirty="0">
                <a:solidFill>
                  <a:srgbClr val="84BD4A"/>
                </a:solidFill>
                <a:latin typeface="Helvetica Neue LT Std 75" charset="0"/>
                <a:ea typeface="Helvetica Neue LT Std 75" charset="0"/>
                <a:cs typeface="Helvetica Neue LT Std 75" charset="0"/>
              </a:rPr>
            </a:br>
            <a:r>
              <a:rPr lang="en-US" sz="2520" dirty="0">
                <a:solidFill>
                  <a:srgbClr val="84BD4A"/>
                </a:solidFill>
                <a:latin typeface="Helvetica Neue LT Std 75" charset="0"/>
                <a:ea typeface="Helvetica Neue LT Std 75" charset="0"/>
                <a:cs typeface="Helvetica Neue LT Std 75" charset="0"/>
              </a:rPr>
              <a:t>Welcome page</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1DEB62E1-0F81-410D-800F-39384BF13E85}"/>
              </a:ext>
            </a:extLst>
          </p:cNvPr>
          <p:cNvPicPr>
            <a:picLocks noChangeAspect="1"/>
          </p:cNvPicPr>
          <p:nvPr/>
        </p:nvPicPr>
        <p:blipFill>
          <a:blip r:embed="rId5"/>
          <a:stretch>
            <a:fillRect/>
          </a:stretch>
        </p:blipFill>
        <p:spPr>
          <a:xfrm>
            <a:off x="3192592" y="1594571"/>
            <a:ext cx="5806819" cy="3668860"/>
          </a:xfrm>
          <a:prstGeom prst="rect">
            <a:avLst/>
          </a:prstGeom>
        </p:spPr>
      </p:pic>
    </p:spTree>
    <p:extLst>
      <p:ext uri="{BB962C8B-B14F-4D97-AF65-F5344CB8AC3E}">
        <p14:creationId xmlns:p14="http://schemas.microsoft.com/office/powerpoint/2010/main" val="35235966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279671" y="630638"/>
            <a:ext cx="5299364" cy="849942"/>
          </a:xfrm>
        </p:spPr>
        <p:txBody>
          <a:bodyPr>
            <a:normAutofit fontScale="90000"/>
          </a:bodyPr>
          <a:lstStyle/>
          <a:p>
            <a:pPr algn="l"/>
            <a:br>
              <a:rPr lang="en-US" sz="2520" dirty="0">
                <a:solidFill>
                  <a:srgbClr val="84BD4A"/>
                </a:solidFill>
                <a:latin typeface="Helvetica Neue LT Std 75" charset="0"/>
                <a:ea typeface="Helvetica Neue LT Std 75" charset="0"/>
                <a:cs typeface="Helvetica Neue LT Std 75" charset="0"/>
              </a:rPr>
            </a:br>
            <a:r>
              <a:rPr lang="en-US" sz="2520" dirty="0">
                <a:solidFill>
                  <a:srgbClr val="84BD4A"/>
                </a:solidFill>
                <a:latin typeface="Helvetica Neue LT Std 75" charset="0"/>
                <a:ea typeface="Helvetica Neue LT Std 75" charset="0"/>
                <a:cs typeface="Helvetica Neue LT Std 75" charset="0"/>
              </a:rPr>
              <a:t>Monthly essentials</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9BD3B80-3EF9-4F87-80F9-690E92C5122E}"/>
              </a:ext>
            </a:extLst>
          </p:cNvPr>
          <p:cNvPicPr>
            <a:picLocks noChangeAspect="1"/>
          </p:cNvPicPr>
          <p:nvPr/>
        </p:nvPicPr>
        <p:blipFill>
          <a:blip r:embed="rId5"/>
          <a:stretch>
            <a:fillRect/>
          </a:stretch>
        </p:blipFill>
        <p:spPr>
          <a:xfrm>
            <a:off x="1981200" y="1639395"/>
            <a:ext cx="4171556" cy="3478601"/>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09CCC9A4-9868-406D-B88C-4B0570CB5329}"/>
              </a:ext>
            </a:extLst>
          </p:cNvPr>
          <p:cNvPicPr>
            <a:picLocks noChangeAspect="1"/>
          </p:cNvPicPr>
          <p:nvPr/>
        </p:nvPicPr>
        <p:blipFill>
          <a:blip r:embed="rId6"/>
          <a:stretch>
            <a:fillRect/>
          </a:stretch>
        </p:blipFill>
        <p:spPr>
          <a:xfrm>
            <a:off x="5951645" y="1480581"/>
            <a:ext cx="3960684" cy="3711485"/>
          </a:xfrm>
          <a:prstGeom prst="rect">
            <a:avLst/>
          </a:prstGeom>
        </p:spPr>
      </p:pic>
    </p:spTree>
    <p:extLst>
      <p:ext uri="{BB962C8B-B14F-4D97-AF65-F5344CB8AC3E}">
        <p14:creationId xmlns:p14="http://schemas.microsoft.com/office/powerpoint/2010/main" val="4075075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279671" y="630638"/>
            <a:ext cx="5299364" cy="849942"/>
          </a:xfrm>
        </p:spPr>
        <p:txBody>
          <a:bodyPr>
            <a:normAutofit fontScale="90000"/>
          </a:bodyPr>
          <a:lstStyle/>
          <a:p>
            <a:pPr algn="l"/>
            <a:br>
              <a:rPr lang="en-US" sz="2520" dirty="0">
                <a:solidFill>
                  <a:srgbClr val="84BD4A"/>
                </a:solidFill>
                <a:latin typeface="Helvetica Neue LT Std 75" charset="0"/>
                <a:ea typeface="Helvetica Neue LT Std 75" charset="0"/>
                <a:cs typeface="Helvetica Neue LT Std 75" charset="0"/>
              </a:rPr>
            </a:br>
            <a:r>
              <a:rPr lang="en-US" sz="2520" dirty="0">
                <a:solidFill>
                  <a:srgbClr val="84BD4A"/>
                </a:solidFill>
                <a:latin typeface="Helvetica Neue LT Std 75" charset="0"/>
                <a:ea typeface="Helvetica Neue LT Std 75" charset="0"/>
                <a:cs typeface="Helvetica Neue LT Std 75" charset="0"/>
              </a:rPr>
              <a:t>Pitch maintenance</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FA01475F-CB2A-4754-8C57-AD5E58335AFB}"/>
              </a:ext>
            </a:extLst>
          </p:cNvPr>
          <p:cNvPicPr>
            <a:picLocks noChangeAspect="1"/>
          </p:cNvPicPr>
          <p:nvPr/>
        </p:nvPicPr>
        <p:blipFill>
          <a:blip r:embed="rId5"/>
          <a:stretch>
            <a:fillRect/>
          </a:stretch>
        </p:blipFill>
        <p:spPr>
          <a:xfrm>
            <a:off x="2816323" y="1588094"/>
            <a:ext cx="6461900" cy="3681815"/>
          </a:xfrm>
          <a:prstGeom prst="rect">
            <a:avLst/>
          </a:prstGeom>
        </p:spPr>
      </p:pic>
    </p:spTree>
    <p:extLst>
      <p:ext uri="{BB962C8B-B14F-4D97-AF65-F5344CB8AC3E}">
        <p14:creationId xmlns:p14="http://schemas.microsoft.com/office/powerpoint/2010/main" val="1005325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279671" y="630638"/>
            <a:ext cx="5299364" cy="849942"/>
          </a:xfrm>
        </p:spPr>
        <p:txBody>
          <a:bodyPr>
            <a:normAutofit fontScale="90000"/>
          </a:bodyPr>
          <a:lstStyle/>
          <a:p>
            <a:pPr algn="l"/>
            <a:br>
              <a:rPr lang="en-US" sz="2520" dirty="0">
                <a:solidFill>
                  <a:srgbClr val="84BD4A"/>
                </a:solidFill>
                <a:latin typeface="Helvetica Neue LT Std 75" charset="0"/>
                <a:ea typeface="Helvetica Neue LT Std 75" charset="0"/>
                <a:cs typeface="Helvetica Neue LT Std 75" charset="0"/>
              </a:rPr>
            </a:br>
            <a:r>
              <a:rPr lang="en-US" sz="2520" dirty="0">
                <a:solidFill>
                  <a:srgbClr val="84BD4A"/>
                </a:solidFill>
                <a:latin typeface="Helvetica Neue LT Std 75" charset="0"/>
                <a:ea typeface="Helvetica Neue LT Std 75" charset="0"/>
                <a:cs typeface="Helvetica Neue LT Std 75" charset="0"/>
              </a:rPr>
              <a:t>Goalposts and pitch layout</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0BABE236-057A-4523-9344-48858C176A3E}"/>
              </a:ext>
            </a:extLst>
          </p:cNvPr>
          <p:cNvPicPr>
            <a:picLocks noChangeAspect="1"/>
          </p:cNvPicPr>
          <p:nvPr/>
        </p:nvPicPr>
        <p:blipFill>
          <a:blip r:embed="rId5"/>
          <a:stretch>
            <a:fillRect/>
          </a:stretch>
        </p:blipFill>
        <p:spPr>
          <a:xfrm>
            <a:off x="2774662" y="1543837"/>
            <a:ext cx="6574940" cy="3744427"/>
          </a:xfrm>
          <a:prstGeom prst="rect">
            <a:avLst/>
          </a:prstGeom>
        </p:spPr>
      </p:pic>
    </p:spTree>
    <p:extLst>
      <p:ext uri="{BB962C8B-B14F-4D97-AF65-F5344CB8AC3E}">
        <p14:creationId xmlns:p14="http://schemas.microsoft.com/office/powerpoint/2010/main" val="3613036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648073"/>
          </a:xfrm>
        </p:spPr>
        <p:txBody>
          <a:bodyPr/>
          <a:lstStyle/>
          <a:p>
            <a:r>
              <a:rPr lang="en-GB" sz="4000" dirty="0">
                <a:latin typeface="+mn-lt"/>
              </a:rPr>
              <a:t>Welcome &amp; Introductions </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B5700D2-6D1C-43BA-9F4A-DE2A02EE07BD}"/>
              </a:ext>
            </a:extLst>
          </p:cNvPr>
          <p:cNvSpPr>
            <a:spLocks noGrp="1"/>
          </p:cNvSpPr>
          <p:nvPr>
            <p:ph idx="1"/>
          </p:nvPr>
        </p:nvSpPr>
        <p:spPr>
          <a:xfrm>
            <a:off x="1981447" y="1918600"/>
            <a:ext cx="8229600" cy="4768865"/>
          </a:xfrm>
        </p:spPr>
        <p:txBody>
          <a:bodyPr/>
          <a:lstStyle/>
          <a:p>
            <a:pPr>
              <a:lnSpc>
                <a:spcPct val="150000"/>
              </a:lnSpc>
            </a:pPr>
            <a:r>
              <a:rPr lang="en-GB" b="1" dirty="0">
                <a:latin typeface="+mn-lt"/>
              </a:rPr>
              <a:t>Scott Brooks</a:t>
            </a:r>
            <a:r>
              <a:rPr lang="en-GB" dirty="0">
                <a:latin typeface="+mn-lt"/>
              </a:rPr>
              <a:t>	(Head of Grounds &amp; Estates, SGP)</a:t>
            </a:r>
          </a:p>
          <a:p>
            <a:pPr>
              <a:lnSpc>
                <a:spcPct val="150000"/>
              </a:lnSpc>
            </a:pPr>
            <a:r>
              <a:rPr lang="en-GB" b="1" dirty="0">
                <a:latin typeface="+mn-lt"/>
              </a:rPr>
              <a:t>Andy Jackson</a:t>
            </a:r>
            <a:r>
              <a:rPr lang="en-GB" dirty="0">
                <a:latin typeface="+mn-lt"/>
              </a:rPr>
              <a:t>	(Grounds Manager, Stoke City FC)</a:t>
            </a:r>
          </a:p>
          <a:p>
            <a:pPr>
              <a:lnSpc>
                <a:spcPct val="150000"/>
              </a:lnSpc>
            </a:pPr>
            <a:r>
              <a:rPr lang="en-GB" b="1" dirty="0">
                <a:latin typeface="+mn-lt"/>
              </a:rPr>
              <a:t>Kevin Duffill	</a:t>
            </a:r>
            <a:r>
              <a:rPr lang="en-GB" dirty="0">
                <a:latin typeface="+mn-lt"/>
              </a:rPr>
              <a:t>(Regional Pitch Advisor, IOG)</a:t>
            </a:r>
          </a:p>
          <a:p>
            <a:pPr>
              <a:lnSpc>
                <a:spcPct val="150000"/>
              </a:lnSpc>
            </a:pPr>
            <a:r>
              <a:rPr lang="en-GB" b="1" dirty="0">
                <a:latin typeface="+mn-lt"/>
              </a:rPr>
              <a:t>John Campey</a:t>
            </a:r>
            <a:r>
              <a:rPr lang="en-GB" dirty="0">
                <a:latin typeface="+mn-lt"/>
              </a:rPr>
              <a:t>	(Director, Campey Turf Care Systems)</a:t>
            </a:r>
          </a:p>
          <a:p>
            <a:pPr>
              <a:lnSpc>
                <a:spcPct val="150000"/>
              </a:lnSpc>
            </a:pPr>
            <a:r>
              <a:rPr lang="en-GB" b="1" dirty="0">
                <a:latin typeface="+mn-lt"/>
              </a:rPr>
              <a:t>Glen Howard</a:t>
            </a:r>
            <a:r>
              <a:rPr lang="en-GB" dirty="0">
                <a:latin typeface="+mn-lt"/>
              </a:rPr>
              <a:t>	(Technical Sales Representative, Rigby Taylor)</a:t>
            </a:r>
          </a:p>
          <a:p>
            <a:pPr>
              <a:lnSpc>
                <a:spcPct val="150000"/>
              </a:lnSpc>
            </a:pPr>
            <a:r>
              <a:rPr lang="en-GB" b="1" dirty="0">
                <a:latin typeface="+mn-lt"/>
              </a:rPr>
              <a:t>Kevin Staples</a:t>
            </a:r>
            <a:r>
              <a:rPr lang="en-GB" dirty="0">
                <a:latin typeface="+mn-lt"/>
              </a:rPr>
              <a:t>	(Head of Strategy &amp; Investment, Staffs FA)</a:t>
            </a:r>
          </a:p>
        </p:txBody>
      </p:sp>
    </p:spTree>
    <p:extLst>
      <p:ext uri="{BB962C8B-B14F-4D97-AF65-F5344CB8AC3E}">
        <p14:creationId xmlns:p14="http://schemas.microsoft.com/office/powerpoint/2010/main" val="2901978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279671" y="630638"/>
            <a:ext cx="5299364" cy="849942"/>
          </a:xfrm>
        </p:spPr>
        <p:txBody>
          <a:bodyPr>
            <a:normAutofit fontScale="90000"/>
          </a:bodyPr>
          <a:lstStyle/>
          <a:p>
            <a:pPr algn="l"/>
            <a:br>
              <a:rPr lang="en-US" sz="2520" dirty="0">
                <a:solidFill>
                  <a:srgbClr val="84BD4A"/>
                </a:solidFill>
                <a:latin typeface="Helvetica Neue LT Std 75" charset="0"/>
                <a:ea typeface="Helvetica Neue LT Std 75" charset="0"/>
                <a:cs typeface="Helvetica Neue LT Std 75" charset="0"/>
              </a:rPr>
            </a:br>
            <a:r>
              <a:rPr lang="en-US" sz="2520" dirty="0">
                <a:solidFill>
                  <a:srgbClr val="84BD4A"/>
                </a:solidFill>
                <a:latin typeface="Helvetica Neue LT Std 75" charset="0"/>
                <a:ea typeface="Helvetica Neue LT Std 75" charset="0"/>
                <a:cs typeface="Helvetica Neue LT Std 75" charset="0"/>
              </a:rPr>
              <a:t>Pre and post match essentials</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F3D484A-859E-4E8E-BE77-5D93CFCCD6E0}"/>
              </a:ext>
            </a:extLst>
          </p:cNvPr>
          <p:cNvPicPr>
            <a:picLocks noChangeAspect="1"/>
          </p:cNvPicPr>
          <p:nvPr/>
        </p:nvPicPr>
        <p:blipFill>
          <a:blip r:embed="rId5"/>
          <a:stretch>
            <a:fillRect/>
          </a:stretch>
        </p:blipFill>
        <p:spPr>
          <a:xfrm>
            <a:off x="3067671" y="1554691"/>
            <a:ext cx="5921977" cy="3782218"/>
          </a:xfrm>
          <a:prstGeom prst="rect">
            <a:avLst/>
          </a:prstGeom>
        </p:spPr>
      </p:pic>
    </p:spTree>
    <p:extLst>
      <p:ext uri="{BB962C8B-B14F-4D97-AF65-F5344CB8AC3E}">
        <p14:creationId xmlns:p14="http://schemas.microsoft.com/office/powerpoint/2010/main" val="1282621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279671" y="630638"/>
            <a:ext cx="5299364" cy="849942"/>
          </a:xfrm>
        </p:spPr>
        <p:txBody>
          <a:bodyPr>
            <a:normAutofit fontScale="90000"/>
          </a:bodyPr>
          <a:lstStyle/>
          <a:p>
            <a:pPr algn="l"/>
            <a:br>
              <a:rPr lang="en-US" sz="2520" dirty="0">
                <a:solidFill>
                  <a:srgbClr val="84BD4A"/>
                </a:solidFill>
                <a:latin typeface="Helvetica Neue LT Std 75" charset="0"/>
                <a:ea typeface="Helvetica Neue LT Std 75" charset="0"/>
                <a:cs typeface="Helvetica Neue LT Std 75" charset="0"/>
              </a:rPr>
            </a:br>
            <a:r>
              <a:rPr lang="en-US" sz="2520" dirty="0">
                <a:solidFill>
                  <a:srgbClr val="84BD4A"/>
                </a:solidFill>
                <a:latin typeface="Helvetica Neue LT Std 75" charset="0"/>
                <a:ea typeface="Helvetica Neue LT Std 75" charset="0"/>
                <a:cs typeface="Helvetica Neue LT Std 75" charset="0"/>
              </a:rPr>
              <a:t>Behind the lines</a:t>
            </a:r>
          </a:p>
        </p:txBody>
      </p:sp>
      <p:cxnSp>
        <p:nvCxnSpPr>
          <p:cNvPr id="16" name="Straight Connector 15"/>
          <p:cNvCxnSpPr/>
          <p:nvPr/>
        </p:nvCxnSpPr>
        <p:spPr>
          <a:xfrm>
            <a:off x="2896929" y="5416091"/>
            <a:ext cx="6628073" cy="0"/>
          </a:xfrm>
          <a:prstGeom prst="line">
            <a:avLst/>
          </a:prstGeom>
          <a:ln/>
        </p:spPr>
        <p:style>
          <a:lnRef idx="1">
            <a:schemeClr val="dk1"/>
          </a:lnRef>
          <a:fillRef idx="0">
            <a:schemeClr val="dk1"/>
          </a:fillRef>
          <a:effectRef idx="0">
            <a:schemeClr val="dk1"/>
          </a:effectRef>
          <a:fontRef idx="minor">
            <a:schemeClr val="tx1"/>
          </a:fontRef>
        </p:style>
      </p:cxnSp>
      <p:sp>
        <p:nvSpPr>
          <p:cNvPr id="12" name="Subtitle 2"/>
          <p:cNvSpPr txBox="1">
            <a:spLocks/>
          </p:cNvSpPr>
          <p:nvPr/>
        </p:nvSpPr>
        <p:spPr>
          <a:xfrm>
            <a:off x="5015855" y="3631689"/>
            <a:ext cx="2390219" cy="422039"/>
          </a:xfrm>
          <a:prstGeom prst="rect">
            <a:avLst/>
          </a:prstGeom>
          <a:noFill/>
          <a:ln>
            <a:noFill/>
          </a:ln>
        </p:spPr>
        <p:txBody>
          <a:bodyPr vert="horz" lIns="68580" tIns="34290" rIns="68580" bIns="34290" rtlCol="0">
            <a:normAutofit/>
          </a:bodyPr>
          <a:lstStyle>
            <a:lvl1pPr marL="0" indent="0" algn="ctr" defTabSz="457200" rtl="0" eaLnBrk="1" latinLnBrk="0" hangingPunct="1">
              <a:spcBef>
                <a:spcPct val="20000"/>
              </a:spcBef>
              <a:buFont typeface="Arial"/>
              <a:buNone/>
              <a:defRPr sz="1200" kern="1200">
                <a:solidFill>
                  <a:schemeClr val="tx1">
                    <a:tint val="75000"/>
                  </a:schemeClr>
                </a:solidFill>
                <a:latin typeface="Times"/>
                <a:ea typeface="+mn-ea"/>
                <a:cs typeface="Time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50" dirty="0">
              <a:solidFill>
                <a:schemeClr val="tx1">
                  <a:lumMod val="85000"/>
                  <a:lumOff val="15000"/>
                </a:schemeClr>
              </a:solidFill>
              <a:latin typeface="Helvetica Neue LT Std 45 Light" charset="0"/>
              <a:ea typeface="Helvetica Neue LT Std 45 Light" charset="0"/>
              <a:cs typeface="Helvetica Neue LT Std 45 Light" charset="0"/>
            </a:endParaRPr>
          </a:p>
          <a:p>
            <a:pPr algn="l"/>
            <a:endParaRPr lang="en-GB" sz="1350" dirty="0">
              <a:solidFill>
                <a:schemeClr val="tx1">
                  <a:lumMod val="65000"/>
                  <a:lumOff val="35000"/>
                </a:schemeClr>
              </a:solidFill>
              <a:latin typeface="Helvetica Neue Medium" charset="0"/>
              <a:ea typeface="Helvetica Neue Medium" charset="0"/>
              <a:cs typeface="Helvetica Neue Medium"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664" y="5431856"/>
            <a:ext cx="2154691" cy="521909"/>
          </a:xfrm>
          <a:prstGeom prst="rect">
            <a:avLst/>
          </a:prstGeom>
        </p:spPr>
      </p:pic>
      <p:pic>
        <p:nvPicPr>
          <p:cNvPr id="7" name="Picture 6">
            <a:extLst>
              <a:ext uri="{FF2B5EF4-FFF2-40B4-BE49-F238E27FC236}">
                <a16:creationId xmlns:a16="http://schemas.microsoft.com/office/drawing/2014/main" id="{21AE0325-FFE9-495E-BC90-97B6A39520C6}"/>
              </a:ext>
            </a:extLst>
          </p:cNvPr>
          <p:cNvPicPr>
            <a:picLocks noChangeAspect="1"/>
          </p:cNvPicPr>
          <p:nvPr/>
        </p:nvPicPr>
        <p:blipFill rotWithShape="1">
          <a:blip r:embed="rId4"/>
          <a:srcRect l="2911" r="4434"/>
          <a:stretch/>
        </p:blipFill>
        <p:spPr>
          <a:xfrm>
            <a:off x="7879082" y="5464812"/>
            <a:ext cx="1310239" cy="455997"/>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8855B48C-3ADA-4A46-A4E7-6FC1935A1CB4}"/>
              </a:ext>
            </a:extLst>
          </p:cNvPr>
          <p:cNvPicPr>
            <a:picLocks noChangeAspect="1"/>
          </p:cNvPicPr>
          <p:nvPr/>
        </p:nvPicPr>
        <p:blipFill>
          <a:blip r:embed="rId5"/>
          <a:stretch>
            <a:fillRect/>
          </a:stretch>
        </p:blipFill>
        <p:spPr>
          <a:xfrm>
            <a:off x="3002682" y="1529301"/>
            <a:ext cx="6427648" cy="3775178"/>
          </a:xfrm>
          <a:prstGeom prst="rect">
            <a:avLst/>
          </a:prstGeom>
        </p:spPr>
      </p:pic>
    </p:spTree>
    <p:extLst>
      <p:ext uri="{BB962C8B-B14F-4D97-AF65-F5344CB8AC3E}">
        <p14:creationId xmlns:p14="http://schemas.microsoft.com/office/powerpoint/2010/main" val="26357702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7AC274-1294-4AA9-8B98-9CEE4FFB5E72}"/>
              </a:ext>
            </a:extLst>
          </p:cNvPr>
          <p:cNvPicPr>
            <a:picLocks noChangeAspect="1"/>
          </p:cNvPicPr>
          <p:nvPr/>
        </p:nvPicPr>
        <p:blipFill>
          <a:blip r:embed="rId3"/>
          <a:stretch>
            <a:fillRect/>
          </a:stretch>
        </p:blipFill>
        <p:spPr>
          <a:xfrm>
            <a:off x="5754988" y="3386350"/>
            <a:ext cx="4373460" cy="3283011"/>
          </a:xfrm>
          <a:prstGeom prst="rect">
            <a:avLst/>
          </a:prstGeom>
        </p:spPr>
      </p:pic>
      <p:sp>
        <p:nvSpPr>
          <p:cNvPr id="2" name="Title 1"/>
          <p:cNvSpPr>
            <a:spLocks noGrp="1"/>
          </p:cNvSpPr>
          <p:nvPr>
            <p:ph type="title"/>
          </p:nvPr>
        </p:nvSpPr>
        <p:spPr>
          <a:xfrm>
            <a:off x="1981200" y="476672"/>
            <a:ext cx="8086834" cy="1491480"/>
          </a:xfrm>
        </p:spPr>
        <p:txBody>
          <a:bodyPr/>
          <a:lstStyle/>
          <a:p>
            <a:br>
              <a:rPr lang="en-GB" sz="4000" dirty="0">
                <a:latin typeface="+mn-lt"/>
              </a:rPr>
            </a:br>
            <a:br>
              <a:rPr lang="en-GB" sz="4000" dirty="0">
                <a:latin typeface="+mn-lt"/>
              </a:rPr>
            </a:br>
            <a:r>
              <a:rPr lang="en-GB" sz="4000" dirty="0">
                <a:latin typeface="+mn-lt"/>
              </a:rPr>
              <a:t>75% Funding for Machinery</a:t>
            </a:r>
            <a:br>
              <a:rPr lang="en-GB" sz="4000" dirty="0">
                <a:latin typeface="+mn-lt"/>
              </a:rPr>
            </a:br>
            <a:r>
              <a:rPr lang="en-GB" sz="4000" dirty="0">
                <a:latin typeface="+mn-lt"/>
              </a:rPr>
              <a:t>example…</a:t>
            </a:r>
            <a:br>
              <a:rPr lang="en-GB" sz="4000" dirty="0">
                <a:latin typeface="+mn-lt"/>
              </a:rPr>
            </a:b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2235496"/>
            <a:ext cx="7986590" cy="44537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Clr>
                <a:schemeClr val="accent4">
                  <a:lumMod val="60000"/>
                  <a:lumOff val="40000"/>
                </a:schemeClr>
              </a:buClr>
              <a:buNone/>
            </a:pPr>
            <a:r>
              <a:rPr lang="en-GB" sz="2000" b="1" dirty="0">
                <a:solidFill>
                  <a:srgbClr val="C00000"/>
                </a:solidFill>
                <a:latin typeface="+mn-lt"/>
              </a:rPr>
              <a:t>Compact Tractor + Roller Mower + </a:t>
            </a:r>
            <a:r>
              <a:rPr lang="en-GB" sz="2000" b="1" dirty="0" err="1">
                <a:solidFill>
                  <a:srgbClr val="C00000"/>
                </a:solidFill>
                <a:latin typeface="+mn-lt"/>
              </a:rPr>
              <a:t>Quadraplay</a:t>
            </a:r>
            <a:r>
              <a:rPr lang="en-GB" sz="2000" b="1" dirty="0">
                <a:solidFill>
                  <a:srgbClr val="C00000"/>
                </a:solidFill>
                <a:latin typeface="+mn-lt"/>
              </a:rPr>
              <a:t> = £22,000*</a:t>
            </a:r>
          </a:p>
          <a:p>
            <a:pPr marL="0" indent="0">
              <a:lnSpc>
                <a:spcPct val="150000"/>
              </a:lnSpc>
              <a:buClr>
                <a:schemeClr val="accent4">
                  <a:lumMod val="60000"/>
                  <a:lumOff val="40000"/>
                </a:schemeClr>
              </a:buClr>
              <a:buNone/>
            </a:pPr>
            <a:r>
              <a:rPr lang="en-GB" sz="2000" i="1" dirty="0">
                <a:solidFill>
                  <a:srgbClr val="C00000"/>
                </a:solidFill>
                <a:latin typeface="+mn-lt"/>
              </a:rPr>
              <a:t>*figure is for </a:t>
            </a:r>
            <a:r>
              <a:rPr lang="en-GB" sz="2000" i="1" u="sng" dirty="0">
                <a:solidFill>
                  <a:srgbClr val="C00000"/>
                </a:solidFill>
                <a:latin typeface="+mn-lt"/>
              </a:rPr>
              <a:t>example</a:t>
            </a:r>
            <a:r>
              <a:rPr lang="en-GB" sz="2000" i="1" dirty="0">
                <a:solidFill>
                  <a:srgbClr val="C00000"/>
                </a:solidFill>
                <a:latin typeface="+mn-lt"/>
              </a:rPr>
              <a:t> purposes only</a:t>
            </a:r>
            <a:endParaRPr lang="en-GB" sz="1800" b="1" dirty="0">
              <a:solidFill>
                <a:srgbClr val="C00000"/>
              </a:solidFill>
              <a:latin typeface="+mn-lt"/>
            </a:endParaRPr>
          </a:p>
          <a:p>
            <a:pPr marL="0" indent="0" algn="just">
              <a:lnSpc>
                <a:spcPct val="150000"/>
              </a:lnSpc>
              <a:buClr>
                <a:schemeClr val="accent4">
                  <a:lumMod val="60000"/>
                  <a:lumOff val="40000"/>
                </a:schemeClr>
              </a:buClr>
              <a:buNone/>
            </a:pPr>
            <a:endParaRPr lang="en-GB" sz="2000" b="1" dirty="0">
              <a:latin typeface="+mn-lt"/>
            </a:endParaRPr>
          </a:p>
          <a:p>
            <a:pPr marL="0" indent="0" algn="just">
              <a:lnSpc>
                <a:spcPct val="150000"/>
              </a:lnSpc>
              <a:buClr>
                <a:schemeClr val="accent4">
                  <a:lumMod val="60000"/>
                  <a:lumOff val="40000"/>
                </a:schemeClr>
              </a:buClr>
              <a:buNone/>
            </a:pPr>
            <a:r>
              <a:rPr lang="en-GB" sz="2000" b="1" dirty="0">
                <a:latin typeface="+mn-lt"/>
              </a:rPr>
              <a:t>75% Funding = £16,500</a:t>
            </a:r>
          </a:p>
          <a:p>
            <a:pPr marL="0" indent="0" algn="just">
              <a:lnSpc>
                <a:spcPct val="150000"/>
              </a:lnSpc>
              <a:buClr>
                <a:schemeClr val="accent4">
                  <a:lumMod val="60000"/>
                  <a:lumOff val="40000"/>
                </a:schemeClr>
              </a:buClr>
              <a:buNone/>
            </a:pPr>
            <a:endParaRPr lang="en-GB" sz="2000" b="1" dirty="0">
              <a:latin typeface="+mn-lt"/>
            </a:endParaRPr>
          </a:p>
          <a:p>
            <a:pPr marL="0" indent="0" algn="just">
              <a:lnSpc>
                <a:spcPct val="150000"/>
              </a:lnSpc>
              <a:buClr>
                <a:schemeClr val="accent4">
                  <a:lumMod val="60000"/>
                  <a:lumOff val="40000"/>
                </a:schemeClr>
              </a:buClr>
              <a:buNone/>
            </a:pPr>
            <a:r>
              <a:rPr lang="en-GB" sz="2000" b="1" dirty="0">
                <a:latin typeface="+mn-lt"/>
              </a:rPr>
              <a:t>25% Club contribution = £5,500</a:t>
            </a:r>
          </a:p>
          <a:p>
            <a:pPr marL="0" indent="0" algn="just">
              <a:lnSpc>
                <a:spcPct val="150000"/>
              </a:lnSpc>
              <a:buClr>
                <a:schemeClr val="accent4">
                  <a:lumMod val="60000"/>
                  <a:lumOff val="40000"/>
                </a:schemeClr>
              </a:buClr>
              <a:buNone/>
            </a:pPr>
            <a:r>
              <a:rPr lang="en-GB" sz="2000" dirty="0">
                <a:latin typeface="+mn-lt"/>
              </a:rPr>
              <a:t>Is that potentially achievable for </a:t>
            </a:r>
          </a:p>
          <a:p>
            <a:pPr marL="0" indent="0" algn="just">
              <a:lnSpc>
                <a:spcPct val="150000"/>
              </a:lnSpc>
              <a:buClr>
                <a:schemeClr val="accent4">
                  <a:lumMod val="60000"/>
                  <a:lumOff val="40000"/>
                </a:schemeClr>
              </a:buClr>
              <a:buNone/>
            </a:pPr>
            <a:r>
              <a:rPr lang="en-GB" sz="2000" dirty="0">
                <a:latin typeface="+mn-lt"/>
              </a:rPr>
              <a:t>grassroots football clubs?</a:t>
            </a:r>
          </a:p>
        </p:txBody>
      </p:sp>
    </p:spTree>
    <p:extLst>
      <p:ext uri="{BB962C8B-B14F-4D97-AF65-F5344CB8AC3E}">
        <p14:creationId xmlns:p14="http://schemas.microsoft.com/office/powerpoint/2010/main" val="264504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7AC274-1294-4AA9-8B98-9CEE4FFB5E72}"/>
              </a:ext>
            </a:extLst>
          </p:cNvPr>
          <p:cNvPicPr>
            <a:picLocks noChangeAspect="1"/>
          </p:cNvPicPr>
          <p:nvPr/>
        </p:nvPicPr>
        <p:blipFill>
          <a:blip r:embed="rId3"/>
          <a:stretch>
            <a:fillRect/>
          </a:stretch>
        </p:blipFill>
        <p:spPr>
          <a:xfrm>
            <a:off x="2156015" y="2740667"/>
            <a:ext cx="5164121" cy="3876534"/>
          </a:xfrm>
          <a:prstGeom prst="rect">
            <a:avLst/>
          </a:prstGeom>
        </p:spPr>
      </p:pic>
      <p:sp>
        <p:nvSpPr>
          <p:cNvPr id="2" name="Title 1"/>
          <p:cNvSpPr>
            <a:spLocks noGrp="1"/>
          </p:cNvSpPr>
          <p:nvPr>
            <p:ph type="title"/>
          </p:nvPr>
        </p:nvSpPr>
        <p:spPr>
          <a:xfrm>
            <a:off x="1981200" y="476672"/>
            <a:ext cx="8086834" cy="1491480"/>
          </a:xfrm>
        </p:spPr>
        <p:txBody>
          <a:bodyPr/>
          <a:lstStyle/>
          <a:p>
            <a:br>
              <a:rPr lang="en-GB" sz="4000" dirty="0">
                <a:latin typeface="+mn-lt"/>
              </a:rPr>
            </a:br>
            <a:br>
              <a:rPr lang="en-GB" sz="4000" dirty="0">
                <a:latin typeface="+mn-lt"/>
              </a:rPr>
            </a:br>
            <a:r>
              <a:rPr lang="en-GB" sz="4000" dirty="0">
                <a:latin typeface="+mn-lt"/>
              </a:rPr>
              <a:t>Outside for Machinery Demonstrations &amp; Discussions… </a:t>
            </a:r>
            <a:br>
              <a:rPr lang="en-GB" sz="4000" dirty="0">
                <a:latin typeface="+mn-lt"/>
              </a:rPr>
            </a:b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1968152"/>
            <a:ext cx="7398932" cy="47210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Clr>
                <a:schemeClr val="accent4">
                  <a:lumMod val="60000"/>
                  <a:lumOff val="40000"/>
                </a:schemeClr>
              </a:buClr>
              <a:buNone/>
            </a:pPr>
            <a:r>
              <a:rPr lang="en-GB" b="1" dirty="0">
                <a:solidFill>
                  <a:srgbClr val="C00000"/>
                </a:solidFill>
                <a:latin typeface="+mn-lt"/>
              </a:rPr>
              <a:t>Compact Tractor + Roller Mower + </a:t>
            </a:r>
            <a:r>
              <a:rPr lang="en-GB" b="1" dirty="0" err="1">
                <a:solidFill>
                  <a:srgbClr val="C00000"/>
                </a:solidFill>
                <a:latin typeface="+mn-lt"/>
              </a:rPr>
              <a:t>Quadraplay</a:t>
            </a:r>
            <a:endParaRPr lang="en-GB" b="1" dirty="0">
              <a:solidFill>
                <a:srgbClr val="C00000"/>
              </a:solidFill>
              <a:latin typeface="+mn-lt"/>
            </a:endParaRPr>
          </a:p>
          <a:p>
            <a:pPr marL="0" indent="0" algn="just">
              <a:lnSpc>
                <a:spcPct val="150000"/>
              </a:lnSpc>
              <a:buClr>
                <a:schemeClr val="accent4">
                  <a:lumMod val="60000"/>
                  <a:lumOff val="40000"/>
                </a:schemeClr>
              </a:buClr>
              <a:buNone/>
            </a:pPr>
            <a:endParaRPr lang="en-GB" sz="2000" b="1" dirty="0">
              <a:latin typeface="+mn-lt"/>
            </a:endParaRPr>
          </a:p>
        </p:txBody>
      </p:sp>
    </p:spTree>
    <p:extLst>
      <p:ext uri="{BB962C8B-B14F-4D97-AF65-F5344CB8AC3E}">
        <p14:creationId xmlns:p14="http://schemas.microsoft.com/office/powerpoint/2010/main" val="2830214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491481"/>
          </a:xfrm>
        </p:spPr>
        <p:txBody>
          <a:bodyPr/>
          <a:lstStyle/>
          <a:p>
            <a:r>
              <a:rPr lang="en-GB" sz="4000">
                <a:latin typeface="+mn-lt"/>
              </a:rPr>
              <a:t>8.00pm</a:t>
            </a:r>
            <a:br>
              <a:rPr lang="en-GB" sz="4000" dirty="0">
                <a:latin typeface="+mn-lt"/>
              </a:rPr>
            </a:br>
            <a:endParaRPr lang="en-GB" sz="4000" b="0" dirty="0">
              <a:solidFill>
                <a:srgbClr val="C00000"/>
              </a:solidFill>
              <a:latin typeface="+mn-lt"/>
            </a:endParaRP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gthomas\Desktop\brea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2" y="2184178"/>
            <a:ext cx="6963949" cy="354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57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008113"/>
          </a:xfrm>
        </p:spPr>
        <p:txBody>
          <a:bodyPr/>
          <a:lstStyle/>
          <a:p>
            <a:r>
              <a:rPr lang="en-GB" sz="4000" dirty="0">
                <a:latin typeface="+mn-lt"/>
              </a:rPr>
              <a:t>Pitch Maintenance Products</a:t>
            </a:r>
            <a:br>
              <a:rPr lang="en-GB" sz="4000" dirty="0">
                <a:latin typeface="+mn-lt"/>
              </a:rPr>
            </a:br>
            <a:r>
              <a:rPr lang="en-GB" sz="4000" dirty="0">
                <a:latin typeface="+mn-lt"/>
              </a:rPr>
              <a:t>suitable for Grassroots Football</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13C1D016-BCD3-46ED-93BB-692D9E809C7F}"/>
              </a:ext>
            </a:extLst>
          </p:cNvPr>
          <p:cNvSpPr>
            <a:spLocks noGrp="1"/>
          </p:cNvSpPr>
          <p:nvPr>
            <p:ph idx="1"/>
          </p:nvPr>
        </p:nvSpPr>
        <p:spPr>
          <a:xfrm>
            <a:off x="1981447" y="1918600"/>
            <a:ext cx="8229600" cy="4768865"/>
          </a:xfrm>
        </p:spPr>
        <p:txBody>
          <a:bodyPr/>
          <a:lstStyle/>
          <a:p>
            <a:pPr marL="0" indent="0">
              <a:lnSpc>
                <a:spcPct val="200000"/>
              </a:lnSpc>
              <a:buNone/>
            </a:pPr>
            <a:endParaRPr lang="en-GB" sz="2000" b="1" dirty="0">
              <a:latin typeface="+mn-lt"/>
            </a:endParaRPr>
          </a:p>
          <a:p>
            <a:pPr marL="0" indent="0">
              <a:lnSpc>
                <a:spcPct val="200000"/>
              </a:lnSpc>
              <a:buNone/>
            </a:pPr>
            <a:r>
              <a:rPr lang="en-GB" sz="2000" b="1" dirty="0">
                <a:latin typeface="+mn-lt"/>
              </a:rPr>
              <a:t>Glen Howard </a:t>
            </a:r>
            <a:r>
              <a:rPr lang="en-GB" sz="2000" dirty="0">
                <a:latin typeface="+mn-lt"/>
              </a:rPr>
              <a:t>(Technical Sales Representative, Rigby Taylor)</a:t>
            </a:r>
          </a:p>
        </p:txBody>
      </p:sp>
      <p:pic>
        <p:nvPicPr>
          <p:cNvPr id="5" name="Picture 4">
            <a:extLst>
              <a:ext uri="{FF2B5EF4-FFF2-40B4-BE49-F238E27FC236}">
                <a16:creationId xmlns:a16="http://schemas.microsoft.com/office/drawing/2014/main" id="{7183926D-2F02-4538-9C0B-1BD5E6AA2C96}"/>
              </a:ext>
            </a:extLst>
          </p:cNvPr>
          <p:cNvPicPr>
            <a:picLocks noChangeAspect="1"/>
          </p:cNvPicPr>
          <p:nvPr/>
        </p:nvPicPr>
        <p:blipFill>
          <a:blip r:embed="rId4"/>
          <a:stretch>
            <a:fillRect/>
          </a:stretch>
        </p:blipFill>
        <p:spPr>
          <a:xfrm>
            <a:off x="2106708" y="3318889"/>
            <a:ext cx="3989293" cy="1994647"/>
          </a:xfrm>
          <a:prstGeom prst="rect">
            <a:avLst/>
          </a:prstGeom>
        </p:spPr>
      </p:pic>
    </p:spTree>
    <p:extLst>
      <p:ext uri="{BB962C8B-B14F-4D97-AF65-F5344CB8AC3E}">
        <p14:creationId xmlns:p14="http://schemas.microsoft.com/office/powerpoint/2010/main" val="3796256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008113"/>
          </a:xfrm>
        </p:spPr>
        <p:txBody>
          <a:bodyPr/>
          <a:lstStyle/>
          <a:p>
            <a:r>
              <a:rPr lang="en-GB" sz="4000" dirty="0">
                <a:latin typeface="+mn-lt"/>
              </a:rPr>
              <a:t>Maintaining &amp; Managing the</a:t>
            </a:r>
            <a:br>
              <a:rPr lang="en-GB" sz="4000" dirty="0">
                <a:latin typeface="+mn-lt"/>
              </a:rPr>
            </a:br>
            <a:r>
              <a:rPr lang="en-GB" sz="4000" dirty="0">
                <a:latin typeface="+mn-lt"/>
              </a:rPr>
              <a:t>pitches at St. George’s Park </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13C1D016-BCD3-46ED-93BB-692D9E809C7F}"/>
              </a:ext>
            </a:extLst>
          </p:cNvPr>
          <p:cNvSpPr>
            <a:spLocks noGrp="1"/>
          </p:cNvSpPr>
          <p:nvPr>
            <p:ph idx="1"/>
          </p:nvPr>
        </p:nvSpPr>
        <p:spPr>
          <a:xfrm>
            <a:off x="1981447" y="1918600"/>
            <a:ext cx="8229600" cy="4768865"/>
          </a:xfrm>
        </p:spPr>
        <p:txBody>
          <a:bodyPr/>
          <a:lstStyle/>
          <a:p>
            <a:pPr marL="0" indent="0">
              <a:lnSpc>
                <a:spcPct val="200000"/>
              </a:lnSpc>
              <a:buNone/>
            </a:pPr>
            <a:r>
              <a:rPr lang="en-GB" sz="2000" b="1" dirty="0">
                <a:latin typeface="+mn-lt"/>
              </a:rPr>
              <a:t>Scott Brooks </a:t>
            </a:r>
            <a:r>
              <a:rPr lang="en-GB" sz="2000" dirty="0">
                <a:latin typeface="+mn-lt"/>
              </a:rPr>
              <a:t>(Head of Grounds &amp; Estates, SGP)</a:t>
            </a:r>
          </a:p>
        </p:txBody>
      </p:sp>
      <p:pic>
        <p:nvPicPr>
          <p:cNvPr id="6" name="Picture 5">
            <a:extLst>
              <a:ext uri="{FF2B5EF4-FFF2-40B4-BE49-F238E27FC236}">
                <a16:creationId xmlns:a16="http://schemas.microsoft.com/office/drawing/2014/main" id="{2C1939A3-0556-4AE7-B411-1002BE0B3F80}"/>
              </a:ext>
            </a:extLst>
          </p:cNvPr>
          <p:cNvPicPr>
            <a:picLocks noChangeAspect="1"/>
          </p:cNvPicPr>
          <p:nvPr/>
        </p:nvPicPr>
        <p:blipFill>
          <a:blip r:embed="rId4"/>
          <a:stretch>
            <a:fillRect/>
          </a:stretch>
        </p:blipFill>
        <p:spPr>
          <a:xfrm>
            <a:off x="1981447" y="2771684"/>
            <a:ext cx="7048850" cy="3825668"/>
          </a:xfrm>
          <a:prstGeom prst="rect">
            <a:avLst/>
          </a:prstGeom>
        </p:spPr>
      </p:pic>
    </p:spTree>
    <p:extLst>
      <p:ext uri="{BB962C8B-B14F-4D97-AF65-F5344CB8AC3E}">
        <p14:creationId xmlns:p14="http://schemas.microsoft.com/office/powerpoint/2010/main" val="1600309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648073"/>
          </a:xfrm>
        </p:spPr>
        <p:txBody>
          <a:bodyPr/>
          <a:lstStyle/>
          <a:p>
            <a:r>
              <a:rPr lang="en-GB" sz="4000" dirty="0">
                <a:latin typeface="+mn-lt"/>
              </a:rPr>
              <a:t>Q&amp;A | Open Forum </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13C1D016-BCD3-46ED-93BB-692D9E809C7F}"/>
              </a:ext>
            </a:extLst>
          </p:cNvPr>
          <p:cNvSpPr>
            <a:spLocks noGrp="1"/>
          </p:cNvSpPr>
          <p:nvPr>
            <p:ph idx="1"/>
          </p:nvPr>
        </p:nvSpPr>
        <p:spPr>
          <a:xfrm>
            <a:off x="1981447" y="1918600"/>
            <a:ext cx="8229600" cy="4768865"/>
          </a:xfrm>
        </p:spPr>
        <p:txBody>
          <a:bodyPr/>
          <a:lstStyle/>
          <a:p>
            <a:pPr>
              <a:lnSpc>
                <a:spcPct val="200000"/>
              </a:lnSpc>
            </a:pPr>
            <a:r>
              <a:rPr lang="en-GB" sz="2000" b="1" dirty="0">
                <a:latin typeface="+mn-lt"/>
              </a:rPr>
              <a:t>Scott Brooks</a:t>
            </a:r>
            <a:r>
              <a:rPr lang="en-GB" sz="2000" dirty="0">
                <a:latin typeface="+mn-lt"/>
              </a:rPr>
              <a:t>	(Head of Grounds &amp; Estates, SGP)</a:t>
            </a:r>
          </a:p>
          <a:p>
            <a:pPr>
              <a:lnSpc>
                <a:spcPct val="200000"/>
              </a:lnSpc>
            </a:pPr>
            <a:r>
              <a:rPr lang="en-GB" sz="2000" b="1" dirty="0">
                <a:latin typeface="+mn-lt"/>
              </a:rPr>
              <a:t>Andy Jackson</a:t>
            </a:r>
            <a:r>
              <a:rPr lang="en-GB" sz="2000" dirty="0">
                <a:latin typeface="+mn-lt"/>
              </a:rPr>
              <a:t>	(Grounds Manager, Stoke City FC)</a:t>
            </a:r>
          </a:p>
          <a:p>
            <a:pPr>
              <a:lnSpc>
                <a:spcPct val="200000"/>
              </a:lnSpc>
            </a:pPr>
            <a:r>
              <a:rPr lang="en-GB" sz="2000" b="1" dirty="0">
                <a:latin typeface="+mn-lt"/>
              </a:rPr>
              <a:t>Kevin Duffill	</a:t>
            </a:r>
            <a:r>
              <a:rPr lang="en-GB" sz="2000" dirty="0">
                <a:latin typeface="+mn-lt"/>
              </a:rPr>
              <a:t>(Regional Pitch Advisor, IOG)</a:t>
            </a:r>
          </a:p>
          <a:p>
            <a:pPr>
              <a:lnSpc>
                <a:spcPct val="200000"/>
              </a:lnSpc>
            </a:pPr>
            <a:r>
              <a:rPr lang="en-GB" sz="2000" b="1" dirty="0">
                <a:latin typeface="+mn-lt"/>
              </a:rPr>
              <a:t>John Campey</a:t>
            </a:r>
            <a:r>
              <a:rPr lang="en-GB" sz="2000" dirty="0">
                <a:latin typeface="+mn-lt"/>
              </a:rPr>
              <a:t>	(Director, Campey Turf Care Systems)</a:t>
            </a:r>
          </a:p>
          <a:p>
            <a:pPr>
              <a:lnSpc>
                <a:spcPct val="200000"/>
              </a:lnSpc>
            </a:pPr>
            <a:r>
              <a:rPr lang="en-GB" sz="2000" b="1" dirty="0">
                <a:latin typeface="+mn-lt"/>
              </a:rPr>
              <a:t>Glen Howard</a:t>
            </a:r>
            <a:r>
              <a:rPr lang="en-GB" sz="2000" dirty="0">
                <a:latin typeface="+mn-lt"/>
              </a:rPr>
              <a:t>	(Technical Sales Representative, Rigby Taylor)</a:t>
            </a:r>
          </a:p>
          <a:p>
            <a:pPr>
              <a:lnSpc>
                <a:spcPct val="200000"/>
              </a:lnSpc>
            </a:pPr>
            <a:r>
              <a:rPr lang="en-GB" sz="2000" b="1" dirty="0">
                <a:latin typeface="+mn-lt"/>
              </a:rPr>
              <a:t>Kevin Staples</a:t>
            </a:r>
            <a:r>
              <a:rPr lang="en-GB" sz="2000" dirty="0">
                <a:latin typeface="+mn-lt"/>
              </a:rPr>
              <a:t>	(Head of Strategy &amp; Investment, Staffs FA)</a:t>
            </a:r>
          </a:p>
        </p:txBody>
      </p:sp>
    </p:spTree>
    <p:extLst>
      <p:ext uri="{BB962C8B-B14F-4D97-AF65-F5344CB8AC3E}">
        <p14:creationId xmlns:p14="http://schemas.microsoft.com/office/powerpoint/2010/main" val="76327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745740"/>
          </a:xfrm>
        </p:spPr>
        <p:txBody>
          <a:bodyPr/>
          <a:lstStyle/>
          <a:p>
            <a:r>
              <a:rPr lang="en-GB" sz="4000" dirty="0">
                <a:latin typeface="+mn-lt"/>
              </a:rPr>
              <a:t>Closing Summary</a:t>
            </a:r>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idx="1"/>
          </p:nvPr>
        </p:nvSpPr>
        <p:spPr>
          <a:xfrm>
            <a:off x="2081444" y="1556793"/>
            <a:ext cx="8119012" cy="4392487"/>
          </a:xfrm>
        </p:spPr>
        <p:txBody>
          <a:bodyPr/>
          <a:lstStyle/>
          <a:p>
            <a:pPr marL="0" indent="0" algn="ctr">
              <a:lnSpc>
                <a:spcPct val="150000"/>
              </a:lnSpc>
              <a:buClr>
                <a:schemeClr val="accent4">
                  <a:lumMod val="60000"/>
                  <a:lumOff val="40000"/>
                </a:schemeClr>
              </a:buClr>
              <a:buNone/>
            </a:pPr>
            <a:r>
              <a:rPr lang="en-GB" sz="2000" b="1" dirty="0">
                <a:latin typeface="+mn-lt"/>
              </a:rPr>
              <a:t>Support is available.</a:t>
            </a:r>
          </a:p>
          <a:p>
            <a:pPr marL="0" indent="0">
              <a:lnSpc>
                <a:spcPct val="150000"/>
              </a:lnSpc>
              <a:buClr>
                <a:schemeClr val="accent4">
                  <a:lumMod val="60000"/>
                  <a:lumOff val="40000"/>
                </a:schemeClr>
              </a:buClr>
              <a:buNone/>
            </a:pPr>
            <a:endParaRPr lang="en-GB" sz="2000" b="1" dirty="0">
              <a:latin typeface="+mn-lt"/>
            </a:endParaRPr>
          </a:p>
          <a:p>
            <a:pPr marL="0" indent="0" algn="just">
              <a:lnSpc>
                <a:spcPct val="150000"/>
              </a:lnSpc>
              <a:buClr>
                <a:schemeClr val="accent4">
                  <a:lumMod val="60000"/>
                  <a:lumOff val="40000"/>
                </a:schemeClr>
              </a:buClr>
              <a:buNone/>
            </a:pPr>
            <a:r>
              <a:rPr lang="en-GB" sz="2000" dirty="0">
                <a:latin typeface="+mn-lt"/>
              </a:rPr>
              <a:t>The Staffordshire FA pitch improvement programme – along with events such as these and the network of partners – is hopefully creating a network of people and organisations who can support grassroots football clubs in maintaining your natural turf pitches to the best possible standard.</a:t>
            </a:r>
          </a:p>
          <a:p>
            <a:pPr marL="0" indent="0">
              <a:lnSpc>
                <a:spcPct val="150000"/>
              </a:lnSpc>
              <a:buClr>
                <a:schemeClr val="accent4">
                  <a:lumMod val="60000"/>
                  <a:lumOff val="40000"/>
                </a:schemeClr>
              </a:buClr>
              <a:buNone/>
            </a:pPr>
            <a:endParaRPr lang="en-GB" sz="2000" dirty="0">
              <a:latin typeface="+mn-lt"/>
            </a:endParaRPr>
          </a:p>
          <a:p>
            <a:pPr marL="0" indent="0" algn="ctr">
              <a:lnSpc>
                <a:spcPct val="150000"/>
              </a:lnSpc>
              <a:buClr>
                <a:schemeClr val="accent4">
                  <a:lumMod val="60000"/>
                  <a:lumOff val="40000"/>
                </a:schemeClr>
              </a:buClr>
              <a:buNone/>
            </a:pPr>
            <a:r>
              <a:rPr lang="en-GB" sz="2000" b="1" dirty="0">
                <a:latin typeface="+mn-lt"/>
              </a:rPr>
              <a:t>Thank you for your time and input this evening.</a:t>
            </a:r>
          </a:p>
          <a:p>
            <a:pPr marL="0" indent="0" algn="ctr">
              <a:lnSpc>
                <a:spcPct val="150000"/>
              </a:lnSpc>
              <a:buClr>
                <a:schemeClr val="accent4">
                  <a:lumMod val="60000"/>
                  <a:lumOff val="40000"/>
                </a:schemeClr>
              </a:buClr>
              <a:buNone/>
            </a:pPr>
            <a:r>
              <a:rPr lang="en-GB" sz="2000" b="1" dirty="0">
                <a:latin typeface="+mn-lt"/>
              </a:rPr>
              <a:t>Have a safe journey home.</a:t>
            </a:r>
          </a:p>
          <a:p>
            <a:pPr marL="0" indent="0">
              <a:lnSpc>
                <a:spcPct val="150000"/>
              </a:lnSpc>
              <a:buClr>
                <a:schemeClr val="accent4">
                  <a:lumMod val="60000"/>
                  <a:lumOff val="40000"/>
                </a:schemeClr>
              </a:buClr>
              <a:buNone/>
            </a:pPr>
            <a:endParaRPr lang="en-GB" sz="2000" dirty="0">
              <a:latin typeface="+mn-lt"/>
            </a:endParaRPr>
          </a:p>
          <a:p>
            <a:pPr marL="0" indent="0">
              <a:lnSpc>
                <a:spcPct val="150000"/>
              </a:lnSpc>
              <a:buClr>
                <a:schemeClr val="accent4">
                  <a:lumMod val="60000"/>
                  <a:lumOff val="40000"/>
                </a:schemeClr>
              </a:buClr>
              <a:buNone/>
            </a:pPr>
            <a:endParaRPr lang="en-GB" sz="2000" dirty="0">
              <a:latin typeface="+mn-lt"/>
            </a:endParaRPr>
          </a:p>
          <a:p>
            <a:pPr marL="0" indent="0">
              <a:lnSpc>
                <a:spcPct val="150000"/>
              </a:lnSpc>
              <a:buClr>
                <a:schemeClr val="accent4">
                  <a:lumMod val="60000"/>
                  <a:lumOff val="40000"/>
                </a:schemeClr>
              </a:buClr>
              <a:buNone/>
            </a:pPr>
            <a:endParaRPr lang="en-GB" sz="2000" dirty="0">
              <a:latin typeface="+mn-lt"/>
            </a:endParaRPr>
          </a:p>
        </p:txBody>
      </p:sp>
    </p:spTree>
    <p:extLst>
      <p:ext uri="{BB962C8B-B14F-4D97-AF65-F5344CB8AC3E}">
        <p14:creationId xmlns:p14="http://schemas.microsoft.com/office/powerpoint/2010/main" val="199927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491480"/>
          </a:xfrm>
        </p:spPr>
        <p:txBody>
          <a:bodyPr/>
          <a:lstStyle/>
          <a:p>
            <a:br>
              <a:rPr lang="en-GB" sz="4000" dirty="0">
                <a:latin typeface="+mn-lt"/>
              </a:rPr>
            </a:br>
            <a:br>
              <a:rPr lang="en-GB" sz="4000" dirty="0">
                <a:latin typeface="+mn-lt"/>
              </a:rPr>
            </a:br>
            <a:r>
              <a:rPr lang="en-GB" sz="4000" dirty="0">
                <a:latin typeface="+mn-lt"/>
              </a:rPr>
              <a:t>Staffordshire FA  </a:t>
            </a:r>
            <a:br>
              <a:rPr lang="en-GB" sz="4000" dirty="0">
                <a:latin typeface="+mn-lt"/>
              </a:rPr>
            </a:br>
            <a:r>
              <a:rPr lang="en-GB" sz="4000" dirty="0">
                <a:latin typeface="+mn-lt"/>
              </a:rPr>
              <a:t>Pitch Improvement Programme</a:t>
            </a:r>
            <a:br>
              <a:rPr lang="en-GB" sz="4000" dirty="0">
                <a:latin typeface="+mn-lt"/>
              </a:rPr>
            </a:br>
            <a:r>
              <a:rPr lang="en-GB" sz="4000" dirty="0">
                <a:latin typeface="+mn-lt"/>
              </a:rPr>
              <a:t>(PIP)</a:t>
            </a:r>
            <a:br>
              <a:rPr lang="en-GB" sz="4000" dirty="0">
                <a:latin typeface="+mn-lt"/>
              </a:rPr>
            </a:b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2348880"/>
            <a:ext cx="8263028" cy="4320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Clr>
                <a:schemeClr val="accent4">
                  <a:lumMod val="60000"/>
                  <a:lumOff val="40000"/>
                </a:schemeClr>
              </a:buClr>
              <a:buNone/>
            </a:pPr>
            <a:r>
              <a:rPr lang="en-GB" sz="3200" dirty="0">
                <a:solidFill>
                  <a:srgbClr val="C00000"/>
                </a:solidFill>
                <a:latin typeface="+mn-lt"/>
              </a:rPr>
              <a:t>PIP numbers / impact to date (Nov 2019):</a:t>
            </a:r>
          </a:p>
          <a:p>
            <a:pPr marL="0" indent="0">
              <a:buClr>
                <a:schemeClr val="accent4">
                  <a:lumMod val="60000"/>
                  <a:lumOff val="40000"/>
                </a:schemeClr>
              </a:buClr>
              <a:buNone/>
            </a:pPr>
            <a:endParaRPr lang="en-GB" sz="2000" dirty="0">
              <a:latin typeface="+mn-lt"/>
            </a:endParaRPr>
          </a:p>
          <a:p>
            <a:pPr marL="0" indent="0">
              <a:lnSpc>
                <a:spcPct val="150000"/>
              </a:lnSpc>
              <a:buClr>
                <a:schemeClr val="accent4">
                  <a:lumMod val="60000"/>
                  <a:lumOff val="40000"/>
                </a:schemeClr>
              </a:buClr>
              <a:buNone/>
            </a:pPr>
            <a:r>
              <a:rPr lang="en-GB" sz="2000" b="1" dirty="0">
                <a:latin typeface="+mn-lt"/>
              </a:rPr>
              <a:t>2012</a:t>
            </a:r>
            <a:r>
              <a:rPr lang="en-GB" sz="2000" dirty="0">
                <a:latin typeface="+mn-lt"/>
              </a:rPr>
              <a:t>	= 	year Staffordshire FA launched the programme </a:t>
            </a:r>
          </a:p>
          <a:p>
            <a:pPr marL="0" indent="0">
              <a:lnSpc>
                <a:spcPct val="150000"/>
              </a:lnSpc>
              <a:buClr>
                <a:schemeClr val="accent4">
                  <a:lumMod val="60000"/>
                  <a:lumOff val="40000"/>
                </a:schemeClr>
              </a:buClr>
              <a:buNone/>
            </a:pPr>
            <a:r>
              <a:rPr lang="en-GB" sz="2000" b="1" dirty="0">
                <a:latin typeface="+mn-lt"/>
              </a:rPr>
              <a:t>101</a:t>
            </a:r>
            <a:r>
              <a:rPr lang="en-GB" sz="2000" dirty="0">
                <a:latin typeface="+mn-lt"/>
              </a:rPr>
              <a:t>		= 	number of clubs / sites visited since then</a:t>
            </a:r>
          </a:p>
          <a:p>
            <a:pPr marL="0" indent="0">
              <a:lnSpc>
                <a:spcPct val="150000"/>
              </a:lnSpc>
              <a:buClr>
                <a:schemeClr val="accent4">
                  <a:lumMod val="60000"/>
                  <a:lumOff val="40000"/>
                </a:schemeClr>
              </a:buClr>
              <a:buNone/>
            </a:pPr>
            <a:r>
              <a:rPr lang="en-GB" sz="2000" b="1" dirty="0">
                <a:latin typeface="+mn-lt"/>
              </a:rPr>
              <a:t>165		</a:t>
            </a:r>
            <a:r>
              <a:rPr lang="en-GB" sz="2000" dirty="0">
                <a:latin typeface="+mn-lt"/>
              </a:rPr>
              <a:t>= 	total number of PIP visits</a:t>
            </a:r>
          </a:p>
          <a:p>
            <a:pPr marL="0" indent="0">
              <a:lnSpc>
                <a:spcPct val="150000"/>
              </a:lnSpc>
              <a:buClr>
                <a:schemeClr val="accent4">
                  <a:lumMod val="60000"/>
                  <a:lumOff val="40000"/>
                </a:schemeClr>
              </a:buClr>
              <a:buNone/>
            </a:pPr>
            <a:r>
              <a:rPr lang="en-GB" sz="2000" b="1" dirty="0">
                <a:latin typeface="+mn-lt"/>
              </a:rPr>
              <a:t>305 </a:t>
            </a:r>
            <a:r>
              <a:rPr lang="en-GB" sz="2000" dirty="0">
                <a:latin typeface="+mn-lt"/>
              </a:rPr>
              <a:t>		= 	total number of pitches visited and impacted by the programme</a:t>
            </a:r>
          </a:p>
          <a:p>
            <a:pPr marL="0" indent="0">
              <a:lnSpc>
                <a:spcPct val="150000"/>
              </a:lnSpc>
              <a:buClr>
                <a:schemeClr val="accent4">
                  <a:lumMod val="60000"/>
                  <a:lumOff val="40000"/>
                </a:schemeClr>
              </a:buClr>
              <a:buNone/>
            </a:pPr>
            <a:r>
              <a:rPr lang="en-GB" sz="2000" b="1" dirty="0">
                <a:latin typeface="+mn-lt"/>
              </a:rPr>
              <a:t>1022</a:t>
            </a:r>
            <a:r>
              <a:rPr lang="en-GB" sz="2000" dirty="0">
                <a:latin typeface="+mn-lt"/>
              </a:rPr>
              <a:t>	=	total no. of football pitches across Staffordshire  				</a:t>
            </a:r>
          </a:p>
          <a:p>
            <a:pPr marL="0" indent="0">
              <a:buClr>
                <a:schemeClr val="accent4">
                  <a:lumMod val="60000"/>
                  <a:lumOff val="40000"/>
                </a:schemeClr>
              </a:buClr>
              <a:buNone/>
            </a:pPr>
            <a:r>
              <a:rPr lang="en-GB" sz="2000" dirty="0">
                <a:latin typeface="+mn-lt"/>
              </a:rPr>
              <a:t>				</a:t>
            </a:r>
          </a:p>
          <a:p>
            <a:pPr lvl="3">
              <a:buClr>
                <a:schemeClr val="accent4">
                  <a:lumMod val="60000"/>
                  <a:lumOff val="40000"/>
                </a:schemeClr>
              </a:buClr>
            </a:pPr>
            <a:endParaRPr lang="en-GB" sz="1200"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491480"/>
          </a:xfrm>
        </p:spPr>
        <p:txBody>
          <a:bodyPr/>
          <a:lstStyle/>
          <a:p>
            <a:br>
              <a:rPr lang="en-GB" sz="4000" dirty="0">
                <a:latin typeface="+mn-lt"/>
              </a:rPr>
            </a:br>
            <a:br>
              <a:rPr lang="en-GB" sz="4000" dirty="0">
                <a:latin typeface="+mn-lt"/>
              </a:rPr>
            </a:br>
            <a:r>
              <a:rPr lang="en-GB" sz="4000" dirty="0">
                <a:latin typeface="+mn-lt"/>
              </a:rPr>
              <a:t>Staffordshire FA Deep Aeration</a:t>
            </a:r>
            <a:br>
              <a:rPr lang="en-GB" sz="4000" dirty="0">
                <a:latin typeface="+mn-lt"/>
              </a:rPr>
            </a:br>
            <a:r>
              <a:rPr lang="en-GB" sz="4000" dirty="0">
                <a:latin typeface="+mn-lt"/>
              </a:rPr>
              <a:t>Pitch De-compaction Offer</a:t>
            </a:r>
            <a:br>
              <a:rPr lang="en-GB" sz="4000" dirty="0">
                <a:latin typeface="+mn-lt"/>
              </a:rPr>
            </a:b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1796704"/>
            <a:ext cx="7986590" cy="43686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Clr>
                <a:schemeClr val="accent4">
                  <a:lumMod val="60000"/>
                  <a:lumOff val="40000"/>
                </a:schemeClr>
              </a:buClr>
              <a:buNone/>
            </a:pPr>
            <a:r>
              <a:rPr lang="en-GB" sz="2000" i="1" dirty="0">
                <a:solidFill>
                  <a:srgbClr val="C00000"/>
                </a:solidFill>
                <a:latin typeface="+mn-lt"/>
              </a:rPr>
              <a:t>(refer to handout for additional details)</a:t>
            </a:r>
          </a:p>
          <a:p>
            <a:pPr marL="0" indent="0">
              <a:lnSpc>
                <a:spcPct val="150000"/>
              </a:lnSpc>
              <a:buClr>
                <a:schemeClr val="accent4">
                  <a:lumMod val="60000"/>
                  <a:lumOff val="40000"/>
                </a:schemeClr>
              </a:buClr>
              <a:buNone/>
            </a:pPr>
            <a:endParaRPr lang="en-GB" sz="1800" b="1" dirty="0">
              <a:solidFill>
                <a:srgbClr val="C00000"/>
              </a:solidFill>
              <a:latin typeface="+mn-lt"/>
            </a:endParaRPr>
          </a:p>
          <a:p>
            <a:pPr marL="0" indent="0" algn="just">
              <a:lnSpc>
                <a:spcPct val="150000"/>
              </a:lnSpc>
              <a:buClr>
                <a:schemeClr val="accent4">
                  <a:lumMod val="60000"/>
                  <a:lumOff val="40000"/>
                </a:schemeClr>
              </a:buClr>
              <a:buNone/>
            </a:pPr>
            <a:r>
              <a:rPr lang="en-GB" sz="2000" dirty="0">
                <a:latin typeface="+mn-lt"/>
              </a:rPr>
              <a:t>The general costs to deep aerate (linear) a full-size 11v11 football pitch are usually around £350+ for one operation, £700+ for two operations. </a:t>
            </a:r>
          </a:p>
          <a:p>
            <a:pPr marL="0" indent="0" algn="just">
              <a:lnSpc>
                <a:spcPct val="150000"/>
              </a:lnSpc>
              <a:buClr>
                <a:schemeClr val="accent4">
                  <a:lumMod val="60000"/>
                  <a:lumOff val="40000"/>
                </a:schemeClr>
              </a:buClr>
              <a:buNone/>
            </a:pPr>
            <a:endParaRPr lang="en-GB" sz="1800" dirty="0">
              <a:latin typeface="+mn-lt"/>
            </a:endParaRPr>
          </a:p>
          <a:p>
            <a:pPr marL="0" indent="0" algn="just">
              <a:lnSpc>
                <a:spcPct val="150000"/>
              </a:lnSpc>
              <a:buClr>
                <a:schemeClr val="accent4">
                  <a:lumMod val="60000"/>
                  <a:lumOff val="40000"/>
                </a:schemeClr>
              </a:buClr>
              <a:buNone/>
            </a:pPr>
            <a:r>
              <a:rPr lang="en-GB" sz="2000" dirty="0">
                <a:latin typeface="+mn-lt"/>
              </a:rPr>
              <a:t>Staffordshire FA are offering this service at a subsidised cost of </a:t>
            </a:r>
            <a:r>
              <a:rPr lang="en-GB" sz="2000" b="1" dirty="0">
                <a:latin typeface="+mn-lt"/>
              </a:rPr>
              <a:t>£500 for two operations </a:t>
            </a:r>
            <a:r>
              <a:rPr lang="en-GB" sz="2000" dirty="0">
                <a:latin typeface="+mn-lt"/>
              </a:rPr>
              <a:t>(a saving of £200+). The above cost is based on an 11v11 pitch, however this service is available to all clubs and the price will be calculated accordingly dependant on the size of the area.</a:t>
            </a:r>
          </a:p>
        </p:txBody>
      </p:sp>
    </p:spTree>
    <p:extLst>
      <p:ext uri="{BB962C8B-B14F-4D97-AF65-F5344CB8AC3E}">
        <p14:creationId xmlns:p14="http://schemas.microsoft.com/office/powerpoint/2010/main" val="888336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491480"/>
          </a:xfrm>
        </p:spPr>
        <p:txBody>
          <a:bodyPr/>
          <a:lstStyle/>
          <a:p>
            <a:br>
              <a:rPr lang="en-GB" sz="4000" dirty="0">
                <a:latin typeface="+mn-lt"/>
              </a:rPr>
            </a:br>
            <a:r>
              <a:rPr lang="en-GB" sz="4000" dirty="0">
                <a:latin typeface="+mn-lt"/>
              </a:rPr>
              <a:t>‘Grass Pitch Revolution’</a:t>
            </a:r>
            <a:br>
              <a:rPr lang="en-GB" sz="4000" dirty="0">
                <a:latin typeface="+mn-lt"/>
              </a:rPr>
            </a:br>
            <a:r>
              <a:rPr lang="en-GB" sz="2400" b="0" dirty="0">
                <a:solidFill>
                  <a:srgbClr val="C00000"/>
                </a:solidFill>
                <a:latin typeface="+mn-lt"/>
              </a:rPr>
              <a:t>New funding from the Football Foundation to improve grassroots football pitches…</a:t>
            </a: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2348880"/>
            <a:ext cx="7986590" cy="4392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buClr>
                <a:schemeClr val="accent4">
                  <a:lumMod val="60000"/>
                  <a:lumOff val="40000"/>
                </a:schemeClr>
              </a:buClr>
              <a:buNone/>
            </a:pPr>
            <a:r>
              <a:rPr lang="en-GB" sz="2000" b="1" dirty="0">
                <a:latin typeface="+mn-lt"/>
              </a:rPr>
              <a:t>Cuts in local authority funding of sport have led to a decline in the quality of grass pitches in England. </a:t>
            </a:r>
          </a:p>
          <a:p>
            <a:pPr marL="0" indent="0" algn="just">
              <a:lnSpc>
                <a:spcPct val="150000"/>
              </a:lnSpc>
              <a:buClr>
                <a:schemeClr val="accent4">
                  <a:lumMod val="60000"/>
                  <a:lumOff val="40000"/>
                </a:schemeClr>
              </a:buClr>
              <a:buNone/>
            </a:pPr>
            <a:endParaRPr lang="en-GB" sz="1400" dirty="0">
              <a:latin typeface="+mn-lt"/>
            </a:endParaRPr>
          </a:p>
          <a:p>
            <a:pPr algn="just">
              <a:lnSpc>
                <a:spcPct val="150000"/>
              </a:lnSpc>
              <a:buClr>
                <a:schemeClr val="accent4">
                  <a:lumMod val="60000"/>
                  <a:lumOff val="40000"/>
                </a:schemeClr>
              </a:buClr>
            </a:pPr>
            <a:r>
              <a:rPr lang="en-GB" sz="2000" dirty="0">
                <a:latin typeface="+mn-lt"/>
              </a:rPr>
              <a:t>Only 1 in 8 grassroots clubs are satisfied with the quality of their grass pitches.</a:t>
            </a:r>
          </a:p>
          <a:p>
            <a:pPr algn="just">
              <a:lnSpc>
                <a:spcPct val="150000"/>
              </a:lnSpc>
              <a:buClr>
                <a:schemeClr val="accent4">
                  <a:lumMod val="60000"/>
                  <a:lumOff val="40000"/>
                </a:schemeClr>
              </a:buClr>
            </a:pPr>
            <a:r>
              <a:rPr lang="en-GB" sz="2000" dirty="0">
                <a:latin typeface="+mn-lt"/>
              </a:rPr>
              <a:t>Only 1 in 3 grassroots pitches meet basic standards.</a:t>
            </a:r>
          </a:p>
          <a:p>
            <a:pPr algn="just">
              <a:lnSpc>
                <a:spcPct val="150000"/>
              </a:lnSpc>
              <a:buClr>
                <a:schemeClr val="accent4">
                  <a:lumMod val="60000"/>
                  <a:lumOff val="40000"/>
                </a:schemeClr>
              </a:buClr>
            </a:pPr>
            <a:r>
              <a:rPr lang="en-GB" sz="2000" dirty="0">
                <a:latin typeface="+mn-lt"/>
              </a:rPr>
              <a:t>150,000 matches were called off last season due to poor facilities. </a:t>
            </a:r>
          </a:p>
          <a:p>
            <a:pPr algn="just">
              <a:lnSpc>
                <a:spcPct val="150000"/>
              </a:lnSpc>
              <a:buClr>
                <a:schemeClr val="accent4">
                  <a:lumMod val="60000"/>
                  <a:lumOff val="40000"/>
                </a:schemeClr>
              </a:buClr>
            </a:pPr>
            <a:endParaRPr lang="en-GB" sz="1400" dirty="0">
              <a:latin typeface="+mn-lt"/>
            </a:endParaRPr>
          </a:p>
          <a:p>
            <a:pPr marL="0" indent="0" algn="just">
              <a:lnSpc>
                <a:spcPct val="150000"/>
              </a:lnSpc>
              <a:buClr>
                <a:schemeClr val="accent4">
                  <a:lumMod val="60000"/>
                  <a:lumOff val="40000"/>
                </a:schemeClr>
              </a:buClr>
              <a:buNone/>
            </a:pPr>
            <a:r>
              <a:rPr lang="en-GB" sz="1800" i="1" dirty="0">
                <a:latin typeface="+mn-lt"/>
              </a:rPr>
              <a:t>Source: Grassroots Football Survey 2018</a:t>
            </a:r>
          </a:p>
        </p:txBody>
      </p:sp>
    </p:spTree>
    <p:extLst>
      <p:ext uri="{BB962C8B-B14F-4D97-AF65-F5344CB8AC3E}">
        <p14:creationId xmlns:p14="http://schemas.microsoft.com/office/powerpoint/2010/main" val="236619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720080"/>
          </a:xfrm>
        </p:spPr>
        <p:txBody>
          <a:bodyPr/>
          <a:lstStyle/>
          <a:p>
            <a:br>
              <a:rPr lang="en-GB" sz="4000" dirty="0">
                <a:latin typeface="+mn-lt"/>
              </a:rPr>
            </a:br>
            <a:r>
              <a:rPr lang="en-GB" sz="4000" dirty="0">
                <a:latin typeface="+mn-lt"/>
              </a:rPr>
              <a:t>What funding is available?</a:t>
            </a: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2348880"/>
            <a:ext cx="7986590" cy="4392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50000"/>
              </a:lnSpc>
              <a:buClr>
                <a:schemeClr val="accent4">
                  <a:lumMod val="60000"/>
                  <a:lumOff val="40000"/>
                </a:schemeClr>
              </a:buClr>
            </a:pPr>
            <a:r>
              <a:rPr lang="en-GB" sz="2000" dirty="0">
                <a:latin typeface="+mn-lt"/>
              </a:rPr>
              <a:t>Commitment to a 10-year plan to improve your pitch/pitches.</a:t>
            </a:r>
          </a:p>
          <a:p>
            <a:pPr algn="just">
              <a:lnSpc>
                <a:spcPct val="150000"/>
              </a:lnSpc>
              <a:buClr>
                <a:schemeClr val="accent4">
                  <a:lumMod val="60000"/>
                  <a:lumOff val="40000"/>
                </a:schemeClr>
              </a:buClr>
            </a:pPr>
            <a:r>
              <a:rPr lang="en-GB" sz="2000" dirty="0">
                <a:latin typeface="+mn-lt"/>
              </a:rPr>
              <a:t>Up to £2,500 for </a:t>
            </a:r>
            <a:r>
              <a:rPr lang="en-GB" sz="2000" b="1" dirty="0">
                <a:latin typeface="+mn-lt"/>
              </a:rPr>
              <a:t>each</a:t>
            </a:r>
            <a:r>
              <a:rPr lang="en-GB" sz="2000" dirty="0">
                <a:latin typeface="+mn-lt"/>
              </a:rPr>
              <a:t> of your pitches in the first two years.</a:t>
            </a:r>
          </a:p>
          <a:p>
            <a:pPr marL="0" indent="0" algn="just">
              <a:lnSpc>
                <a:spcPct val="150000"/>
              </a:lnSpc>
              <a:buClr>
                <a:schemeClr val="accent4">
                  <a:lumMod val="60000"/>
                  <a:lumOff val="40000"/>
                </a:schemeClr>
              </a:buClr>
              <a:buNone/>
            </a:pPr>
            <a:r>
              <a:rPr lang="en-GB" sz="2000" i="1" dirty="0">
                <a:latin typeface="+mn-lt"/>
              </a:rPr>
              <a:t>	- 100% funding in years 1-2</a:t>
            </a:r>
          </a:p>
          <a:p>
            <a:pPr marL="0" indent="0" algn="just">
              <a:lnSpc>
                <a:spcPct val="150000"/>
              </a:lnSpc>
              <a:buClr>
                <a:schemeClr val="accent4">
                  <a:lumMod val="60000"/>
                  <a:lumOff val="40000"/>
                </a:schemeClr>
              </a:buClr>
              <a:buNone/>
            </a:pPr>
            <a:r>
              <a:rPr lang="en-GB" sz="2000" i="1" dirty="0">
                <a:latin typeface="+mn-lt"/>
              </a:rPr>
              <a:t>	- 66% funding in years 3-4</a:t>
            </a:r>
          </a:p>
          <a:p>
            <a:pPr marL="0" indent="0" algn="just">
              <a:lnSpc>
                <a:spcPct val="150000"/>
              </a:lnSpc>
              <a:buClr>
                <a:schemeClr val="accent4">
                  <a:lumMod val="60000"/>
                  <a:lumOff val="40000"/>
                </a:schemeClr>
              </a:buClr>
              <a:buNone/>
            </a:pPr>
            <a:r>
              <a:rPr lang="en-GB" sz="2000" i="1" dirty="0">
                <a:latin typeface="+mn-lt"/>
              </a:rPr>
              <a:t>	- 33% funding in years 5-6</a:t>
            </a:r>
          </a:p>
          <a:p>
            <a:pPr algn="just">
              <a:lnSpc>
                <a:spcPct val="150000"/>
              </a:lnSpc>
              <a:buClr>
                <a:schemeClr val="accent4">
                  <a:lumMod val="60000"/>
                  <a:lumOff val="40000"/>
                </a:schemeClr>
              </a:buClr>
            </a:pPr>
            <a:r>
              <a:rPr lang="en-GB" sz="2000" dirty="0">
                <a:latin typeface="+mn-lt"/>
              </a:rPr>
              <a:t>Grants available for contractors, materials and equipment. </a:t>
            </a:r>
          </a:p>
        </p:txBody>
      </p:sp>
    </p:spTree>
    <p:extLst>
      <p:ext uri="{BB962C8B-B14F-4D97-AF65-F5344CB8AC3E}">
        <p14:creationId xmlns:p14="http://schemas.microsoft.com/office/powerpoint/2010/main" val="406076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6150"/>
            <a:ext cx="8086834" cy="1080120"/>
          </a:xfrm>
        </p:spPr>
        <p:txBody>
          <a:bodyPr/>
          <a:lstStyle/>
          <a:p>
            <a:br>
              <a:rPr lang="en-GB" sz="4000" dirty="0">
                <a:latin typeface="+mn-lt"/>
              </a:rPr>
            </a:br>
            <a:r>
              <a:rPr lang="en-GB" sz="4000" dirty="0">
                <a:latin typeface="+mn-lt"/>
              </a:rPr>
              <a:t>Which pitches are eligible?</a:t>
            </a: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145670" y="5766415"/>
            <a:ext cx="8263028" cy="8640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buNone/>
            </a:pPr>
            <a:r>
              <a:rPr lang="en-GB" sz="2000" dirty="0">
                <a:latin typeface="+mn-lt"/>
              </a:rPr>
              <a:t>*Determined by Regional Pitch Advisor</a:t>
            </a:r>
          </a:p>
        </p:txBody>
      </p:sp>
      <p:pic>
        <p:nvPicPr>
          <p:cNvPr id="3" name="Picture 2">
            <a:extLst>
              <a:ext uri="{FF2B5EF4-FFF2-40B4-BE49-F238E27FC236}">
                <a16:creationId xmlns:a16="http://schemas.microsoft.com/office/drawing/2014/main" id="{3CD009C4-128C-4885-92D9-81DF46A615DE}"/>
              </a:ext>
            </a:extLst>
          </p:cNvPr>
          <p:cNvPicPr>
            <a:picLocks noChangeAspect="1"/>
          </p:cNvPicPr>
          <p:nvPr/>
        </p:nvPicPr>
        <p:blipFill>
          <a:blip r:embed="rId4"/>
          <a:stretch>
            <a:fillRect/>
          </a:stretch>
        </p:blipFill>
        <p:spPr>
          <a:xfrm>
            <a:off x="2111553" y="2054072"/>
            <a:ext cx="7529213" cy="3694496"/>
          </a:xfrm>
          <a:prstGeom prst="rect">
            <a:avLst/>
          </a:prstGeom>
        </p:spPr>
      </p:pic>
    </p:spTree>
    <p:extLst>
      <p:ext uri="{BB962C8B-B14F-4D97-AF65-F5344CB8AC3E}">
        <p14:creationId xmlns:p14="http://schemas.microsoft.com/office/powerpoint/2010/main" val="3043952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080120"/>
          </a:xfrm>
        </p:spPr>
        <p:txBody>
          <a:bodyPr/>
          <a:lstStyle/>
          <a:p>
            <a:br>
              <a:rPr lang="en-GB" sz="4000" dirty="0">
                <a:latin typeface="+mn-lt"/>
              </a:rPr>
            </a:br>
            <a:r>
              <a:rPr lang="en-GB" sz="4000" dirty="0">
                <a:latin typeface="+mn-lt"/>
              </a:rPr>
              <a:t>What support will it help pay</a:t>
            </a:r>
            <a:br>
              <a:rPr lang="en-GB" sz="4000" dirty="0">
                <a:latin typeface="+mn-lt"/>
              </a:rPr>
            </a:br>
            <a:r>
              <a:rPr lang="en-GB" sz="4000" dirty="0">
                <a:latin typeface="+mn-lt"/>
              </a:rPr>
              <a:t>for?</a:t>
            </a: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1968154"/>
            <a:ext cx="8263028" cy="4773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buNone/>
            </a:pPr>
            <a:r>
              <a:rPr lang="en-GB" sz="2000" dirty="0">
                <a:latin typeface="+mn-lt"/>
              </a:rPr>
              <a:t>Clubs can receive a grant to pay for a </a:t>
            </a:r>
            <a:r>
              <a:rPr lang="en-GB" sz="2000" b="1" dirty="0">
                <a:latin typeface="+mn-lt"/>
              </a:rPr>
              <a:t>pitch maintenance contractor </a:t>
            </a:r>
            <a:r>
              <a:rPr lang="en-GB" sz="2000" dirty="0">
                <a:latin typeface="+mn-lt"/>
              </a:rPr>
              <a:t>to help you improve your grass pitches.</a:t>
            </a:r>
          </a:p>
          <a:p>
            <a:pPr algn="just">
              <a:lnSpc>
                <a:spcPct val="150000"/>
              </a:lnSpc>
            </a:pPr>
            <a:r>
              <a:rPr lang="en-GB" sz="2000" dirty="0">
                <a:latin typeface="+mn-lt"/>
              </a:rPr>
              <a:t>A 10-year maintenance plan determined by the Institute of </a:t>
            </a:r>
            <a:r>
              <a:rPr lang="en-GB" sz="2000" dirty="0" err="1">
                <a:latin typeface="+mn-lt"/>
              </a:rPr>
              <a:t>Groundsmanship</a:t>
            </a:r>
            <a:r>
              <a:rPr lang="en-GB" sz="2000" dirty="0">
                <a:latin typeface="+mn-lt"/>
              </a:rPr>
              <a:t> (IOG) based on your pitch assessment.</a:t>
            </a:r>
          </a:p>
          <a:p>
            <a:pPr algn="just">
              <a:lnSpc>
                <a:spcPct val="150000"/>
              </a:lnSpc>
            </a:pPr>
            <a:r>
              <a:rPr lang="en-GB" sz="2000" dirty="0">
                <a:latin typeface="+mn-lt"/>
              </a:rPr>
              <a:t>Football Foundation will award 66% of the total cost for the first 6 years of your maintenance plan.</a:t>
            </a:r>
          </a:p>
          <a:p>
            <a:pPr algn="just">
              <a:lnSpc>
                <a:spcPct val="150000"/>
              </a:lnSpc>
            </a:pPr>
            <a:r>
              <a:rPr lang="en-GB" sz="2000" dirty="0">
                <a:latin typeface="+mn-lt"/>
              </a:rPr>
              <a:t>Grass pitch maintenance includes:</a:t>
            </a:r>
          </a:p>
          <a:p>
            <a:pPr marL="0" indent="0" algn="just">
              <a:lnSpc>
                <a:spcPct val="150000"/>
              </a:lnSpc>
              <a:buNone/>
            </a:pPr>
            <a:r>
              <a:rPr lang="en-GB" sz="2000" dirty="0">
                <a:latin typeface="+mn-lt"/>
              </a:rPr>
              <a:t>				Slitting | Fertiliser | Selective Herbicide</a:t>
            </a:r>
          </a:p>
          <a:p>
            <a:pPr marL="0" indent="0" algn="just">
              <a:lnSpc>
                <a:spcPct val="150000"/>
              </a:lnSpc>
              <a:buNone/>
            </a:pPr>
            <a:r>
              <a:rPr lang="en-GB" sz="2000" dirty="0">
                <a:latin typeface="+mn-lt"/>
              </a:rPr>
              <a:t>				Scarification | Aeration | </a:t>
            </a:r>
            <a:r>
              <a:rPr lang="en-GB" sz="2000" dirty="0" err="1">
                <a:latin typeface="+mn-lt"/>
              </a:rPr>
              <a:t>Overseeding</a:t>
            </a:r>
            <a:endParaRPr lang="en-GB" sz="2000" dirty="0">
              <a:latin typeface="+mn-lt"/>
            </a:endParaRPr>
          </a:p>
        </p:txBody>
      </p:sp>
    </p:spTree>
    <p:extLst>
      <p:ext uri="{BB962C8B-B14F-4D97-AF65-F5344CB8AC3E}">
        <p14:creationId xmlns:p14="http://schemas.microsoft.com/office/powerpoint/2010/main" val="451913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086834" cy="1080120"/>
          </a:xfrm>
        </p:spPr>
        <p:txBody>
          <a:bodyPr/>
          <a:lstStyle/>
          <a:p>
            <a:br>
              <a:rPr lang="en-GB" sz="4000" dirty="0">
                <a:latin typeface="+mn-lt"/>
              </a:rPr>
            </a:br>
            <a:r>
              <a:rPr lang="en-GB" sz="4000" dirty="0">
                <a:latin typeface="+mn-lt"/>
              </a:rPr>
              <a:t>What materials will it help pay</a:t>
            </a:r>
            <a:br>
              <a:rPr lang="en-GB" sz="4000" dirty="0">
                <a:latin typeface="+mn-lt"/>
              </a:rPr>
            </a:br>
            <a:r>
              <a:rPr lang="en-GB" sz="4000" dirty="0">
                <a:latin typeface="+mn-lt"/>
              </a:rPr>
              <a:t>for? </a:t>
            </a:r>
            <a:br>
              <a:rPr lang="en-GB" sz="4000" dirty="0">
                <a:latin typeface="+mn-lt"/>
              </a:rPr>
            </a:br>
            <a:endParaRPr lang="en-GB" sz="4000" dirty="0">
              <a:latin typeface="+mn-lt"/>
            </a:endParaRPr>
          </a:p>
        </p:txBody>
      </p:sp>
      <p:sp>
        <p:nvSpPr>
          <p:cNvPr id="4" name="Content Placeholder 3"/>
          <p:cNvSpPr>
            <a:spLocks noGrp="1"/>
          </p:cNvSpPr>
          <p:nvPr>
            <p:ph idx="1"/>
          </p:nvPr>
        </p:nvSpPr>
        <p:spPr>
          <a:xfrm>
            <a:off x="1981200" y="1796703"/>
            <a:ext cx="8086834" cy="3989752"/>
          </a:xfrm>
        </p:spPr>
        <p:txBody>
          <a:bodyPr/>
          <a:lstStyle/>
          <a:p>
            <a:pPr>
              <a:buClr>
                <a:schemeClr val="accent4">
                  <a:lumMod val="60000"/>
                  <a:lumOff val="40000"/>
                </a:schemeClr>
              </a:buClr>
              <a:buNone/>
            </a:pPr>
            <a:endParaRPr lang="en-GB" sz="2000" dirty="0">
              <a:latin typeface="+mn-lt"/>
            </a:endParaRPr>
          </a:p>
          <a:p>
            <a:pPr>
              <a:buClr>
                <a:schemeClr val="accent4">
                  <a:lumMod val="60000"/>
                  <a:lumOff val="40000"/>
                </a:schemeClr>
              </a:buClr>
            </a:pPr>
            <a:endParaRPr lang="en-GB" sz="2000" dirty="0">
              <a:latin typeface="+mn-lt"/>
            </a:endParaRPr>
          </a:p>
          <a:p>
            <a:pPr>
              <a:buClr>
                <a:schemeClr val="accent4">
                  <a:lumMod val="60000"/>
                  <a:lumOff val="40000"/>
                </a:schemeClr>
              </a:buClr>
              <a:buNone/>
            </a:pPr>
            <a:endParaRPr lang="en-GB" sz="2000" dirty="0"/>
          </a:p>
          <a:p>
            <a:pPr>
              <a:buClr>
                <a:schemeClr val="accent4">
                  <a:lumMod val="60000"/>
                  <a:lumOff val="40000"/>
                </a:schemeClr>
              </a:buClr>
              <a:buNone/>
            </a:pPr>
            <a:r>
              <a:rPr lang="en-GB" sz="2000" dirty="0"/>
              <a:t>	</a:t>
            </a:r>
          </a:p>
          <a:p>
            <a:pPr>
              <a:buClr>
                <a:schemeClr val="accent4">
                  <a:lumMod val="60000"/>
                  <a:lumOff val="40000"/>
                </a:schemeClr>
              </a:buClr>
              <a:buNone/>
            </a:pPr>
            <a:r>
              <a:rPr lang="en-GB" sz="2000" dirty="0"/>
              <a:t>	</a:t>
            </a:r>
          </a:p>
          <a:p>
            <a:pPr>
              <a:buClr>
                <a:schemeClr val="accent4">
                  <a:lumMod val="60000"/>
                  <a:lumOff val="40000"/>
                </a:schemeClr>
              </a:buClr>
              <a:buNone/>
            </a:pPr>
            <a:endParaRPr lang="en-GB" sz="2000" dirty="0"/>
          </a:p>
        </p:txBody>
      </p:sp>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298" y="476673"/>
            <a:ext cx="1037737" cy="14914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2081444" y="1968154"/>
            <a:ext cx="7986590" cy="4773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ED1C24"/>
              </a:buClr>
              <a:buFont typeface="Arial" pitchFamily="34" charset="0"/>
              <a:buChar char="•"/>
              <a:defRPr sz="24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8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2000" dirty="0">
                <a:latin typeface="+mn-lt"/>
              </a:rPr>
              <a:t>If you want to do it yourself, you can receive grants to support the cost of </a:t>
            </a:r>
            <a:r>
              <a:rPr lang="en-GB" sz="2000" b="1" dirty="0">
                <a:latin typeface="+mn-lt"/>
              </a:rPr>
              <a:t>materials</a:t>
            </a:r>
            <a:r>
              <a:rPr lang="en-GB" sz="2000" dirty="0">
                <a:latin typeface="+mn-lt"/>
              </a:rPr>
              <a:t>.</a:t>
            </a:r>
          </a:p>
          <a:p>
            <a:pPr marL="0" indent="0" algn="just">
              <a:buNone/>
            </a:pPr>
            <a:endParaRPr lang="en-GB" sz="2000" dirty="0">
              <a:latin typeface="+mn-lt"/>
            </a:endParaRPr>
          </a:p>
          <a:p>
            <a:pPr algn="just"/>
            <a:r>
              <a:rPr lang="en-GB" sz="2000" dirty="0">
                <a:latin typeface="+mn-lt"/>
              </a:rPr>
              <a:t>A Regional Pitch Adviser from the IOG will recommend the appropriate quantities and product type required.</a:t>
            </a:r>
          </a:p>
          <a:p>
            <a:pPr algn="just"/>
            <a:r>
              <a:rPr lang="en-GB" sz="2000" dirty="0">
                <a:latin typeface="+mn-lt"/>
              </a:rPr>
              <a:t>You can receive grants for the following: </a:t>
            </a:r>
          </a:p>
          <a:p>
            <a:pPr marL="0" indent="0" algn="just">
              <a:buNone/>
            </a:pPr>
            <a:r>
              <a:rPr lang="en-GB" sz="2000" dirty="0">
                <a:latin typeface="+mn-lt"/>
              </a:rPr>
              <a:t>		- Grass Seed  </a:t>
            </a:r>
          </a:p>
          <a:p>
            <a:pPr marL="0" indent="0" algn="just">
              <a:buNone/>
            </a:pPr>
            <a:r>
              <a:rPr lang="en-GB" sz="2000" dirty="0">
                <a:latin typeface="+mn-lt"/>
              </a:rPr>
              <a:t>		- Selective Herbicide </a:t>
            </a:r>
          </a:p>
          <a:p>
            <a:pPr marL="0" indent="0" algn="just">
              <a:buNone/>
            </a:pPr>
            <a:r>
              <a:rPr lang="en-GB" sz="2000" dirty="0">
                <a:latin typeface="+mn-lt"/>
              </a:rPr>
              <a:t>		- Fertiliser</a:t>
            </a:r>
          </a:p>
          <a:p>
            <a:pPr algn="just"/>
            <a:r>
              <a:rPr lang="en-GB" sz="2000" dirty="0">
                <a:latin typeface="+mn-lt"/>
              </a:rPr>
              <a:t>Must have qualified personnel (IOG Level 1 or equivalent) to carry out the works.</a:t>
            </a:r>
          </a:p>
          <a:p>
            <a:pPr algn="just"/>
            <a:r>
              <a:rPr lang="en-GB" sz="2000" dirty="0">
                <a:latin typeface="+mn-lt"/>
              </a:rPr>
              <a:t>Equipment is eligible for funding.</a:t>
            </a:r>
          </a:p>
          <a:p>
            <a:pPr algn="just"/>
            <a:r>
              <a:rPr lang="en-GB" sz="2000" dirty="0">
                <a:latin typeface="+mn-lt"/>
              </a:rPr>
              <a:t>Storage container is eligible for funding.</a:t>
            </a:r>
          </a:p>
          <a:p>
            <a:pPr algn="just">
              <a:lnSpc>
                <a:spcPct val="150000"/>
              </a:lnSpc>
              <a:buClr>
                <a:schemeClr val="accent4">
                  <a:lumMod val="60000"/>
                  <a:lumOff val="40000"/>
                </a:schemeClr>
              </a:buClr>
            </a:pPr>
            <a:endParaRPr lang="en-GB" sz="2000" dirty="0">
              <a:latin typeface="+mn-lt"/>
            </a:endParaRPr>
          </a:p>
        </p:txBody>
      </p:sp>
    </p:spTree>
    <p:extLst>
      <p:ext uri="{BB962C8B-B14F-4D97-AF65-F5344CB8AC3E}">
        <p14:creationId xmlns:p14="http://schemas.microsoft.com/office/powerpoint/2010/main" val="3184509973"/>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003B8A"/>
      </a:accent1>
      <a:accent2>
        <a:srgbClr val="ED1C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214A19D9A90841AACDE7E465053C1F" ma:contentTypeVersion="8" ma:contentTypeDescription="Create a new document." ma:contentTypeScope="" ma:versionID="9c318078ee4ea72af7d5a261ab655de6">
  <xsd:schema xmlns:xsd="http://www.w3.org/2001/XMLSchema" xmlns:xs="http://www.w3.org/2001/XMLSchema" xmlns:p="http://schemas.microsoft.com/office/2006/metadata/properties" xmlns:ns3="063c5dd5-7222-42c9-b641-81ecb7a28c07" targetNamespace="http://schemas.microsoft.com/office/2006/metadata/properties" ma:root="true" ma:fieldsID="e8de0f8370cad6ea5062c0fbb129d72d" ns3:_="">
    <xsd:import namespace="063c5dd5-7222-42c9-b641-81ecb7a28c0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c5dd5-7222-42c9-b641-81ecb7a28c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04BE31-0231-4F34-AE1F-DD9E342C97DF}">
  <ds:schemaRefs>
    <ds:schemaRef ds:uri="http://schemas.microsoft.com/sharepoint/v3/contenttype/forms"/>
  </ds:schemaRefs>
</ds:datastoreItem>
</file>

<file path=customXml/itemProps2.xml><?xml version="1.0" encoding="utf-8"?>
<ds:datastoreItem xmlns:ds="http://schemas.openxmlformats.org/officeDocument/2006/customXml" ds:itemID="{553C2627-9F47-4EEB-8C19-623A7203F7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3c5dd5-7222-42c9-b641-81ecb7a28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FCAF83-F477-448A-BE72-F78CC7AE1CD5}">
  <ds:schemaRefs>
    <ds:schemaRef ds:uri="http://www.w3.org/XML/1998/namespac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dcmitype/"/>
    <ds:schemaRef ds:uri="http://schemas.microsoft.com/office/infopath/2007/PartnerControls"/>
    <ds:schemaRef ds:uri="063c5dd5-7222-42c9-b641-81ecb7a28c07"/>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22495</TotalTime>
  <Words>1226</Words>
  <Application>Microsoft Office PowerPoint</Application>
  <PresentationFormat>Widescreen</PresentationFormat>
  <Paragraphs>218</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Helvetica Neue LT Std 45 Light</vt:lpstr>
      <vt:lpstr>Helvetica Neue LT Std 75</vt:lpstr>
      <vt:lpstr>Helvetica Neue Medium</vt:lpstr>
      <vt:lpstr>Verdana</vt:lpstr>
      <vt:lpstr>Office Theme</vt:lpstr>
      <vt:lpstr>Pitch Maintenance Workshop  Monday 2 December 2019 6.30pm – 9.00pm </vt:lpstr>
      <vt:lpstr>Welcome &amp; Introductions </vt:lpstr>
      <vt:lpstr>  Staffordshire FA   Pitch Improvement Programme (PIP)  </vt:lpstr>
      <vt:lpstr>  Staffordshire FA Deep Aeration Pitch De-compaction Offer  </vt:lpstr>
      <vt:lpstr> ‘Grass Pitch Revolution’ New funding from the Football Foundation to improve grassroots football pitches… </vt:lpstr>
      <vt:lpstr> What funding is available? </vt:lpstr>
      <vt:lpstr> Which pitches are eligible? </vt:lpstr>
      <vt:lpstr> What support will it help pay for? </vt:lpstr>
      <vt:lpstr> What materials will it help pay for?  </vt:lpstr>
      <vt:lpstr> What machinery will it help pay for?  </vt:lpstr>
      <vt:lpstr> Connecting through ‘The Hive’ (see Groundskeeping Community flyer) </vt:lpstr>
      <vt:lpstr>Key reasons to sign up…</vt:lpstr>
      <vt:lpstr> Football Foundation Groundskeeping Community </vt:lpstr>
      <vt:lpstr> Group activity forum</vt:lpstr>
      <vt:lpstr> Resources page</vt:lpstr>
      <vt:lpstr> Welcome page</vt:lpstr>
      <vt:lpstr> Monthly essentials</vt:lpstr>
      <vt:lpstr> Pitch maintenance</vt:lpstr>
      <vt:lpstr> Goalposts and pitch layout</vt:lpstr>
      <vt:lpstr> Pre and post match essentials</vt:lpstr>
      <vt:lpstr> Behind the lines</vt:lpstr>
      <vt:lpstr>  75% Funding for Machinery example…  </vt:lpstr>
      <vt:lpstr>  Outside for Machinery Demonstrations &amp; Discussions…   </vt:lpstr>
      <vt:lpstr>8.00pm </vt:lpstr>
      <vt:lpstr>Pitch Maintenance Products suitable for Grassroots Football</vt:lpstr>
      <vt:lpstr>Maintaining &amp; Managing the pitches at St. George’s Park </vt:lpstr>
      <vt:lpstr>Q&amp;A | Open Forum </vt:lpstr>
      <vt:lpstr>Closing Summary</vt:lpstr>
    </vt:vector>
  </TitlesOfParts>
  <Company>Can Communicate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Coles</dc:creator>
  <cp:lastModifiedBy>Gareth Thomas</cp:lastModifiedBy>
  <cp:revision>1146</cp:revision>
  <cp:lastPrinted>2019-12-02T14:54:15Z</cp:lastPrinted>
  <dcterms:created xsi:type="dcterms:W3CDTF">2009-04-03T09:03:22Z</dcterms:created>
  <dcterms:modified xsi:type="dcterms:W3CDTF">2021-09-13T14:03:04Z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0x01010026214A19D9A90841AACDE7E465053C1F</vt:lpwstr>
  </property>
</Properties>
</file>