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952" y="280870"/>
            <a:ext cx="23060724" cy="12971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382" y="-44089"/>
            <a:ext cx="24540762" cy="13804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15" y="24139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307" y="-1986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623" y="-24539"/>
            <a:ext cx="24471246" cy="13765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748" y="172546"/>
            <a:ext cx="23770502" cy="13370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9031" y="-186174"/>
            <a:ext cx="25045953" cy="14088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50" y="64379"/>
            <a:ext cx="24155099" cy="13587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772" y="70746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083" y="-14110"/>
            <a:ext cx="2438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005"/>
            <a:ext cx="2438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291" y="-68227"/>
            <a:ext cx="24492565" cy="13777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4" y="1015"/>
            <a:ext cx="24380392" cy="13713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