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17"/>
  </p:notesMasterIdLst>
  <p:sldIdLst>
    <p:sldId id="268" r:id="rId2"/>
    <p:sldId id="256" r:id="rId3"/>
    <p:sldId id="271" r:id="rId4"/>
    <p:sldId id="287" r:id="rId5"/>
    <p:sldId id="275" r:id="rId6"/>
    <p:sldId id="267" r:id="rId7"/>
    <p:sldId id="288" r:id="rId8"/>
    <p:sldId id="289" r:id="rId9"/>
    <p:sldId id="291" r:id="rId10"/>
    <p:sldId id="293" r:id="rId11"/>
    <p:sldId id="264" r:id="rId12"/>
    <p:sldId id="282" r:id="rId13"/>
    <p:sldId id="295" r:id="rId14"/>
    <p:sldId id="299" r:id="rId15"/>
    <p:sldId id="297" r:id="rId16"/>
  </p:sldIdLst>
  <p:sldSz cx="9144000" cy="5143500" type="screen16x9"/>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Smyth"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31" autoAdjust="0"/>
    <p:restoredTop sz="68552" autoAdjust="0"/>
  </p:normalViewPr>
  <p:slideViewPr>
    <p:cSldViewPr snapToGrid="0">
      <p:cViewPr varScale="1">
        <p:scale>
          <a:sx n="61" d="100"/>
          <a:sy n="61" d="100"/>
        </p:scale>
        <p:origin x="1464" y="44"/>
      </p:cViewPr>
      <p:guideLst>
        <p:guide orient="horz" pos="216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6F98A5-D315-6B47-A3D6-99F944A8FCBC}" type="doc">
      <dgm:prSet loTypeId="urn:microsoft.com/office/officeart/2005/8/layout/radial6" loCatId="" qsTypeId="urn:microsoft.com/office/officeart/2005/8/quickstyle/simple4" qsCatId="simple" csTypeId="urn:microsoft.com/office/officeart/2005/8/colors/accent0_3" csCatId="mainScheme" phldr="1"/>
      <dgm:spPr/>
      <dgm:t>
        <a:bodyPr/>
        <a:lstStyle/>
        <a:p>
          <a:endParaRPr lang="en-US"/>
        </a:p>
      </dgm:t>
    </dgm:pt>
    <dgm:pt modelId="{1AD5F750-0628-6B48-A906-F69EC3FB16D9}">
      <dgm:prSet phldrT="[Text]" custT="1"/>
      <dgm:spPr/>
      <dgm:t>
        <a:bodyPr/>
        <a:lstStyle/>
        <a:p>
          <a:r>
            <a:rPr lang="en-US" sz="1600" baseline="0" dirty="0">
              <a:latin typeface="Gill Sans MT" charset="0"/>
              <a:ea typeface="Gill Sans MT" charset="0"/>
              <a:cs typeface="Gill Sans MT" charset="0"/>
            </a:rPr>
            <a:t>Futsal</a:t>
          </a:r>
        </a:p>
        <a:p>
          <a:r>
            <a:rPr lang="en-US" sz="1600" baseline="0" dirty="0">
              <a:latin typeface="Gill Sans MT" charset="0"/>
              <a:ea typeface="Gill Sans MT" charset="0"/>
              <a:cs typeface="Gill Sans MT" charset="0"/>
            </a:rPr>
            <a:t>Identity   </a:t>
          </a:r>
          <a:endParaRPr lang="en-US" sz="1600" dirty="0">
            <a:latin typeface="Gill Sans MT" charset="0"/>
            <a:ea typeface="Gill Sans MT" charset="0"/>
            <a:cs typeface="Gill Sans MT" charset="0"/>
          </a:endParaRPr>
        </a:p>
      </dgm:t>
    </dgm:pt>
    <dgm:pt modelId="{C97FBEFA-9380-6444-9115-19AD32297568}" type="parTrans" cxnId="{7A5EF696-3B24-1441-842A-E6D622C50F67}">
      <dgm:prSet/>
      <dgm:spPr/>
      <dgm:t>
        <a:bodyPr/>
        <a:lstStyle/>
        <a:p>
          <a:endParaRPr lang="en-US" sz="1200">
            <a:latin typeface="Gill Sans MT" charset="0"/>
            <a:ea typeface="Gill Sans MT" charset="0"/>
            <a:cs typeface="Gill Sans MT" charset="0"/>
          </a:endParaRPr>
        </a:p>
      </dgm:t>
    </dgm:pt>
    <dgm:pt modelId="{2626A234-2765-D244-9CE0-4AD13F7983EF}" type="sibTrans" cxnId="{7A5EF696-3B24-1441-842A-E6D622C50F67}">
      <dgm:prSet/>
      <dgm:spPr/>
      <dgm:t>
        <a:bodyPr/>
        <a:lstStyle/>
        <a:p>
          <a:endParaRPr lang="en-US" sz="1200">
            <a:latin typeface="Gill Sans MT" charset="0"/>
            <a:ea typeface="Gill Sans MT" charset="0"/>
            <a:cs typeface="Gill Sans MT" charset="0"/>
          </a:endParaRPr>
        </a:p>
      </dgm:t>
    </dgm:pt>
    <dgm:pt modelId="{E9F228A2-A80C-4B4E-B4A7-5E30969144CA}">
      <dgm:prSet phldrT="[Text]" custT="1"/>
      <dgm:spPr/>
      <dgm:t>
        <a:bodyPr/>
        <a:lstStyle/>
        <a:p>
          <a:r>
            <a:rPr lang="en-US" sz="900" dirty="0">
              <a:latin typeface="Gill Sans MT" charset="0"/>
              <a:ea typeface="Gill Sans MT" charset="0"/>
              <a:cs typeface="Gill Sans MT" charset="0"/>
            </a:rPr>
            <a:t>Futsal Goals </a:t>
          </a:r>
        </a:p>
      </dgm:t>
    </dgm:pt>
    <dgm:pt modelId="{F7C83C68-B861-544E-9076-DB7D7599B6BE}" type="parTrans" cxnId="{9E354BEE-BBEB-D14D-AB89-E9D5D627CD84}">
      <dgm:prSet/>
      <dgm:spPr/>
      <dgm:t>
        <a:bodyPr/>
        <a:lstStyle/>
        <a:p>
          <a:endParaRPr lang="en-US" sz="1200">
            <a:latin typeface="Gill Sans MT" charset="0"/>
            <a:ea typeface="Gill Sans MT" charset="0"/>
            <a:cs typeface="Gill Sans MT" charset="0"/>
          </a:endParaRPr>
        </a:p>
      </dgm:t>
    </dgm:pt>
    <dgm:pt modelId="{E7BDCDEC-ECBF-734A-9F11-18F01199369C}" type="sibTrans" cxnId="{9E354BEE-BBEB-D14D-AB89-E9D5D627CD84}">
      <dgm:prSet/>
      <dgm:spPr/>
      <dgm:t>
        <a:bodyPr/>
        <a:lstStyle/>
        <a:p>
          <a:endParaRPr lang="en-US" sz="1200">
            <a:latin typeface="Gill Sans MT" charset="0"/>
            <a:ea typeface="Gill Sans MT" charset="0"/>
            <a:cs typeface="Gill Sans MT" charset="0"/>
          </a:endParaRPr>
        </a:p>
      </dgm:t>
    </dgm:pt>
    <dgm:pt modelId="{F1C706DE-ED0B-1D40-BD23-940B98D2C64D}">
      <dgm:prSet phldrT="[Text]" custT="1"/>
      <dgm:spPr/>
      <dgm:t>
        <a:bodyPr/>
        <a:lstStyle/>
        <a:p>
          <a:pPr>
            <a:spcAft>
              <a:spcPts val="0"/>
            </a:spcAft>
          </a:pPr>
          <a:r>
            <a:rPr lang="en-US" sz="900" baseline="0" dirty="0">
              <a:latin typeface="Gill Sans MT" charset="0"/>
              <a:ea typeface="Gill Sans MT" charset="0"/>
              <a:cs typeface="Gill Sans MT" charset="0"/>
            </a:rPr>
            <a:t>Futsal Ball</a:t>
          </a:r>
          <a:endParaRPr lang="en-US" sz="900" dirty="0">
            <a:latin typeface="Gill Sans MT" charset="0"/>
            <a:ea typeface="Gill Sans MT" charset="0"/>
            <a:cs typeface="Gill Sans MT" charset="0"/>
          </a:endParaRPr>
        </a:p>
      </dgm:t>
    </dgm:pt>
    <dgm:pt modelId="{2BA5DDF3-9EDA-6547-8D81-496134B13D42}" type="parTrans" cxnId="{038EC829-F082-824F-AA73-0D1BC0CECB1D}">
      <dgm:prSet/>
      <dgm:spPr/>
      <dgm:t>
        <a:bodyPr/>
        <a:lstStyle/>
        <a:p>
          <a:endParaRPr lang="en-US" sz="1200">
            <a:latin typeface="Gill Sans MT" charset="0"/>
            <a:ea typeface="Gill Sans MT" charset="0"/>
            <a:cs typeface="Gill Sans MT" charset="0"/>
          </a:endParaRPr>
        </a:p>
      </dgm:t>
    </dgm:pt>
    <dgm:pt modelId="{EE843637-EE68-8342-A137-3AD985768258}" type="sibTrans" cxnId="{038EC829-F082-824F-AA73-0D1BC0CECB1D}">
      <dgm:prSet/>
      <dgm:spPr/>
      <dgm:t>
        <a:bodyPr/>
        <a:lstStyle/>
        <a:p>
          <a:endParaRPr lang="en-US" sz="1200">
            <a:latin typeface="Gill Sans MT" charset="0"/>
            <a:ea typeface="Gill Sans MT" charset="0"/>
            <a:cs typeface="Gill Sans MT" charset="0"/>
          </a:endParaRPr>
        </a:p>
      </dgm:t>
    </dgm:pt>
    <dgm:pt modelId="{28B8E937-076F-3045-BE3D-60F72CF0C95E}">
      <dgm:prSet phldrT="[Text]" custT="1"/>
      <dgm:spPr/>
      <dgm:t>
        <a:bodyPr/>
        <a:lstStyle/>
        <a:p>
          <a:r>
            <a:rPr lang="en-US" sz="900" b="0" dirty="0">
              <a:latin typeface="Gill Sans MT" charset="0"/>
              <a:ea typeface="Gill Sans MT" charset="0"/>
              <a:cs typeface="Gill Sans MT" charset="0"/>
            </a:rPr>
            <a:t>Playing</a:t>
          </a:r>
          <a:r>
            <a:rPr lang="en-US" sz="900" b="0" baseline="0" dirty="0">
              <a:latin typeface="Gill Sans MT" charset="0"/>
              <a:ea typeface="Gill Sans MT" charset="0"/>
              <a:cs typeface="Gill Sans MT" charset="0"/>
            </a:rPr>
            <a:t> to Lines </a:t>
          </a:r>
          <a:endParaRPr lang="en-US" sz="900" b="0" dirty="0">
            <a:latin typeface="Gill Sans MT" charset="0"/>
            <a:ea typeface="Gill Sans MT" charset="0"/>
            <a:cs typeface="Gill Sans MT" charset="0"/>
          </a:endParaRPr>
        </a:p>
      </dgm:t>
    </dgm:pt>
    <dgm:pt modelId="{DA0D5770-BD6C-6C4E-B800-454AFD021C71}" type="parTrans" cxnId="{7F5230BA-63B2-C640-A831-58B77C91541D}">
      <dgm:prSet/>
      <dgm:spPr/>
      <dgm:t>
        <a:bodyPr/>
        <a:lstStyle/>
        <a:p>
          <a:endParaRPr lang="en-US" sz="1200">
            <a:latin typeface="Gill Sans MT" charset="0"/>
            <a:ea typeface="Gill Sans MT" charset="0"/>
            <a:cs typeface="Gill Sans MT" charset="0"/>
          </a:endParaRPr>
        </a:p>
      </dgm:t>
    </dgm:pt>
    <dgm:pt modelId="{1740AA6C-CB35-1342-AA34-3922EC5BB5B9}" type="sibTrans" cxnId="{7F5230BA-63B2-C640-A831-58B77C91541D}">
      <dgm:prSet/>
      <dgm:spPr/>
      <dgm:t>
        <a:bodyPr/>
        <a:lstStyle/>
        <a:p>
          <a:endParaRPr lang="en-US" sz="1200">
            <a:latin typeface="Gill Sans MT" charset="0"/>
            <a:ea typeface="Gill Sans MT" charset="0"/>
            <a:cs typeface="Gill Sans MT" charset="0"/>
          </a:endParaRPr>
        </a:p>
      </dgm:t>
    </dgm:pt>
    <dgm:pt modelId="{98934FA4-5A34-C341-BD0C-654C4F60B207}">
      <dgm:prSet phldrT="[Text]" custT="1"/>
      <dgm:spPr/>
      <dgm:t>
        <a:bodyPr/>
        <a:lstStyle/>
        <a:p>
          <a:r>
            <a:rPr lang="en-US" sz="900" b="0" dirty="0">
              <a:latin typeface="Gill Sans MT" charset="0"/>
              <a:ea typeface="Gill Sans MT" charset="0"/>
              <a:cs typeface="Gill Sans MT" charset="0"/>
            </a:rPr>
            <a:t>Futsal </a:t>
          </a:r>
        </a:p>
        <a:p>
          <a:r>
            <a:rPr lang="en-US" sz="900" b="0" dirty="0">
              <a:latin typeface="Gill Sans MT" charset="0"/>
              <a:ea typeface="Gill Sans MT" charset="0"/>
              <a:cs typeface="Gill Sans MT" charset="0"/>
            </a:rPr>
            <a:t>Laws of the Game</a:t>
          </a:r>
        </a:p>
      </dgm:t>
    </dgm:pt>
    <dgm:pt modelId="{59203F70-421B-FB4A-BF8B-9E049085AC43}" type="parTrans" cxnId="{8BA4522A-7248-A246-96DC-EB3CB4DAB122}">
      <dgm:prSet/>
      <dgm:spPr/>
      <dgm:t>
        <a:bodyPr/>
        <a:lstStyle/>
        <a:p>
          <a:endParaRPr lang="en-US" sz="1200">
            <a:latin typeface="Gill Sans MT" charset="0"/>
            <a:ea typeface="Gill Sans MT" charset="0"/>
            <a:cs typeface="Gill Sans MT" charset="0"/>
          </a:endParaRPr>
        </a:p>
      </dgm:t>
    </dgm:pt>
    <dgm:pt modelId="{FBA3DBA3-3363-3F42-801C-4DA9C18F9B32}" type="sibTrans" cxnId="{8BA4522A-7248-A246-96DC-EB3CB4DAB122}">
      <dgm:prSet/>
      <dgm:spPr/>
      <dgm:t>
        <a:bodyPr/>
        <a:lstStyle/>
        <a:p>
          <a:endParaRPr lang="en-US" sz="1200">
            <a:latin typeface="Gill Sans MT" charset="0"/>
            <a:ea typeface="Gill Sans MT" charset="0"/>
            <a:cs typeface="Gill Sans MT" charset="0"/>
          </a:endParaRPr>
        </a:p>
      </dgm:t>
    </dgm:pt>
    <dgm:pt modelId="{ADD51E1A-C458-6747-BEB8-9F74D7B4E75A}">
      <dgm:prSet custT="1"/>
      <dgm:spPr/>
      <dgm:t>
        <a:bodyPr/>
        <a:lstStyle/>
        <a:p>
          <a:r>
            <a:rPr lang="en-US" sz="900" b="0" dirty="0">
              <a:latin typeface="Gill Sans MT" charset="0"/>
              <a:ea typeface="Gill Sans MT" charset="0"/>
              <a:cs typeface="Gill Sans MT" charset="0"/>
            </a:rPr>
            <a:t>Hard Surface </a:t>
          </a:r>
        </a:p>
      </dgm:t>
    </dgm:pt>
    <dgm:pt modelId="{A47CFC0D-1B5C-0342-9B2F-C6EA82B1EC29}" type="parTrans" cxnId="{0D418150-4135-564D-9361-1395D09D14FD}">
      <dgm:prSet/>
      <dgm:spPr/>
      <dgm:t>
        <a:bodyPr/>
        <a:lstStyle/>
        <a:p>
          <a:endParaRPr lang="en-US" sz="1200">
            <a:latin typeface="Gill Sans MT" charset="0"/>
            <a:ea typeface="Gill Sans MT" charset="0"/>
            <a:cs typeface="Gill Sans MT" charset="0"/>
          </a:endParaRPr>
        </a:p>
      </dgm:t>
    </dgm:pt>
    <dgm:pt modelId="{AFE86B1A-4D1A-E341-8150-19495B1D9344}" type="sibTrans" cxnId="{0D418150-4135-564D-9361-1395D09D14FD}">
      <dgm:prSet/>
      <dgm:spPr/>
      <dgm:t>
        <a:bodyPr/>
        <a:lstStyle/>
        <a:p>
          <a:endParaRPr lang="en-US" sz="1200">
            <a:latin typeface="Gill Sans MT" charset="0"/>
            <a:ea typeface="Gill Sans MT" charset="0"/>
            <a:cs typeface="Gill Sans MT" charset="0"/>
          </a:endParaRPr>
        </a:p>
      </dgm:t>
    </dgm:pt>
    <dgm:pt modelId="{D64DA9CF-6E9C-3945-AA2A-E7DA71E7BAA8}" type="pres">
      <dgm:prSet presAssocID="{CA6F98A5-D315-6B47-A3D6-99F944A8FCBC}" presName="Name0" presStyleCnt="0">
        <dgm:presLayoutVars>
          <dgm:chMax val="1"/>
          <dgm:dir/>
          <dgm:animLvl val="ctr"/>
          <dgm:resizeHandles val="exact"/>
        </dgm:presLayoutVars>
      </dgm:prSet>
      <dgm:spPr/>
    </dgm:pt>
    <dgm:pt modelId="{2B9C4A72-A387-E947-8B60-9FC6C09B3CDD}" type="pres">
      <dgm:prSet presAssocID="{1AD5F750-0628-6B48-A906-F69EC3FB16D9}" presName="centerShape" presStyleLbl="node0" presStyleIdx="0" presStyleCnt="1"/>
      <dgm:spPr/>
    </dgm:pt>
    <dgm:pt modelId="{0ACBF5F5-97C6-954B-BDAF-B2E1AFCEB3A9}" type="pres">
      <dgm:prSet presAssocID="{E9F228A2-A80C-4B4E-B4A7-5E30969144CA}" presName="node" presStyleLbl="node1" presStyleIdx="0" presStyleCnt="5" custScaleX="112455" custScaleY="112455" custRadScaleRad="89374">
        <dgm:presLayoutVars>
          <dgm:bulletEnabled val="1"/>
        </dgm:presLayoutVars>
      </dgm:prSet>
      <dgm:spPr/>
    </dgm:pt>
    <dgm:pt modelId="{57AB8A39-5156-B442-8FDE-D615D7DE5ABE}" type="pres">
      <dgm:prSet presAssocID="{E9F228A2-A80C-4B4E-B4A7-5E30969144CA}" presName="dummy" presStyleCnt="0"/>
      <dgm:spPr/>
    </dgm:pt>
    <dgm:pt modelId="{A7750AFC-B61E-E242-8172-071188461A28}" type="pres">
      <dgm:prSet presAssocID="{E7BDCDEC-ECBF-734A-9F11-18F01199369C}" presName="sibTrans" presStyleLbl="sibTrans2D1" presStyleIdx="0" presStyleCnt="5" custLinFactNeighborY="-3296"/>
      <dgm:spPr/>
    </dgm:pt>
    <dgm:pt modelId="{4683D4EE-F35F-8148-8C9D-D963B6B83949}" type="pres">
      <dgm:prSet presAssocID="{F1C706DE-ED0B-1D40-BD23-940B98D2C64D}" presName="node" presStyleLbl="node1" presStyleIdx="1" presStyleCnt="5" custScaleX="112455" custScaleY="109242">
        <dgm:presLayoutVars>
          <dgm:bulletEnabled val="1"/>
        </dgm:presLayoutVars>
      </dgm:prSet>
      <dgm:spPr/>
    </dgm:pt>
    <dgm:pt modelId="{F6D4C0A7-F516-0F43-9444-C7C7987DDDCE}" type="pres">
      <dgm:prSet presAssocID="{F1C706DE-ED0B-1D40-BD23-940B98D2C64D}" presName="dummy" presStyleCnt="0"/>
      <dgm:spPr/>
    </dgm:pt>
    <dgm:pt modelId="{3E0998E3-74B2-104B-9957-70326102C85A}" type="pres">
      <dgm:prSet presAssocID="{EE843637-EE68-8342-A137-3AD985768258}" presName="sibTrans" presStyleLbl="sibTrans2D1" presStyleIdx="1" presStyleCnt="5"/>
      <dgm:spPr/>
    </dgm:pt>
    <dgm:pt modelId="{A9954BAE-AC09-5F40-8D6F-D450C70E3129}" type="pres">
      <dgm:prSet presAssocID="{ADD51E1A-C458-6747-BEB8-9F74D7B4E75A}" presName="node" presStyleLbl="node1" presStyleIdx="2" presStyleCnt="5" custScaleX="112455" custScaleY="112455">
        <dgm:presLayoutVars>
          <dgm:bulletEnabled val="1"/>
        </dgm:presLayoutVars>
      </dgm:prSet>
      <dgm:spPr/>
    </dgm:pt>
    <dgm:pt modelId="{74673AF4-9BE6-FE4A-BF13-859AB825312A}" type="pres">
      <dgm:prSet presAssocID="{ADD51E1A-C458-6747-BEB8-9F74D7B4E75A}" presName="dummy" presStyleCnt="0"/>
      <dgm:spPr/>
    </dgm:pt>
    <dgm:pt modelId="{FA960052-AC2B-BF4A-8D2E-B722058AB249}" type="pres">
      <dgm:prSet presAssocID="{AFE86B1A-4D1A-E341-8150-19495B1D9344}" presName="sibTrans" presStyleLbl="sibTrans2D1" presStyleIdx="2" presStyleCnt="5"/>
      <dgm:spPr/>
    </dgm:pt>
    <dgm:pt modelId="{36C88616-734E-FC4E-82C0-622977381FC9}" type="pres">
      <dgm:prSet presAssocID="{28B8E937-076F-3045-BE3D-60F72CF0C95E}" presName="node" presStyleLbl="node1" presStyleIdx="3" presStyleCnt="5" custScaleX="112455" custScaleY="112455">
        <dgm:presLayoutVars>
          <dgm:bulletEnabled val="1"/>
        </dgm:presLayoutVars>
      </dgm:prSet>
      <dgm:spPr/>
    </dgm:pt>
    <dgm:pt modelId="{B282BAE1-BBA4-ED4E-81F5-7924789F6C63}" type="pres">
      <dgm:prSet presAssocID="{28B8E937-076F-3045-BE3D-60F72CF0C95E}" presName="dummy" presStyleCnt="0"/>
      <dgm:spPr/>
    </dgm:pt>
    <dgm:pt modelId="{4ED045EA-B73C-844A-82B8-FFB5F0C095BB}" type="pres">
      <dgm:prSet presAssocID="{1740AA6C-CB35-1342-AA34-3922EC5BB5B9}" presName="sibTrans" presStyleLbl="sibTrans2D1" presStyleIdx="3" presStyleCnt="5"/>
      <dgm:spPr/>
    </dgm:pt>
    <dgm:pt modelId="{AA27FF95-7128-CF4E-8CFB-4A3B5AB6E270}" type="pres">
      <dgm:prSet presAssocID="{98934FA4-5A34-C341-BD0C-654C4F60B207}" presName="node" presStyleLbl="node1" presStyleIdx="4" presStyleCnt="5" custScaleX="112455" custScaleY="112455">
        <dgm:presLayoutVars>
          <dgm:bulletEnabled val="1"/>
        </dgm:presLayoutVars>
      </dgm:prSet>
      <dgm:spPr/>
    </dgm:pt>
    <dgm:pt modelId="{AB676E3C-D4ED-9044-9573-59DEF2D2755F}" type="pres">
      <dgm:prSet presAssocID="{98934FA4-5A34-C341-BD0C-654C4F60B207}" presName="dummy" presStyleCnt="0"/>
      <dgm:spPr/>
    </dgm:pt>
    <dgm:pt modelId="{7A2FB785-A239-3D4F-ABFB-87441D7ED6C1}" type="pres">
      <dgm:prSet presAssocID="{FBA3DBA3-3363-3F42-801C-4DA9C18F9B32}" presName="sibTrans" presStyleLbl="sibTrans2D1" presStyleIdx="4" presStyleCnt="5"/>
      <dgm:spPr/>
    </dgm:pt>
  </dgm:ptLst>
  <dgm:cxnLst>
    <dgm:cxn modelId="{688BA920-094B-284B-9335-4E501F81E3CF}" type="presOf" srcId="{28B8E937-076F-3045-BE3D-60F72CF0C95E}" destId="{36C88616-734E-FC4E-82C0-622977381FC9}" srcOrd="0" destOrd="0" presId="urn:microsoft.com/office/officeart/2005/8/layout/radial6"/>
    <dgm:cxn modelId="{038EC829-F082-824F-AA73-0D1BC0CECB1D}" srcId="{1AD5F750-0628-6B48-A906-F69EC3FB16D9}" destId="{F1C706DE-ED0B-1D40-BD23-940B98D2C64D}" srcOrd="1" destOrd="0" parTransId="{2BA5DDF3-9EDA-6547-8D81-496134B13D42}" sibTransId="{EE843637-EE68-8342-A137-3AD985768258}"/>
    <dgm:cxn modelId="{8BA4522A-7248-A246-96DC-EB3CB4DAB122}" srcId="{1AD5F750-0628-6B48-A906-F69EC3FB16D9}" destId="{98934FA4-5A34-C341-BD0C-654C4F60B207}" srcOrd="4" destOrd="0" parTransId="{59203F70-421B-FB4A-BF8B-9E049085AC43}" sibTransId="{FBA3DBA3-3363-3F42-801C-4DA9C18F9B32}"/>
    <dgm:cxn modelId="{25DFD631-CB70-EC44-B07A-57C1D5A69BC7}" type="presOf" srcId="{ADD51E1A-C458-6747-BEB8-9F74D7B4E75A}" destId="{A9954BAE-AC09-5F40-8D6F-D450C70E3129}" srcOrd="0" destOrd="0" presId="urn:microsoft.com/office/officeart/2005/8/layout/radial6"/>
    <dgm:cxn modelId="{C4EA7E44-6BDE-7246-A374-934825C0BDA9}" type="presOf" srcId="{CA6F98A5-D315-6B47-A3D6-99F944A8FCBC}" destId="{D64DA9CF-6E9C-3945-AA2A-E7DA71E7BAA8}" srcOrd="0" destOrd="0" presId="urn:microsoft.com/office/officeart/2005/8/layout/radial6"/>
    <dgm:cxn modelId="{6E2AAE46-5606-3845-A7CB-FB0CA9584ED8}" type="presOf" srcId="{AFE86B1A-4D1A-E341-8150-19495B1D9344}" destId="{FA960052-AC2B-BF4A-8D2E-B722058AB249}" srcOrd="0" destOrd="0" presId="urn:microsoft.com/office/officeart/2005/8/layout/radial6"/>
    <dgm:cxn modelId="{0D418150-4135-564D-9361-1395D09D14FD}" srcId="{1AD5F750-0628-6B48-A906-F69EC3FB16D9}" destId="{ADD51E1A-C458-6747-BEB8-9F74D7B4E75A}" srcOrd="2" destOrd="0" parTransId="{A47CFC0D-1B5C-0342-9B2F-C6EA82B1EC29}" sibTransId="{AFE86B1A-4D1A-E341-8150-19495B1D9344}"/>
    <dgm:cxn modelId="{F04D3D91-0E67-A74D-98A8-B0CEB73E4303}" type="presOf" srcId="{EE843637-EE68-8342-A137-3AD985768258}" destId="{3E0998E3-74B2-104B-9957-70326102C85A}" srcOrd="0" destOrd="0" presId="urn:microsoft.com/office/officeart/2005/8/layout/radial6"/>
    <dgm:cxn modelId="{7A5EF696-3B24-1441-842A-E6D622C50F67}" srcId="{CA6F98A5-D315-6B47-A3D6-99F944A8FCBC}" destId="{1AD5F750-0628-6B48-A906-F69EC3FB16D9}" srcOrd="0" destOrd="0" parTransId="{C97FBEFA-9380-6444-9115-19AD32297568}" sibTransId="{2626A234-2765-D244-9CE0-4AD13F7983EF}"/>
    <dgm:cxn modelId="{7F5230BA-63B2-C640-A831-58B77C91541D}" srcId="{1AD5F750-0628-6B48-A906-F69EC3FB16D9}" destId="{28B8E937-076F-3045-BE3D-60F72CF0C95E}" srcOrd="3" destOrd="0" parTransId="{DA0D5770-BD6C-6C4E-B800-454AFD021C71}" sibTransId="{1740AA6C-CB35-1342-AA34-3922EC5BB5B9}"/>
    <dgm:cxn modelId="{B731A0C4-1F68-F947-8922-AD22B2ECEE37}" type="presOf" srcId="{1740AA6C-CB35-1342-AA34-3922EC5BB5B9}" destId="{4ED045EA-B73C-844A-82B8-FFB5F0C095BB}" srcOrd="0" destOrd="0" presId="urn:microsoft.com/office/officeart/2005/8/layout/radial6"/>
    <dgm:cxn modelId="{E65601E1-45D0-0A48-AECB-97BC5951ABF2}" type="presOf" srcId="{FBA3DBA3-3363-3F42-801C-4DA9C18F9B32}" destId="{7A2FB785-A239-3D4F-ABFB-87441D7ED6C1}" srcOrd="0" destOrd="0" presId="urn:microsoft.com/office/officeart/2005/8/layout/radial6"/>
    <dgm:cxn modelId="{BD4891E7-1B4F-BE43-8683-919F68384EB2}" type="presOf" srcId="{1AD5F750-0628-6B48-A906-F69EC3FB16D9}" destId="{2B9C4A72-A387-E947-8B60-9FC6C09B3CDD}" srcOrd="0" destOrd="0" presId="urn:microsoft.com/office/officeart/2005/8/layout/radial6"/>
    <dgm:cxn modelId="{754711E9-2239-E74C-8572-0936BCC5D3CC}" type="presOf" srcId="{E9F228A2-A80C-4B4E-B4A7-5E30969144CA}" destId="{0ACBF5F5-97C6-954B-BDAF-B2E1AFCEB3A9}" srcOrd="0" destOrd="0" presId="urn:microsoft.com/office/officeart/2005/8/layout/radial6"/>
    <dgm:cxn modelId="{9E354BEE-BBEB-D14D-AB89-E9D5D627CD84}" srcId="{1AD5F750-0628-6B48-A906-F69EC3FB16D9}" destId="{E9F228A2-A80C-4B4E-B4A7-5E30969144CA}" srcOrd="0" destOrd="0" parTransId="{F7C83C68-B861-544E-9076-DB7D7599B6BE}" sibTransId="{E7BDCDEC-ECBF-734A-9F11-18F01199369C}"/>
    <dgm:cxn modelId="{D072B5F2-EADC-2D47-B622-C3213B8146B1}" type="presOf" srcId="{98934FA4-5A34-C341-BD0C-654C4F60B207}" destId="{AA27FF95-7128-CF4E-8CFB-4A3B5AB6E270}" srcOrd="0" destOrd="0" presId="urn:microsoft.com/office/officeart/2005/8/layout/radial6"/>
    <dgm:cxn modelId="{D42821F3-B008-EE4F-830E-20633073FD2F}" type="presOf" srcId="{E7BDCDEC-ECBF-734A-9F11-18F01199369C}" destId="{A7750AFC-B61E-E242-8172-071188461A28}" srcOrd="0" destOrd="0" presId="urn:microsoft.com/office/officeart/2005/8/layout/radial6"/>
    <dgm:cxn modelId="{8B162DFB-DB59-D046-AE40-B199265F6FBA}" type="presOf" srcId="{F1C706DE-ED0B-1D40-BD23-940B98D2C64D}" destId="{4683D4EE-F35F-8148-8C9D-D963B6B83949}" srcOrd="0" destOrd="0" presId="urn:microsoft.com/office/officeart/2005/8/layout/radial6"/>
    <dgm:cxn modelId="{D88C4A53-E929-9A4F-920B-18E40F487FEF}" type="presParOf" srcId="{D64DA9CF-6E9C-3945-AA2A-E7DA71E7BAA8}" destId="{2B9C4A72-A387-E947-8B60-9FC6C09B3CDD}" srcOrd="0" destOrd="0" presId="urn:microsoft.com/office/officeart/2005/8/layout/radial6"/>
    <dgm:cxn modelId="{0DD27D30-C40D-314D-9875-E0778AB2E8CB}" type="presParOf" srcId="{D64DA9CF-6E9C-3945-AA2A-E7DA71E7BAA8}" destId="{0ACBF5F5-97C6-954B-BDAF-B2E1AFCEB3A9}" srcOrd="1" destOrd="0" presId="urn:microsoft.com/office/officeart/2005/8/layout/radial6"/>
    <dgm:cxn modelId="{EFB74E6F-94CB-D04A-BF0A-3834756F532C}" type="presParOf" srcId="{D64DA9CF-6E9C-3945-AA2A-E7DA71E7BAA8}" destId="{57AB8A39-5156-B442-8FDE-D615D7DE5ABE}" srcOrd="2" destOrd="0" presId="urn:microsoft.com/office/officeart/2005/8/layout/radial6"/>
    <dgm:cxn modelId="{DA1099BC-6692-7B47-852B-3CBA087A2049}" type="presParOf" srcId="{D64DA9CF-6E9C-3945-AA2A-E7DA71E7BAA8}" destId="{A7750AFC-B61E-E242-8172-071188461A28}" srcOrd="3" destOrd="0" presId="urn:microsoft.com/office/officeart/2005/8/layout/radial6"/>
    <dgm:cxn modelId="{22398672-1398-D745-AF3E-62E944F3313C}" type="presParOf" srcId="{D64DA9CF-6E9C-3945-AA2A-E7DA71E7BAA8}" destId="{4683D4EE-F35F-8148-8C9D-D963B6B83949}" srcOrd="4" destOrd="0" presId="urn:microsoft.com/office/officeart/2005/8/layout/radial6"/>
    <dgm:cxn modelId="{BC2FE1B1-8300-C04E-A8AB-A79E2B437F8A}" type="presParOf" srcId="{D64DA9CF-6E9C-3945-AA2A-E7DA71E7BAA8}" destId="{F6D4C0A7-F516-0F43-9444-C7C7987DDDCE}" srcOrd="5" destOrd="0" presId="urn:microsoft.com/office/officeart/2005/8/layout/radial6"/>
    <dgm:cxn modelId="{510FE7F5-82B1-6648-AF14-2A21E829D83C}" type="presParOf" srcId="{D64DA9CF-6E9C-3945-AA2A-E7DA71E7BAA8}" destId="{3E0998E3-74B2-104B-9957-70326102C85A}" srcOrd="6" destOrd="0" presId="urn:microsoft.com/office/officeart/2005/8/layout/radial6"/>
    <dgm:cxn modelId="{5E5A8508-A6E4-7D4B-A3E4-046DBC2894E0}" type="presParOf" srcId="{D64DA9CF-6E9C-3945-AA2A-E7DA71E7BAA8}" destId="{A9954BAE-AC09-5F40-8D6F-D450C70E3129}" srcOrd="7" destOrd="0" presId="urn:microsoft.com/office/officeart/2005/8/layout/radial6"/>
    <dgm:cxn modelId="{2E3786DF-D947-5241-BD93-EC91C206A969}" type="presParOf" srcId="{D64DA9CF-6E9C-3945-AA2A-E7DA71E7BAA8}" destId="{74673AF4-9BE6-FE4A-BF13-859AB825312A}" srcOrd="8" destOrd="0" presId="urn:microsoft.com/office/officeart/2005/8/layout/radial6"/>
    <dgm:cxn modelId="{8FD2E59F-C134-654A-A3F9-96F1F21BB118}" type="presParOf" srcId="{D64DA9CF-6E9C-3945-AA2A-E7DA71E7BAA8}" destId="{FA960052-AC2B-BF4A-8D2E-B722058AB249}" srcOrd="9" destOrd="0" presId="urn:microsoft.com/office/officeart/2005/8/layout/radial6"/>
    <dgm:cxn modelId="{5B0C6884-21E0-5141-A4A3-60F28A7DC3C5}" type="presParOf" srcId="{D64DA9CF-6E9C-3945-AA2A-E7DA71E7BAA8}" destId="{36C88616-734E-FC4E-82C0-622977381FC9}" srcOrd="10" destOrd="0" presId="urn:microsoft.com/office/officeart/2005/8/layout/radial6"/>
    <dgm:cxn modelId="{A9DB3636-09FD-0949-9FC2-6EA48B7F5C10}" type="presParOf" srcId="{D64DA9CF-6E9C-3945-AA2A-E7DA71E7BAA8}" destId="{B282BAE1-BBA4-ED4E-81F5-7924789F6C63}" srcOrd="11" destOrd="0" presId="urn:microsoft.com/office/officeart/2005/8/layout/radial6"/>
    <dgm:cxn modelId="{18A328F3-F094-AE4B-96BC-E2AD20A536F3}" type="presParOf" srcId="{D64DA9CF-6E9C-3945-AA2A-E7DA71E7BAA8}" destId="{4ED045EA-B73C-844A-82B8-FFB5F0C095BB}" srcOrd="12" destOrd="0" presId="urn:microsoft.com/office/officeart/2005/8/layout/radial6"/>
    <dgm:cxn modelId="{8A777BFA-FD5E-0745-9E23-AF7A7914BFC0}" type="presParOf" srcId="{D64DA9CF-6E9C-3945-AA2A-E7DA71E7BAA8}" destId="{AA27FF95-7128-CF4E-8CFB-4A3B5AB6E270}" srcOrd="13" destOrd="0" presId="urn:microsoft.com/office/officeart/2005/8/layout/radial6"/>
    <dgm:cxn modelId="{38AC40D6-169D-3A4F-840C-D55672EDDE6C}" type="presParOf" srcId="{D64DA9CF-6E9C-3945-AA2A-E7DA71E7BAA8}" destId="{AB676E3C-D4ED-9044-9573-59DEF2D2755F}" srcOrd="14" destOrd="0" presId="urn:microsoft.com/office/officeart/2005/8/layout/radial6"/>
    <dgm:cxn modelId="{3302C716-24F6-1346-818C-6DDA3E81CCB6}" type="presParOf" srcId="{D64DA9CF-6E9C-3945-AA2A-E7DA71E7BAA8}" destId="{7A2FB785-A239-3D4F-ABFB-87441D7ED6C1}"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FB785-A239-3D4F-ABFB-87441D7ED6C1}">
      <dsp:nvSpPr>
        <dsp:cNvPr id="0" name=""/>
        <dsp:cNvSpPr/>
      </dsp:nvSpPr>
      <dsp:spPr>
        <a:xfrm>
          <a:off x="2343541" y="560584"/>
          <a:ext cx="2728048" cy="2728048"/>
        </a:xfrm>
        <a:prstGeom prst="blockArc">
          <a:avLst>
            <a:gd name="adj1" fmla="val 12269032"/>
            <a:gd name="adj2" fmla="val 16340913"/>
            <a:gd name="adj3" fmla="val 4643"/>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D045EA-B73C-844A-82B8-FFB5F0C095BB}">
      <dsp:nvSpPr>
        <dsp:cNvPr id="0" name=""/>
        <dsp:cNvSpPr/>
      </dsp:nvSpPr>
      <dsp:spPr>
        <a:xfrm>
          <a:off x="2398139" y="420126"/>
          <a:ext cx="2728048" cy="2728048"/>
        </a:xfrm>
        <a:prstGeom prst="blockArc">
          <a:avLst>
            <a:gd name="adj1" fmla="val 7560000"/>
            <a:gd name="adj2" fmla="val 11880000"/>
            <a:gd name="adj3" fmla="val 4643"/>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A960052-AC2B-BF4A-8D2E-B722058AB249}">
      <dsp:nvSpPr>
        <dsp:cNvPr id="0" name=""/>
        <dsp:cNvSpPr/>
      </dsp:nvSpPr>
      <dsp:spPr>
        <a:xfrm>
          <a:off x="2398139" y="420126"/>
          <a:ext cx="2728048" cy="2728048"/>
        </a:xfrm>
        <a:prstGeom prst="blockArc">
          <a:avLst>
            <a:gd name="adj1" fmla="val 3240000"/>
            <a:gd name="adj2" fmla="val 7560000"/>
            <a:gd name="adj3" fmla="val 4643"/>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E0998E3-74B2-104B-9957-70326102C85A}">
      <dsp:nvSpPr>
        <dsp:cNvPr id="0" name=""/>
        <dsp:cNvSpPr/>
      </dsp:nvSpPr>
      <dsp:spPr>
        <a:xfrm>
          <a:off x="2398139" y="420126"/>
          <a:ext cx="2728048" cy="2728048"/>
        </a:xfrm>
        <a:prstGeom prst="blockArc">
          <a:avLst>
            <a:gd name="adj1" fmla="val 20520000"/>
            <a:gd name="adj2" fmla="val 3240000"/>
            <a:gd name="adj3" fmla="val 4643"/>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7750AFC-B61E-E242-8172-071188461A28}">
      <dsp:nvSpPr>
        <dsp:cNvPr id="0" name=""/>
        <dsp:cNvSpPr/>
      </dsp:nvSpPr>
      <dsp:spPr>
        <a:xfrm>
          <a:off x="2452737" y="470667"/>
          <a:ext cx="2728048" cy="2728048"/>
        </a:xfrm>
        <a:prstGeom prst="blockArc">
          <a:avLst>
            <a:gd name="adj1" fmla="val 16059087"/>
            <a:gd name="adj2" fmla="val 20130968"/>
            <a:gd name="adj3" fmla="val 4643"/>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B9C4A72-A387-E947-8B60-9FC6C09B3CDD}">
      <dsp:nvSpPr>
        <dsp:cNvPr id="0" name=""/>
        <dsp:cNvSpPr/>
      </dsp:nvSpPr>
      <dsp:spPr>
        <a:xfrm>
          <a:off x="3133912" y="1155899"/>
          <a:ext cx="1256503" cy="1256503"/>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baseline="0" dirty="0">
              <a:latin typeface="Gill Sans MT" charset="0"/>
              <a:ea typeface="Gill Sans MT" charset="0"/>
              <a:cs typeface="Gill Sans MT" charset="0"/>
            </a:rPr>
            <a:t>Futsal</a:t>
          </a:r>
        </a:p>
        <a:p>
          <a:pPr marL="0" lvl="0" indent="0" algn="ctr" defTabSz="711200">
            <a:lnSpc>
              <a:spcPct val="90000"/>
            </a:lnSpc>
            <a:spcBef>
              <a:spcPct val="0"/>
            </a:spcBef>
            <a:spcAft>
              <a:spcPct val="35000"/>
            </a:spcAft>
            <a:buNone/>
          </a:pPr>
          <a:r>
            <a:rPr lang="en-US" sz="1600" kern="1200" baseline="0" dirty="0">
              <a:latin typeface="Gill Sans MT" charset="0"/>
              <a:ea typeface="Gill Sans MT" charset="0"/>
              <a:cs typeface="Gill Sans MT" charset="0"/>
            </a:rPr>
            <a:t>Identity   </a:t>
          </a:r>
          <a:endParaRPr lang="en-US" sz="1600" kern="1200" dirty="0">
            <a:latin typeface="Gill Sans MT" charset="0"/>
            <a:ea typeface="Gill Sans MT" charset="0"/>
            <a:cs typeface="Gill Sans MT" charset="0"/>
          </a:endParaRPr>
        </a:p>
      </dsp:txBody>
      <dsp:txXfrm>
        <a:off x="3317923" y="1339910"/>
        <a:ext cx="888481" cy="888481"/>
      </dsp:txXfrm>
    </dsp:sp>
    <dsp:sp modelId="{0ACBF5F5-97C6-954B-BDAF-B2E1AFCEB3A9}">
      <dsp:nvSpPr>
        <dsp:cNvPr id="0" name=""/>
        <dsp:cNvSpPr/>
      </dsp:nvSpPr>
      <dsp:spPr>
        <a:xfrm>
          <a:off x="3267613" y="98816"/>
          <a:ext cx="989101" cy="98910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Gill Sans MT" charset="0"/>
              <a:ea typeface="Gill Sans MT" charset="0"/>
              <a:cs typeface="Gill Sans MT" charset="0"/>
            </a:rPr>
            <a:t>Futsal Goals </a:t>
          </a:r>
        </a:p>
      </dsp:txBody>
      <dsp:txXfrm>
        <a:off x="3412463" y="243666"/>
        <a:ext cx="699401" cy="699401"/>
      </dsp:txXfrm>
    </dsp:sp>
    <dsp:sp modelId="{4683D4EE-F35F-8148-8C9D-D963B6B83949}">
      <dsp:nvSpPr>
        <dsp:cNvPr id="0" name=""/>
        <dsp:cNvSpPr/>
      </dsp:nvSpPr>
      <dsp:spPr>
        <a:xfrm>
          <a:off x="4534763" y="892008"/>
          <a:ext cx="989101" cy="96084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ts val="0"/>
            </a:spcAft>
            <a:buNone/>
          </a:pPr>
          <a:r>
            <a:rPr lang="en-US" sz="900" kern="1200" baseline="0" dirty="0">
              <a:latin typeface="Gill Sans MT" charset="0"/>
              <a:ea typeface="Gill Sans MT" charset="0"/>
              <a:cs typeface="Gill Sans MT" charset="0"/>
            </a:rPr>
            <a:t>Futsal Ball</a:t>
          </a:r>
          <a:endParaRPr lang="en-US" sz="900" kern="1200" dirty="0">
            <a:latin typeface="Gill Sans MT" charset="0"/>
            <a:ea typeface="Gill Sans MT" charset="0"/>
            <a:cs typeface="Gill Sans MT" charset="0"/>
          </a:endParaRPr>
        </a:p>
      </dsp:txBody>
      <dsp:txXfrm>
        <a:off x="4679613" y="1032720"/>
        <a:ext cx="699401" cy="679417"/>
      </dsp:txXfrm>
    </dsp:sp>
    <dsp:sp modelId="{A9954BAE-AC09-5F40-8D6F-D450C70E3129}">
      <dsp:nvSpPr>
        <dsp:cNvPr id="0" name=""/>
        <dsp:cNvSpPr/>
      </dsp:nvSpPr>
      <dsp:spPr>
        <a:xfrm>
          <a:off x="4050755" y="2367502"/>
          <a:ext cx="989101" cy="98910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0" kern="1200" dirty="0">
              <a:latin typeface="Gill Sans MT" charset="0"/>
              <a:ea typeface="Gill Sans MT" charset="0"/>
              <a:cs typeface="Gill Sans MT" charset="0"/>
            </a:rPr>
            <a:t>Hard Surface </a:t>
          </a:r>
        </a:p>
      </dsp:txBody>
      <dsp:txXfrm>
        <a:off x="4195605" y="2512352"/>
        <a:ext cx="699401" cy="699401"/>
      </dsp:txXfrm>
    </dsp:sp>
    <dsp:sp modelId="{36C88616-734E-FC4E-82C0-622977381FC9}">
      <dsp:nvSpPr>
        <dsp:cNvPr id="0" name=""/>
        <dsp:cNvSpPr/>
      </dsp:nvSpPr>
      <dsp:spPr>
        <a:xfrm>
          <a:off x="2484471" y="2367502"/>
          <a:ext cx="989101" cy="98910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0" kern="1200" dirty="0">
              <a:latin typeface="Gill Sans MT" charset="0"/>
              <a:ea typeface="Gill Sans MT" charset="0"/>
              <a:cs typeface="Gill Sans MT" charset="0"/>
            </a:rPr>
            <a:t>Playing</a:t>
          </a:r>
          <a:r>
            <a:rPr lang="en-US" sz="900" b="0" kern="1200" baseline="0" dirty="0">
              <a:latin typeface="Gill Sans MT" charset="0"/>
              <a:ea typeface="Gill Sans MT" charset="0"/>
              <a:cs typeface="Gill Sans MT" charset="0"/>
            </a:rPr>
            <a:t> to Lines </a:t>
          </a:r>
          <a:endParaRPr lang="en-US" sz="900" b="0" kern="1200" dirty="0">
            <a:latin typeface="Gill Sans MT" charset="0"/>
            <a:ea typeface="Gill Sans MT" charset="0"/>
            <a:cs typeface="Gill Sans MT" charset="0"/>
          </a:endParaRPr>
        </a:p>
      </dsp:txBody>
      <dsp:txXfrm>
        <a:off x="2629321" y="2512352"/>
        <a:ext cx="699401" cy="699401"/>
      </dsp:txXfrm>
    </dsp:sp>
    <dsp:sp modelId="{AA27FF95-7128-CF4E-8CFB-4A3B5AB6E270}">
      <dsp:nvSpPr>
        <dsp:cNvPr id="0" name=""/>
        <dsp:cNvSpPr/>
      </dsp:nvSpPr>
      <dsp:spPr>
        <a:xfrm>
          <a:off x="2000463" y="877878"/>
          <a:ext cx="989101" cy="98910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0" kern="1200" dirty="0">
              <a:latin typeface="Gill Sans MT" charset="0"/>
              <a:ea typeface="Gill Sans MT" charset="0"/>
              <a:cs typeface="Gill Sans MT" charset="0"/>
            </a:rPr>
            <a:t>Futsal </a:t>
          </a:r>
        </a:p>
        <a:p>
          <a:pPr marL="0" lvl="0" indent="0" algn="ctr" defTabSz="400050">
            <a:lnSpc>
              <a:spcPct val="90000"/>
            </a:lnSpc>
            <a:spcBef>
              <a:spcPct val="0"/>
            </a:spcBef>
            <a:spcAft>
              <a:spcPct val="35000"/>
            </a:spcAft>
            <a:buNone/>
          </a:pPr>
          <a:r>
            <a:rPr lang="en-US" sz="900" b="0" kern="1200" dirty="0">
              <a:latin typeface="Gill Sans MT" charset="0"/>
              <a:ea typeface="Gill Sans MT" charset="0"/>
              <a:cs typeface="Gill Sans MT" charset="0"/>
            </a:rPr>
            <a:t>Laws of the Game</a:t>
          </a:r>
        </a:p>
      </dsp:txBody>
      <dsp:txXfrm>
        <a:off x="2145313" y="1022728"/>
        <a:ext cx="699401" cy="69940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4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44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3962400" cy="3444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96780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fee44fac9_2_10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fee44fac9_2_102:notes"/>
          <p:cNvSpPr txBox="1">
            <a:spLocks noGrp="1"/>
          </p:cNvSpPr>
          <p:nvPr>
            <p:ph type="body" idx="1"/>
          </p:nvPr>
        </p:nvSpPr>
        <p:spPr>
          <a:xfrm>
            <a:off x="914400" y="3300413"/>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3fee44fac9_2_102:notes"/>
          <p:cNvSpPr txBox="1">
            <a:spLocks noGrp="1"/>
          </p:cNvSpPr>
          <p:nvPr>
            <p:ph type="sldNum" idx="12"/>
          </p:nvPr>
        </p:nvSpPr>
        <p:spPr>
          <a:xfrm>
            <a:off x="5180013" y="6513513"/>
            <a:ext cx="39624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It has social benefits.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Due to the quick nature and high intensity of the game the five players on court regularly swap with those on the bench.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Young players can be challenged to organise this process themselves which can have a positive social benefit.</a:t>
            </a:r>
            <a:br>
              <a:rPr lang="en-GB" dirty="0"/>
            </a:br>
            <a:r>
              <a:rPr lang="en-GB" dirty="0"/>
              <a:t>Additionally, when they are on the side they’re looking, learning and developing their understanding of the game.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Don’t think that the resting players aren’t involved - if the intensity of the practice is right the players will need the rolling substitutions.</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0645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ef51bf6e1_1_3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ef51bf6e1_1_39:notes"/>
          <p:cNvSpPr txBox="1">
            <a:spLocks noGrp="1"/>
          </p:cNvSpPr>
          <p:nvPr>
            <p:ph type="body" idx="1"/>
          </p:nvPr>
        </p:nvSpPr>
        <p:spPr>
          <a:xfrm>
            <a:off x="914400" y="3300413"/>
            <a:ext cx="7315200" cy="2700300"/>
          </a:xfrm>
          <a:prstGeom prst="rect">
            <a:avLst/>
          </a:prstGeom>
        </p:spPr>
        <p:txBody>
          <a:bodyPr spcFirstLastPara="1" wrap="square" lIns="91425" tIns="45700" rIns="91425" bIns="45700" anchor="t" anchorCtr="0">
            <a:noAutofit/>
          </a:bodyPr>
          <a:lstStyle/>
          <a:p>
            <a:r>
              <a:rPr lang="en-GB" sz="1200" b="0" i="0" u="none" strike="noStrike" cap="none" dirty="0">
                <a:solidFill>
                  <a:schemeClr val="dk1"/>
                </a:solidFill>
                <a:effectLst/>
                <a:latin typeface="Calibri"/>
                <a:ea typeface="Calibri"/>
                <a:cs typeface="Calibri"/>
                <a:sym typeface="Calibri"/>
              </a:rPr>
              <a:t>It includes challenging constraints</a:t>
            </a:r>
          </a:p>
          <a:p>
            <a:r>
              <a:rPr lang="en-GB" sz="1200" b="0" i="0" u="none" strike="noStrike" cap="none" dirty="0">
                <a:solidFill>
                  <a:schemeClr val="dk1"/>
                </a:solidFill>
                <a:effectLst/>
                <a:latin typeface="Calibri"/>
                <a:ea typeface="Calibri"/>
                <a:cs typeface="Calibri"/>
                <a:sym typeface="Calibri"/>
              </a:rPr>
              <a:t>If you want to give your players a new and challenging experience, it's important that you stay true to the principles and constraints of futsal – otherwise you’re not going to get anything different for the kids than going indoors and playing 5 a-side.</a:t>
            </a:r>
            <a:br>
              <a:rPr lang="en-GB" sz="1200" b="0" i="0" u="none" strike="noStrike" cap="none" dirty="0">
                <a:solidFill>
                  <a:schemeClr val="dk1"/>
                </a:solidFill>
                <a:effectLst/>
                <a:latin typeface="Calibri"/>
                <a:ea typeface="Calibri"/>
                <a:cs typeface="Calibri"/>
                <a:sym typeface="Calibri"/>
              </a:rPr>
            </a:br>
            <a:endParaRPr lang="en-GB" sz="1200" b="0" i="0" u="none" strike="noStrike" cap="none" dirty="0">
              <a:solidFill>
                <a:schemeClr val="dk1"/>
              </a:solidFill>
              <a:effectLst/>
              <a:latin typeface="Calibri"/>
              <a:ea typeface="Calibri"/>
              <a:cs typeface="Calibri"/>
              <a:sym typeface="Calibri"/>
            </a:endParaRPr>
          </a:p>
          <a:p>
            <a:pPr lvl="0"/>
            <a:r>
              <a:rPr lang="en-GB" sz="1200" b="0" i="0" u="none" strike="noStrike" cap="none" dirty="0">
                <a:solidFill>
                  <a:schemeClr val="dk1"/>
                </a:solidFill>
                <a:effectLst/>
                <a:latin typeface="Calibri"/>
                <a:ea typeface="Calibri"/>
                <a:cs typeface="Calibri"/>
                <a:sym typeface="Calibri"/>
              </a:rPr>
              <a:t>LINES: Play to lines, even if the courts are small and not off the walls</a:t>
            </a:r>
          </a:p>
          <a:p>
            <a:pPr lvl="0"/>
            <a:r>
              <a:rPr lang="en-GB" sz="1200" b="0" i="0" u="none" strike="noStrike" cap="none" dirty="0">
                <a:solidFill>
                  <a:schemeClr val="dk1"/>
                </a:solidFill>
                <a:effectLst/>
                <a:latin typeface="Calibri"/>
                <a:ea typeface="Calibri"/>
                <a:cs typeface="Calibri"/>
                <a:sym typeface="Calibri"/>
              </a:rPr>
              <a:t>GOALS: Use futsal sized goals (3m x 2m) – if you only have letterbox sized goals put cones inside the goals to make the goals smaller</a:t>
            </a:r>
          </a:p>
          <a:p>
            <a:pPr lvl="0"/>
            <a:r>
              <a:rPr lang="en-GB" sz="1200" b="0" i="0" u="none" strike="noStrike" cap="none" dirty="0">
                <a:solidFill>
                  <a:schemeClr val="dk1"/>
                </a:solidFill>
                <a:effectLst/>
                <a:latin typeface="Calibri"/>
                <a:ea typeface="Calibri"/>
                <a:cs typeface="Calibri"/>
                <a:sym typeface="Calibri"/>
              </a:rPr>
              <a:t>BALLS: Use the appropriate size of futsal ball: size three for U12s and size four for above</a:t>
            </a:r>
          </a:p>
          <a:p>
            <a:pPr lvl="0"/>
            <a:r>
              <a:rPr lang="en-GB" sz="1200" b="0" i="0" u="none" strike="noStrike" cap="none" dirty="0">
                <a:solidFill>
                  <a:schemeClr val="dk1"/>
                </a:solidFill>
                <a:effectLst/>
                <a:latin typeface="Calibri"/>
                <a:ea typeface="Calibri"/>
                <a:cs typeface="Calibri"/>
                <a:sym typeface="Calibri"/>
              </a:rPr>
              <a:t>LAWS: Stick to the laws of the game such as the number of players on court (5v5 rolling subs)</a:t>
            </a:r>
          </a:p>
          <a:p>
            <a:pPr lvl="0"/>
            <a:r>
              <a:rPr lang="en-GB" sz="1200" b="0" i="0" u="none" strike="noStrike" cap="none" dirty="0">
                <a:solidFill>
                  <a:schemeClr val="dk1"/>
                </a:solidFill>
                <a:effectLst/>
                <a:latin typeface="Calibri"/>
                <a:ea typeface="Calibri"/>
                <a:cs typeface="Calibri"/>
                <a:sym typeface="Calibri"/>
              </a:rPr>
              <a:t>SURFACE: Play on a hard, flat surface. </a:t>
            </a:r>
          </a:p>
          <a:p>
            <a:pPr marL="0" lvl="0" indent="0" algn="l" rtl="0">
              <a:spcBef>
                <a:spcPts val="0"/>
              </a:spcBef>
              <a:spcAft>
                <a:spcPts val="0"/>
              </a:spcAft>
              <a:buNone/>
            </a:pPr>
            <a:endParaRPr dirty="0"/>
          </a:p>
        </p:txBody>
      </p:sp>
      <p:sp>
        <p:nvSpPr>
          <p:cNvPr id="299" name="Google Shape;299;g3ef51bf6e1_1_39:notes"/>
          <p:cNvSpPr txBox="1">
            <a:spLocks noGrp="1"/>
          </p:cNvSpPr>
          <p:nvPr>
            <p:ph type="sldNum" idx="12"/>
          </p:nvPr>
        </p:nvSpPr>
        <p:spPr>
          <a:xfrm>
            <a:off x="5180013" y="6513513"/>
            <a:ext cx="39624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What are the consequences of the above constraints?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12</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8144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13</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9966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15</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294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fee44fac9_2_10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fee44fac9_2_102:notes"/>
          <p:cNvSpPr txBox="1">
            <a:spLocks noGrp="1"/>
          </p:cNvSpPr>
          <p:nvPr>
            <p:ph type="body" idx="1"/>
          </p:nvPr>
        </p:nvSpPr>
        <p:spPr>
          <a:xfrm>
            <a:off x="914400" y="3300413"/>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3fee44fac9_2_102:notes"/>
          <p:cNvSpPr txBox="1">
            <a:spLocks noGrp="1"/>
          </p:cNvSpPr>
          <p:nvPr>
            <p:ph type="sldNum" idx="12"/>
          </p:nvPr>
        </p:nvSpPr>
        <p:spPr>
          <a:xfrm>
            <a:off x="5180013" y="6513513"/>
            <a:ext cx="39624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ef51bf6e1_1_3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ef51bf6e1_1_39:notes"/>
          <p:cNvSpPr txBox="1">
            <a:spLocks noGrp="1"/>
          </p:cNvSpPr>
          <p:nvPr>
            <p:ph type="body" idx="1"/>
          </p:nvPr>
        </p:nvSpPr>
        <p:spPr>
          <a:xfrm>
            <a:off x="914400" y="3300413"/>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9" name="Google Shape;299;g3ef51bf6e1_1_39:notes"/>
          <p:cNvSpPr txBox="1">
            <a:spLocks noGrp="1"/>
          </p:cNvSpPr>
          <p:nvPr>
            <p:ph type="sldNum" idx="12"/>
          </p:nvPr>
        </p:nvSpPr>
        <p:spPr>
          <a:xfrm>
            <a:off x="5180013" y="6513513"/>
            <a:ext cx="39624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ef51bf6e1_1_3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ef51bf6e1_1_39:notes"/>
          <p:cNvSpPr txBox="1">
            <a:spLocks noGrp="1"/>
          </p:cNvSpPr>
          <p:nvPr>
            <p:ph type="body" idx="1"/>
          </p:nvPr>
        </p:nvSpPr>
        <p:spPr>
          <a:xfrm>
            <a:off x="914400" y="3300413"/>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b="0" dirty="0">
                <a:solidFill>
                  <a:schemeClr val="bg1"/>
                </a:solidFill>
                <a:latin typeface="Calibri" panose="020F0502020204030204" pitchFamily="34" charset="0"/>
                <a:ea typeface="Calibri" panose="020F0502020204030204" pitchFamily="34" charset="0"/>
                <a:cs typeface="Times New Roman" panose="02020603050405020304" pitchFamily="18" charset="0"/>
              </a:rPr>
              <a:t>1- Improve conditions.</a:t>
            </a:r>
          </a:p>
          <a:p>
            <a:pPr marL="0" lvl="0" indent="0" algn="l" rtl="0">
              <a:spcBef>
                <a:spcPts val="0"/>
              </a:spcBef>
              <a:spcAft>
                <a:spcPts val="0"/>
              </a:spcAft>
              <a:buNone/>
            </a:pPr>
            <a:r>
              <a:rPr lang="en-GB" b="0" dirty="0">
                <a:solidFill>
                  <a:schemeClr val="bg1"/>
                </a:solidFill>
                <a:latin typeface="Calibri" panose="020F0502020204030204" pitchFamily="34" charset="0"/>
                <a:ea typeface="Calibri" panose="020F0502020204030204" pitchFamily="34" charset="0"/>
                <a:cs typeface="Times New Roman" panose="02020603050405020304" pitchFamily="18" charset="0"/>
              </a:rPr>
              <a:t>2- No lost training time, Maintain momentum.</a:t>
            </a:r>
          </a:p>
          <a:p>
            <a:pPr marL="0" lvl="0" indent="0" algn="l" rtl="0">
              <a:spcBef>
                <a:spcPts val="0"/>
              </a:spcBef>
              <a:spcAft>
                <a:spcPts val="0"/>
              </a:spcAft>
              <a:buNone/>
            </a:pPr>
            <a:r>
              <a:rPr lang="en-GB" sz="1200" b="0" dirty="0">
                <a:solidFill>
                  <a:schemeClr val="bg1"/>
                </a:solidFill>
                <a:latin typeface="Calibri" panose="020F0502020204030204" pitchFamily="34" charset="0"/>
                <a:ea typeface="Calibri" panose="020F0502020204030204" pitchFamily="34" charset="0"/>
                <a:cs typeface="Times New Roman" panose="02020603050405020304" pitchFamily="18" charset="0"/>
              </a:rPr>
              <a:t>3- No need to adapt at the last minute due to weather conditions. </a:t>
            </a:r>
          </a:p>
          <a:p>
            <a:pPr marL="0" lvl="0" indent="0" algn="l" rtl="0">
              <a:spcBef>
                <a:spcPts val="0"/>
              </a:spcBef>
              <a:spcAft>
                <a:spcPts val="0"/>
              </a:spcAft>
              <a:buNone/>
            </a:pPr>
            <a:r>
              <a:rPr lang="en-GB" sz="1200" b="0" dirty="0">
                <a:solidFill>
                  <a:schemeClr val="bg1"/>
                </a:solidFill>
                <a:latin typeface="Calibri" panose="020F0502020204030204" pitchFamily="34" charset="0"/>
                <a:ea typeface="Calibri" panose="020F0502020204030204" pitchFamily="34" charset="0"/>
                <a:cs typeface="Times New Roman" panose="02020603050405020304" pitchFamily="18" charset="0"/>
              </a:rPr>
              <a:t>4- Music can be used for arrival activities/warm ups, visual aids such as whiteboards/tactics boards, session objectives on a poster on the wall.</a:t>
            </a:r>
            <a:endParaRPr lang="en-GB" b="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en-GB" b="0" dirty="0"/>
              <a:t>5- Training indoors provides ideal opportunity to experiment with futsal. </a:t>
            </a:r>
          </a:p>
        </p:txBody>
      </p:sp>
      <p:sp>
        <p:nvSpPr>
          <p:cNvPr id="299" name="Google Shape;299;g3ef51bf6e1_1_39:notes"/>
          <p:cNvSpPr txBox="1">
            <a:spLocks noGrp="1"/>
          </p:cNvSpPr>
          <p:nvPr>
            <p:ph type="sldNum" idx="12"/>
          </p:nvPr>
        </p:nvSpPr>
        <p:spPr>
          <a:xfrm>
            <a:off x="5180013" y="6513513"/>
            <a:ext cx="39624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a:t>
            </a:fld>
            <a:endParaRPr/>
          </a:p>
        </p:txBody>
      </p:sp>
    </p:spTree>
    <p:extLst>
      <p:ext uri="{BB962C8B-B14F-4D97-AF65-F5344CB8AC3E}">
        <p14:creationId xmlns:p14="http://schemas.microsoft.com/office/powerpoint/2010/main" val="3697939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5</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2061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6</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1886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GB" dirty="0"/>
              <a:t>Max </a:t>
            </a:r>
            <a:r>
              <a:rPr lang="en-GB" dirty="0" err="1"/>
              <a:t>Kilman</a:t>
            </a:r>
            <a:r>
              <a:rPr lang="en-GB" dirty="0"/>
              <a:t>- current PL player at Wolves, twin-tracked as a player until signed pro contract, England futsal international.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3781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GB" dirty="0"/>
              <a:t>It helps your players to improve.</a:t>
            </a:r>
          </a:p>
          <a:p>
            <a:r>
              <a:rPr lang="en-GB" dirty="0"/>
              <a:t>Evidence about the role futsal has played in the development of many of the world’s top players - Marcelo, De Bruyne, Neymar and Ronaldo are just a few. </a:t>
            </a:r>
          </a:p>
          <a:p>
            <a:r>
              <a:rPr lang="en-GB" dirty="0"/>
              <a:t>Research is telling us that the constraints futsal puts on players is the reason why players get better. </a:t>
            </a:r>
          </a:p>
          <a:p>
            <a:r>
              <a:rPr lang="en-GB" dirty="0"/>
              <a:t>If you strip futsal back to its component parts, it’s harder to play than 5-a-side football. In futsal you can’t just stand at the back and pass it and not worry about anything else. Similarly, in futsal you can’t take the easy option and play off the wall and get it back.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6227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latin typeface="Calibri" panose="020F0502020204030204" pitchFamily="34" charset="0"/>
                <a:ea typeface="Calibri" panose="020F0502020204030204" pitchFamily="34" charset="0"/>
                <a:cs typeface="Times New Roman" panose="02020603050405020304" pitchFamily="18" charset="0"/>
              </a:rPr>
              <a:t>Confidence, Resilience, Commitment, Effective Decisions, Identify Strengths and Weaknesses (Self/Opponent), Compete, Evaluate. </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1464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eader Slide">
  <p:cSld name="CUSTOM_2">
    <p:spTree>
      <p:nvGrpSpPr>
        <p:cNvPr id="1" name="Shape 12"/>
        <p:cNvGrpSpPr/>
        <p:nvPr/>
      </p:nvGrpSpPr>
      <p:grpSpPr>
        <a:xfrm>
          <a:off x="0" y="0"/>
          <a:ext cx="0" cy="0"/>
          <a:chOff x="0" y="0"/>
          <a:chExt cx="0" cy="0"/>
        </a:xfrm>
      </p:grpSpPr>
      <p:pic>
        <p:nvPicPr>
          <p:cNvPr id="13" name="Google Shape;13;p2"/>
          <p:cNvPicPr preferRelativeResize="0"/>
          <p:nvPr/>
        </p:nvPicPr>
        <p:blipFill>
          <a:blip r:embed="rId2">
            <a:alphaModFix/>
          </a:blip>
          <a:stretch>
            <a:fillRect/>
          </a:stretch>
        </p:blipFill>
        <p:spPr>
          <a:xfrm>
            <a:off x="0" y="0"/>
            <a:ext cx="9144000" cy="5143498"/>
          </a:xfrm>
          <a:prstGeom prst="rect">
            <a:avLst/>
          </a:prstGeom>
          <a:noFill/>
          <a:ln>
            <a:noFill/>
          </a:ln>
        </p:spPr>
      </p:pic>
      <p:sp>
        <p:nvSpPr>
          <p:cNvPr id="14" name="Google Shape;14;p2"/>
          <p:cNvSpPr txBox="1">
            <a:spLocks noGrp="1"/>
          </p:cNvSpPr>
          <p:nvPr>
            <p:ph type="title"/>
          </p:nvPr>
        </p:nvSpPr>
        <p:spPr>
          <a:xfrm>
            <a:off x="905700" y="4215425"/>
            <a:ext cx="7782300" cy="827400"/>
          </a:xfrm>
          <a:prstGeom prst="rect">
            <a:avLst/>
          </a:prstGeom>
          <a:noFill/>
          <a:ln>
            <a:noFill/>
          </a:ln>
        </p:spPr>
        <p:txBody>
          <a:bodyPr spcFirstLastPara="1" wrap="square" lIns="91425" tIns="91425" rIns="91425" bIns="91425" anchor="t" anchorCtr="0"/>
          <a:lstStyle>
            <a:lvl1pPr lvl="0" algn="ctr">
              <a:spcBef>
                <a:spcPts val="0"/>
              </a:spcBef>
              <a:spcAft>
                <a:spcPts val="0"/>
              </a:spcAft>
              <a:buNone/>
              <a:defRPr sz="3600" b="1">
                <a:solidFill>
                  <a:srgbClr val="FFFFFF"/>
                </a:solidFill>
              </a:defRPr>
            </a:lvl1pPr>
            <a:lvl2pPr lvl="1" algn="ctr">
              <a:spcBef>
                <a:spcPts val="0"/>
              </a:spcBef>
              <a:spcAft>
                <a:spcPts val="0"/>
              </a:spcAft>
              <a:buNone/>
              <a:defRPr sz="3600" b="1">
                <a:solidFill>
                  <a:srgbClr val="FFFFFF"/>
                </a:solidFill>
              </a:defRPr>
            </a:lvl2pPr>
            <a:lvl3pPr lvl="2" algn="ctr">
              <a:spcBef>
                <a:spcPts val="0"/>
              </a:spcBef>
              <a:spcAft>
                <a:spcPts val="0"/>
              </a:spcAft>
              <a:buNone/>
              <a:defRPr sz="3600" b="1">
                <a:solidFill>
                  <a:srgbClr val="FFFFFF"/>
                </a:solidFill>
              </a:defRPr>
            </a:lvl3pPr>
            <a:lvl4pPr lvl="3" algn="ctr">
              <a:spcBef>
                <a:spcPts val="0"/>
              </a:spcBef>
              <a:spcAft>
                <a:spcPts val="0"/>
              </a:spcAft>
              <a:buNone/>
              <a:defRPr sz="3600" b="1">
                <a:solidFill>
                  <a:srgbClr val="FFFFFF"/>
                </a:solidFill>
              </a:defRPr>
            </a:lvl4pPr>
            <a:lvl5pPr lvl="4" algn="ctr">
              <a:spcBef>
                <a:spcPts val="0"/>
              </a:spcBef>
              <a:spcAft>
                <a:spcPts val="0"/>
              </a:spcAft>
              <a:buNone/>
              <a:defRPr sz="3600" b="1">
                <a:solidFill>
                  <a:srgbClr val="FFFFFF"/>
                </a:solidFill>
              </a:defRPr>
            </a:lvl5pPr>
            <a:lvl6pPr lvl="5" algn="ctr">
              <a:spcBef>
                <a:spcPts val="0"/>
              </a:spcBef>
              <a:spcAft>
                <a:spcPts val="0"/>
              </a:spcAft>
              <a:buNone/>
              <a:defRPr sz="3600" b="1">
                <a:solidFill>
                  <a:srgbClr val="FFFFFF"/>
                </a:solidFill>
              </a:defRPr>
            </a:lvl6pPr>
            <a:lvl7pPr lvl="6" algn="ctr">
              <a:spcBef>
                <a:spcPts val="0"/>
              </a:spcBef>
              <a:spcAft>
                <a:spcPts val="0"/>
              </a:spcAft>
              <a:buNone/>
              <a:defRPr sz="3600" b="1">
                <a:solidFill>
                  <a:srgbClr val="FFFFFF"/>
                </a:solidFill>
              </a:defRPr>
            </a:lvl7pPr>
            <a:lvl8pPr lvl="7" algn="ctr">
              <a:spcBef>
                <a:spcPts val="0"/>
              </a:spcBef>
              <a:spcAft>
                <a:spcPts val="0"/>
              </a:spcAft>
              <a:buNone/>
              <a:defRPr sz="3600" b="1">
                <a:solidFill>
                  <a:srgbClr val="FFFFFF"/>
                </a:solidFill>
              </a:defRPr>
            </a:lvl8pPr>
            <a:lvl9pPr lvl="8" algn="ctr">
              <a:spcBef>
                <a:spcPts val="0"/>
              </a:spcBef>
              <a:spcAft>
                <a:spcPts val="0"/>
              </a:spcAft>
              <a:buNone/>
              <a:defRPr sz="3600" b="1">
                <a:solidFill>
                  <a:srgbClr val="FFFFFF"/>
                </a:solidFill>
              </a:defRPr>
            </a:lvl9pPr>
          </a:lstStyle>
          <a:p>
            <a:endParaRPr/>
          </a:p>
        </p:txBody>
      </p:sp>
      <p:sp>
        <p:nvSpPr>
          <p:cNvPr id="15" name="Google Shape;15;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hapter - Option 5">
  <p:cSld name="CUSTOM_7_1_1">
    <p:spTree>
      <p:nvGrpSpPr>
        <p:cNvPr id="1" name="Shape 160"/>
        <p:cNvGrpSpPr/>
        <p:nvPr/>
      </p:nvGrpSpPr>
      <p:grpSpPr>
        <a:xfrm>
          <a:off x="0" y="0"/>
          <a:ext cx="0" cy="0"/>
          <a:chOff x="0" y="0"/>
          <a:chExt cx="0" cy="0"/>
        </a:xfrm>
      </p:grpSpPr>
      <p:pic>
        <p:nvPicPr>
          <p:cNvPr id="161" name="Google Shape;161;p18"/>
          <p:cNvPicPr preferRelativeResize="0"/>
          <p:nvPr/>
        </p:nvPicPr>
        <p:blipFill>
          <a:blip r:embed="rId2">
            <a:alphaModFix/>
          </a:blip>
          <a:stretch>
            <a:fillRect/>
          </a:stretch>
        </p:blipFill>
        <p:spPr>
          <a:xfrm>
            <a:off x="0" y="-50"/>
            <a:ext cx="9144029" cy="5143500"/>
          </a:xfrm>
          <a:prstGeom prst="rect">
            <a:avLst/>
          </a:prstGeom>
          <a:noFill/>
          <a:ln>
            <a:noFill/>
          </a:ln>
        </p:spPr>
      </p:pic>
      <p:pic>
        <p:nvPicPr>
          <p:cNvPr id="162" name="Google Shape;162;p18"/>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163" name="Google Shape;163;p18"/>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164" name="Google Shape;164;p18"/>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165" name="Google Shape;165;p18"/>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166" name="Google Shape;166;p18"/>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67" name="Google Shape;167;p18"/>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68" name="Google Shape;168;p18"/>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69" name="Google Shape;169;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pter - Option 6">
  <p:cSld name="CUSTOM_7_1_1_1">
    <p:spTree>
      <p:nvGrpSpPr>
        <p:cNvPr id="1" name="Shape 170"/>
        <p:cNvGrpSpPr/>
        <p:nvPr/>
      </p:nvGrpSpPr>
      <p:grpSpPr>
        <a:xfrm>
          <a:off x="0" y="0"/>
          <a:ext cx="0" cy="0"/>
          <a:chOff x="0" y="0"/>
          <a:chExt cx="0" cy="0"/>
        </a:xfrm>
      </p:grpSpPr>
      <p:pic>
        <p:nvPicPr>
          <p:cNvPr id="171" name="Google Shape;171;p19"/>
          <p:cNvPicPr preferRelativeResize="0"/>
          <p:nvPr/>
        </p:nvPicPr>
        <p:blipFill>
          <a:blip r:embed="rId2">
            <a:alphaModFix/>
          </a:blip>
          <a:stretch>
            <a:fillRect/>
          </a:stretch>
        </p:blipFill>
        <p:spPr>
          <a:xfrm>
            <a:off x="0" y="-50"/>
            <a:ext cx="9144029" cy="5143500"/>
          </a:xfrm>
          <a:prstGeom prst="rect">
            <a:avLst/>
          </a:prstGeom>
          <a:noFill/>
          <a:ln>
            <a:noFill/>
          </a:ln>
        </p:spPr>
      </p:pic>
      <p:pic>
        <p:nvPicPr>
          <p:cNvPr id="172" name="Google Shape;172;p19"/>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173" name="Google Shape;173;p19"/>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174" name="Google Shape;174;p19"/>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175" name="Google Shape;175;p19"/>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176" name="Google Shape;176;p19"/>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77" name="Google Shape;177;p19"/>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78" name="Google Shape;178;p19"/>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79" name="Google Shape;179;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hapter - Option 7">
  <p:cSld name="CUSTOM_7_1_1_1_1">
    <p:spTree>
      <p:nvGrpSpPr>
        <p:cNvPr id="1" name="Shape 180"/>
        <p:cNvGrpSpPr/>
        <p:nvPr/>
      </p:nvGrpSpPr>
      <p:grpSpPr>
        <a:xfrm>
          <a:off x="0" y="0"/>
          <a:ext cx="0" cy="0"/>
          <a:chOff x="0" y="0"/>
          <a:chExt cx="0" cy="0"/>
        </a:xfrm>
      </p:grpSpPr>
      <p:pic>
        <p:nvPicPr>
          <p:cNvPr id="181" name="Google Shape;181;p20"/>
          <p:cNvPicPr preferRelativeResize="0"/>
          <p:nvPr/>
        </p:nvPicPr>
        <p:blipFill>
          <a:blip r:embed="rId2">
            <a:alphaModFix/>
          </a:blip>
          <a:stretch>
            <a:fillRect/>
          </a:stretch>
        </p:blipFill>
        <p:spPr>
          <a:xfrm>
            <a:off x="0" y="0"/>
            <a:ext cx="9144029" cy="5143500"/>
          </a:xfrm>
          <a:prstGeom prst="rect">
            <a:avLst/>
          </a:prstGeom>
          <a:noFill/>
          <a:ln>
            <a:noFill/>
          </a:ln>
        </p:spPr>
      </p:pic>
      <p:pic>
        <p:nvPicPr>
          <p:cNvPr id="182" name="Google Shape;182;p20"/>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183" name="Google Shape;183;p20"/>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184" name="Google Shape;184;p20"/>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185" name="Google Shape;185;p20"/>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186" name="Google Shape;186;p20"/>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87" name="Google Shape;187;p20"/>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88" name="Google Shape;188;p20"/>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89" name="Google Shape;189;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hapter - Option 8">
  <p:cSld name="CUSTOM_7_1_1_1_1_1">
    <p:spTree>
      <p:nvGrpSpPr>
        <p:cNvPr id="1" name="Shape 190"/>
        <p:cNvGrpSpPr/>
        <p:nvPr/>
      </p:nvGrpSpPr>
      <p:grpSpPr>
        <a:xfrm>
          <a:off x="0" y="0"/>
          <a:ext cx="0" cy="0"/>
          <a:chOff x="0" y="0"/>
          <a:chExt cx="0" cy="0"/>
        </a:xfrm>
      </p:grpSpPr>
      <p:pic>
        <p:nvPicPr>
          <p:cNvPr id="191" name="Google Shape;191;p21"/>
          <p:cNvPicPr preferRelativeResize="0"/>
          <p:nvPr/>
        </p:nvPicPr>
        <p:blipFill rotWithShape="1">
          <a:blip r:embed="rId2">
            <a:alphaModFix/>
          </a:blip>
          <a:srcRect l="26533" t="8382" r="11833" b="8047"/>
          <a:stretch/>
        </p:blipFill>
        <p:spPr>
          <a:xfrm>
            <a:off x="2400300" y="0"/>
            <a:ext cx="6743701" cy="5143500"/>
          </a:xfrm>
          <a:prstGeom prst="rect">
            <a:avLst/>
          </a:prstGeom>
          <a:noFill/>
          <a:ln>
            <a:noFill/>
          </a:ln>
        </p:spPr>
      </p:pic>
      <p:pic>
        <p:nvPicPr>
          <p:cNvPr id="192" name="Google Shape;192;p21"/>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193" name="Google Shape;193;p21"/>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194" name="Google Shape;194;p21"/>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195" name="Google Shape;195;p21"/>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196" name="Google Shape;196;p21"/>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97" name="Google Shape;197;p21"/>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98" name="Google Shape;198;p21"/>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99" name="Google Shape;199;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hapter - Option 9">
  <p:cSld name="CUSTOM_7_1_1_1_1_1_1">
    <p:spTree>
      <p:nvGrpSpPr>
        <p:cNvPr id="1" name="Shape 200"/>
        <p:cNvGrpSpPr/>
        <p:nvPr/>
      </p:nvGrpSpPr>
      <p:grpSpPr>
        <a:xfrm>
          <a:off x="0" y="0"/>
          <a:ext cx="0" cy="0"/>
          <a:chOff x="0" y="0"/>
          <a:chExt cx="0" cy="0"/>
        </a:xfrm>
      </p:grpSpPr>
      <p:pic>
        <p:nvPicPr>
          <p:cNvPr id="201" name="Google Shape;201;p22"/>
          <p:cNvPicPr preferRelativeResize="0"/>
          <p:nvPr/>
        </p:nvPicPr>
        <p:blipFill>
          <a:blip r:embed="rId2">
            <a:alphaModFix/>
          </a:blip>
          <a:stretch>
            <a:fillRect/>
          </a:stretch>
        </p:blipFill>
        <p:spPr>
          <a:xfrm>
            <a:off x="0" y="-33"/>
            <a:ext cx="9144000" cy="5143484"/>
          </a:xfrm>
          <a:prstGeom prst="rect">
            <a:avLst/>
          </a:prstGeom>
          <a:noFill/>
          <a:ln>
            <a:noFill/>
          </a:ln>
        </p:spPr>
      </p:pic>
      <p:pic>
        <p:nvPicPr>
          <p:cNvPr id="202" name="Google Shape;202;p22"/>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203" name="Google Shape;203;p22"/>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204" name="Google Shape;204;p22"/>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205" name="Google Shape;205;p22"/>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206" name="Google Shape;206;p22"/>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207" name="Google Shape;207;p22"/>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208" name="Google Shape;208;p22"/>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209" name="Google Shape;209;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hapter - Option 10">
  <p:cSld name="CUSTOM_7_1_1_1_1_1_1_1">
    <p:spTree>
      <p:nvGrpSpPr>
        <p:cNvPr id="1" name="Shape 210"/>
        <p:cNvGrpSpPr/>
        <p:nvPr/>
      </p:nvGrpSpPr>
      <p:grpSpPr>
        <a:xfrm>
          <a:off x="0" y="0"/>
          <a:ext cx="0" cy="0"/>
          <a:chOff x="0" y="0"/>
          <a:chExt cx="0" cy="0"/>
        </a:xfrm>
      </p:grpSpPr>
      <p:pic>
        <p:nvPicPr>
          <p:cNvPr id="211" name="Google Shape;211;p23"/>
          <p:cNvPicPr preferRelativeResize="0"/>
          <p:nvPr/>
        </p:nvPicPr>
        <p:blipFill>
          <a:blip r:embed="rId2">
            <a:alphaModFix/>
          </a:blip>
          <a:stretch>
            <a:fillRect/>
          </a:stretch>
        </p:blipFill>
        <p:spPr>
          <a:xfrm>
            <a:off x="0" y="0"/>
            <a:ext cx="9144029" cy="5143500"/>
          </a:xfrm>
          <a:prstGeom prst="rect">
            <a:avLst/>
          </a:prstGeom>
          <a:noFill/>
          <a:ln>
            <a:noFill/>
          </a:ln>
        </p:spPr>
      </p:pic>
      <p:pic>
        <p:nvPicPr>
          <p:cNvPr id="212" name="Google Shape;212;p23"/>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213" name="Google Shape;213;p23"/>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214" name="Google Shape;214;p23"/>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215" name="Google Shape;215;p23"/>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216" name="Google Shape;216;p23"/>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217" name="Google Shape;217;p23"/>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218" name="Google Shape;218;p23"/>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219" name="Google Shape;219;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hapter - Option 11">
  <p:cSld name="CUSTOM_7_1_1_1_1_1_1_1_1">
    <p:spTree>
      <p:nvGrpSpPr>
        <p:cNvPr id="1" name="Shape 220"/>
        <p:cNvGrpSpPr/>
        <p:nvPr/>
      </p:nvGrpSpPr>
      <p:grpSpPr>
        <a:xfrm>
          <a:off x="0" y="0"/>
          <a:ext cx="0" cy="0"/>
          <a:chOff x="0" y="0"/>
          <a:chExt cx="0" cy="0"/>
        </a:xfrm>
      </p:grpSpPr>
      <p:pic>
        <p:nvPicPr>
          <p:cNvPr id="221" name="Google Shape;221;p24"/>
          <p:cNvPicPr preferRelativeResize="0"/>
          <p:nvPr/>
        </p:nvPicPr>
        <p:blipFill>
          <a:blip r:embed="rId2">
            <a:alphaModFix/>
          </a:blip>
          <a:stretch>
            <a:fillRect/>
          </a:stretch>
        </p:blipFill>
        <p:spPr>
          <a:xfrm>
            <a:off x="0" y="17"/>
            <a:ext cx="9144000" cy="5143484"/>
          </a:xfrm>
          <a:prstGeom prst="rect">
            <a:avLst/>
          </a:prstGeom>
          <a:noFill/>
          <a:ln>
            <a:noFill/>
          </a:ln>
        </p:spPr>
      </p:pic>
      <p:pic>
        <p:nvPicPr>
          <p:cNvPr id="222" name="Google Shape;222;p24"/>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223" name="Google Shape;223;p24"/>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224" name="Google Shape;224;p24"/>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225" name="Google Shape;225;p24"/>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226" name="Google Shape;226;p24"/>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227" name="Google Shape;227;p24"/>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228" name="Google Shape;228;p24"/>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229" name="Google Shape;229;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303"/>
            <a:ext cx="4038600" cy="3394009"/>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hasCustomPrompt="1"/>
          </p:nvPr>
        </p:nvSpPr>
        <p:spPr>
          <a:xfrm>
            <a:off x="4648200" y="1200303"/>
            <a:ext cx="4038600" cy="3394009"/>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p:cNvSpPr>
            <a:spLocks noGrp="1"/>
          </p:cNvSpPr>
          <p:nvPr>
            <p:ph sz="half" idx="10"/>
          </p:nvPr>
        </p:nvSpPr>
        <p:spPr>
          <a:xfrm>
            <a:off x="467544" y="363590"/>
            <a:ext cx="8208912" cy="828060"/>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a:t>Click to edit Master text styles</a:t>
            </a:r>
            <a:endParaRPr lang="en-US" dirty="0"/>
          </a:p>
        </p:txBody>
      </p:sp>
    </p:spTree>
    <p:extLst>
      <p:ext uri="{BB962C8B-B14F-4D97-AF65-F5344CB8AC3E}">
        <p14:creationId xmlns:p14="http://schemas.microsoft.com/office/powerpoint/2010/main" val="1077328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24B403D8-67B4-B744-BBDD-272974793FAC}" type="datetimeFigureOut">
              <a:rPr lang="en-US" smtClean="0"/>
              <a:t>9/23/2020</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45B88F9-105A-5041-855D-AE62CCA1BD7E}" type="slidenum">
              <a:rPr lang="en-US" smtClean="0"/>
              <a:t>‹#›</a:t>
            </a:fld>
            <a:endParaRPr lang="en-US"/>
          </a:p>
        </p:txBody>
      </p:sp>
    </p:spTree>
    <p:extLst>
      <p:ext uri="{BB962C8B-B14F-4D97-AF65-F5344CB8AC3E}">
        <p14:creationId xmlns:p14="http://schemas.microsoft.com/office/powerpoint/2010/main" val="348343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Content Blue">
  <p:cSld name="1_Title Slide">
    <p:spTree>
      <p:nvGrpSpPr>
        <p:cNvPr id="1" name="Shape 47"/>
        <p:cNvGrpSpPr/>
        <p:nvPr/>
      </p:nvGrpSpPr>
      <p:grpSpPr>
        <a:xfrm>
          <a:off x="0" y="0"/>
          <a:ext cx="0" cy="0"/>
          <a:chOff x="0" y="0"/>
          <a:chExt cx="0" cy="0"/>
        </a:xfrm>
      </p:grpSpPr>
      <p:sp>
        <p:nvSpPr>
          <p:cNvPr id="48" name="Google Shape;48;p6"/>
          <p:cNvSpPr/>
          <p:nvPr/>
        </p:nvSpPr>
        <p:spPr>
          <a:xfrm>
            <a:off x="0" y="0"/>
            <a:ext cx="9144000" cy="5143500"/>
          </a:xfrm>
          <a:custGeom>
            <a:avLst/>
            <a:gdLst/>
            <a:ahLst/>
            <a:cxnLst/>
            <a:rect l="l" t="t" r="r" b="b"/>
            <a:pathLst>
              <a:path w="9144000" h="6858000" extrusionOk="0">
                <a:moveTo>
                  <a:pt x="0" y="6858000"/>
                </a:moveTo>
                <a:lnTo>
                  <a:pt x="9144000" y="6858000"/>
                </a:lnTo>
                <a:lnTo>
                  <a:pt x="9144000" y="0"/>
                </a:lnTo>
                <a:lnTo>
                  <a:pt x="0" y="0"/>
                </a:lnTo>
                <a:lnTo>
                  <a:pt x="0" y="685800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111E4E"/>
              </a:solidFill>
              <a:latin typeface="Calibri"/>
              <a:ea typeface="Calibri"/>
              <a:cs typeface="Calibri"/>
              <a:sym typeface="Calibri"/>
            </a:endParaRPr>
          </a:p>
        </p:txBody>
      </p:sp>
      <p:sp>
        <p:nvSpPr>
          <p:cNvPr id="49" name="Google Shape;49;p6"/>
          <p:cNvSpPr/>
          <p:nvPr/>
        </p:nvSpPr>
        <p:spPr>
          <a:xfrm>
            <a:off x="0" y="4596746"/>
            <a:ext cx="9144000" cy="547211"/>
          </a:xfrm>
          <a:custGeom>
            <a:avLst/>
            <a:gdLst/>
            <a:ahLst/>
            <a:cxnLst/>
            <a:rect l="l" t="t" r="r" b="b"/>
            <a:pathLst>
              <a:path w="9144000" h="729615" extrusionOk="0">
                <a:moveTo>
                  <a:pt x="7027" y="0"/>
                </a:moveTo>
                <a:lnTo>
                  <a:pt x="0" y="3358"/>
                </a:lnTo>
                <a:lnTo>
                  <a:pt x="0" y="729007"/>
                </a:lnTo>
                <a:lnTo>
                  <a:pt x="9144000" y="729007"/>
                </a:lnTo>
                <a:lnTo>
                  <a:pt x="9144000" y="44974"/>
                </a:lnTo>
                <a:lnTo>
                  <a:pt x="702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50;p6"/>
          <p:cNvSpPr/>
          <p:nvPr/>
        </p:nvSpPr>
        <p:spPr>
          <a:xfrm>
            <a:off x="0" y="4562713"/>
            <a:ext cx="9144000" cy="581025"/>
          </a:xfrm>
          <a:custGeom>
            <a:avLst/>
            <a:gdLst/>
            <a:ahLst/>
            <a:cxnLst/>
            <a:rect l="l" t="t" r="r" b="b"/>
            <a:pathLst>
              <a:path w="9144000" h="774700" extrusionOk="0">
                <a:moveTo>
                  <a:pt x="0" y="0"/>
                </a:moveTo>
                <a:lnTo>
                  <a:pt x="0" y="774383"/>
                </a:lnTo>
                <a:lnTo>
                  <a:pt x="9144000" y="774383"/>
                </a:lnTo>
                <a:lnTo>
                  <a:pt x="9144000" y="218025"/>
                </a:lnTo>
                <a:lnTo>
                  <a:pt x="0" y="0"/>
                </a:lnTo>
                <a:close/>
              </a:path>
            </a:pathLst>
          </a:custGeom>
          <a:solidFill>
            <a:srgbClr val="48C2C5"/>
          </a:solidFill>
          <a:ln>
            <a:noFill/>
          </a:ln>
          <a:effectLst>
            <a:outerShdw sx="1000" sy="1000" algn="ctr" rotWithShape="0">
              <a:schemeClr val="lt1"/>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6"/>
          <p:cNvSpPr/>
          <p:nvPr/>
        </p:nvSpPr>
        <p:spPr>
          <a:xfrm>
            <a:off x="0" y="4563190"/>
            <a:ext cx="9144000" cy="580549"/>
          </a:xfrm>
          <a:custGeom>
            <a:avLst/>
            <a:gdLst/>
            <a:ahLst/>
            <a:cxnLst/>
            <a:rect l="l" t="t" r="r" b="b"/>
            <a:pathLst>
              <a:path w="9144000" h="774065" extrusionOk="0">
                <a:moveTo>
                  <a:pt x="0" y="0"/>
                </a:moveTo>
                <a:lnTo>
                  <a:pt x="0" y="773743"/>
                </a:lnTo>
                <a:lnTo>
                  <a:pt x="9144000" y="773743"/>
                </a:lnTo>
                <a:lnTo>
                  <a:pt x="9144000" y="344332"/>
                </a:lnTo>
                <a:lnTo>
                  <a:pt x="0" y="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52;p6"/>
          <p:cNvSpPr txBox="1">
            <a:spLocks noGrp="1"/>
          </p:cNvSpPr>
          <p:nvPr>
            <p:ph type="title"/>
          </p:nvPr>
        </p:nvSpPr>
        <p:spPr>
          <a:xfrm>
            <a:off x="444500" y="279111"/>
            <a:ext cx="8255100" cy="327600"/>
          </a:xfrm>
          <a:prstGeom prst="rect">
            <a:avLst/>
          </a:prstGeom>
          <a:noFill/>
          <a:ln>
            <a:noFill/>
          </a:ln>
        </p:spPr>
        <p:txBody>
          <a:bodyPr spcFirstLastPara="1" wrap="square" lIns="0" tIns="0" rIns="0" bIns="0" anchor="t" anchorCtr="0"/>
          <a:lstStyle>
            <a:lvl1pPr marR="0" lvl="0" algn="l" rtl="0">
              <a:spcBef>
                <a:spcPts val="0"/>
              </a:spcBef>
              <a:spcAft>
                <a:spcPts val="0"/>
              </a:spcAft>
              <a:buClr>
                <a:srgbClr val="FFFFFF"/>
              </a:buClr>
              <a:buSzPts val="1400"/>
              <a:buNone/>
              <a:defRPr sz="2700" b="0" i="0" u="none" strike="noStrike" cap="non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3" name="Google Shape;53;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54" name="Google Shape;54;p6"/>
          <p:cNvSpPr txBox="1"/>
          <p:nvPr/>
        </p:nvSpPr>
        <p:spPr>
          <a:xfrm>
            <a:off x="158602" y="4798926"/>
            <a:ext cx="400200" cy="1386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900">
                <a:solidFill>
                  <a:srgbClr val="48C3C5"/>
                </a:solidFill>
                <a:latin typeface="Arial"/>
                <a:ea typeface="Arial"/>
                <a:cs typeface="Arial"/>
                <a:sym typeface="Arial"/>
              </a:rPr>
              <a:t>‹#›</a:t>
            </a:fld>
            <a:endParaRPr sz="900">
              <a:solidFill>
                <a:srgbClr val="48C3C5"/>
              </a:solidFill>
              <a:latin typeface="Arial"/>
              <a:ea typeface="Arial"/>
              <a:cs typeface="Arial"/>
              <a:sym typeface="Arial"/>
            </a:endParaRPr>
          </a:p>
        </p:txBody>
      </p:sp>
      <p:cxnSp>
        <p:nvCxnSpPr>
          <p:cNvPr id="55" name="Google Shape;55;p6"/>
          <p:cNvCxnSpPr/>
          <p:nvPr/>
        </p:nvCxnSpPr>
        <p:spPr>
          <a:xfrm>
            <a:off x="634950" y="4753875"/>
            <a:ext cx="0" cy="228600"/>
          </a:xfrm>
          <a:prstGeom prst="straightConnector1">
            <a:avLst/>
          </a:prstGeom>
          <a:noFill/>
          <a:ln w="9525" cap="flat" cmpd="sng">
            <a:solidFill>
              <a:srgbClr val="FFFFFF"/>
            </a:solidFill>
            <a:prstDash val="solid"/>
            <a:round/>
            <a:headEnd type="none" w="sm" len="sm"/>
            <a:tailEnd type="none" w="sm" len="sm"/>
          </a:ln>
          <a:effectLst>
            <a:outerShdw blurRad="40000" dist="20000" dir="5400000" rotWithShape="0">
              <a:srgbClr val="000000">
                <a:alpha val="37650"/>
              </a:srgbClr>
            </a:outerShdw>
          </a:effectLst>
        </p:spPr>
      </p:cxnSp>
      <p:sp>
        <p:nvSpPr>
          <p:cNvPr id="56" name="Google Shape;56;p6"/>
          <p:cNvSpPr txBox="1">
            <a:spLocks noGrp="1"/>
          </p:cNvSpPr>
          <p:nvPr>
            <p:ph type="title" idx="2"/>
          </p:nvPr>
        </p:nvSpPr>
        <p:spPr>
          <a:xfrm>
            <a:off x="687600" y="4798950"/>
            <a:ext cx="2853000" cy="138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800">
                <a:solidFill>
                  <a:srgbClr val="FFFFFF"/>
                </a:solidFill>
              </a:defRPr>
            </a:lvl1pPr>
            <a:lvl2pPr lvl="1" rtl="0">
              <a:spcBef>
                <a:spcPts val="0"/>
              </a:spcBef>
              <a:spcAft>
                <a:spcPts val="0"/>
              </a:spcAft>
              <a:buNone/>
              <a:defRPr sz="1100">
                <a:solidFill>
                  <a:srgbClr val="FFFFFF"/>
                </a:solidFill>
              </a:defRPr>
            </a:lvl2pPr>
            <a:lvl3pPr lvl="2" rtl="0">
              <a:spcBef>
                <a:spcPts val="0"/>
              </a:spcBef>
              <a:spcAft>
                <a:spcPts val="0"/>
              </a:spcAft>
              <a:buNone/>
              <a:defRPr sz="1100">
                <a:solidFill>
                  <a:srgbClr val="FFFFFF"/>
                </a:solidFill>
              </a:defRPr>
            </a:lvl3pPr>
            <a:lvl4pPr lvl="3" rtl="0">
              <a:spcBef>
                <a:spcPts val="0"/>
              </a:spcBef>
              <a:spcAft>
                <a:spcPts val="0"/>
              </a:spcAft>
              <a:buNone/>
              <a:defRPr sz="1100">
                <a:solidFill>
                  <a:srgbClr val="FFFFFF"/>
                </a:solidFill>
              </a:defRPr>
            </a:lvl4pPr>
            <a:lvl5pPr lvl="4" rtl="0">
              <a:spcBef>
                <a:spcPts val="0"/>
              </a:spcBef>
              <a:spcAft>
                <a:spcPts val="0"/>
              </a:spcAft>
              <a:buNone/>
              <a:defRPr sz="1100">
                <a:solidFill>
                  <a:srgbClr val="FFFFFF"/>
                </a:solidFill>
              </a:defRPr>
            </a:lvl5pPr>
            <a:lvl6pPr lvl="5" rtl="0">
              <a:spcBef>
                <a:spcPts val="0"/>
              </a:spcBef>
              <a:spcAft>
                <a:spcPts val="0"/>
              </a:spcAft>
              <a:buNone/>
              <a:defRPr sz="1100">
                <a:solidFill>
                  <a:srgbClr val="FFFFFF"/>
                </a:solidFill>
              </a:defRPr>
            </a:lvl6pPr>
            <a:lvl7pPr lvl="6" rtl="0">
              <a:spcBef>
                <a:spcPts val="0"/>
              </a:spcBef>
              <a:spcAft>
                <a:spcPts val="0"/>
              </a:spcAft>
              <a:buNone/>
              <a:defRPr sz="1100">
                <a:solidFill>
                  <a:srgbClr val="FFFFFF"/>
                </a:solidFill>
              </a:defRPr>
            </a:lvl7pPr>
            <a:lvl8pPr lvl="7" rtl="0">
              <a:spcBef>
                <a:spcPts val="0"/>
              </a:spcBef>
              <a:spcAft>
                <a:spcPts val="0"/>
              </a:spcAft>
              <a:buNone/>
              <a:defRPr sz="1100">
                <a:solidFill>
                  <a:srgbClr val="FFFFFF"/>
                </a:solidFill>
              </a:defRPr>
            </a:lvl8pPr>
            <a:lvl9pPr lvl="8" rtl="0">
              <a:spcBef>
                <a:spcPts val="0"/>
              </a:spcBef>
              <a:spcAft>
                <a:spcPts val="0"/>
              </a:spcAft>
              <a:buNone/>
              <a:defRPr sz="11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ree Slide - Blue">
  <p:cSld name="CUSTOM_6">
    <p:spTree>
      <p:nvGrpSpPr>
        <p:cNvPr id="1" name="Shape 57"/>
        <p:cNvGrpSpPr/>
        <p:nvPr/>
      </p:nvGrpSpPr>
      <p:grpSpPr>
        <a:xfrm>
          <a:off x="0" y="0"/>
          <a:ext cx="0" cy="0"/>
          <a:chOff x="0" y="0"/>
          <a:chExt cx="0" cy="0"/>
        </a:xfrm>
      </p:grpSpPr>
      <p:sp>
        <p:nvSpPr>
          <p:cNvPr id="58" name="Google Shape;58;p7"/>
          <p:cNvSpPr/>
          <p:nvPr/>
        </p:nvSpPr>
        <p:spPr>
          <a:xfrm>
            <a:off x="0" y="0"/>
            <a:ext cx="9144000" cy="5143500"/>
          </a:xfrm>
          <a:custGeom>
            <a:avLst/>
            <a:gdLst/>
            <a:ahLst/>
            <a:cxnLst/>
            <a:rect l="l" t="t" r="r" b="b"/>
            <a:pathLst>
              <a:path w="9144000" h="6858000" extrusionOk="0">
                <a:moveTo>
                  <a:pt x="0" y="6858000"/>
                </a:moveTo>
                <a:lnTo>
                  <a:pt x="9144000" y="6858000"/>
                </a:lnTo>
                <a:lnTo>
                  <a:pt x="9144000" y="0"/>
                </a:lnTo>
                <a:lnTo>
                  <a:pt x="0" y="0"/>
                </a:lnTo>
                <a:lnTo>
                  <a:pt x="0" y="685800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111E4E"/>
              </a:solidFill>
              <a:latin typeface="Calibri"/>
              <a:ea typeface="Calibri"/>
              <a:cs typeface="Calibri"/>
              <a:sym typeface="Calibri"/>
            </a:endParaRPr>
          </a:p>
        </p:txBody>
      </p:sp>
      <p:sp>
        <p:nvSpPr>
          <p:cNvPr id="59" name="Google Shape;59;p7"/>
          <p:cNvSpPr/>
          <p:nvPr/>
        </p:nvSpPr>
        <p:spPr>
          <a:xfrm>
            <a:off x="0" y="4596746"/>
            <a:ext cx="9144000" cy="547211"/>
          </a:xfrm>
          <a:custGeom>
            <a:avLst/>
            <a:gdLst/>
            <a:ahLst/>
            <a:cxnLst/>
            <a:rect l="l" t="t" r="r" b="b"/>
            <a:pathLst>
              <a:path w="9144000" h="729615" extrusionOk="0">
                <a:moveTo>
                  <a:pt x="7027" y="0"/>
                </a:moveTo>
                <a:lnTo>
                  <a:pt x="0" y="3358"/>
                </a:lnTo>
                <a:lnTo>
                  <a:pt x="0" y="729007"/>
                </a:lnTo>
                <a:lnTo>
                  <a:pt x="9144000" y="729007"/>
                </a:lnTo>
                <a:lnTo>
                  <a:pt x="9144000" y="44974"/>
                </a:lnTo>
                <a:lnTo>
                  <a:pt x="702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60;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61" name="Google Shape;61;p7"/>
          <p:cNvSpPr/>
          <p:nvPr/>
        </p:nvSpPr>
        <p:spPr>
          <a:xfrm>
            <a:off x="0" y="4562713"/>
            <a:ext cx="9144000" cy="581025"/>
          </a:xfrm>
          <a:custGeom>
            <a:avLst/>
            <a:gdLst/>
            <a:ahLst/>
            <a:cxnLst/>
            <a:rect l="l" t="t" r="r" b="b"/>
            <a:pathLst>
              <a:path w="9144000" h="774700" extrusionOk="0">
                <a:moveTo>
                  <a:pt x="0" y="0"/>
                </a:moveTo>
                <a:lnTo>
                  <a:pt x="0" y="774383"/>
                </a:lnTo>
                <a:lnTo>
                  <a:pt x="9144000" y="774383"/>
                </a:lnTo>
                <a:lnTo>
                  <a:pt x="9144000" y="218025"/>
                </a:lnTo>
                <a:lnTo>
                  <a:pt x="0" y="0"/>
                </a:lnTo>
                <a:close/>
              </a:path>
            </a:pathLst>
          </a:custGeom>
          <a:solidFill>
            <a:srgbClr val="48C2C5"/>
          </a:solidFill>
          <a:ln>
            <a:noFill/>
          </a:ln>
          <a:effectLst>
            <a:outerShdw sx="1000" sy="1000" algn="ctr" rotWithShape="0">
              <a:schemeClr val="lt1"/>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7"/>
          <p:cNvSpPr/>
          <p:nvPr/>
        </p:nvSpPr>
        <p:spPr>
          <a:xfrm>
            <a:off x="0" y="4563190"/>
            <a:ext cx="9144000" cy="580549"/>
          </a:xfrm>
          <a:custGeom>
            <a:avLst/>
            <a:gdLst/>
            <a:ahLst/>
            <a:cxnLst/>
            <a:rect l="l" t="t" r="r" b="b"/>
            <a:pathLst>
              <a:path w="9144000" h="774065" extrusionOk="0">
                <a:moveTo>
                  <a:pt x="0" y="0"/>
                </a:moveTo>
                <a:lnTo>
                  <a:pt x="0" y="773743"/>
                </a:lnTo>
                <a:lnTo>
                  <a:pt x="9144000" y="773743"/>
                </a:lnTo>
                <a:lnTo>
                  <a:pt x="9144000" y="344332"/>
                </a:lnTo>
                <a:lnTo>
                  <a:pt x="0" y="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63;p7"/>
          <p:cNvSpPr txBox="1"/>
          <p:nvPr/>
        </p:nvSpPr>
        <p:spPr>
          <a:xfrm>
            <a:off x="158602" y="4798926"/>
            <a:ext cx="400200" cy="1386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900">
                <a:solidFill>
                  <a:srgbClr val="48C3C5"/>
                </a:solidFill>
                <a:latin typeface="Arial"/>
                <a:ea typeface="Arial"/>
                <a:cs typeface="Arial"/>
                <a:sym typeface="Arial"/>
              </a:rPr>
              <a:t>‹#›</a:t>
            </a:fld>
            <a:endParaRPr sz="900">
              <a:solidFill>
                <a:srgbClr val="48C3C5"/>
              </a:solidFill>
              <a:latin typeface="Arial"/>
              <a:ea typeface="Arial"/>
              <a:cs typeface="Arial"/>
              <a:sym typeface="Arial"/>
            </a:endParaRPr>
          </a:p>
        </p:txBody>
      </p:sp>
      <p:cxnSp>
        <p:nvCxnSpPr>
          <p:cNvPr id="64" name="Google Shape;64;p7"/>
          <p:cNvCxnSpPr/>
          <p:nvPr/>
        </p:nvCxnSpPr>
        <p:spPr>
          <a:xfrm>
            <a:off x="634950" y="4753875"/>
            <a:ext cx="0" cy="228600"/>
          </a:xfrm>
          <a:prstGeom prst="straightConnector1">
            <a:avLst/>
          </a:prstGeom>
          <a:noFill/>
          <a:ln w="9525" cap="flat" cmpd="sng">
            <a:solidFill>
              <a:srgbClr val="FFFFFF"/>
            </a:solidFill>
            <a:prstDash val="solid"/>
            <a:round/>
            <a:headEnd type="none" w="sm" len="sm"/>
            <a:tailEnd type="none" w="sm" len="sm"/>
          </a:ln>
          <a:effectLst>
            <a:outerShdw blurRad="40000" dist="20000" dir="5400000" rotWithShape="0">
              <a:srgbClr val="000000">
                <a:alpha val="37650"/>
              </a:srgbClr>
            </a:outerShdw>
          </a:effectLst>
        </p:spPr>
      </p:cxnSp>
      <p:sp>
        <p:nvSpPr>
          <p:cNvPr id="65" name="Google Shape;65;p7"/>
          <p:cNvSpPr txBox="1">
            <a:spLocks noGrp="1"/>
          </p:cNvSpPr>
          <p:nvPr>
            <p:ph type="title"/>
          </p:nvPr>
        </p:nvSpPr>
        <p:spPr>
          <a:xfrm>
            <a:off x="687600" y="4798950"/>
            <a:ext cx="2853000" cy="138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800">
                <a:solidFill>
                  <a:srgbClr val="FFFFFF"/>
                </a:solidFill>
              </a:defRPr>
            </a:lvl1pPr>
            <a:lvl2pPr lvl="1" rtl="0">
              <a:spcBef>
                <a:spcPts val="0"/>
              </a:spcBef>
              <a:spcAft>
                <a:spcPts val="0"/>
              </a:spcAft>
              <a:buNone/>
              <a:defRPr sz="1100">
                <a:solidFill>
                  <a:srgbClr val="FFFFFF"/>
                </a:solidFill>
              </a:defRPr>
            </a:lvl2pPr>
            <a:lvl3pPr lvl="2" rtl="0">
              <a:spcBef>
                <a:spcPts val="0"/>
              </a:spcBef>
              <a:spcAft>
                <a:spcPts val="0"/>
              </a:spcAft>
              <a:buNone/>
              <a:defRPr sz="1100">
                <a:solidFill>
                  <a:srgbClr val="FFFFFF"/>
                </a:solidFill>
              </a:defRPr>
            </a:lvl3pPr>
            <a:lvl4pPr lvl="3" rtl="0">
              <a:spcBef>
                <a:spcPts val="0"/>
              </a:spcBef>
              <a:spcAft>
                <a:spcPts val="0"/>
              </a:spcAft>
              <a:buNone/>
              <a:defRPr sz="1100">
                <a:solidFill>
                  <a:srgbClr val="FFFFFF"/>
                </a:solidFill>
              </a:defRPr>
            </a:lvl4pPr>
            <a:lvl5pPr lvl="4" rtl="0">
              <a:spcBef>
                <a:spcPts val="0"/>
              </a:spcBef>
              <a:spcAft>
                <a:spcPts val="0"/>
              </a:spcAft>
              <a:buNone/>
              <a:defRPr sz="1100">
                <a:solidFill>
                  <a:srgbClr val="FFFFFF"/>
                </a:solidFill>
              </a:defRPr>
            </a:lvl5pPr>
            <a:lvl6pPr lvl="5" rtl="0">
              <a:spcBef>
                <a:spcPts val="0"/>
              </a:spcBef>
              <a:spcAft>
                <a:spcPts val="0"/>
              </a:spcAft>
              <a:buNone/>
              <a:defRPr sz="1100">
                <a:solidFill>
                  <a:srgbClr val="FFFFFF"/>
                </a:solidFill>
              </a:defRPr>
            </a:lvl6pPr>
            <a:lvl7pPr lvl="6" rtl="0">
              <a:spcBef>
                <a:spcPts val="0"/>
              </a:spcBef>
              <a:spcAft>
                <a:spcPts val="0"/>
              </a:spcAft>
              <a:buNone/>
              <a:defRPr sz="1100">
                <a:solidFill>
                  <a:srgbClr val="FFFFFF"/>
                </a:solidFill>
              </a:defRPr>
            </a:lvl7pPr>
            <a:lvl8pPr lvl="7" rtl="0">
              <a:spcBef>
                <a:spcPts val="0"/>
              </a:spcBef>
              <a:spcAft>
                <a:spcPts val="0"/>
              </a:spcAft>
              <a:buNone/>
              <a:defRPr sz="1100">
                <a:solidFill>
                  <a:srgbClr val="FFFFFF"/>
                </a:solidFill>
              </a:defRPr>
            </a:lvl8pPr>
            <a:lvl9pPr lvl="8" rtl="0">
              <a:spcBef>
                <a:spcPts val="0"/>
              </a:spcBef>
              <a:spcAft>
                <a:spcPts val="0"/>
              </a:spcAft>
              <a:buNone/>
              <a:defRPr sz="1100">
                <a:solidFill>
                  <a:srgbClr val="FFFFF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Quote/Number - Blue">
  <p:cSld name="2_Title Slide">
    <p:spTree>
      <p:nvGrpSpPr>
        <p:cNvPr id="1" name="Shape 66"/>
        <p:cNvGrpSpPr/>
        <p:nvPr/>
      </p:nvGrpSpPr>
      <p:grpSpPr>
        <a:xfrm>
          <a:off x="0" y="0"/>
          <a:ext cx="0" cy="0"/>
          <a:chOff x="0" y="0"/>
          <a:chExt cx="0" cy="0"/>
        </a:xfrm>
      </p:grpSpPr>
      <p:sp>
        <p:nvSpPr>
          <p:cNvPr id="67" name="Google Shape;67;p8"/>
          <p:cNvSpPr/>
          <p:nvPr/>
        </p:nvSpPr>
        <p:spPr>
          <a:xfrm>
            <a:off x="0" y="0"/>
            <a:ext cx="9144000" cy="5143500"/>
          </a:xfrm>
          <a:custGeom>
            <a:avLst/>
            <a:gdLst/>
            <a:ahLst/>
            <a:cxnLst/>
            <a:rect l="l" t="t" r="r" b="b"/>
            <a:pathLst>
              <a:path w="9144000" h="6858000" extrusionOk="0">
                <a:moveTo>
                  <a:pt x="0" y="6858000"/>
                </a:moveTo>
                <a:lnTo>
                  <a:pt x="9144000" y="6858000"/>
                </a:lnTo>
                <a:lnTo>
                  <a:pt x="9144000" y="0"/>
                </a:lnTo>
                <a:lnTo>
                  <a:pt x="0" y="0"/>
                </a:lnTo>
                <a:lnTo>
                  <a:pt x="0" y="685800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111E4E"/>
              </a:solidFill>
              <a:latin typeface="Calibri"/>
              <a:ea typeface="Calibri"/>
              <a:cs typeface="Calibri"/>
              <a:sym typeface="Calibri"/>
            </a:endParaRPr>
          </a:p>
        </p:txBody>
      </p:sp>
      <p:sp>
        <p:nvSpPr>
          <p:cNvPr id="68" name="Google Shape;68;p8"/>
          <p:cNvSpPr/>
          <p:nvPr/>
        </p:nvSpPr>
        <p:spPr>
          <a:xfrm>
            <a:off x="0" y="4596746"/>
            <a:ext cx="9144000" cy="547211"/>
          </a:xfrm>
          <a:custGeom>
            <a:avLst/>
            <a:gdLst/>
            <a:ahLst/>
            <a:cxnLst/>
            <a:rect l="l" t="t" r="r" b="b"/>
            <a:pathLst>
              <a:path w="9144000" h="729615" extrusionOk="0">
                <a:moveTo>
                  <a:pt x="7027" y="0"/>
                </a:moveTo>
                <a:lnTo>
                  <a:pt x="0" y="3358"/>
                </a:lnTo>
                <a:lnTo>
                  <a:pt x="0" y="729007"/>
                </a:lnTo>
                <a:lnTo>
                  <a:pt x="9144000" y="729007"/>
                </a:lnTo>
                <a:lnTo>
                  <a:pt x="9144000" y="44974"/>
                </a:lnTo>
                <a:lnTo>
                  <a:pt x="702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8"/>
          <p:cNvSpPr/>
          <p:nvPr/>
        </p:nvSpPr>
        <p:spPr>
          <a:xfrm>
            <a:off x="0" y="4562713"/>
            <a:ext cx="9144000" cy="581025"/>
          </a:xfrm>
          <a:custGeom>
            <a:avLst/>
            <a:gdLst/>
            <a:ahLst/>
            <a:cxnLst/>
            <a:rect l="l" t="t" r="r" b="b"/>
            <a:pathLst>
              <a:path w="9144000" h="774700" extrusionOk="0">
                <a:moveTo>
                  <a:pt x="0" y="0"/>
                </a:moveTo>
                <a:lnTo>
                  <a:pt x="0" y="774383"/>
                </a:lnTo>
                <a:lnTo>
                  <a:pt x="9144000" y="774383"/>
                </a:lnTo>
                <a:lnTo>
                  <a:pt x="9144000" y="218025"/>
                </a:lnTo>
                <a:lnTo>
                  <a:pt x="0" y="0"/>
                </a:lnTo>
                <a:close/>
              </a:path>
            </a:pathLst>
          </a:custGeom>
          <a:solidFill>
            <a:srgbClr val="48C2C5"/>
          </a:solidFill>
          <a:ln>
            <a:noFill/>
          </a:ln>
          <a:effectLst>
            <a:outerShdw sx="1000" sy="1000" algn="ctr" rotWithShape="0">
              <a:schemeClr val="lt1"/>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8"/>
          <p:cNvSpPr/>
          <p:nvPr/>
        </p:nvSpPr>
        <p:spPr>
          <a:xfrm>
            <a:off x="0" y="4563190"/>
            <a:ext cx="9144000" cy="580549"/>
          </a:xfrm>
          <a:custGeom>
            <a:avLst/>
            <a:gdLst/>
            <a:ahLst/>
            <a:cxnLst/>
            <a:rect l="l" t="t" r="r" b="b"/>
            <a:pathLst>
              <a:path w="9144000" h="774065" extrusionOk="0">
                <a:moveTo>
                  <a:pt x="0" y="0"/>
                </a:moveTo>
                <a:lnTo>
                  <a:pt x="0" y="773743"/>
                </a:lnTo>
                <a:lnTo>
                  <a:pt x="9144000" y="773743"/>
                </a:lnTo>
                <a:lnTo>
                  <a:pt x="9144000" y="344332"/>
                </a:lnTo>
                <a:lnTo>
                  <a:pt x="0" y="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8"/>
          <p:cNvSpPr txBox="1">
            <a:spLocks noGrp="1"/>
          </p:cNvSpPr>
          <p:nvPr>
            <p:ph type="title"/>
          </p:nvPr>
        </p:nvSpPr>
        <p:spPr>
          <a:xfrm>
            <a:off x="444500" y="279111"/>
            <a:ext cx="8255100" cy="327600"/>
          </a:xfrm>
          <a:prstGeom prst="rect">
            <a:avLst/>
          </a:prstGeom>
          <a:noFill/>
          <a:ln>
            <a:noFill/>
          </a:ln>
        </p:spPr>
        <p:txBody>
          <a:bodyPr spcFirstLastPara="1" wrap="square" lIns="0" tIns="0" rIns="0" bIns="0" anchor="t" anchorCtr="0"/>
          <a:lstStyle>
            <a:lvl1pPr marR="0" lvl="0" algn="l" rtl="0">
              <a:spcBef>
                <a:spcPts val="0"/>
              </a:spcBef>
              <a:spcAft>
                <a:spcPts val="0"/>
              </a:spcAft>
              <a:buClr>
                <a:srgbClr val="FFFFFF"/>
              </a:buClr>
              <a:buSzPts val="1400"/>
              <a:buNone/>
              <a:defRPr sz="2700" b="0" i="0" u="none" strike="noStrike" cap="non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2" name="Google Shape;72;p8"/>
          <p:cNvSpPr txBox="1">
            <a:spLocks noGrp="1"/>
          </p:cNvSpPr>
          <p:nvPr>
            <p:ph type="title" idx="2"/>
          </p:nvPr>
        </p:nvSpPr>
        <p:spPr>
          <a:xfrm>
            <a:off x="491975" y="1151700"/>
            <a:ext cx="6831900" cy="3052500"/>
          </a:xfrm>
          <a:prstGeom prst="rect">
            <a:avLst/>
          </a:prstGeom>
          <a:noFill/>
          <a:ln>
            <a:noFill/>
          </a:ln>
        </p:spPr>
        <p:txBody>
          <a:bodyPr spcFirstLastPara="1" wrap="square" lIns="91425" tIns="91425" rIns="91425" bIns="91425" anchor="t" anchorCtr="0"/>
          <a:lstStyle>
            <a:lvl1pPr lvl="0">
              <a:spcBef>
                <a:spcPts val="0"/>
              </a:spcBef>
              <a:spcAft>
                <a:spcPts val="0"/>
              </a:spcAft>
              <a:buNone/>
              <a:defRPr sz="6000" b="1">
                <a:solidFill>
                  <a:srgbClr val="17A6A8"/>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73" name="Google Shape;73;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74" name="Google Shape;74;p8"/>
          <p:cNvSpPr txBox="1"/>
          <p:nvPr/>
        </p:nvSpPr>
        <p:spPr>
          <a:xfrm>
            <a:off x="158602" y="4798926"/>
            <a:ext cx="400200" cy="1386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900">
                <a:solidFill>
                  <a:srgbClr val="48C3C5"/>
                </a:solidFill>
                <a:latin typeface="Arial"/>
                <a:ea typeface="Arial"/>
                <a:cs typeface="Arial"/>
                <a:sym typeface="Arial"/>
              </a:rPr>
              <a:t>‹#›</a:t>
            </a:fld>
            <a:endParaRPr sz="900">
              <a:solidFill>
                <a:srgbClr val="48C3C5"/>
              </a:solidFill>
              <a:latin typeface="Arial"/>
              <a:ea typeface="Arial"/>
              <a:cs typeface="Arial"/>
              <a:sym typeface="Arial"/>
            </a:endParaRPr>
          </a:p>
        </p:txBody>
      </p:sp>
      <p:cxnSp>
        <p:nvCxnSpPr>
          <p:cNvPr id="75" name="Google Shape;75;p8"/>
          <p:cNvCxnSpPr/>
          <p:nvPr/>
        </p:nvCxnSpPr>
        <p:spPr>
          <a:xfrm>
            <a:off x="634950" y="4753875"/>
            <a:ext cx="0" cy="228600"/>
          </a:xfrm>
          <a:prstGeom prst="straightConnector1">
            <a:avLst/>
          </a:prstGeom>
          <a:noFill/>
          <a:ln w="9525" cap="flat" cmpd="sng">
            <a:solidFill>
              <a:srgbClr val="FFFFFF"/>
            </a:solidFill>
            <a:prstDash val="solid"/>
            <a:round/>
            <a:headEnd type="none" w="sm" len="sm"/>
            <a:tailEnd type="none" w="sm" len="sm"/>
          </a:ln>
          <a:effectLst>
            <a:outerShdw blurRad="40000" dist="20000" dir="5400000" rotWithShape="0">
              <a:srgbClr val="000000">
                <a:alpha val="37650"/>
              </a:srgbClr>
            </a:outerShdw>
          </a:effectLst>
        </p:spPr>
      </p:cxnSp>
      <p:sp>
        <p:nvSpPr>
          <p:cNvPr id="76" name="Google Shape;76;p8"/>
          <p:cNvSpPr txBox="1">
            <a:spLocks noGrp="1"/>
          </p:cNvSpPr>
          <p:nvPr>
            <p:ph type="title" idx="3"/>
          </p:nvPr>
        </p:nvSpPr>
        <p:spPr>
          <a:xfrm>
            <a:off x="687600" y="4798950"/>
            <a:ext cx="2853000" cy="138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800">
                <a:solidFill>
                  <a:srgbClr val="FFFFFF"/>
                </a:solidFill>
              </a:defRPr>
            </a:lvl1pPr>
            <a:lvl2pPr lvl="1" rtl="0">
              <a:spcBef>
                <a:spcPts val="0"/>
              </a:spcBef>
              <a:spcAft>
                <a:spcPts val="0"/>
              </a:spcAft>
              <a:buNone/>
              <a:defRPr sz="1100">
                <a:solidFill>
                  <a:srgbClr val="FFFFFF"/>
                </a:solidFill>
              </a:defRPr>
            </a:lvl2pPr>
            <a:lvl3pPr lvl="2" rtl="0">
              <a:spcBef>
                <a:spcPts val="0"/>
              </a:spcBef>
              <a:spcAft>
                <a:spcPts val="0"/>
              </a:spcAft>
              <a:buNone/>
              <a:defRPr sz="1100">
                <a:solidFill>
                  <a:srgbClr val="FFFFFF"/>
                </a:solidFill>
              </a:defRPr>
            </a:lvl3pPr>
            <a:lvl4pPr lvl="3" rtl="0">
              <a:spcBef>
                <a:spcPts val="0"/>
              </a:spcBef>
              <a:spcAft>
                <a:spcPts val="0"/>
              </a:spcAft>
              <a:buNone/>
              <a:defRPr sz="1100">
                <a:solidFill>
                  <a:srgbClr val="FFFFFF"/>
                </a:solidFill>
              </a:defRPr>
            </a:lvl4pPr>
            <a:lvl5pPr lvl="4" rtl="0">
              <a:spcBef>
                <a:spcPts val="0"/>
              </a:spcBef>
              <a:spcAft>
                <a:spcPts val="0"/>
              </a:spcAft>
              <a:buNone/>
              <a:defRPr sz="1100">
                <a:solidFill>
                  <a:srgbClr val="FFFFFF"/>
                </a:solidFill>
              </a:defRPr>
            </a:lvl5pPr>
            <a:lvl6pPr lvl="5" rtl="0">
              <a:spcBef>
                <a:spcPts val="0"/>
              </a:spcBef>
              <a:spcAft>
                <a:spcPts val="0"/>
              </a:spcAft>
              <a:buNone/>
              <a:defRPr sz="1100">
                <a:solidFill>
                  <a:srgbClr val="FFFFFF"/>
                </a:solidFill>
              </a:defRPr>
            </a:lvl6pPr>
            <a:lvl7pPr lvl="6" rtl="0">
              <a:spcBef>
                <a:spcPts val="0"/>
              </a:spcBef>
              <a:spcAft>
                <a:spcPts val="0"/>
              </a:spcAft>
              <a:buNone/>
              <a:defRPr sz="1100">
                <a:solidFill>
                  <a:srgbClr val="FFFFFF"/>
                </a:solidFill>
              </a:defRPr>
            </a:lvl7pPr>
            <a:lvl8pPr lvl="7" rtl="0">
              <a:spcBef>
                <a:spcPts val="0"/>
              </a:spcBef>
              <a:spcAft>
                <a:spcPts val="0"/>
              </a:spcAft>
              <a:buNone/>
              <a:defRPr sz="1100">
                <a:solidFill>
                  <a:srgbClr val="FFFFFF"/>
                </a:solidFill>
              </a:defRPr>
            </a:lvl8pPr>
            <a:lvl9pPr lvl="8" rtl="0">
              <a:spcBef>
                <a:spcPts val="0"/>
              </a:spcBef>
              <a:spcAft>
                <a:spcPts val="0"/>
              </a:spcAft>
              <a:buNone/>
              <a:defRPr sz="1100">
                <a:solidFill>
                  <a:srgbClr val="FFFFFF"/>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Quote/Number - Teal" type="obj">
  <p:cSld name="OBJECT">
    <p:spTree>
      <p:nvGrpSpPr>
        <p:cNvPr id="1" name="Shape 77"/>
        <p:cNvGrpSpPr/>
        <p:nvPr/>
      </p:nvGrpSpPr>
      <p:grpSpPr>
        <a:xfrm>
          <a:off x="0" y="0"/>
          <a:ext cx="0" cy="0"/>
          <a:chOff x="0" y="0"/>
          <a:chExt cx="0" cy="0"/>
        </a:xfrm>
      </p:grpSpPr>
      <p:sp>
        <p:nvSpPr>
          <p:cNvPr id="78" name="Google Shape;78;p9"/>
          <p:cNvSpPr/>
          <p:nvPr/>
        </p:nvSpPr>
        <p:spPr>
          <a:xfrm>
            <a:off x="7471" y="0"/>
            <a:ext cx="9144000" cy="5143200"/>
          </a:xfrm>
          <a:prstGeom prst="rect">
            <a:avLst/>
          </a:prstGeom>
          <a:solidFill>
            <a:srgbClr val="17A6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 name="Google Shape;79;p9"/>
          <p:cNvSpPr txBox="1">
            <a:spLocks noGrp="1"/>
          </p:cNvSpPr>
          <p:nvPr>
            <p:ph type="sldNum" idx="12"/>
          </p:nvPr>
        </p:nvSpPr>
        <p:spPr>
          <a:xfrm>
            <a:off x="6400800" y="5117726"/>
            <a:ext cx="2103000" cy="2076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80" name="Google Shape;80;p9"/>
          <p:cNvSpPr/>
          <p:nvPr/>
        </p:nvSpPr>
        <p:spPr>
          <a:xfrm>
            <a:off x="0" y="4596746"/>
            <a:ext cx="9144000" cy="547211"/>
          </a:xfrm>
          <a:custGeom>
            <a:avLst/>
            <a:gdLst/>
            <a:ahLst/>
            <a:cxnLst/>
            <a:rect l="l" t="t" r="r" b="b"/>
            <a:pathLst>
              <a:path w="9144000" h="729615" extrusionOk="0">
                <a:moveTo>
                  <a:pt x="7027" y="0"/>
                </a:moveTo>
                <a:lnTo>
                  <a:pt x="0" y="3358"/>
                </a:lnTo>
                <a:lnTo>
                  <a:pt x="0" y="729007"/>
                </a:lnTo>
                <a:lnTo>
                  <a:pt x="9144000" y="729007"/>
                </a:lnTo>
                <a:lnTo>
                  <a:pt x="9144000" y="44974"/>
                </a:lnTo>
                <a:lnTo>
                  <a:pt x="7027" y="0"/>
                </a:lnTo>
                <a:close/>
              </a:path>
            </a:pathLst>
          </a:custGeom>
          <a:solidFill>
            <a:srgbClr val="FFFFFF"/>
          </a:solidFill>
          <a:ln>
            <a:noFill/>
          </a:ln>
          <a:effectLst>
            <a:outerShdw blurRad="177800" algn="ctr" rotWithShape="0">
              <a:srgbClr val="A5A5A5">
                <a:alpha val="94900"/>
              </a:srgb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81;p9"/>
          <p:cNvSpPr/>
          <p:nvPr/>
        </p:nvSpPr>
        <p:spPr>
          <a:xfrm>
            <a:off x="0" y="4562713"/>
            <a:ext cx="9144000" cy="581025"/>
          </a:xfrm>
          <a:custGeom>
            <a:avLst/>
            <a:gdLst/>
            <a:ahLst/>
            <a:cxnLst/>
            <a:rect l="l" t="t" r="r" b="b"/>
            <a:pathLst>
              <a:path w="9144000" h="774700" extrusionOk="0">
                <a:moveTo>
                  <a:pt x="0" y="0"/>
                </a:moveTo>
                <a:lnTo>
                  <a:pt x="0" y="774383"/>
                </a:lnTo>
                <a:lnTo>
                  <a:pt x="9144000" y="774383"/>
                </a:lnTo>
                <a:lnTo>
                  <a:pt x="9144000" y="218025"/>
                </a:lnTo>
                <a:lnTo>
                  <a:pt x="0" y="0"/>
                </a:lnTo>
                <a:close/>
              </a:path>
            </a:pathLst>
          </a:custGeom>
          <a:solidFill>
            <a:srgbClr val="48C2C5"/>
          </a:solidFill>
          <a:ln>
            <a:noFill/>
          </a:ln>
          <a:effectLst>
            <a:outerShdw sx="1000" sy="1000" algn="ctr" rotWithShape="0">
              <a:schemeClr val="lt1"/>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9"/>
          <p:cNvSpPr/>
          <p:nvPr/>
        </p:nvSpPr>
        <p:spPr>
          <a:xfrm>
            <a:off x="0" y="4563190"/>
            <a:ext cx="9144000" cy="580549"/>
          </a:xfrm>
          <a:custGeom>
            <a:avLst/>
            <a:gdLst/>
            <a:ahLst/>
            <a:cxnLst/>
            <a:rect l="l" t="t" r="r" b="b"/>
            <a:pathLst>
              <a:path w="9144000" h="774065" extrusionOk="0">
                <a:moveTo>
                  <a:pt x="0" y="0"/>
                </a:moveTo>
                <a:lnTo>
                  <a:pt x="0" y="773743"/>
                </a:lnTo>
                <a:lnTo>
                  <a:pt x="9144000" y="773743"/>
                </a:lnTo>
                <a:lnTo>
                  <a:pt x="9144000" y="344332"/>
                </a:lnTo>
                <a:lnTo>
                  <a:pt x="0" y="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83;p9"/>
          <p:cNvSpPr txBox="1">
            <a:spLocks noGrp="1"/>
          </p:cNvSpPr>
          <p:nvPr>
            <p:ph type="title"/>
          </p:nvPr>
        </p:nvSpPr>
        <p:spPr>
          <a:xfrm>
            <a:off x="444500" y="279111"/>
            <a:ext cx="8255100" cy="327600"/>
          </a:xfrm>
          <a:prstGeom prst="rect">
            <a:avLst/>
          </a:prstGeom>
          <a:noFill/>
          <a:ln>
            <a:noFill/>
          </a:ln>
        </p:spPr>
        <p:txBody>
          <a:bodyPr spcFirstLastPara="1" wrap="square" lIns="0" tIns="0" rIns="0" bIns="0" anchor="t" anchorCtr="0"/>
          <a:lstStyle>
            <a:lvl1pPr marR="0" lvl="0" algn="l" rtl="0">
              <a:spcBef>
                <a:spcPts val="0"/>
              </a:spcBef>
              <a:spcAft>
                <a:spcPts val="0"/>
              </a:spcAft>
              <a:buClr>
                <a:srgbClr val="FFFFFF"/>
              </a:buClr>
              <a:buSzPts val="1400"/>
              <a:buNone/>
              <a:defRPr sz="2700" b="0" i="0" u="none" strike="noStrike" cap="non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4" name="Google Shape;84;p9"/>
          <p:cNvSpPr txBox="1">
            <a:spLocks noGrp="1"/>
          </p:cNvSpPr>
          <p:nvPr>
            <p:ph type="title" idx="2"/>
          </p:nvPr>
        </p:nvSpPr>
        <p:spPr>
          <a:xfrm>
            <a:off x="547900" y="1129325"/>
            <a:ext cx="7044300" cy="2717100"/>
          </a:xfrm>
          <a:prstGeom prst="rect">
            <a:avLst/>
          </a:prstGeom>
          <a:noFill/>
          <a:ln>
            <a:noFill/>
          </a:ln>
        </p:spPr>
        <p:txBody>
          <a:bodyPr spcFirstLastPara="1" wrap="square" lIns="91425" tIns="91425" rIns="91425" bIns="91425" anchor="t" anchorCtr="0"/>
          <a:lstStyle>
            <a:lvl1pPr lvl="0">
              <a:spcBef>
                <a:spcPts val="0"/>
              </a:spcBef>
              <a:spcAft>
                <a:spcPts val="0"/>
              </a:spcAft>
              <a:buNone/>
              <a:defRPr sz="6000" b="1">
                <a:solidFill>
                  <a:srgbClr val="FFFFFF"/>
                </a:solidFill>
              </a:defRPr>
            </a:lvl1pPr>
            <a:lvl2pPr lvl="1">
              <a:spcBef>
                <a:spcPts val="0"/>
              </a:spcBef>
              <a:spcAft>
                <a:spcPts val="0"/>
              </a:spcAft>
              <a:buNone/>
              <a:defRPr b="1"/>
            </a:lvl2pPr>
            <a:lvl3pPr lvl="2">
              <a:spcBef>
                <a:spcPts val="0"/>
              </a:spcBef>
              <a:spcAft>
                <a:spcPts val="0"/>
              </a:spcAft>
              <a:buNone/>
              <a:defRPr b="1"/>
            </a:lvl3pPr>
            <a:lvl4pPr lvl="3">
              <a:spcBef>
                <a:spcPts val="0"/>
              </a:spcBef>
              <a:spcAft>
                <a:spcPts val="0"/>
              </a:spcAft>
              <a:buNone/>
              <a:defRPr b="1"/>
            </a:lvl4pPr>
            <a:lvl5pPr lvl="4">
              <a:spcBef>
                <a:spcPts val="0"/>
              </a:spcBef>
              <a:spcAft>
                <a:spcPts val="0"/>
              </a:spcAft>
              <a:buNone/>
              <a:defRPr b="1"/>
            </a:lvl5pPr>
            <a:lvl6pPr lvl="5">
              <a:spcBef>
                <a:spcPts val="0"/>
              </a:spcBef>
              <a:spcAft>
                <a:spcPts val="0"/>
              </a:spcAft>
              <a:buNone/>
              <a:defRPr b="1"/>
            </a:lvl6pPr>
            <a:lvl7pPr lvl="6">
              <a:spcBef>
                <a:spcPts val="0"/>
              </a:spcBef>
              <a:spcAft>
                <a:spcPts val="0"/>
              </a:spcAft>
              <a:buNone/>
              <a:defRPr b="1"/>
            </a:lvl7pPr>
            <a:lvl8pPr lvl="7">
              <a:spcBef>
                <a:spcPts val="0"/>
              </a:spcBef>
              <a:spcAft>
                <a:spcPts val="0"/>
              </a:spcAft>
              <a:buNone/>
              <a:defRPr b="1"/>
            </a:lvl8pPr>
            <a:lvl9pPr lvl="8">
              <a:spcBef>
                <a:spcPts val="0"/>
              </a:spcBef>
              <a:spcAft>
                <a:spcPts val="0"/>
              </a:spcAft>
              <a:buNone/>
              <a:defRPr b="1"/>
            </a:lvl9pPr>
          </a:lstStyle>
          <a:p>
            <a:endParaRPr/>
          </a:p>
        </p:txBody>
      </p:sp>
      <p:sp>
        <p:nvSpPr>
          <p:cNvPr id="85" name="Google Shape;85;p9"/>
          <p:cNvSpPr txBox="1"/>
          <p:nvPr/>
        </p:nvSpPr>
        <p:spPr>
          <a:xfrm>
            <a:off x="158602" y="4798926"/>
            <a:ext cx="400200" cy="1386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900">
                <a:solidFill>
                  <a:srgbClr val="48C3C5"/>
                </a:solidFill>
                <a:latin typeface="Arial"/>
                <a:ea typeface="Arial"/>
                <a:cs typeface="Arial"/>
                <a:sym typeface="Arial"/>
              </a:rPr>
              <a:t>‹#›</a:t>
            </a:fld>
            <a:endParaRPr sz="900">
              <a:solidFill>
                <a:srgbClr val="48C3C5"/>
              </a:solidFill>
              <a:latin typeface="Arial"/>
              <a:ea typeface="Arial"/>
              <a:cs typeface="Arial"/>
              <a:sym typeface="Arial"/>
            </a:endParaRPr>
          </a:p>
        </p:txBody>
      </p:sp>
      <p:cxnSp>
        <p:nvCxnSpPr>
          <p:cNvPr id="86" name="Google Shape;86;p9"/>
          <p:cNvCxnSpPr/>
          <p:nvPr/>
        </p:nvCxnSpPr>
        <p:spPr>
          <a:xfrm>
            <a:off x="634950" y="4753875"/>
            <a:ext cx="0" cy="228600"/>
          </a:xfrm>
          <a:prstGeom prst="straightConnector1">
            <a:avLst/>
          </a:prstGeom>
          <a:noFill/>
          <a:ln w="9525" cap="flat" cmpd="sng">
            <a:solidFill>
              <a:srgbClr val="FFFFFF"/>
            </a:solidFill>
            <a:prstDash val="solid"/>
            <a:round/>
            <a:headEnd type="none" w="sm" len="sm"/>
            <a:tailEnd type="none" w="sm" len="sm"/>
          </a:ln>
          <a:effectLst>
            <a:outerShdw blurRad="40000" dist="20000" dir="5400000" rotWithShape="0">
              <a:srgbClr val="000000">
                <a:alpha val="37650"/>
              </a:srgbClr>
            </a:outerShdw>
          </a:effectLst>
        </p:spPr>
      </p:cxnSp>
      <p:sp>
        <p:nvSpPr>
          <p:cNvPr id="87" name="Google Shape;87;p9"/>
          <p:cNvSpPr txBox="1">
            <a:spLocks noGrp="1"/>
          </p:cNvSpPr>
          <p:nvPr>
            <p:ph type="title" idx="3"/>
          </p:nvPr>
        </p:nvSpPr>
        <p:spPr>
          <a:xfrm>
            <a:off x="687600" y="4798950"/>
            <a:ext cx="2853000" cy="138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800">
                <a:solidFill>
                  <a:srgbClr val="FFFFFF"/>
                </a:solidFill>
              </a:defRPr>
            </a:lvl1pPr>
            <a:lvl2pPr lvl="1" rtl="0">
              <a:spcBef>
                <a:spcPts val="0"/>
              </a:spcBef>
              <a:spcAft>
                <a:spcPts val="0"/>
              </a:spcAft>
              <a:buNone/>
              <a:defRPr sz="1100">
                <a:solidFill>
                  <a:srgbClr val="FFFFFF"/>
                </a:solidFill>
              </a:defRPr>
            </a:lvl2pPr>
            <a:lvl3pPr lvl="2" rtl="0">
              <a:spcBef>
                <a:spcPts val="0"/>
              </a:spcBef>
              <a:spcAft>
                <a:spcPts val="0"/>
              </a:spcAft>
              <a:buNone/>
              <a:defRPr sz="1100">
                <a:solidFill>
                  <a:srgbClr val="FFFFFF"/>
                </a:solidFill>
              </a:defRPr>
            </a:lvl3pPr>
            <a:lvl4pPr lvl="3" rtl="0">
              <a:spcBef>
                <a:spcPts val="0"/>
              </a:spcBef>
              <a:spcAft>
                <a:spcPts val="0"/>
              </a:spcAft>
              <a:buNone/>
              <a:defRPr sz="1100">
                <a:solidFill>
                  <a:srgbClr val="FFFFFF"/>
                </a:solidFill>
              </a:defRPr>
            </a:lvl4pPr>
            <a:lvl5pPr lvl="4" rtl="0">
              <a:spcBef>
                <a:spcPts val="0"/>
              </a:spcBef>
              <a:spcAft>
                <a:spcPts val="0"/>
              </a:spcAft>
              <a:buNone/>
              <a:defRPr sz="1100">
                <a:solidFill>
                  <a:srgbClr val="FFFFFF"/>
                </a:solidFill>
              </a:defRPr>
            </a:lvl5pPr>
            <a:lvl6pPr lvl="5" rtl="0">
              <a:spcBef>
                <a:spcPts val="0"/>
              </a:spcBef>
              <a:spcAft>
                <a:spcPts val="0"/>
              </a:spcAft>
              <a:buNone/>
              <a:defRPr sz="1100">
                <a:solidFill>
                  <a:srgbClr val="FFFFFF"/>
                </a:solidFill>
              </a:defRPr>
            </a:lvl6pPr>
            <a:lvl7pPr lvl="6" rtl="0">
              <a:spcBef>
                <a:spcPts val="0"/>
              </a:spcBef>
              <a:spcAft>
                <a:spcPts val="0"/>
              </a:spcAft>
              <a:buNone/>
              <a:defRPr sz="1100">
                <a:solidFill>
                  <a:srgbClr val="FFFFFF"/>
                </a:solidFill>
              </a:defRPr>
            </a:lvl7pPr>
            <a:lvl8pPr lvl="7" rtl="0">
              <a:spcBef>
                <a:spcPts val="0"/>
              </a:spcBef>
              <a:spcAft>
                <a:spcPts val="0"/>
              </a:spcAft>
              <a:buNone/>
              <a:defRPr sz="1100">
                <a:solidFill>
                  <a:srgbClr val="FFFFFF"/>
                </a:solidFill>
              </a:defRPr>
            </a:lvl8pPr>
            <a:lvl9pPr lvl="8" rtl="0">
              <a:spcBef>
                <a:spcPts val="0"/>
              </a:spcBef>
              <a:spcAft>
                <a:spcPts val="0"/>
              </a:spcAft>
              <a:buNone/>
              <a:defRPr sz="1100">
                <a:solidFill>
                  <a:srgbClr val="FFFFF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amp; Content - Teal">
  <p:cSld name="CUSTOM_4">
    <p:spTree>
      <p:nvGrpSpPr>
        <p:cNvPr id="1" name="Shape 88"/>
        <p:cNvGrpSpPr/>
        <p:nvPr/>
      </p:nvGrpSpPr>
      <p:grpSpPr>
        <a:xfrm>
          <a:off x="0" y="0"/>
          <a:ext cx="0" cy="0"/>
          <a:chOff x="0" y="0"/>
          <a:chExt cx="0" cy="0"/>
        </a:xfrm>
      </p:grpSpPr>
      <p:sp>
        <p:nvSpPr>
          <p:cNvPr id="89" name="Google Shape;89;p10"/>
          <p:cNvSpPr/>
          <p:nvPr/>
        </p:nvSpPr>
        <p:spPr>
          <a:xfrm>
            <a:off x="7471" y="0"/>
            <a:ext cx="9144000" cy="5143200"/>
          </a:xfrm>
          <a:prstGeom prst="rect">
            <a:avLst/>
          </a:prstGeom>
          <a:solidFill>
            <a:srgbClr val="17A6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10"/>
          <p:cNvSpPr/>
          <p:nvPr/>
        </p:nvSpPr>
        <p:spPr>
          <a:xfrm>
            <a:off x="0" y="4596746"/>
            <a:ext cx="9144000" cy="547211"/>
          </a:xfrm>
          <a:custGeom>
            <a:avLst/>
            <a:gdLst/>
            <a:ahLst/>
            <a:cxnLst/>
            <a:rect l="l" t="t" r="r" b="b"/>
            <a:pathLst>
              <a:path w="9144000" h="729615" extrusionOk="0">
                <a:moveTo>
                  <a:pt x="7027" y="0"/>
                </a:moveTo>
                <a:lnTo>
                  <a:pt x="0" y="3358"/>
                </a:lnTo>
                <a:lnTo>
                  <a:pt x="0" y="729007"/>
                </a:lnTo>
                <a:lnTo>
                  <a:pt x="9144000" y="729007"/>
                </a:lnTo>
                <a:lnTo>
                  <a:pt x="9144000" y="44974"/>
                </a:lnTo>
                <a:lnTo>
                  <a:pt x="7027" y="0"/>
                </a:lnTo>
                <a:close/>
              </a:path>
            </a:pathLst>
          </a:custGeom>
          <a:solidFill>
            <a:srgbClr val="FFFFFF"/>
          </a:solidFill>
          <a:ln>
            <a:noFill/>
          </a:ln>
          <a:effectLst>
            <a:outerShdw blurRad="177800" algn="ctr" rotWithShape="0">
              <a:srgbClr val="A5A5A5">
                <a:alpha val="94900"/>
              </a:srgb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10"/>
          <p:cNvSpPr/>
          <p:nvPr/>
        </p:nvSpPr>
        <p:spPr>
          <a:xfrm>
            <a:off x="0" y="4562713"/>
            <a:ext cx="9144000" cy="581025"/>
          </a:xfrm>
          <a:custGeom>
            <a:avLst/>
            <a:gdLst/>
            <a:ahLst/>
            <a:cxnLst/>
            <a:rect l="l" t="t" r="r" b="b"/>
            <a:pathLst>
              <a:path w="9144000" h="774700" extrusionOk="0">
                <a:moveTo>
                  <a:pt x="0" y="0"/>
                </a:moveTo>
                <a:lnTo>
                  <a:pt x="0" y="774383"/>
                </a:lnTo>
                <a:lnTo>
                  <a:pt x="9144000" y="774383"/>
                </a:lnTo>
                <a:lnTo>
                  <a:pt x="9144000" y="218025"/>
                </a:lnTo>
                <a:lnTo>
                  <a:pt x="0" y="0"/>
                </a:lnTo>
                <a:close/>
              </a:path>
            </a:pathLst>
          </a:custGeom>
          <a:solidFill>
            <a:srgbClr val="48C2C5"/>
          </a:solidFill>
          <a:ln>
            <a:noFill/>
          </a:ln>
          <a:effectLst>
            <a:outerShdw sx="1000" sy="1000" algn="ctr" rotWithShape="0">
              <a:schemeClr val="lt1"/>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0"/>
          <p:cNvSpPr/>
          <p:nvPr/>
        </p:nvSpPr>
        <p:spPr>
          <a:xfrm>
            <a:off x="0" y="4563190"/>
            <a:ext cx="9144000" cy="580549"/>
          </a:xfrm>
          <a:custGeom>
            <a:avLst/>
            <a:gdLst/>
            <a:ahLst/>
            <a:cxnLst/>
            <a:rect l="l" t="t" r="r" b="b"/>
            <a:pathLst>
              <a:path w="9144000" h="774065" extrusionOk="0">
                <a:moveTo>
                  <a:pt x="0" y="0"/>
                </a:moveTo>
                <a:lnTo>
                  <a:pt x="0" y="773743"/>
                </a:lnTo>
                <a:lnTo>
                  <a:pt x="9144000" y="773743"/>
                </a:lnTo>
                <a:lnTo>
                  <a:pt x="9144000" y="344332"/>
                </a:lnTo>
                <a:lnTo>
                  <a:pt x="0" y="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0"/>
          <p:cNvSpPr txBox="1">
            <a:spLocks noGrp="1"/>
          </p:cNvSpPr>
          <p:nvPr>
            <p:ph type="subTitle" idx="1"/>
          </p:nvPr>
        </p:nvSpPr>
        <p:spPr>
          <a:xfrm>
            <a:off x="603800" y="1151700"/>
            <a:ext cx="3980700" cy="34326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48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4" name="Google Shape;94;p10"/>
          <p:cNvSpPr txBox="1">
            <a:spLocks noGrp="1"/>
          </p:cNvSpPr>
          <p:nvPr>
            <p:ph type="body" idx="2"/>
          </p:nvPr>
        </p:nvSpPr>
        <p:spPr>
          <a:xfrm>
            <a:off x="5098775" y="1330600"/>
            <a:ext cx="2594100" cy="26499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Clr>
                <a:srgbClr val="FFFFFF"/>
              </a:buClr>
              <a:buSzPts val="14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
        <p:nvSpPr>
          <p:cNvPr id="95" name="Google Shape;95;p10"/>
          <p:cNvSpPr txBox="1">
            <a:spLocks noGrp="1"/>
          </p:cNvSpPr>
          <p:nvPr>
            <p:ph type="title"/>
          </p:nvPr>
        </p:nvSpPr>
        <p:spPr>
          <a:xfrm>
            <a:off x="444500" y="279111"/>
            <a:ext cx="8255100" cy="327600"/>
          </a:xfrm>
          <a:prstGeom prst="rect">
            <a:avLst/>
          </a:prstGeom>
          <a:noFill/>
          <a:ln>
            <a:noFill/>
          </a:ln>
        </p:spPr>
        <p:txBody>
          <a:bodyPr spcFirstLastPara="1" wrap="square" lIns="0" tIns="0" rIns="0" bIns="0" anchor="t" anchorCtr="0"/>
          <a:lstStyle>
            <a:lvl1pPr marR="0" lvl="0" algn="l" rtl="0">
              <a:spcBef>
                <a:spcPts val="0"/>
              </a:spcBef>
              <a:spcAft>
                <a:spcPts val="0"/>
              </a:spcAft>
              <a:buClr>
                <a:srgbClr val="FFFFFF"/>
              </a:buClr>
              <a:buSzPts val="1400"/>
              <a:buNone/>
              <a:defRPr sz="2700" b="0" i="0" u="none" strike="noStrike" cap="non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6" name="Google Shape;96;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97" name="Google Shape;97;p10"/>
          <p:cNvSpPr txBox="1"/>
          <p:nvPr/>
        </p:nvSpPr>
        <p:spPr>
          <a:xfrm>
            <a:off x="158602" y="4798926"/>
            <a:ext cx="400200" cy="1386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900">
                <a:solidFill>
                  <a:srgbClr val="48C3C5"/>
                </a:solidFill>
                <a:latin typeface="Arial"/>
                <a:ea typeface="Arial"/>
                <a:cs typeface="Arial"/>
                <a:sym typeface="Arial"/>
              </a:rPr>
              <a:t>‹#›</a:t>
            </a:fld>
            <a:endParaRPr sz="900">
              <a:solidFill>
                <a:srgbClr val="48C3C5"/>
              </a:solidFill>
              <a:latin typeface="Arial"/>
              <a:ea typeface="Arial"/>
              <a:cs typeface="Arial"/>
              <a:sym typeface="Arial"/>
            </a:endParaRPr>
          </a:p>
        </p:txBody>
      </p:sp>
      <p:cxnSp>
        <p:nvCxnSpPr>
          <p:cNvPr id="98" name="Google Shape;98;p10"/>
          <p:cNvCxnSpPr/>
          <p:nvPr/>
        </p:nvCxnSpPr>
        <p:spPr>
          <a:xfrm>
            <a:off x="634950" y="4753875"/>
            <a:ext cx="0" cy="228600"/>
          </a:xfrm>
          <a:prstGeom prst="straightConnector1">
            <a:avLst/>
          </a:prstGeom>
          <a:noFill/>
          <a:ln w="9525" cap="flat" cmpd="sng">
            <a:solidFill>
              <a:srgbClr val="FFFFFF"/>
            </a:solidFill>
            <a:prstDash val="solid"/>
            <a:round/>
            <a:headEnd type="none" w="sm" len="sm"/>
            <a:tailEnd type="none" w="sm" len="sm"/>
          </a:ln>
          <a:effectLst>
            <a:outerShdw blurRad="40000" dist="20000" dir="5400000" rotWithShape="0">
              <a:srgbClr val="000000">
                <a:alpha val="37650"/>
              </a:srgbClr>
            </a:outerShdw>
          </a:effectLst>
        </p:spPr>
      </p:cxnSp>
      <p:sp>
        <p:nvSpPr>
          <p:cNvPr id="99" name="Google Shape;99;p10"/>
          <p:cNvSpPr txBox="1">
            <a:spLocks noGrp="1"/>
          </p:cNvSpPr>
          <p:nvPr>
            <p:ph type="title" idx="3"/>
          </p:nvPr>
        </p:nvSpPr>
        <p:spPr>
          <a:xfrm>
            <a:off x="687600" y="4798950"/>
            <a:ext cx="2853000" cy="138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800">
                <a:solidFill>
                  <a:srgbClr val="FFFFFF"/>
                </a:solidFill>
              </a:defRPr>
            </a:lvl1pPr>
            <a:lvl2pPr lvl="1" rtl="0">
              <a:spcBef>
                <a:spcPts val="0"/>
              </a:spcBef>
              <a:spcAft>
                <a:spcPts val="0"/>
              </a:spcAft>
              <a:buNone/>
              <a:defRPr sz="1100">
                <a:solidFill>
                  <a:srgbClr val="FFFFFF"/>
                </a:solidFill>
              </a:defRPr>
            </a:lvl2pPr>
            <a:lvl3pPr lvl="2" rtl="0">
              <a:spcBef>
                <a:spcPts val="0"/>
              </a:spcBef>
              <a:spcAft>
                <a:spcPts val="0"/>
              </a:spcAft>
              <a:buNone/>
              <a:defRPr sz="1100">
                <a:solidFill>
                  <a:srgbClr val="FFFFFF"/>
                </a:solidFill>
              </a:defRPr>
            </a:lvl3pPr>
            <a:lvl4pPr lvl="3" rtl="0">
              <a:spcBef>
                <a:spcPts val="0"/>
              </a:spcBef>
              <a:spcAft>
                <a:spcPts val="0"/>
              </a:spcAft>
              <a:buNone/>
              <a:defRPr sz="1100">
                <a:solidFill>
                  <a:srgbClr val="FFFFFF"/>
                </a:solidFill>
              </a:defRPr>
            </a:lvl4pPr>
            <a:lvl5pPr lvl="4" rtl="0">
              <a:spcBef>
                <a:spcPts val="0"/>
              </a:spcBef>
              <a:spcAft>
                <a:spcPts val="0"/>
              </a:spcAft>
              <a:buNone/>
              <a:defRPr sz="1100">
                <a:solidFill>
                  <a:srgbClr val="FFFFFF"/>
                </a:solidFill>
              </a:defRPr>
            </a:lvl5pPr>
            <a:lvl6pPr lvl="5" rtl="0">
              <a:spcBef>
                <a:spcPts val="0"/>
              </a:spcBef>
              <a:spcAft>
                <a:spcPts val="0"/>
              </a:spcAft>
              <a:buNone/>
              <a:defRPr sz="1100">
                <a:solidFill>
                  <a:srgbClr val="FFFFFF"/>
                </a:solidFill>
              </a:defRPr>
            </a:lvl6pPr>
            <a:lvl7pPr lvl="6" rtl="0">
              <a:spcBef>
                <a:spcPts val="0"/>
              </a:spcBef>
              <a:spcAft>
                <a:spcPts val="0"/>
              </a:spcAft>
              <a:buNone/>
              <a:defRPr sz="1100">
                <a:solidFill>
                  <a:srgbClr val="FFFFFF"/>
                </a:solidFill>
              </a:defRPr>
            </a:lvl7pPr>
            <a:lvl8pPr lvl="7" rtl="0">
              <a:spcBef>
                <a:spcPts val="0"/>
              </a:spcBef>
              <a:spcAft>
                <a:spcPts val="0"/>
              </a:spcAft>
              <a:buNone/>
              <a:defRPr sz="1100">
                <a:solidFill>
                  <a:srgbClr val="FFFFFF"/>
                </a:solidFill>
              </a:defRPr>
            </a:lvl8pPr>
            <a:lvl9pPr lvl="8" rtl="0">
              <a:spcBef>
                <a:spcPts val="0"/>
              </a:spcBef>
              <a:spcAft>
                <a:spcPts val="0"/>
              </a:spcAft>
              <a:buNone/>
              <a:defRPr sz="1100">
                <a:solidFill>
                  <a:srgbClr val="FFFFFF"/>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ree slide - Teal">
  <p:cSld name="CUSTOM_5">
    <p:spTree>
      <p:nvGrpSpPr>
        <p:cNvPr id="1" name="Shape 100"/>
        <p:cNvGrpSpPr/>
        <p:nvPr/>
      </p:nvGrpSpPr>
      <p:grpSpPr>
        <a:xfrm>
          <a:off x="0" y="0"/>
          <a:ext cx="0" cy="0"/>
          <a:chOff x="0" y="0"/>
          <a:chExt cx="0" cy="0"/>
        </a:xfrm>
      </p:grpSpPr>
      <p:sp>
        <p:nvSpPr>
          <p:cNvPr id="101" name="Google Shape;101;p11"/>
          <p:cNvSpPr/>
          <p:nvPr/>
        </p:nvSpPr>
        <p:spPr>
          <a:xfrm>
            <a:off x="7471" y="0"/>
            <a:ext cx="9144000" cy="5143200"/>
          </a:xfrm>
          <a:prstGeom prst="rect">
            <a:avLst/>
          </a:prstGeom>
          <a:solidFill>
            <a:srgbClr val="17A6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11"/>
          <p:cNvSpPr/>
          <p:nvPr/>
        </p:nvSpPr>
        <p:spPr>
          <a:xfrm>
            <a:off x="0" y="4596746"/>
            <a:ext cx="9144000" cy="547211"/>
          </a:xfrm>
          <a:custGeom>
            <a:avLst/>
            <a:gdLst/>
            <a:ahLst/>
            <a:cxnLst/>
            <a:rect l="l" t="t" r="r" b="b"/>
            <a:pathLst>
              <a:path w="9144000" h="729615" extrusionOk="0">
                <a:moveTo>
                  <a:pt x="7027" y="0"/>
                </a:moveTo>
                <a:lnTo>
                  <a:pt x="0" y="3358"/>
                </a:lnTo>
                <a:lnTo>
                  <a:pt x="0" y="729007"/>
                </a:lnTo>
                <a:lnTo>
                  <a:pt x="9144000" y="729007"/>
                </a:lnTo>
                <a:lnTo>
                  <a:pt x="9144000" y="44974"/>
                </a:lnTo>
                <a:lnTo>
                  <a:pt x="7027" y="0"/>
                </a:lnTo>
                <a:close/>
              </a:path>
            </a:pathLst>
          </a:custGeom>
          <a:solidFill>
            <a:srgbClr val="FFFFFF"/>
          </a:solidFill>
          <a:ln>
            <a:noFill/>
          </a:ln>
          <a:effectLst>
            <a:outerShdw blurRad="177800" algn="ctr" rotWithShape="0">
              <a:srgbClr val="A5A5A5">
                <a:alpha val="94900"/>
              </a:srgb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11"/>
          <p:cNvSpPr/>
          <p:nvPr/>
        </p:nvSpPr>
        <p:spPr>
          <a:xfrm>
            <a:off x="0" y="4562713"/>
            <a:ext cx="9144000" cy="581025"/>
          </a:xfrm>
          <a:custGeom>
            <a:avLst/>
            <a:gdLst/>
            <a:ahLst/>
            <a:cxnLst/>
            <a:rect l="l" t="t" r="r" b="b"/>
            <a:pathLst>
              <a:path w="9144000" h="774700" extrusionOk="0">
                <a:moveTo>
                  <a:pt x="0" y="0"/>
                </a:moveTo>
                <a:lnTo>
                  <a:pt x="0" y="774383"/>
                </a:lnTo>
                <a:lnTo>
                  <a:pt x="9144000" y="774383"/>
                </a:lnTo>
                <a:lnTo>
                  <a:pt x="9144000" y="218025"/>
                </a:lnTo>
                <a:lnTo>
                  <a:pt x="0" y="0"/>
                </a:lnTo>
                <a:close/>
              </a:path>
            </a:pathLst>
          </a:custGeom>
          <a:solidFill>
            <a:srgbClr val="48C2C5"/>
          </a:solidFill>
          <a:ln>
            <a:noFill/>
          </a:ln>
          <a:effectLst>
            <a:outerShdw sx="1000" sy="1000" algn="ctr" rotWithShape="0">
              <a:schemeClr val="lt1"/>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11"/>
          <p:cNvSpPr/>
          <p:nvPr/>
        </p:nvSpPr>
        <p:spPr>
          <a:xfrm>
            <a:off x="0" y="4563190"/>
            <a:ext cx="9144000" cy="580549"/>
          </a:xfrm>
          <a:custGeom>
            <a:avLst/>
            <a:gdLst/>
            <a:ahLst/>
            <a:cxnLst/>
            <a:rect l="l" t="t" r="r" b="b"/>
            <a:pathLst>
              <a:path w="9144000" h="774065" extrusionOk="0">
                <a:moveTo>
                  <a:pt x="0" y="0"/>
                </a:moveTo>
                <a:lnTo>
                  <a:pt x="0" y="773743"/>
                </a:lnTo>
                <a:lnTo>
                  <a:pt x="9144000" y="773743"/>
                </a:lnTo>
                <a:lnTo>
                  <a:pt x="9144000" y="344332"/>
                </a:lnTo>
                <a:lnTo>
                  <a:pt x="0" y="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6" name="Google Shape;106;p11"/>
          <p:cNvSpPr txBox="1"/>
          <p:nvPr/>
        </p:nvSpPr>
        <p:spPr>
          <a:xfrm>
            <a:off x="158602" y="4798926"/>
            <a:ext cx="400200" cy="1386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900">
                <a:solidFill>
                  <a:srgbClr val="48C3C5"/>
                </a:solidFill>
                <a:latin typeface="Arial"/>
                <a:ea typeface="Arial"/>
                <a:cs typeface="Arial"/>
                <a:sym typeface="Arial"/>
              </a:rPr>
              <a:t>‹#›</a:t>
            </a:fld>
            <a:endParaRPr sz="900">
              <a:solidFill>
                <a:srgbClr val="48C3C5"/>
              </a:solidFill>
              <a:latin typeface="Arial"/>
              <a:ea typeface="Arial"/>
              <a:cs typeface="Arial"/>
              <a:sym typeface="Arial"/>
            </a:endParaRPr>
          </a:p>
        </p:txBody>
      </p:sp>
      <p:cxnSp>
        <p:nvCxnSpPr>
          <p:cNvPr id="107" name="Google Shape;107;p11"/>
          <p:cNvCxnSpPr/>
          <p:nvPr/>
        </p:nvCxnSpPr>
        <p:spPr>
          <a:xfrm>
            <a:off x="634950" y="4753875"/>
            <a:ext cx="0" cy="228600"/>
          </a:xfrm>
          <a:prstGeom prst="straightConnector1">
            <a:avLst/>
          </a:prstGeom>
          <a:noFill/>
          <a:ln w="9525" cap="flat" cmpd="sng">
            <a:solidFill>
              <a:srgbClr val="FFFFFF"/>
            </a:solidFill>
            <a:prstDash val="solid"/>
            <a:round/>
            <a:headEnd type="none" w="sm" len="sm"/>
            <a:tailEnd type="none" w="sm" len="sm"/>
          </a:ln>
          <a:effectLst>
            <a:outerShdw blurRad="40000" dist="20000" dir="5400000" rotWithShape="0">
              <a:srgbClr val="000000">
                <a:alpha val="37650"/>
              </a:srgbClr>
            </a:outerShdw>
          </a:effectLst>
        </p:spPr>
      </p:cxnSp>
      <p:sp>
        <p:nvSpPr>
          <p:cNvPr id="108" name="Google Shape;108;p11"/>
          <p:cNvSpPr txBox="1">
            <a:spLocks noGrp="1"/>
          </p:cNvSpPr>
          <p:nvPr>
            <p:ph type="title"/>
          </p:nvPr>
        </p:nvSpPr>
        <p:spPr>
          <a:xfrm>
            <a:off x="687600" y="4798950"/>
            <a:ext cx="2853000" cy="138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800">
                <a:solidFill>
                  <a:srgbClr val="FFFFFF"/>
                </a:solidFill>
              </a:defRPr>
            </a:lvl1pPr>
            <a:lvl2pPr lvl="1" rtl="0">
              <a:spcBef>
                <a:spcPts val="0"/>
              </a:spcBef>
              <a:spcAft>
                <a:spcPts val="0"/>
              </a:spcAft>
              <a:buNone/>
              <a:defRPr sz="1100">
                <a:solidFill>
                  <a:srgbClr val="FFFFFF"/>
                </a:solidFill>
              </a:defRPr>
            </a:lvl2pPr>
            <a:lvl3pPr lvl="2" rtl="0">
              <a:spcBef>
                <a:spcPts val="0"/>
              </a:spcBef>
              <a:spcAft>
                <a:spcPts val="0"/>
              </a:spcAft>
              <a:buNone/>
              <a:defRPr sz="1100">
                <a:solidFill>
                  <a:srgbClr val="FFFFFF"/>
                </a:solidFill>
              </a:defRPr>
            </a:lvl3pPr>
            <a:lvl4pPr lvl="3" rtl="0">
              <a:spcBef>
                <a:spcPts val="0"/>
              </a:spcBef>
              <a:spcAft>
                <a:spcPts val="0"/>
              </a:spcAft>
              <a:buNone/>
              <a:defRPr sz="1100">
                <a:solidFill>
                  <a:srgbClr val="FFFFFF"/>
                </a:solidFill>
              </a:defRPr>
            </a:lvl4pPr>
            <a:lvl5pPr lvl="4" rtl="0">
              <a:spcBef>
                <a:spcPts val="0"/>
              </a:spcBef>
              <a:spcAft>
                <a:spcPts val="0"/>
              </a:spcAft>
              <a:buNone/>
              <a:defRPr sz="1100">
                <a:solidFill>
                  <a:srgbClr val="FFFFFF"/>
                </a:solidFill>
              </a:defRPr>
            </a:lvl5pPr>
            <a:lvl6pPr lvl="5" rtl="0">
              <a:spcBef>
                <a:spcPts val="0"/>
              </a:spcBef>
              <a:spcAft>
                <a:spcPts val="0"/>
              </a:spcAft>
              <a:buNone/>
              <a:defRPr sz="1100">
                <a:solidFill>
                  <a:srgbClr val="FFFFFF"/>
                </a:solidFill>
              </a:defRPr>
            </a:lvl6pPr>
            <a:lvl7pPr lvl="6" rtl="0">
              <a:spcBef>
                <a:spcPts val="0"/>
              </a:spcBef>
              <a:spcAft>
                <a:spcPts val="0"/>
              </a:spcAft>
              <a:buNone/>
              <a:defRPr sz="1100">
                <a:solidFill>
                  <a:srgbClr val="FFFFFF"/>
                </a:solidFill>
              </a:defRPr>
            </a:lvl7pPr>
            <a:lvl8pPr lvl="7" rtl="0">
              <a:spcBef>
                <a:spcPts val="0"/>
              </a:spcBef>
              <a:spcAft>
                <a:spcPts val="0"/>
              </a:spcAft>
              <a:buNone/>
              <a:defRPr sz="1100">
                <a:solidFill>
                  <a:srgbClr val="FFFFFF"/>
                </a:solidFill>
              </a:defRPr>
            </a:lvl8pPr>
            <a:lvl9pPr lvl="8" rtl="0">
              <a:spcBef>
                <a:spcPts val="0"/>
              </a:spcBef>
              <a:spcAft>
                <a:spcPts val="0"/>
              </a:spcAft>
              <a:buNone/>
              <a:defRPr sz="1100">
                <a:solidFill>
                  <a:srgbClr val="FFFFFF"/>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hapter - Option 2">
  <p:cSld name="CUSTOM_7">
    <p:spTree>
      <p:nvGrpSpPr>
        <p:cNvPr id="1" name="Shape 130"/>
        <p:cNvGrpSpPr/>
        <p:nvPr/>
      </p:nvGrpSpPr>
      <p:grpSpPr>
        <a:xfrm>
          <a:off x="0" y="0"/>
          <a:ext cx="0" cy="0"/>
          <a:chOff x="0" y="0"/>
          <a:chExt cx="0" cy="0"/>
        </a:xfrm>
      </p:grpSpPr>
      <p:pic>
        <p:nvPicPr>
          <p:cNvPr id="131" name="Google Shape;131;p15"/>
          <p:cNvPicPr preferRelativeResize="0"/>
          <p:nvPr/>
        </p:nvPicPr>
        <p:blipFill rotWithShape="1">
          <a:blip r:embed="rId2">
            <a:alphaModFix/>
          </a:blip>
          <a:srcRect l="24602" t="1061" b="7455"/>
          <a:stretch/>
        </p:blipFill>
        <p:spPr>
          <a:xfrm>
            <a:off x="2361375" y="0"/>
            <a:ext cx="6782625" cy="5143500"/>
          </a:xfrm>
          <a:prstGeom prst="rect">
            <a:avLst/>
          </a:prstGeom>
          <a:noFill/>
          <a:ln>
            <a:noFill/>
          </a:ln>
        </p:spPr>
      </p:pic>
      <p:pic>
        <p:nvPicPr>
          <p:cNvPr id="132" name="Google Shape;132;p15"/>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133" name="Google Shape;133;p15"/>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134" name="Google Shape;134;p15"/>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135" name="Google Shape;135;p15"/>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136" name="Google Shape;136;p15"/>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37" name="Google Shape;137;p15"/>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38" name="Google Shape;138;p15"/>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39" name="Google Shape;139;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hapter - Option 4">
  <p:cSld name="CUSTOM_7_1_2">
    <p:spTree>
      <p:nvGrpSpPr>
        <p:cNvPr id="1" name="Shape 150"/>
        <p:cNvGrpSpPr/>
        <p:nvPr/>
      </p:nvGrpSpPr>
      <p:grpSpPr>
        <a:xfrm>
          <a:off x="0" y="0"/>
          <a:ext cx="0" cy="0"/>
          <a:chOff x="0" y="0"/>
          <a:chExt cx="0" cy="0"/>
        </a:xfrm>
      </p:grpSpPr>
      <p:pic>
        <p:nvPicPr>
          <p:cNvPr id="151" name="Google Shape;151;p17"/>
          <p:cNvPicPr preferRelativeResize="0"/>
          <p:nvPr/>
        </p:nvPicPr>
        <p:blipFill>
          <a:blip r:embed="rId2">
            <a:alphaModFix/>
          </a:blip>
          <a:stretch>
            <a:fillRect/>
          </a:stretch>
        </p:blipFill>
        <p:spPr>
          <a:xfrm>
            <a:off x="19" y="-33"/>
            <a:ext cx="9144000" cy="5143484"/>
          </a:xfrm>
          <a:prstGeom prst="rect">
            <a:avLst/>
          </a:prstGeom>
          <a:noFill/>
          <a:ln>
            <a:noFill/>
          </a:ln>
        </p:spPr>
      </p:pic>
      <p:pic>
        <p:nvPicPr>
          <p:cNvPr id="152" name="Google Shape;152;p17"/>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153" name="Google Shape;153;p17"/>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154" name="Google Shape;154;p17"/>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155" name="Google Shape;155;p17"/>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156" name="Google Shape;156;p17"/>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57" name="Google Shape;157;p17"/>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58" name="Google Shape;158;p17"/>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59" name="Google Shape;159;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26877" y="0"/>
            <a:ext cx="9117000" cy="5121000"/>
          </a:xfrm>
          <a:prstGeom prst="rect">
            <a:avLst/>
          </a:prstGeom>
          <a:blipFill rotWithShape="1">
            <a:blip r:embed="rId20">
              <a:alphaModFix amt="20000"/>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11;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6" r:id="rId6"/>
    <p:sldLayoutId id="2147483657" r:id="rId7"/>
    <p:sldLayoutId id="2147483661"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5" r:id="rId17"/>
    <p:sldLayoutId id="214748367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6"/>
          <p:cNvSpPr txBox="1">
            <a:spLocks noGrp="1"/>
          </p:cNvSpPr>
          <p:nvPr>
            <p:ph type="title"/>
          </p:nvPr>
        </p:nvSpPr>
        <p:spPr>
          <a:xfrm>
            <a:off x="905700" y="3762703"/>
            <a:ext cx="7782300" cy="1280121"/>
          </a:xfrm>
          <a:prstGeom prst="rect">
            <a:avLst/>
          </a:prstGeom>
        </p:spPr>
        <p:txBody>
          <a:bodyPr spcFirstLastPara="1" wrap="square" lIns="91425" tIns="91425" rIns="91425" bIns="91425" anchor="t" anchorCtr="0">
            <a:noAutofit/>
          </a:bodyPr>
          <a:lstStyle/>
          <a:p>
            <a:r>
              <a:rPr lang="en-GB" sz="2400" dirty="0"/>
              <a:t>Benefits of Futsal for Football:</a:t>
            </a:r>
            <a:br>
              <a:rPr lang="en-GB" sz="2400" dirty="0"/>
            </a:br>
            <a:r>
              <a:rPr lang="en-GB" sz="2400" dirty="0"/>
              <a:t>Developing a Winter Training Programme</a:t>
            </a:r>
            <a:br>
              <a:rPr lang="en-GB" sz="2400" dirty="0"/>
            </a:br>
            <a:r>
              <a:rPr lang="en-GB" sz="2400" dirty="0"/>
              <a:t>Bruce Vause &amp; Alan Evans</a:t>
            </a:r>
            <a:br>
              <a:rPr lang="en-GB" dirty="0"/>
            </a:br>
            <a:endParaRPr dirty="0"/>
          </a:p>
        </p:txBody>
      </p:sp>
    </p:spTree>
    <p:extLst>
      <p:ext uri="{BB962C8B-B14F-4D97-AF65-F5344CB8AC3E}">
        <p14:creationId xmlns:p14="http://schemas.microsoft.com/office/powerpoint/2010/main" val="3989137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4C3EAC-4105-465D-ADB5-831D0140E26B}"/>
              </a:ext>
            </a:extLst>
          </p:cNvPr>
          <p:cNvSpPr/>
          <p:nvPr/>
        </p:nvSpPr>
        <p:spPr>
          <a:xfrm>
            <a:off x="590763" y="466085"/>
            <a:ext cx="8224464" cy="1815882"/>
          </a:xfrm>
          <a:prstGeom prst="rect">
            <a:avLst/>
          </a:prstGeom>
        </p:spPr>
        <p:txBody>
          <a:bodyPr wrap="square">
            <a:spAutoFit/>
          </a:bodyPr>
          <a:lstStyle/>
          <a:p>
            <a:r>
              <a:rPr lang="en-GB" b="1" dirty="0">
                <a:solidFill>
                  <a:schemeClr val="bg1"/>
                </a:solidFill>
              </a:rPr>
              <a:t>Reasons why grassroots coaches should take their players indoors to play futsal this winter.</a:t>
            </a: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dirty="0"/>
          </a:p>
          <a:p>
            <a:br>
              <a:rPr lang="en-GB" dirty="0"/>
            </a:br>
            <a:br>
              <a:rPr lang="en-GB" dirty="0"/>
            </a:br>
            <a:endParaRPr lang="en-GB" dirty="0"/>
          </a:p>
        </p:txBody>
      </p:sp>
      <p:sp>
        <p:nvSpPr>
          <p:cNvPr id="8" name="Title 8">
            <a:extLst>
              <a:ext uri="{FF2B5EF4-FFF2-40B4-BE49-F238E27FC236}">
                <a16:creationId xmlns:a16="http://schemas.microsoft.com/office/drawing/2014/main" id="{5CA634FC-9BC5-4F8F-B1F3-277C08CF8213}"/>
              </a:ext>
            </a:extLst>
          </p:cNvPr>
          <p:cNvSpPr>
            <a:spLocks noGrp="1"/>
          </p:cNvSpPr>
          <p:nvPr>
            <p:ph type="title" idx="3"/>
          </p:nvPr>
        </p:nvSpPr>
        <p:spPr>
          <a:xfrm>
            <a:off x="687388" y="4799013"/>
            <a:ext cx="2852737" cy="138112"/>
          </a:xfrm>
        </p:spPr>
        <p:txBody>
          <a:bodyPr/>
          <a:lstStyle/>
          <a:p>
            <a:r>
              <a:rPr lang="en-US" dirty="0"/>
              <a:t>The Football Association</a:t>
            </a:r>
            <a:br>
              <a:rPr lang="en-US" dirty="0"/>
            </a:br>
            <a:endParaRPr lang="en-US" dirty="0"/>
          </a:p>
        </p:txBody>
      </p:sp>
      <p:sp>
        <p:nvSpPr>
          <p:cNvPr id="2" name="Rectangle 1">
            <a:extLst>
              <a:ext uri="{FF2B5EF4-FFF2-40B4-BE49-F238E27FC236}">
                <a16:creationId xmlns:a16="http://schemas.microsoft.com/office/drawing/2014/main" id="{D5EB1718-ED69-4F36-A05A-244352CCC36C}"/>
              </a:ext>
            </a:extLst>
          </p:cNvPr>
          <p:cNvSpPr/>
          <p:nvPr/>
        </p:nvSpPr>
        <p:spPr>
          <a:xfrm>
            <a:off x="590763" y="1401540"/>
            <a:ext cx="8039529" cy="1815882"/>
          </a:xfrm>
          <a:prstGeom prst="rect">
            <a:avLst/>
          </a:prstGeom>
          <a:solidFill>
            <a:srgbClr val="00B0F0"/>
          </a:solidFill>
        </p:spPr>
        <p:txBody>
          <a:bodyPr wrap="square">
            <a:spAutoFit/>
          </a:bodyPr>
          <a:lstStyle/>
          <a:p>
            <a:r>
              <a:rPr lang="en-GB" b="1" u="sng" dirty="0">
                <a:solidFill>
                  <a:schemeClr val="tx1"/>
                </a:solidFill>
              </a:rPr>
              <a:t>SOCIAL </a:t>
            </a:r>
          </a:p>
          <a:p>
            <a:endParaRPr lang="en-GB" b="1" dirty="0">
              <a:solidFill>
                <a:schemeClr val="bg1"/>
              </a:solidFill>
            </a:endParaRPr>
          </a:p>
          <a:p>
            <a:r>
              <a:rPr lang="en-GB" b="1" dirty="0">
                <a:solidFill>
                  <a:schemeClr val="bg1"/>
                </a:solidFill>
              </a:rPr>
              <a:t>Team work: </a:t>
            </a:r>
            <a:r>
              <a:rPr lang="en-GB" dirty="0">
                <a:solidFill>
                  <a:schemeClr val="bg1"/>
                </a:solidFill>
              </a:rPr>
              <a:t>Working in 2's and 3’s, as a group of five. </a:t>
            </a:r>
          </a:p>
          <a:p>
            <a:r>
              <a:rPr lang="en-GB" b="1" dirty="0">
                <a:solidFill>
                  <a:schemeClr val="bg1"/>
                </a:solidFill>
              </a:rPr>
              <a:t>Sharing roles and responsibilities: </a:t>
            </a:r>
            <a:r>
              <a:rPr lang="en-GB" dirty="0">
                <a:solidFill>
                  <a:schemeClr val="bg1"/>
                </a:solidFill>
              </a:rPr>
              <a:t>Trusting each other. </a:t>
            </a:r>
          </a:p>
          <a:p>
            <a:r>
              <a:rPr lang="en-GB" b="1" dirty="0">
                <a:solidFill>
                  <a:schemeClr val="bg1"/>
                </a:solidFill>
              </a:rPr>
              <a:t>Cooperation: </a:t>
            </a:r>
            <a:r>
              <a:rPr lang="en-GB" dirty="0">
                <a:solidFill>
                  <a:schemeClr val="bg1"/>
                </a:solidFill>
              </a:rPr>
              <a:t>To work together to undertake different roles within a team. </a:t>
            </a:r>
          </a:p>
          <a:p>
            <a:r>
              <a:rPr lang="en-GB" b="1" dirty="0">
                <a:solidFill>
                  <a:schemeClr val="bg1"/>
                </a:solidFill>
              </a:rPr>
              <a:t>Collaboration: </a:t>
            </a:r>
            <a:r>
              <a:rPr lang="en-GB" dirty="0">
                <a:solidFill>
                  <a:schemeClr val="bg1"/>
                </a:solidFill>
              </a:rPr>
              <a:t>Listen to teammates in order to implement team strategies</a:t>
            </a:r>
            <a:r>
              <a:rPr lang="en-GB" b="1" dirty="0">
                <a:solidFill>
                  <a:schemeClr val="bg1"/>
                </a:solidFill>
              </a:rPr>
              <a:t> </a:t>
            </a:r>
            <a:r>
              <a:rPr lang="en-GB" dirty="0">
                <a:solidFill>
                  <a:schemeClr val="bg1"/>
                </a:solidFill>
              </a:rPr>
              <a:t>and solve problems</a:t>
            </a:r>
            <a:r>
              <a:rPr lang="en-GB" b="1" dirty="0">
                <a:solidFill>
                  <a:schemeClr val="bg1"/>
                </a:solidFill>
              </a:rPr>
              <a:t>. </a:t>
            </a:r>
          </a:p>
          <a:p>
            <a:r>
              <a:rPr lang="en-GB" b="1" dirty="0">
                <a:solidFill>
                  <a:schemeClr val="bg1"/>
                </a:solidFill>
              </a:rPr>
              <a:t>Leadership</a:t>
            </a:r>
            <a:r>
              <a:rPr lang="en-GB" b="1" i="1" dirty="0">
                <a:solidFill>
                  <a:schemeClr val="bg1"/>
                </a:solidFill>
              </a:rPr>
              <a:t>: </a:t>
            </a:r>
            <a:r>
              <a:rPr lang="en-GB" dirty="0">
                <a:solidFill>
                  <a:schemeClr val="bg1"/>
                </a:solidFill>
              </a:rPr>
              <a:t>motivate and inspire others, show creativity and innovation within a team. </a:t>
            </a:r>
          </a:p>
          <a:p>
            <a:r>
              <a:rPr lang="en-GB" b="1" dirty="0">
                <a:solidFill>
                  <a:schemeClr val="bg1"/>
                </a:solidFill>
              </a:rPr>
              <a:t>Organisation: </a:t>
            </a:r>
            <a:r>
              <a:rPr lang="en-GB" dirty="0">
                <a:solidFill>
                  <a:schemeClr val="bg1"/>
                </a:solidFill>
              </a:rPr>
              <a:t>players are constantly involved in the game, regular substitutions. </a:t>
            </a:r>
          </a:p>
        </p:txBody>
      </p:sp>
    </p:spTree>
    <p:extLst>
      <p:ext uri="{BB962C8B-B14F-4D97-AF65-F5344CB8AC3E}">
        <p14:creationId xmlns:p14="http://schemas.microsoft.com/office/powerpoint/2010/main" val="580229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 name="Title 2"/>
          <p:cNvSpPr>
            <a:spLocks noGrp="1"/>
          </p:cNvSpPr>
          <p:nvPr>
            <p:ph type="title"/>
          </p:nvPr>
        </p:nvSpPr>
        <p:spPr/>
        <p:txBody>
          <a:bodyPr/>
          <a:lstStyle/>
          <a:p>
            <a:r>
              <a:rPr lang="en-US" dirty="0"/>
              <a:t>Futsal Non-Negotiables</a:t>
            </a:r>
          </a:p>
        </p:txBody>
      </p:sp>
      <p:sp>
        <p:nvSpPr>
          <p:cNvPr id="4" name="Title 3"/>
          <p:cNvSpPr>
            <a:spLocks noGrp="1"/>
          </p:cNvSpPr>
          <p:nvPr>
            <p:ph type="title" idx="2"/>
          </p:nvPr>
        </p:nvSpPr>
        <p:spPr/>
        <p:txBody>
          <a:bodyPr/>
          <a:lstStyle/>
          <a:p>
            <a:r>
              <a:rPr lang="en-US" dirty="0"/>
              <a:t>The Football Association</a:t>
            </a:r>
            <a:br>
              <a:rPr lang="en-US" dirty="0"/>
            </a:b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1119592718"/>
              </p:ext>
            </p:extLst>
          </p:nvPr>
        </p:nvGraphicFramePr>
        <p:xfrm>
          <a:off x="539552" y="1053640"/>
          <a:ext cx="7524328" cy="3313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3491880" y="639610"/>
            <a:ext cx="1728192" cy="3450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Its harder to score </a:t>
            </a:r>
          </a:p>
        </p:txBody>
      </p:sp>
      <p:sp>
        <p:nvSpPr>
          <p:cNvPr id="11" name="Rectangle 10"/>
          <p:cNvSpPr/>
          <p:nvPr/>
        </p:nvSpPr>
        <p:spPr>
          <a:xfrm>
            <a:off x="6372200" y="2226725"/>
            <a:ext cx="1728192" cy="3450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Easier to control but travels faster</a:t>
            </a:r>
          </a:p>
        </p:txBody>
      </p:sp>
      <p:sp>
        <p:nvSpPr>
          <p:cNvPr id="12" name="Rectangle 11"/>
          <p:cNvSpPr/>
          <p:nvPr/>
        </p:nvSpPr>
        <p:spPr>
          <a:xfrm>
            <a:off x="5699760" y="4053841"/>
            <a:ext cx="1605280" cy="4775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Travels faster so have to think quicker!</a:t>
            </a:r>
          </a:p>
        </p:txBody>
      </p:sp>
      <p:sp>
        <p:nvSpPr>
          <p:cNvPr id="13" name="Rectangle 12"/>
          <p:cNvSpPr/>
          <p:nvPr/>
        </p:nvSpPr>
        <p:spPr>
          <a:xfrm>
            <a:off x="1097280" y="4023359"/>
            <a:ext cx="1686560" cy="4673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Harder </a:t>
            </a:r>
            <a:r>
              <a:rPr lang="mr-IN" sz="1000" dirty="0"/>
              <a:t>–</a:t>
            </a:r>
            <a:r>
              <a:rPr lang="en-US" sz="1000" dirty="0"/>
              <a:t> Have to keep it on the island</a:t>
            </a:r>
          </a:p>
        </p:txBody>
      </p:sp>
      <p:sp>
        <p:nvSpPr>
          <p:cNvPr id="14" name="Rectangle 13"/>
          <p:cNvSpPr/>
          <p:nvPr/>
        </p:nvSpPr>
        <p:spPr>
          <a:xfrm>
            <a:off x="467544" y="2226725"/>
            <a:ext cx="1728192" cy="3450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Tactics = Pressure</a:t>
            </a:r>
          </a:p>
          <a:p>
            <a:pPr algn="ctr"/>
            <a:r>
              <a:rPr lang="en-US" sz="1000" dirty="0"/>
              <a:t>4 v 4 Research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subTitle" idx="1"/>
          </p:nvPr>
        </p:nvSpPr>
        <p:spPr/>
        <p:txBody>
          <a:bodyPr>
            <a:noAutofit/>
          </a:bodyPr>
          <a:lstStyle/>
          <a:p>
            <a:r>
              <a:rPr lang="en-GB" sz="1800" dirty="0">
                <a:solidFill>
                  <a:srgbClr val="002060"/>
                </a:solidFill>
              </a:rPr>
              <a:t>Ball Size and bounce</a:t>
            </a:r>
          </a:p>
          <a:p>
            <a:r>
              <a:rPr lang="en-GB" sz="1800" dirty="0">
                <a:solidFill>
                  <a:srgbClr val="002060"/>
                </a:solidFill>
              </a:rPr>
              <a:t>Goal post size and shape</a:t>
            </a:r>
          </a:p>
          <a:p>
            <a:r>
              <a:rPr lang="en-GB" sz="1800" dirty="0">
                <a:solidFill>
                  <a:srgbClr val="002060"/>
                </a:solidFill>
              </a:rPr>
              <a:t>Playing to a boundary</a:t>
            </a:r>
          </a:p>
          <a:p>
            <a:r>
              <a:rPr lang="en-GB" sz="1800" dirty="0">
                <a:solidFill>
                  <a:srgbClr val="002060"/>
                </a:solidFill>
              </a:rPr>
              <a:t>Pitch size</a:t>
            </a:r>
          </a:p>
          <a:p>
            <a:r>
              <a:rPr lang="en-GB" sz="1800" dirty="0">
                <a:solidFill>
                  <a:srgbClr val="002060"/>
                </a:solidFill>
              </a:rPr>
              <a:t>Playing on a hard surface</a:t>
            </a:r>
          </a:p>
          <a:p>
            <a:r>
              <a:rPr lang="en-GB" sz="1800" dirty="0">
                <a:solidFill>
                  <a:srgbClr val="002060"/>
                </a:solidFill>
              </a:rPr>
              <a:t>All in / out the penalty area</a:t>
            </a:r>
          </a:p>
          <a:p>
            <a:r>
              <a:rPr lang="en-GB" sz="1800" dirty="0">
                <a:solidFill>
                  <a:srgbClr val="002060"/>
                </a:solidFill>
              </a:rPr>
              <a:t>Kick ins</a:t>
            </a:r>
          </a:p>
          <a:p>
            <a:r>
              <a:rPr lang="en-GB" sz="1800" dirty="0">
                <a:solidFill>
                  <a:srgbClr val="002060"/>
                </a:solidFill>
              </a:rPr>
              <a:t>Score Line</a:t>
            </a:r>
          </a:p>
          <a:p>
            <a:r>
              <a:rPr lang="en-GB" sz="1800" dirty="0">
                <a:solidFill>
                  <a:srgbClr val="002060"/>
                </a:solidFill>
              </a:rPr>
              <a:t>Time clock (stopped clock) </a:t>
            </a:r>
          </a:p>
        </p:txBody>
      </p:sp>
      <p:sp>
        <p:nvSpPr>
          <p:cNvPr id="6" name="Text Placeholder 5"/>
          <p:cNvSpPr>
            <a:spLocks noGrp="1"/>
          </p:cNvSpPr>
          <p:nvPr>
            <p:ph type="body" idx="2"/>
          </p:nvPr>
        </p:nvSpPr>
        <p:spPr/>
        <p:txBody>
          <a:bodyPr>
            <a:normAutofit/>
          </a:bodyPr>
          <a:lstStyle/>
          <a:p>
            <a:endParaRPr lang="en-US" sz="2800" b="1" dirty="0">
              <a:solidFill>
                <a:srgbClr val="FF0000"/>
              </a:solidFill>
              <a:latin typeface="Arial Black"/>
              <a:cs typeface="Arial Black"/>
            </a:endParaRPr>
          </a:p>
          <a:p>
            <a:endParaRPr lang="en-GB" dirty="0"/>
          </a:p>
        </p:txBody>
      </p:sp>
      <p:sp>
        <p:nvSpPr>
          <p:cNvPr id="3" name="Title 2"/>
          <p:cNvSpPr>
            <a:spLocks noGrp="1"/>
          </p:cNvSpPr>
          <p:nvPr>
            <p:ph type="title"/>
          </p:nvPr>
        </p:nvSpPr>
        <p:spPr>
          <a:xfrm>
            <a:off x="687600" y="374175"/>
            <a:ext cx="8255100" cy="342700"/>
          </a:xfrm>
        </p:spPr>
        <p:txBody>
          <a:bodyPr/>
          <a:lstStyle/>
          <a:p>
            <a:r>
              <a:rPr lang="en-GB" b="1" dirty="0">
                <a:solidFill>
                  <a:srgbClr val="FF0000"/>
                </a:solidFill>
              </a:rPr>
              <a:t>Factors effecting the game</a:t>
            </a:r>
          </a:p>
        </p:txBody>
      </p:sp>
      <p:sp>
        <p:nvSpPr>
          <p:cNvPr id="2" name="Title 1"/>
          <p:cNvSpPr>
            <a:spLocks noGrp="1"/>
          </p:cNvSpPr>
          <p:nvPr>
            <p:ph type="title" idx="3"/>
          </p:nvPr>
        </p:nvSpPr>
        <p:spPr/>
        <p:txBody>
          <a:bodyPr/>
          <a:lstStyle/>
          <a:p>
            <a:r>
              <a:rPr lang="en-US" dirty="0"/>
              <a:t>The Football Association</a:t>
            </a:r>
            <a:br>
              <a:rPr lang="en-US" dirty="0"/>
            </a:br>
            <a:endParaRPr lang="en-US" dirty="0"/>
          </a:p>
        </p:txBody>
      </p:sp>
      <p:sp>
        <p:nvSpPr>
          <p:cNvPr id="9" name="Content Placeholder 8"/>
          <p:cNvSpPr>
            <a:spLocks noGrp="1"/>
          </p:cNvSpPr>
          <p:nvPr>
            <p:ph sz="quarter" idx="4294967295"/>
          </p:nvPr>
        </p:nvSpPr>
        <p:spPr>
          <a:xfrm>
            <a:off x="4632961" y="1168400"/>
            <a:ext cx="4511040" cy="3425825"/>
          </a:xfrm>
          <a:prstGeom prst="rect">
            <a:avLst/>
          </a:prstGeom>
        </p:spPr>
        <p:txBody>
          <a:bodyPr>
            <a:normAutofit/>
          </a:bodyPr>
          <a:lstStyle/>
          <a:p>
            <a:pPr marL="0" indent="0">
              <a:buNone/>
            </a:pPr>
            <a:r>
              <a:rPr lang="en-GB" sz="1800" dirty="0">
                <a:solidFill>
                  <a:srgbClr val="002060"/>
                </a:solidFill>
              </a:rPr>
              <a:t>No height restriction</a:t>
            </a:r>
          </a:p>
          <a:p>
            <a:r>
              <a:rPr lang="en-GB" sz="1800" dirty="0">
                <a:solidFill>
                  <a:srgbClr val="002060"/>
                </a:solidFill>
              </a:rPr>
              <a:t>No off side</a:t>
            </a:r>
          </a:p>
          <a:p>
            <a:r>
              <a:rPr lang="en-GB" sz="1800" dirty="0">
                <a:solidFill>
                  <a:srgbClr val="002060"/>
                </a:solidFill>
              </a:rPr>
              <a:t>4 second rule</a:t>
            </a:r>
          </a:p>
          <a:p>
            <a:r>
              <a:rPr lang="en-GB" sz="1800" dirty="0">
                <a:solidFill>
                  <a:srgbClr val="002060"/>
                </a:solidFill>
              </a:rPr>
              <a:t>GK Back pass restriction</a:t>
            </a:r>
          </a:p>
          <a:p>
            <a:r>
              <a:rPr lang="en-GB" sz="1800" dirty="0">
                <a:solidFill>
                  <a:srgbClr val="002060"/>
                </a:solidFill>
              </a:rPr>
              <a:t>Accumulated fouls</a:t>
            </a:r>
          </a:p>
          <a:p>
            <a:r>
              <a:rPr lang="en-GB" sz="1800" dirty="0">
                <a:solidFill>
                  <a:srgbClr val="002060"/>
                </a:solidFill>
              </a:rPr>
              <a:t>Rolling Subs  (squad of 14)</a:t>
            </a:r>
          </a:p>
          <a:p>
            <a:r>
              <a:rPr lang="en-GB" sz="1800" dirty="0">
                <a:solidFill>
                  <a:srgbClr val="002060"/>
                </a:solidFill>
              </a:rPr>
              <a:t>Time outs</a:t>
            </a:r>
          </a:p>
          <a:p>
            <a:r>
              <a:rPr lang="en-GB" sz="1800" dirty="0">
                <a:solidFill>
                  <a:srgbClr val="002060"/>
                </a:solidFill>
              </a:rPr>
              <a:t>Fly GK rule</a:t>
            </a:r>
          </a:p>
        </p:txBody>
      </p:sp>
    </p:spTree>
    <p:extLst>
      <p:ext uri="{BB962C8B-B14F-4D97-AF65-F5344CB8AC3E}">
        <p14:creationId xmlns:p14="http://schemas.microsoft.com/office/powerpoint/2010/main" val="351755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6550025" y="1330325"/>
            <a:ext cx="2593975" cy="2649538"/>
          </a:xfrm>
          <a:prstGeom prst="rect">
            <a:avLst/>
          </a:prstGeom>
        </p:spPr>
        <p:txBody>
          <a:bodyPr>
            <a:normAutofit/>
          </a:bodyPr>
          <a:lstStyle/>
          <a:p>
            <a:endParaRPr lang="en-US" sz="2800" b="1" dirty="0">
              <a:solidFill>
                <a:srgbClr val="FF0000"/>
              </a:solidFill>
              <a:latin typeface="Arial Black"/>
              <a:cs typeface="Arial Black"/>
            </a:endParaRPr>
          </a:p>
          <a:p>
            <a:endParaRPr lang="en-GB" dirty="0"/>
          </a:p>
        </p:txBody>
      </p:sp>
      <p:pic>
        <p:nvPicPr>
          <p:cNvPr id="1027" name="Picture 3" descr="9A8E73FD-D07E-43C8-A149-156685332E98-L0-001">
            <a:extLst>
              <a:ext uri="{FF2B5EF4-FFF2-40B4-BE49-F238E27FC236}">
                <a16:creationId xmlns:a16="http://schemas.microsoft.com/office/drawing/2014/main" id="{DB676314-74F5-4CF1-9373-4A754411C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413" y="44754"/>
            <a:ext cx="6348306" cy="505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906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1AB0459-AE38-4955-8624-23A6A488471D-L0-001">
            <a:extLst>
              <a:ext uri="{FF2B5EF4-FFF2-40B4-BE49-F238E27FC236}">
                <a16:creationId xmlns:a16="http://schemas.microsoft.com/office/drawing/2014/main" id="{470C8AEF-4498-45B4-B689-E03C04E3B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532" y="136183"/>
            <a:ext cx="5438935" cy="4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523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6550025" y="1330325"/>
            <a:ext cx="2593975" cy="2649538"/>
          </a:xfrm>
          <a:prstGeom prst="rect">
            <a:avLst/>
          </a:prstGeom>
        </p:spPr>
        <p:txBody>
          <a:bodyPr>
            <a:normAutofit/>
          </a:bodyPr>
          <a:lstStyle/>
          <a:p>
            <a:endParaRPr lang="en-US" sz="2800" b="1" dirty="0">
              <a:solidFill>
                <a:srgbClr val="FF0000"/>
              </a:solidFill>
              <a:latin typeface="Arial Black"/>
              <a:cs typeface="Arial Black"/>
            </a:endParaRPr>
          </a:p>
          <a:p>
            <a:endParaRPr lang="en-GB" dirty="0"/>
          </a:p>
        </p:txBody>
      </p:sp>
      <p:pic>
        <p:nvPicPr>
          <p:cNvPr id="2051" name="Picture 3" descr="F12A986E-FE0A-4F39-B82F-9B6F3A2757BE-L0-001">
            <a:extLst>
              <a:ext uri="{FF2B5EF4-FFF2-40B4-BE49-F238E27FC236}">
                <a16:creationId xmlns:a16="http://schemas.microsoft.com/office/drawing/2014/main" id="{26C97E92-D296-4CA6-BB47-363BDF2EC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904" y="0"/>
            <a:ext cx="6867525"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2731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3" name="Title 2"/>
          <p:cNvSpPr>
            <a:spLocks noGrp="1"/>
          </p:cNvSpPr>
          <p:nvPr>
            <p:ph type="title" idx="2"/>
          </p:nvPr>
        </p:nvSpPr>
        <p:spPr>
          <a:xfrm>
            <a:off x="332142" y="205950"/>
            <a:ext cx="8188363" cy="1263254"/>
          </a:xfrm>
        </p:spPr>
        <p:txBody>
          <a:bodyPr>
            <a:normAutofit fontScale="90000"/>
          </a:bodyPr>
          <a:lstStyle/>
          <a:p>
            <a:r>
              <a:rPr lang="en-GB" sz="2700" dirty="0"/>
              <a:t>Benefits of Futsal for Football: </a:t>
            </a:r>
            <a:br>
              <a:rPr lang="en-GB" sz="2700" dirty="0"/>
            </a:br>
            <a:r>
              <a:rPr lang="en-GB" sz="2700" dirty="0"/>
              <a:t>Developing a Winter Training Programme </a:t>
            </a:r>
            <a:br>
              <a:rPr lang="en-GB" sz="2700" dirty="0"/>
            </a:br>
            <a:r>
              <a:rPr lang="en-GB" sz="2200" i="1" dirty="0"/>
              <a:t>(Alan Evans &amp; Bruce </a:t>
            </a:r>
            <a:r>
              <a:rPr lang="en-GB" sz="2200" i="1" dirty="0" err="1"/>
              <a:t>Vause</a:t>
            </a:r>
            <a:r>
              <a:rPr lang="en-GB" sz="2200" i="1" dirty="0"/>
              <a:t>)</a:t>
            </a:r>
            <a:br>
              <a:rPr lang="en-GB" sz="2700" dirty="0"/>
            </a:br>
            <a:br>
              <a:rPr lang="en-GB" dirty="0"/>
            </a:br>
            <a:endParaRPr lang="en-US" sz="4800" dirty="0"/>
          </a:p>
        </p:txBody>
      </p:sp>
      <p:sp>
        <p:nvSpPr>
          <p:cNvPr id="4" name="Title 3"/>
          <p:cNvSpPr>
            <a:spLocks noGrp="1"/>
          </p:cNvSpPr>
          <p:nvPr>
            <p:ph type="title" idx="3"/>
          </p:nvPr>
        </p:nvSpPr>
        <p:spPr/>
        <p:txBody>
          <a:bodyPr/>
          <a:lstStyle/>
          <a:p>
            <a:r>
              <a:rPr lang="en-US" dirty="0"/>
              <a:t>The Football Association</a:t>
            </a:r>
          </a:p>
        </p:txBody>
      </p:sp>
      <p:pic>
        <p:nvPicPr>
          <p:cNvPr id="7" name="Picture 6" descr="Screen Shot 2017-12-06 at 22.32.1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280" y="1557475"/>
            <a:ext cx="5709920" cy="29637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4"/>
          <p:cNvSpPr txBox="1">
            <a:spLocks noGrp="1"/>
          </p:cNvSpPr>
          <p:nvPr>
            <p:ph type="subTitle" idx="1"/>
          </p:nvPr>
        </p:nvSpPr>
        <p:spPr>
          <a:xfrm>
            <a:off x="444500" y="940685"/>
            <a:ext cx="4922935" cy="3322800"/>
          </a:xfrm>
          <a:prstGeom prst="rect">
            <a:avLst/>
          </a:prstGeom>
        </p:spPr>
        <p:txBody>
          <a:bodyPr spcFirstLastPara="1" wrap="square" lIns="91425" tIns="91425" rIns="91425" bIns="91425" anchor="t" anchorCtr="0">
            <a:noAutofit/>
          </a:bodyPr>
          <a:lstStyle/>
          <a:p>
            <a:r>
              <a:rPr lang="en-GB" sz="2000" dirty="0"/>
              <a:t>Explore benefits of training indoors</a:t>
            </a:r>
          </a:p>
          <a:p>
            <a:endParaRPr lang="en-GB" sz="2000" dirty="0"/>
          </a:p>
          <a:p>
            <a:r>
              <a:rPr lang="en-GB" sz="2000" dirty="0"/>
              <a:t>Understand the benefits of playing futsal</a:t>
            </a:r>
          </a:p>
          <a:p>
            <a:r>
              <a:rPr lang="en-GB" sz="2000" dirty="0"/>
              <a:t> </a:t>
            </a:r>
          </a:p>
          <a:p>
            <a:r>
              <a:rPr lang="en-GB" sz="2000" dirty="0"/>
              <a:t>Identify the Non-Negotiables of futsal </a:t>
            </a:r>
          </a:p>
          <a:p>
            <a:endParaRPr lang="en-GB" sz="2000" dirty="0"/>
          </a:p>
          <a:p>
            <a:r>
              <a:rPr lang="en-GB" sz="2000" dirty="0"/>
              <a:t>See simple practical ideas to use with players</a:t>
            </a:r>
          </a:p>
          <a:p>
            <a:endParaRPr lang="en-US" sz="1800" b="1" dirty="0">
              <a:solidFill>
                <a:schemeClr val="bg1"/>
              </a:solidFill>
            </a:endParaRPr>
          </a:p>
          <a:p>
            <a:endParaRPr lang="en-US" sz="1800" b="1" dirty="0">
              <a:solidFill>
                <a:schemeClr val="bg1"/>
              </a:solidFill>
            </a:endParaRPr>
          </a:p>
          <a:p>
            <a:pPr marL="0" lvl="0" indent="0" algn="l" rtl="0">
              <a:spcBef>
                <a:spcPts val="0"/>
              </a:spcBef>
              <a:spcAft>
                <a:spcPts val="0"/>
              </a:spcAft>
              <a:buNone/>
            </a:pPr>
            <a:endParaRPr dirty="0"/>
          </a:p>
        </p:txBody>
      </p:sp>
      <p:sp>
        <p:nvSpPr>
          <p:cNvPr id="302" name="Google Shape;302;p34"/>
          <p:cNvSpPr txBox="1">
            <a:spLocks noGrp="1"/>
          </p:cNvSpPr>
          <p:nvPr>
            <p:ph type="body" idx="2"/>
          </p:nvPr>
        </p:nvSpPr>
        <p:spPr>
          <a:xfrm>
            <a:off x="5781040" y="1330600"/>
            <a:ext cx="2895600" cy="165644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3" name="Google Shape;303;p34"/>
          <p:cNvSpPr txBox="1">
            <a:spLocks noGrp="1"/>
          </p:cNvSpPr>
          <p:nvPr>
            <p:ph type="title"/>
          </p:nvPr>
        </p:nvSpPr>
        <p:spPr>
          <a:xfrm>
            <a:off x="444500" y="279111"/>
            <a:ext cx="8255100" cy="327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b="1" dirty="0">
                <a:solidFill>
                  <a:srgbClr val="FF0000"/>
                </a:solidFill>
              </a:rPr>
              <a:t>What are we going to do ?</a:t>
            </a:r>
            <a:endParaRPr b="1" dirty="0">
              <a:solidFill>
                <a:srgbClr val="FF0000"/>
              </a:solidFill>
            </a:endParaRPr>
          </a:p>
        </p:txBody>
      </p:sp>
      <p:sp>
        <p:nvSpPr>
          <p:cNvPr id="304" name="Google Shape;304;p34"/>
          <p:cNvSpPr txBox="1">
            <a:spLocks noGrp="1"/>
          </p:cNvSpPr>
          <p:nvPr>
            <p:ph type="title" idx="3"/>
          </p:nvPr>
        </p:nvSpPr>
        <p:spPr>
          <a:xfrm>
            <a:off x="687600" y="4798950"/>
            <a:ext cx="2853000" cy="138600"/>
          </a:xfrm>
          <a:prstGeom prst="rect">
            <a:avLst/>
          </a:prstGeom>
        </p:spPr>
        <p:txBody>
          <a:bodyPr spcFirstLastPara="1" wrap="square" lIns="91425" tIns="91425" rIns="91425" bIns="91425" anchor="ctr" anchorCtr="0">
            <a:noAutofit/>
          </a:bodyPr>
          <a:lstStyle/>
          <a:p>
            <a:r>
              <a:rPr lang="en-US" dirty="0"/>
              <a:t>The Football Association</a:t>
            </a:r>
            <a:br>
              <a:rPr lang="en-US" dirty="0"/>
            </a:br>
            <a:endParaRPr dirty="0"/>
          </a:p>
        </p:txBody>
      </p:sp>
      <p:pic>
        <p:nvPicPr>
          <p:cNvPr id="4" name="Picture 3">
            <a:extLst>
              <a:ext uri="{FF2B5EF4-FFF2-40B4-BE49-F238E27FC236}">
                <a16:creationId xmlns:a16="http://schemas.microsoft.com/office/drawing/2014/main" id="{D827AE46-E60F-4BE2-A461-45E223ABA785}"/>
              </a:ext>
            </a:extLst>
          </p:cNvPr>
          <p:cNvPicPr>
            <a:picLocks noChangeAspect="1"/>
          </p:cNvPicPr>
          <p:nvPr/>
        </p:nvPicPr>
        <p:blipFill>
          <a:blip r:embed="rId3"/>
          <a:stretch>
            <a:fillRect/>
          </a:stretch>
        </p:blipFill>
        <p:spPr>
          <a:xfrm>
            <a:off x="5401425" y="1058237"/>
            <a:ext cx="3515625" cy="2334375"/>
          </a:xfrm>
          <a:prstGeom prst="rect">
            <a:avLst/>
          </a:prstGeom>
        </p:spPr>
      </p:pic>
    </p:spTree>
    <p:extLst>
      <p:ext uri="{BB962C8B-B14F-4D97-AF65-F5344CB8AC3E}">
        <p14:creationId xmlns:p14="http://schemas.microsoft.com/office/powerpoint/2010/main" val="2853195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4" name="Google Shape;304;p34"/>
          <p:cNvSpPr txBox="1">
            <a:spLocks noGrp="1"/>
          </p:cNvSpPr>
          <p:nvPr>
            <p:ph type="title" idx="3"/>
          </p:nvPr>
        </p:nvSpPr>
        <p:spPr>
          <a:xfrm>
            <a:off x="687600" y="4798950"/>
            <a:ext cx="2853000" cy="138600"/>
          </a:xfrm>
          <a:prstGeom prst="rect">
            <a:avLst/>
          </a:prstGeom>
        </p:spPr>
        <p:txBody>
          <a:bodyPr spcFirstLastPara="1" wrap="square" lIns="91425" tIns="91425" rIns="91425" bIns="91425" anchor="ctr" anchorCtr="0">
            <a:noAutofit/>
          </a:bodyPr>
          <a:lstStyle/>
          <a:p>
            <a:r>
              <a:rPr lang="en-US" dirty="0"/>
              <a:t>The Football Association</a:t>
            </a:r>
            <a:br>
              <a:rPr lang="en-US" dirty="0"/>
            </a:br>
            <a:endParaRPr dirty="0"/>
          </a:p>
        </p:txBody>
      </p:sp>
      <p:sp>
        <p:nvSpPr>
          <p:cNvPr id="8" name="Text Placeholder 4"/>
          <p:cNvSpPr txBox="1">
            <a:spLocks/>
          </p:cNvSpPr>
          <p:nvPr/>
        </p:nvSpPr>
        <p:spPr>
          <a:xfrm>
            <a:off x="276973" y="270227"/>
            <a:ext cx="5939507" cy="414710"/>
          </a:xfrm>
          <a:prstGeom prst="rect">
            <a:avLst/>
          </a:prstGeom>
        </p:spPr>
        <p:txBody>
          <a:bodyPr vert="horz" lIns="0" tIns="0" rIns="0" bIns="0" rtlCol="0">
            <a:normAutofit/>
          </a:bodyPr>
          <a:lstStyle/>
          <a:p>
            <a:pPr marL="0" marR="0" lvl="0" indent="0" algn="l" defTabSz="457200" rtl="0" eaLnBrk="1" fontAlgn="auto" latinLnBrk="0" hangingPunct="1">
              <a:lnSpc>
                <a:spcPts val="2400"/>
              </a:lnSpc>
              <a:spcBef>
                <a:spcPct val="20000"/>
              </a:spcBef>
              <a:spcAft>
                <a:spcPts val="0"/>
              </a:spcAft>
              <a:buClrTx/>
              <a:buSzTx/>
              <a:buFontTx/>
              <a:buNone/>
              <a:tabLst/>
              <a:defRPr/>
            </a:pPr>
            <a:r>
              <a:rPr lang="en-US" sz="2600" b="1" kern="900" dirty="0">
                <a:solidFill>
                  <a:srgbClr val="ED1C24"/>
                </a:solidFill>
                <a:latin typeface="FS Jack Light"/>
              </a:rPr>
              <a:t>Why train indoors</a:t>
            </a:r>
            <a:r>
              <a:rPr lang="en-US" sz="2600" b="1" kern="900" noProof="0" dirty="0">
                <a:solidFill>
                  <a:srgbClr val="ED1C24"/>
                </a:solidFill>
                <a:latin typeface="FS Jack Light"/>
              </a:rPr>
              <a:t>?</a:t>
            </a:r>
            <a:r>
              <a:rPr kumimoji="0" lang="en-US" sz="2600" b="1" i="0" u="none" strike="noStrike" kern="900" cap="none" spc="0" normalizeH="0" baseline="0" noProof="0" dirty="0">
                <a:ln>
                  <a:noFill/>
                </a:ln>
                <a:solidFill>
                  <a:srgbClr val="ED1C24"/>
                </a:solidFill>
                <a:effectLst/>
                <a:uLnTx/>
                <a:uFillTx/>
                <a:latin typeface="FS Jack Light"/>
              </a:rPr>
              <a:t> </a:t>
            </a:r>
          </a:p>
        </p:txBody>
      </p:sp>
      <p:sp>
        <p:nvSpPr>
          <p:cNvPr id="9" name="Text Placeholder 5"/>
          <p:cNvSpPr txBox="1">
            <a:spLocks/>
          </p:cNvSpPr>
          <p:nvPr/>
        </p:nvSpPr>
        <p:spPr>
          <a:xfrm>
            <a:off x="276973" y="659508"/>
            <a:ext cx="6957546" cy="409085"/>
          </a:xfrm>
          <a:prstGeom prst="rect">
            <a:avLst/>
          </a:prstGeom>
        </p:spPr>
        <p:txBody>
          <a:bodyPr vert="horz" lIns="0" tIns="0" rIns="0" bIns="0" rtlCol="0">
            <a:no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dirty="0">
                <a:ln>
                  <a:noFill/>
                </a:ln>
                <a:solidFill>
                  <a:srgbClr val="17375E"/>
                </a:solidFill>
                <a:effectLst/>
                <a:uLnTx/>
                <a:uFillTx/>
                <a:latin typeface="FS Jack"/>
              </a:rPr>
              <a:t>Creating </a:t>
            </a:r>
            <a:r>
              <a:rPr lang="en-US" sz="2000" b="1" kern="1200" dirty="0">
                <a:solidFill>
                  <a:srgbClr val="17375E"/>
                </a:solidFill>
                <a:latin typeface="FS Jack"/>
              </a:rPr>
              <a:t>the environment</a:t>
            </a:r>
            <a:endParaRPr kumimoji="0" lang="en-US" sz="2000" b="1" i="0" u="none" strike="noStrike" kern="1200" cap="none" spc="0" normalizeH="0" baseline="0" noProof="0" dirty="0">
              <a:ln>
                <a:noFill/>
              </a:ln>
              <a:solidFill>
                <a:srgbClr val="17375E"/>
              </a:solidFill>
              <a:effectLst/>
              <a:uLnTx/>
              <a:uFillTx/>
              <a:latin typeface="FS Jack"/>
            </a:endParaRPr>
          </a:p>
        </p:txBody>
      </p:sp>
      <p:sp>
        <p:nvSpPr>
          <p:cNvPr id="2" name="Rectangle 1">
            <a:extLst>
              <a:ext uri="{FF2B5EF4-FFF2-40B4-BE49-F238E27FC236}">
                <a16:creationId xmlns:a16="http://schemas.microsoft.com/office/drawing/2014/main" id="{00F8BE38-8A91-475D-A7C1-1DF546944C05}"/>
              </a:ext>
            </a:extLst>
          </p:cNvPr>
          <p:cNvSpPr/>
          <p:nvPr/>
        </p:nvSpPr>
        <p:spPr>
          <a:xfrm>
            <a:off x="143839" y="1068593"/>
            <a:ext cx="8630291" cy="3754874"/>
          </a:xfrm>
          <a:prstGeom prst="rect">
            <a:avLst/>
          </a:prstGeom>
        </p:spPr>
        <p:txBody>
          <a:bodyPr wrap="square">
            <a:spAutoFit/>
          </a:bodyPr>
          <a:lstStyle/>
          <a:p>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No rain, no wind, no freezing conditions (Players/Parents/Coaches).</a:t>
            </a:r>
          </a:p>
          <a:p>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Increase contact time with players (Training/Games not called off). </a:t>
            </a:r>
          </a:p>
          <a:p>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Improve planning: ability to plan for the season.</a:t>
            </a:r>
          </a:p>
          <a:p>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Improve player engagement and motivation. </a:t>
            </a:r>
          </a:p>
          <a:p>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Enhanced learning experience: discuss, share and reflect on ideas in small groups. </a:t>
            </a:r>
          </a:p>
          <a:p>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Opportunity for grassroots football coaches to give young players the opportunities to play futsal.</a:t>
            </a:r>
          </a:p>
          <a:p>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Ultimately create an environment which is conducive to learning and not merely an easy/comfortable training environment. </a:t>
            </a:r>
            <a:br>
              <a:rPr lang="en-GB" dirty="0">
                <a:latin typeface="Calibri" panose="020F0502020204030204" pitchFamily="34" charset="0"/>
                <a:ea typeface="Calibri" panose="020F0502020204030204" pitchFamily="34" charset="0"/>
                <a:cs typeface="Times New Roman" panose="02020603050405020304" pitchFamily="18" charset="0"/>
              </a:rPr>
            </a:br>
            <a:endParaRPr lang="en-GB" dirty="0"/>
          </a:p>
        </p:txBody>
      </p:sp>
    </p:spTree>
    <p:extLst>
      <p:ext uri="{BB962C8B-B14F-4D97-AF65-F5344CB8AC3E}">
        <p14:creationId xmlns:p14="http://schemas.microsoft.com/office/powerpoint/2010/main" val="1392581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467544" y="0"/>
            <a:ext cx="8208912" cy="828060"/>
          </a:xfrm>
          <a:prstGeom prst="rect">
            <a:avLst/>
          </a:prstGeom>
        </p:spPr>
        <p:txBody>
          <a:bodyPr/>
          <a:lstStyle/>
          <a:p>
            <a:r>
              <a:rPr lang="en-US" sz="2400" b="1" dirty="0">
                <a:solidFill>
                  <a:srgbClr val="011E41"/>
                </a:solidFill>
                <a:latin typeface="Gill Sans MT" charset="0"/>
                <a:ea typeface="Gill Sans MT" charset="0"/>
                <a:cs typeface="Gill Sans MT" charset="0"/>
              </a:rPr>
              <a:t>Why Futsal? Ask the people who have played it</a:t>
            </a:r>
            <a:r>
              <a:rPr lang="mr-IN" sz="2400" b="1" dirty="0">
                <a:solidFill>
                  <a:srgbClr val="011E41"/>
                </a:solidFill>
                <a:latin typeface="Gill Sans MT" charset="0"/>
                <a:ea typeface="Gill Sans MT" charset="0"/>
                <a:cs typeface="Gill Sans MT" charset="0"/>
              </a:rPr>
              <a:t>…</a:t>
            </a:r>
            <a:endParaRPr lang="en-US" sz="2400" b="1" dirty="0">
              <a:solidFill>
                <a:srgbClr val="011E41"/>
              </a:solidFill>
              <a:latin typeface="Gill Sans MT" charset="0"/>
              <a:ea typeface="Gill Sans MT" charset="0"/>
              <a:cs typeface="Gill Sans MT"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047" t="9102" r="8781" b="8410"/>
          <a:stretch/>
        </p:blipFill>
        <p:spPr>
          <a:xfrm>
            <a:off x="1416136" y="570606"/>
            <a:ext cx="6311728" cy="3794860"/>
          </a:xfrm>
          <a:prstGeom prst="rect">
            <a:avLst/>
          </a:prstGeom>
        </p:spPr>
      </p:pic>
      <p:sp>
        <p:nvSpPr>
          <p:cNvPr id="6" name="Rounded Rectangular Callout 5"/>
          <p:cNvSpPr/>
          <p:nvPr/>
        </p:nvSpPr>
        <p:spPr>
          <a:xfrm>
            <a:off x="683568" y="4524645"/>
            <a:ext cx="3578500" cy="480430"/>
          </a:xfrm>
          <a:prstGeom prst="wedgeRoundRectCallout">
            <a:avLst/>
          </a:prstGeom>
          <a:solidFill>
            <a:srgbClr val="011E41"/>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en-US" sz="900" i="1" dirty="0">
                <a:latin typeface="Gill Sans MT" charset="0"/>
                <a:ea typeface="Gill Sans MT" charset="0"/>
                <a:cs typeface="Gill Sans MT" charset="0"/>
              </a:rPr>
              <a:t>“As a little boy in Argentina, I played futsal on the streets and for my club. It was tremendous fun, and it really helped me become who I am today."  </a:t>
            </a:r>
            <a:r>
              <a:rPr lang="en-US" sz="900" dirty="0">
                <a:latin typeface="Gill Sans MT" charset="0"/>
                <a:ea typeface="Gill Sans MT" charset="0"/>
                <a:cs typeface="Gill Sans MT" charset="0"/>
              </a:rPr>
              <a:t>Lionel Messi</a:t>
            </a:r>
          </a:p>
        </p:txBody>
      </p:sp>
      <p:sp>
        <p:nvSpPr>
          <p:cNvPr id="7" name="Rounded Rectangular Callout 6"/>
          <p:cNvSpPr/>
          <p:nvPr/>
        </p:nvSpPr>
        <p:spPr>
          <a:xfrm>
            <a:off x="7781528" y="1011940"/>
            <a:ext cx="1236624" cy="2104652"/>
          </a:xfrm>
          <a:prstGeom prst="wedgeRoundRectCallout">
            <a:avLst/>
          </a:prstGeom>
          <a:solidFill>
            <a:srgbClr val="011E41"/>
          </a:solidFill>
        </p:spPr>
        <p:style>
          <a:lnRef idx="1">
            <a:schemeClr val="accent1"/>
          </a:lnRef>
          <a:fillRef idx="3">
            <a:schemeClr val="accent1"/>
          </a:fillRef>
          <a:effectRef idx="2">
            <a:schemeClr val="accent1"/>
          </a:effectRef>
          <a:fontRef idx="minor">
            <a:schemeClr val="lt1"/>
          </a:fontRef>
        </p:style>
        <p:txBody>
          <a:bodyPr rtlCol="0" anchor="ctr"/>
          <a:lstStyle/>
          <a:p>
            <a:r>
              <a:rPr lang="en-US" sz="900" i="1" dirty="0">
                <a:latin typeface="Gill Sans MT" charset="0"/>
                <a:ea typeface="Gill Sans MT" charset="0"/>
                <a:cs typeface="Gill Sans MT" charset="0"/>
              </a:rPr>
              <a:t>“During my childhood in Portugal, all we played was Futsal. The small playing area helped me improve my close control, and whenever I played Futsal I felt free. If it wasn't for Futsal, I wouldn't be the player I am today." </a:t>
            </a:r>
            <a:r>
              <a:rPr lang="en-US" sz="900" dirty="0">
                <a:latin typeface="Gill Sans MT" charset="0"/>
                <a:ea typeface="Gill Sans MT" charset="0"/>
                <a:cs typeface="Gill Sans MT" charset="0"/>
              </a:rPr>
              <a:t>Cristiano Ronaldo</a:t>
            </a:r>
          </a:p>
        </p:txBody>
      </p:sp>
      <p:sp>
        <p:nvSpPr>
          <p:cNvPr id="8" name="Rounded Rectangular Callout 7"/>
          <p:cNvSpPr/>
          <p:nvPr/>
        </p:nvSpPr>
        <p:spPr>
          <a:xfrm>
            <a:off x="71500" y="987240"/>
            <a:ext cx="1224136" cy="1656120"/>
          </a:xfrm>
          <a:prstGeom prst="wedgeRoundRectCallout">
            <a:avLst/>
          </a:prstGeom>
          <a:solidFill>
            <a:srgbClr val="011E41"/>
          </a:solidFill>
        </p:spPr>
        <p:style>
          <a:lnRef idx="1">
            <a:schemeClr val="accent1"/>
          </a:lnRef>
          <a:fillRef idx="3">
            <a:schemeClr val="accent1"/>
          </a:fillRef>
          <a:effectRef idx="2">
            <a:schemeClr val="accent1"/>
          </a:effectRef>
          <a:fontRef idx="minor">
            <a:schemeClr val="lt1"/>
          </a:fontRef>
        </p:style>
        <p:txBody>
          <a:bodyPr rtlCol="0" anchor="ctr"/>
          <a:lstStyle/>
          <a:p>
            <a:r>
              <a:rPr lang="en-US" sz="900" dirty="0">
                <a:latin typeface="Gill Sans MT" charset="0"/>
                <a:ea typeface="Gill Sans MT" charset="0"/>
                <a:cs typeface="Gill Sans MT" charset="0"/>
              </a:rPr>
              <a:t>“</a:t>
            </a:r>
            <a:r>
              <a:rPr lang="en-US" sz="900" i="1" dirty="0">
                <a:latin typeface="Gill Sans MT" charset="0"/>
                <a:ea typeface="Gill Sans MT" charset="0"/>
                <a:cs typeface="Gill Sans MT" charset="0"/>
              </a:rPr>
              <a:t>You just get more everything, touches, shots, goals, saves. Movement has to be better, you have to be creative. It's massively helped in my 11-a-side games.’’ </a:t>
            </a:r>
            <a:r>
              <a:rPr lang="en-US" sz="900" dirty="0">
                <a:latin typeface="Gill Sans MT" charset="0"/>
                <a:ea typeface="Gill Sans MT" charset="0"/>
                <a:cs typeface="Gill Sans MT" charset="0"/>
              </a:rPr>
              <a:t>Futsal National League player</a:t>
            </a:r>
          </a:p>
        </p:txBody>
      </p:sp>
      <p:sp>
        <p:nvSpPr>
          <p:cNvPr id="9" name="Rounded Rectangular Callout 8"/>
          <p:cNvSpPr/>
          <p:nvPr/>
        </p:nvSpPr>
        <p:spPr>
          <a:xfrm>
            <a:off x="4622108" y="4549345"/>
            <a:ext cx="4342380" cy="448532"/>
          </a:xfrm>
          <a:prstGeom prst="wedgeRoundRectCallout">
            <a:avLst/>
          </a:prstGeom>
          <a:solidFill>
            <a:srgbClr val="011E41"/>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en-US" sz="900" i="1" dirty="0">
                <a:latin typeface="Gill Sans MT" charset="0"/>
                <a:ea typeface="Gill Sans MT" charset="0"/>
                <a:cs typeface="Gill Sans MT" charset="0"/>
              </a:rPr>
              <a:t>“Football &amp; Futsal have a lot in common ... There are different tactics &amp; moves, but there is the same essence of mastering the ball, combining &amp; making quick decisions.” </a:t>
            </a:r>
            <a:r>
              <a:rPr lang="en-US" sz="900" dirty="0">
                <a:latin typeface="Gill Sans MT" charset="0"/>
                <a:ea typeface="Gill Sans MT" charset="0"/>
                <a:cs typeface="Gill Sans MT" charset="0"/>
              </a:rPr>
              <a:t>Andres Iniesta</a:t>
            </a:r>
          </a:p>
        </p:txBody>
      </p:sp>
      <p:sp>
        <p:nvSpPr>
          <p:cNvPr id="10" name="TextBox 9"/>
          <p:cNvSpPr txBox="1"/>
          <p:nvPr/>
        </p:nvSpPr>
        <p:spPr>
          <a:xfrm>
            <a:off x="35496" y="3537820"/>
            <a:ext cx="1236624" cy="461665"/>
          </a:xfrm>
          <a:prstGeom prst="rect">
            <a:avLst/>
          </a:prstGeom>
          <a:noFill/>
        </p:spPr>
        <p:txBody>
          <a:bodyPr wrap="square" rtlCol="0">
            <a:spAutoFit/>
          </a:bodyPr>
          <a:lstStyle/>
          <a:p>
            <a:r>
              <a:rPr lang="en-US" sz="800" i="1" dirty="0">
                <a:latin typeface="Gill Sans MT" charset="0"/>
                <a:ea typeface="Gill Sans MT" charset="0"/>
                <a:cs typeface="Gill Sans MT" charset="0"/>
              </a:rPr>
              <a:t>Question to 303 National League Futsal Players ‘</a:t>
            </a:r>
            <a:r>
              <a:rPr lang="en-US" sz="800" i="1">
                <a:latin typeface="Gill Sans MT" charset="0"/>
                <a:ea typeface="Gill Sans MT" charset="0"/>
                <a:cs typeface="Gill Sans MT" charset="0"/>
              </a:rPr>
              <a:t>Describe Futsal in 3 words  </a:t>
            </a:r>
          </a:p>
        </p:txBody>
      </p:sp>
    </p:spTree>
    <p:extLst>
      <p:ext uri="{BB962C8B-B14F-4D97-AF65-F5344CB8AC3E}">
        <p14:creationId xmlns:p14="http://schemas.microsoft.com/office/powerpoint/2010/main" val="4161183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a:t>Reasons why grassroots coaches should take their players indoors to play futsal this winter.</a:t>
            </a:r>
            <a:br>
              <a:rPr lang="en-GB" dirty="0"/>
            </a:br>
            <a:r>
              <a:rPr lang="en-GB" dirty="0"/>
              <a:t> </a:t>
            </a:r>
            <a:br>
              <a:rPr lang="en-GB" dirty="0"/>
            </a:br>
            <a:r>
              <a:rPr lang="en-GB" b="1" dirty="0">
                <a:solidFill>
                  <a:srgbClr val="FF0000"/>
                </a:solidFill>
              </a:rPr>
              <a:t>Twin-Tracking</a:t>
            </a:r>
            <a:br>
              <a:rPr lang="en-GB" dirty="0"/>
            </a:br>
            <a:endParaRPr lang="en-US" dirty="0">
              <a:solidFill>
                <a:schemeClr val="tx1"/>
              </a:solidFill>
            </a:endParaRPr>
          </a:p>
        </p:txBody>
      </p:sp>
      <p:sp>
        <p:nvSpPr>
          <p:cNvPr id="9" name="Title 8"/>
          <p:cNvSpPr>
            <a:spLocks noGrp="1"/>
          </p:cNvSpPr>
          <p:nvPr>
            <p:ph type="title" idx="3"/>
          </p:nvPr>
        </p:nvSpPr>
        <p:spPr/>
        <p:txBody>
          <a:bodyPr/>
          <a:lstStyle/>
          <a:p>
            <a:r>
              <a:rPr lang="en-US" dirty="0"/>
              <a:t>The Football Association</a:t>
            </a:r>
            <a:br>
              <a:rPr lang="en-US" dirty="0"/>
            </a:br>
            <a:endParaRPr lang="en-US" dirty="0"/>
          </a:p>
        </p:txBody>
      </p:sp>
      <p:pic>
        <p:nvPicPr>
          <p:cNvPr id="4" name="Picture 3" descr="gk half football futs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0600" y="1245314"/>
            <a:ext cx="4613700" cy="3301602"/>
          </a:xfrm>
          <a:prstGeom prst="rect">
            <a:avLst/>
          </a:prstGeom>
        </p:spPr>
      </p:pic>
    </p:spTree>
    <p:extLst>
      <p:ext uri="{BB962C8B-B14F-4D97-AF65-F5344CB8AC3E}">
        <p14:creationId xmlns:p14="http://schemas.microsoft.com/office/powerpoint/2010/main" val="2473223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545701-7298-490C-B1BC-390AE2681D0E}"/>
              </a:ext>
            </a:extLst>
          </p:cNvPr>
          <p:cNvSpPr/>
          <p:nvPr/>
        </p:nvSpPr>
        <p:spPr>
          <a:xfrm>
            <a:off x="261991" y="78760"/>
            <a:ext cx="4484670" cy="4247317"/>
          </a:xfrm>
          <a:prstGeom prst="rect">
            <a:avLst/>
          </a:prstGeom>
        </p:spPr>
        <p:txBody>
          <a:bodyPr wrap="square">
            <a:spAutoFit/>
          </a:bodyPr>
          <a:lstStyle/>
          <a:p>
            <a:r>
              <a:rPr lang="en-GB"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Twin-Tracking</a:t>
            </a:r>
          </a:p>
          <a:p>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Twin-Tracking= Players exposed to football and futsal alongside each other.</a:t>
            </a:r>
          </a:p>
          <a:p>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Aim of making the sport a natural part of children’s football development, boys/girls can play futsal as a part of their overall experience of the game.</a:t>
            </a:r>
          </a:p>
          <a:p>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Futsal is integral to the progression of football standards across the country. </a:t>
            </a:r>
          </a:p>
          <a:p>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game places a huge emphasis on technical ability, decision making and reaction time and as a result it can result in more technically confident players.</a:t>
            </a:r>
            <a:b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br>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8">
            <a:extLst>
              <a:ext uri="{FF2B5EF4-FFF2-40B4-BE49-F238E27FC236}">
                <a16:creationId xmlns:a16="http://schemas.microsoft.com/office/drawing/2014/main" id="{A3F7DB64-B07D-4143-A7FA-7EC7C78704CE}"/>
              </a:ext>
            </a:extLst>
          </p:cNvPr>
          <p:cNvSpPr>
            <a:spLocks noGrp="1"/>
          </p:cNvSpPr>
          <p:nvPr>
            <p:ph type="title" idx="3"/>
          </p:nvPr>
        </p:nvSpPr>
        <p:spPr>
          <a:xfrm>
            <a:off x="687388" y="4799013"/>
            <a:ext cx="2852737" cy="138112"/>
          </a:xfrm>
        </p:spPr>
        <p:txBody>
          <a:bodyPr/>
          <a:lstStyle/>
          <a:p>
            <a:r>
              <a:rPr lang="en-US" dirty="0"/>
              <a:t>The Football Association</a:t>
            </a:r>
            <a:br>
              <a:rPr lang="en-US" dirty="0"/>
            </a:br>
            <a:endParaRPr lang="en-US" dirty="0"/>
          </a:p>
        </p:txBody>
      </p:sp>
      <p:pic>
        <p:nvPicPr>
          <p:cNvPr id="1026" name="Picture 2" descr="Max Kilman - News, views, gossip, pictures, video - Birmingham Live">
            <a:extLst>
              <a:ext uri="{FF2B5EF4-FFF2-40B4-BE49-F238E27FC236}">
                <a16:creationId xmlns:a16="http://schemas.microsoft.com/office/drawing/2014/main" id="{A0548D26-870C-4573-BC37-9ED59B0BB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159" y="326607"/>
            <a:ext cx="3373849" cy="22451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 Coaching Futsal Courses | The Boot Room">
            <a:extLst>
              <a:ext uri="{FF2B5EF4-FFF2-40B4-BE49-F238E27FC236}">
                <a16:creationId xmlns:a16="http://schemas.microsoft.com/office/drawing/2014/main" id="{8186FA89-AC41-41E9-9CA5-C3EB0872A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159" y="2726267"/>
            <a:ext cx="3373849" cy="1757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12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4C3EAC-4105-465D-ADB5-831D0140E26B}"/>
              </a:ext>
            </a:extLst>
          </p:cNvPr>
          <p:cNvSpPr/>
          <p:nvPr/>
        </p:nvSpPr>
        <p:spPr>
          <a:xfrm>
            <a:off x="559941" y="373617"/>
            <a:ext cx="8378576" cy="3970318"/>
          </a:xfrm>
          <a:prstGeom prst="rect">
            <a:avLst/>
          </a:prstGeom>
          <a:solidFill>
            <a:srgbClr val="FF0000"/>
          </a:solidFill>
        </p:spPr>
        <p:txBody>
          <a:bodyPr wrap="square">
            <a:spAutoFit/>
          </a:bodyPr>
          <a:lstStyle/>
          <a:p>
            <a:r>
              <a:rPr lang="en-GB" b="1" dirty="0">
                <a:solidFill>
                  <a:schemeClr val="bg1"/>
                </a:solidFill>
              </a:rPr>
              <a:t>Reasons why grassroots coaches should take their players indoors to play futsal this winter.</a:t>
            </a:r>
          </a:p>
          <a:p>
            <a:endParaRPr lang="en-GB" b="1" dirty="0">
              <a:solidFill>
                <a:schemeClr val="bg1"/>
              </a:solidFill>
            </a:endParaRPr>
          </a:p>
          <a:p>
            <a:r>
              <a:rPr lang="en-GB" b="1" u="sng" dirty="0">
                <a:solidFill>
                  <a:schemeClr val="tx1"/>
                </a:solidFill>
              </a:rPr>
              <a:t>TECHNICAL/TACTICAL</a:t>
            </a:r>
          </a:p>
          <a:p>
            <a:endParaRPr lang="en-GB" b="1" dirty="0">
              <a:solidFill>
                <a:schemeClr val="bg1"/>
              </a:solidFill>
            </a:endParaRPr>
          </a:p>
          <a:p>
            <a:r>
              <a:rPr lang="en-GB" dirty="0">
                <a:solidFill>
                  <a:schemeClr val="bg1"/>
                </a:solidFill>
              </a:rPr>
              <a:t>Natural constraints of the game can help players develop their ability to play in tight situations, pass more accurately, become better at quick decision-making and understand tactics.</a:t>
            </a:r>
          </a:p>
          <a:p>
            <a:endParaRPr lang="en-GB" dirty="0">
              <a:solidFill>
                <a:schemeClr val="bg1"/>
              </a:solidFill>
            </a:endParaRPr>
          </a:p>
          <a:p>
            <a:r>
              <a:rPr lang="en-GB" dirty="0">
                <a:solidFill>
                  <a:schemeClr val="bg1"/>
                </a:solidFill>
              </a:rPr>
              <a:t>Confidence on the ball, receiving a pass under pressure, decision-making in 1v1 situations, and ball retention are all important fundamental skills that we look to develop in young football players that are practiced regularly within a game environment in Futsal.</a:t>
            </a:r>
          </a:p>
          <a:p>
            <a:endParaRPr lang="en-GB" dirty="0">
              <a:solidFill>
                <a:schemeClr val="bg1"/>
              </a:solidFill>
            </a:endParaRPr>
          </a:p>
          <a:p>
            <a:r>
              <a:rPr lang="en-GB" dirty="0">
                <a:solidFill>
                  <a:schemeClr val="bg1"/>
                </a:solidFill>
              </a:rPr>
              <a:t>Regular one-on-one situations with their opponent, encouraging players into quick decision making as to how they overcome these scenarios; this could be through beating the opponent with a skill, or through clever passing to a team-mate. </a:t>
            </a:r>
          </a:p>
          <a:p>
            <a:endParaRPr lang="en-GB" dirty="0">
              <a:solidFill>
                <a:schemeClr val="bg1"/>
              </a:solidFill>
            </a:endParaRPr>
          </a:p>
          <a:p>
            <a:r>
              <a:rPr lang="en-GB" dirty="0">
                <a:solidFill>
                  <a:schemeClr val="bg1"/>
                </a:solidFill>
              </a:rPr>
              <a:t>Teaches the value of ball retention with the constant looming threat of an immediate counter-attack. </a:t>
            </a:r>
            <a:br>
              <a:rPr lang="en-GB" dirty="0"/>
            </a:br>
            <a:br>
              <a:rPr lang="en-GB" dirty="0"/>
            </a:br>
            <a:endParaRPr lang="en-GB" dirty="0"/>
          </a:p>
        </p:txBody>
      </p:sp>
      <p:sp>
        <p:nvSpPr>
          <p:cNvPr id="8" name="Title 8">
            <a:extLst>
              <a:ext uri="{FF2B5EF4-FFF2-40B4-BE49-F238E27FC236}">
                <a16:creationId xmlns:a16="http://schemas.microsoft.com/office/drawing/2014/main" id="{5CA634FC-9BC5-4F8F-B1F3-277C08CF8213}"/>
              </a:ext>
            </a:extLst>
          </p:cNvPr>
          <p:cNvSpPr>
            <a:spLocks noGrp="1"/>
          </p:cNvSpPr>
          <p:nvPr>
            <p:ph type="title" idx="3"/>
          </p:nvPr>
        </p:nvSpPr>
        <p:spPr>
          <a:xfrm>
            <a:off x="687388" y="4799013"/>
            <a:ext cx="2852737" cy="138112"/>
          </a:xfrm>
        </p:spPr>
        <p:txBody>
          <a:bodyPr/>
          <a:lstStyle/>
          <a:p>
            <a:r>
              <a:rPr lang="en-US" dirty="0"/>
              <a:t>The Football Association</a:t>
            </a:r>
            <a:br>
              <a:rPr lang="en-US" dirty="0"/>
            </a:br>
            <a:endParaRPr lang="en-US" dirty="0"/>
          </a:p>
        </p:txBody>
      </p:sp>
    </p:spTree>
    <p:extLst>
      <p:ext uri="{BB962C8B-B14F-4D97-AF65-F5344CB8AC3E}">
        <p14:creationId xmlns:p14="http://schemas.microsoft.com/office/powerpoint/2010/main" val="3185360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4C3EAC-4105-465D-ADB5-831D0140E26B}"/>
              </a:ext>
            </a:extLst>
          </p:cNvPr>
          <p:cNvSpPr/>
          <p:nvPr/>
        </p:nvSpPr>
        <p:spPr>
          <a:xfrm>
            <a:off x="590763" y="533516"/>
            <a:ext cx="8234738" cy="1815882"/>
          </a:xfrm>
          <a:prstGeom prst="rect">
            <a:avLst/>
          </a:prstGeom>
        </p:spPr>
        <p:txBody>
          <a:bodyPr wrap="square">
            <a:spAutoFit/>
          </a:bodyPr>
          <a:lstStyle/>
          <a:p>
            <a:r>
              <a:rPr lang="en-GB" b="1" dirty="0">
                <a:solidFill>
                  <a:schemeClr val="bg1"/>
                </a:solidFill>
              </a:rPr>
              <a:t>Reasons why grassroots coaches should take their players indoors to play futsal this winter.</a:t>
            </a: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dirty="0"/>
          </a:p>
          <a:p>
            <a:br>
              <a:rPr lang="en-GB" dirty="0"/>
            </a:br>
            <a:br>
              <a:rPr lang="en-GB" dirty="0"/>
            </a:br>
            <a:endParaRPr lang="en-GB" dirty="0"/>
          </a:p>
        </p:txBody>
      </p:sp>
      <p:sp>
        <p:nvSpPr>
          <p:cNvPr id="8" name="Title 8">
            <a:extLst>
              <a:ext uri="{FF2B5EF4-FFF2-40B4-BE49-F238E27FC236}">
                <a16:creationId xmlns:a16="http://schemas.microsoft.com/office/drawing/2014/main" id="{5CA634FC-9BC5-4F8F-B1F3-277C08CF8213}"/>
              </a:ext>
            </a:extLst>
          </p:cNvPr>
          <p:cNvSpPr>
            <a:spLocks noGrp="1"/>
          </p:cNvSpPr>
          <p:nvPr>
            <p:ph type="title" idx="3"/>
          </p:nvPr>
        </p:nvSpPr>
        <p:spPr>
          <a:xfrm>
            <a:off x="687388" y="4799013"/>
            <a:ext cx="2852737" cy="138112"/>
          </a:xfrm>
        </p:spPr>
        <p:txBody>
          <a:bodyPr/>
          <a:lstStyle/>
          <a:p>
            <a:r>
              <a:rPr lang="en-US" dirty="0"/>
              <a:t>The Football Association</a:t>
            </a:r>
            <a:br>
              <a:rPr lang="en-US" dirty="0"/>
            </a:br>
            <a:endParaRPr lang="en-US" dirty="0"/>
          </a:p>
        </p:txBody>
      </p:sp>
      <p:sp>
        <p:nvSpPr>
          <p:cNvPr id="2" name="Rectangle 1">
            <a:extLst>
              <a:ext uri="{FF2B5EF4-FFF2-40B4-BE49-F238E27FC236}">
                <a16:creationId xmlns:a16="http://schemas.microsoft.com/office/drawing/2014/main" id="{42AEA8C6-526D-4A32-AC8A-C6781C338E57}"/>
              </a:ext>
            </a:extLst>
          </p:cNvPr>
          <p:cNvSpPr/>
          <p:nvPr/>
        </p:nvSpPr>
        <p:spPr>
          <a:xfrm>
            <a:off x="590763" y="978221"/>
            <a:ext cx="7690208" cy="1815882"/>
          </a:xfrm>
          <a:prstGeom prst="rect">
            <a:avLst/>
          </a:prstGeom>
          <a:solidFill>
            <a:srgbClr val="FFFF00"/>
          </a:solidFill>
        </p:spPr>
        <p:txBody>
          <a:bodyPr wrap="square">
            <a:spAutoFit/>
          </a:bodyPr>
          <a:lstStyle/>
          <a:p>
            <a:r>
              <a:rPr lang="en-GB" b="1" u="sng" dirty="0">
                <a:solidFill>
                  <a:schemeClr val="tx1"/>
                </a:solidFill>
              </a:rPr>
              <a:t>PHYSICAL</a:t>
            </a:r>
          </a:p>
          <a:p>
            <a:r>
              <a:rPr lang="en-GB" b="1" dirty="0"/>
              <a:t>Agility: </a:t>
            </a:r>
            <a:r>
              <a:rPr lang="en-GB" dirty="0"/>
              <a:t>Change of direction and change of pace </a:t>
            </a:r>
          </a:p>
          <a:p>
            <a:r>
              <a:rPr lang="en-GB" b="1" dirty="0"/>
              <a:t>Balance: </a:t>
            </a:r>
            <a:r>
              <a:rPr lang="en-GB" dirty="0"/>
              <a:t>Receiving under pressure under a physical challenge </a:t>
            </a:r>
          </a:p>
          <a:p>
            <a:r>
              <a:rPr lang="en-GB" b="1" dirty="0"/>
              <a:t>Coordination: </a:t>
            </a:r>
            <a:r>
              <a:rPr lang="en-GB" dirty="0"/>
              <a:t>Receiving the ball and holding off physical pressure </a:t>
            </a:r>
          </a:p>
          <a:p>
            <a:r>
              <a:rPr lang="en-GB" b="1" dirty="0"/>
              <a:t>Speed: </a:t>
            </a:r>
            <a:r>
              <a:rPr lang="en-GB" dirty="0"/>
              <a:t>To get away from defenders quickly </a:t>
            </a:r>
          </a:p>
          <a:p>
            <a:r>
              <a:rPr lang="en-GB" b="1" dirty="0"/>
              <a:t>Strength: </a:t>
            </a:r>
            <a:r>
              <a:rPr lang="en-GB" dirty="0"/>
              <a:t>Use upper body to hold up the ball </a:t>
            </a:r>
          </a:p>
          <a:p>
            <a:r>
              <a:rPr lang="en-GB" b="1" dirty="0"/>
              <a:t>Fundamental movements: </a:t>
            </a:r>
            <a:r>
              <a:rPr lang="en-GB" dirty="0"/>
              <a:t>Travelling and stopping </a:t>
            </a:r>
          </a:p>
          <a:p>
            <a:r>
              <a:rPr lang="en-GB" b="1" dirty="0"/>
              <a:t>Futsal functional movements: </a:t>
            </a:r>
            <a:r>
              <a:rPr lang="en-GB" dirty="0"/>
              <a:t>Quick accelerations and decelerations.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2496367-1E04-41FF-BCB2-E06697C93FC9}"/>
              </a:ext>
            </a:extLst>
          </p:cNvPr>
          <p:cNvSpPr/>
          <p:nvPr/>
        </p:nvSpPr>
        <p:spPr>
          <a:xfrm>
            <a:off x="1574514" y="2942784"/>
            <a:ext cx="5994972" cy="1384995"/>
          </a:xfrm>
          <a:prstGeom prst="rect">
            <a:avLst/>
          </a:prstGeom>
          <a:solidFill>
            <a:srgbClr val="00B050"/>
          </a:solidFill>
        </p:spPr>
        <p:txBody>
          <a:bodyPr wrap="square">
            <a:spAutoFit/>
          </a:bodyPr>
          <a:lstStyle/>
          <a:p>
            <a:r>
              <a:rPr lang="en-GB" b="1" u="sng" dirty="0">
                <a:solidFill>
                  <a:schemeClr val="tx1"/>
                </a:solidFill>
              </a:rPr>
              <a:t>PSYCHOLOGICAL</a:t>
            </a:r>
          </a:p>
          <a:p>
            <a:r>
              <a:rPr lang="en-GB" b="1" dirty="0"/>
              <a:t>Commitment: </a:t>
            </a:r>
            <a:r>
              <a:rPr lang="en-GB" dirty="0"/>
              <a:t>understand the technical detail and know your job </a:t>
            </a:r>
          </a:p>
          <a:p>
            <a:r>
              <a:rPr lang="en-GB" b="1" dirty="0"/>
              <a:t>Confidence: </a:t>
            </a:r>
            <a:r>
              <a:rPr lang="en-GB" dirty="0"/>
              <a:t>show willing to get on the ball under pressure </a:t>
            </a:r>
          </a:p>
          <a:p>
            <a:r>
              <a:rPr lang="en-GB" b="1" dirty="0"/>
              <a:t>Control: </a:t>
            </a:r>
            <a:r>
              <a:rPr lang="en-GB" dirty="0"/>
              <a:t>remain patient, do not panic in tight areas </a:t>
            </a:r>
          </a:p>
          <a:p>
            <a:r>
              <a:rPr lang="en-GB" b="1" dirty="0"/>
              <a:t>Communication: </a:t>
            </a:r>
            <a:r>
              <a:rPr lang="en-GB" dirty="0"/>
              <a:t>body shape of the receiving players sets the next pass </a:t>
            </a:r>
          </a:p>
          <a:p>
            <a:r>
              <a:rPr lang="en-GB" b="1" dirty="0"/>
              <a:t>Concentration: </a:t>
            </a:r>
            <a:r>
              <a:rPr lang="en-GB" dirty="0"/>
              <a:t>focus on the task, pay attention to passing detail.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163783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1248</TotalTime>
  <Words>1190</Words>
  <Application>Microsoft Office PowerPoint</Application>
  <PresentationFormat>On-screen Show (16:9)</PresentationFormat>
  <Paragraphs>167</Paragraphs>
  <Slides>15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Black</vt:lpstr>
      <vt:lpstr>Calibri</vt:lpstr>
      <vt:lpstr>FS Jack</vt:lpstr>
      <vt:lpstr>FS Jack Light</vt:lpstr>
      <vt:lpstr>Gill Sans MT</vt:lpstr>
      <vt:lpstr>Office Theme</vt:lpstr>
      <vt:lpstr>Benefits of Futsal for Football: Developing a Winter Training Programme Bruce Vause &amp; Alan Evans </vt:lpstr>
      <vt:lpstr>Benefits of Futsal for Football:  Developing a Winter Training Programme  (Alan Evans &amp; Bruce Vause)  </vt:lpstr>
      <vt:lpstr>What are we going to do ?</vt:lpstr>
      <vt:lpstr>The Football Association </vt:lpstr>
      <vt:lpstr>PowerPoint Presentation</vt:lpstr>
      <vt:lpstr>Reasons why grassroots coaches should take their players indoors to play futsal this winter.   Twin-Tracking </vt:lpstr>
      <vt:lpstr>The Football Association </vt:lpstr>
      <vt:lpstr>The Football Association </vt:lpstr>
      <vt:lpstr>The Football Association </vt:lpstr>
      <vt:lpstr>The Football Association </vt:lpstr>
      <vt:lpstr>Futsal Non-Negotiables</vt:lpstr>
      <vt:lpstr>Factors effecting the game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 Vause</dc:creator>
  <cp:lastModifiedBy>Gary Middleton</cp:lastModifiedBy>
  <cp:revision>39</cp:revision>
  <dcterms:modified xsi:type="dcterms:W3CDTF">2020-09-23T13:21:36Z</dcterms:modified>
</cp:coreProperties>
</file>