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21"/>
  </p:notesMasterIdLst>
  <p:sldIdLst>
    <p:sldId id="256" r:id="rId2"/>
    <p:sldId id="271" r:id="rId3"/>
    <p:sldId id="287" r:id="rId4"/>
    <p:sldId id="298" r:id="rId5"/>
    <p:sldId id="299" r:id="rId6"/>
    <p:sldId id="267" r:id="rId7"/>
    <p:sldId id="301" r:id="rId8"/>
    <p:sldId id="289" r:id="rId9"/>
    <p:sldId id="288" r:id="rId10"/>
    <p:sldId id="291" r:id="rId11"/>
    <p:sldId id="302" r:id="rId12"/>
    <p:sldId id="304" r:id="rId13"/>
    <p:sldId id="305" r:id="rId14"/>
    <p:sldId id="306" r:id="rId15"/>
    <p:sldId id="293" r:id="rId16"/>
    <p:sldId id="295" r:id="rId17"/>
    <p:sldId id="300" r:id="rId18"/>
    <p:sldId id="297" r:id="rId19"/>
    <p:sldId id="303" r:id="rId20"/>
  </p:sldIdLst>
  <p:sldSz cx="9144000" cy="5143500" type="screen16x9"/>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Smyth"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31" autoAdjust="0"/>
    <p:restoredTop sz="68552" autoAdjust="0"/>
  </p:normalViewPr>
  <p:slideViewPr>
    <p:cSldViewPr snapToGrid="0">
      <p:cViewPr varScale="1">
        <p:scale>
          <a:sx n="61" d="100"/>
          <a:sy n="61" d="100"/>
        </p:scale>
        <p:origin x="1464" y="28"/>
      </p:cViewPr>
      <p:guideLst>
        <p:guide orient="horz" pos="216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6F98A5-D315-6B47-A3D6-99F944A8FCBC}" type="doc">
      <dgm:prSet loTypeId="urn:microsoft.com/office/officeart/2005/8/layout/radial6" loCatId="" qsTypeId="urn:microsoft.com/office/officeart/2005/8/quickstyle/simple4" qsCatId="simple" csTypeId="urn:microsoft.com/office/officeart/2005/8/colors/accent0_3" csCatId="mainScheme" phldr="1"/>
      <dgm:spPr/>
      <dgm:t>
        <a:bodyPr/>
        <a:lstStyle/>
        <a:p>
          <a:endParaRPr lang="en-US"/>
        </a:p>
      </dgm:t>
    </dgm:pt>
    <dgm:pt modelId="{1AD5F750-0628-6B48-A906-F69EC3FB16D9}">
      <dgm:prSet phldrT="[Text]" custT="1"/>
      <dgm:spPr/>
      <dgm:t>
        <a:bodyPr/>
        <a:lstStyle/>
        <a:p>
          <a:r>
            <a:rPr lang="en-US" sz="1600" baseline="0" dirty="0">
              <a:latin typeface="Gill Sans MT" charset="0"/>
              <a:ea typeface="Gill Sans MT" charset="0"/>
              <a:cs typeface="Gill Sans MT" charset="0"/>
            </a:rPr>
            <a:t>What is Futsal?</a:t>
          </a:r>
        </a:p>
        <a:p>
          <a:r>
            <a:rPr lang="en-US" sz="1600" baseline="0" dirty="0">
              <a:latin typeface="Gill Sans MT" charset="0"/>
              <a:ea typeface="Gill Sans MT" charset="0"/>
              <a:cs typeface="Gill Sans MT" charset="0"/>
            </a:rPr>
            <a:t>   </a:t>
          </a:r>
          <a:endParaRPr lang="en-US" sz="1600" dirty="0">
            <a:latin typeface="Gill Sans MT" charset="0"/>
            <a:ea typeface="Gill Sans MT" charset="0"/>
            <a:cs typeface="Gill Sans MT" charset="0"/>
          </a:endParaRPr>
        </a:p>
      </dgm:t>
    </dgm:pt>
    <dgm:pt modelId="{C97FBEFA-9380-6444-9115-19AD32297568}" type="parTrans" cxnId="{7A5EF696-3B24-1441-842A-E6D622C50F67}">
      <dgm:prSet/>
      <dgm:spPr/>
      <dgm:t>
        <a:bodyPr/>
        <a:lstStyle/>
        <a:p>
          <a:endParaRPr lang="en-US" sz="1200">
            <a:latin typeface="Gill Sans MT" charset="0"/>
            <a:ea typeface="Gill Sans MT" charset="0"/>
            <a:cs typeface="Gill Sans MT" charset="0"/>
          </a:endParaRPr>
        </a:p>
      </dgm:t>
    </dgm:pt>
    <dgm:pt modelId="{2626A234-2765-D244-9CE0-4AD13F7983EF}" type="sibTrans" cxnId="{7A5EF696-3B24-1441-842A-E6D622C50F67}">
      <dgm:prSet/>
      <dgm:spPr/>
      <dgm:t>
        <a:bodyPr/>
        <a:lstStyle/>
        <a:p>
          <a:endParaRPr lang="en-US" sz="1200">
            <a:latin typeface="Gill Sans MT" charset="0"/>
            <a:ea typeface="Gill Sans MT" charset="0"/>
            <a:cs typeface="Gill Sans MT" charset="0"/>
          </a:endParaRPr>
        </a:p>
      </dgm:t>
    </dgm:pt>
    <dgm:pt modelId="{E9F228A2-A80C-4B4E-B4A7-5E30969144CA}">
      <dgm:prSet phldrT="[Text]" custT="1"/>
      <dgm:spPr/>
      <dgm:t>
        <a:bodyPr/>
        <a:lstStyle/>
        <a:p>
          <a:r>
            <a:rPr lang="en-US" sz="900" dirty="0">
              <a:latin typeface="Gill Sans MT" charset="0"/>
              <a:ea typeface="Gill Sans MT" charset="0"/>
              <a:cs typeface="Gill Sans MT" charset="0"/>
            </a:rPr>
            <a:t>Smaller, Narrower Goals</a:t>
          </a:r>
        </a:p>
        <a:p>
          <a:r>
            <a:rPr lang="en-US" sz="900" dirty="0">
              <a:latin typeface="Gill Sans MT" charset="0"/>
              <a:ea typeface="Gill Sans MT" charset="0"/>
              <a:cs typeface="Gill Sans MT" charset="0"/>
            </a:rPr>
            <a:t>3m x 2m </a:t>
          </a:r>
        </a:p>
      </dgm:t>
    </dgm:pt>
    <dgm:pt modelId="{F7C83C68-B861-544E-9076-DB7D7599B6BE}" type="parTrans" cxnId="{9E354BEE-BBEB-D14D-AB89-E9D5D627CD84}">
      <dgm:prSet/>
      <dgm:spPr/>
      <dgm:t>
        <a:bodyPr/>
        <a:lstStyle/>
        <a:p>
          <a:endParaRPr lang="en-US" sz="1200">
            <a:latin typeface="Gill Sans MT" charset="0"/>
            <a:ea typeface="Gill Sans MT" charset="0"/>
            <a:cs typeface="Gill Sans MT" charset="0"/>
          </a:endParaRPr>
        </a:p>
      </dgm:t>
    </dgm:pt>
    <dgm:pt modelId="{E7BDCDEC-ECBF-734A-9F11-18F01199369C}" type="sibTrans" cxnId="{9E354BEE-BBEB-D14D-AB89-E9D5D627CD84}">
      <dgm:prSet/>
      <dgm:spPr/>
      <dgm:t>
        <a:bodyPr/>
        <a:lstStyle/>
        <a:p>
          <a:endParaRPr lang="en-US" sz="1200">
            <a:latin typeface="Gill Sans MT" charset="0"/>
            <a:ea typeface="Gill Sans MT" charset="0"/>
            <a:cs typeface="Gill Sans MT" charset="0"/>
          </a:endParaRPr>
        </a:p>
      </dgm:t>
    </dgm:pt>
    <dgm:pt modelId="{F1C706DE-ED0B-1D40-BD23-940B98D2C64D}">
      <dgm:prSet phldrT="[Text]" custT="1"/>
      <dgm:spPr/>
      <dgm:t>
        <a:bodyPr/>
        <a:lstStyle/>
        <a:p>
          <a:pPr>
            <a:spcAft>
              <a:spcPts val="0"/>
            </a:spcAft>
          </a:pPr>
          <a:r>
            <a:rPr lang="en-US" sz="900" baseline="0" dirty="0">
              <a:latin typeface="Gill Sans MT" charset="0"/>
              <a:ea typeface="Gill Sans MT" charset="0"/>
              <a:cs typeface="Gill Sans MT" charset="0"/>
            </a:rPr>
            <a:t>Smaller Ball with reduced bounce </a:t>
          </a:r>
          <a:endParaRPr lang="en-US" sz="900" dirty="0">
            <a:latin typeface="Gill Sans MT" charset="0"/>
            <a:ea typeface="Gill Sans MT" charset="0"/>
            <a:cs typeface="Gill Sans MT" charset="0"/>
          </a:endParaRPr>
        </a:p>
      </dgm:t>
    </dgm:pt>
    <dgm:pt modelId="{2BA5DDF3-9EDA-6547-8D81-496134B13D42}" type="parTrans" cxnId="{038EC829-F082-824F-AA73-0D1BC0CECB1D}">
      <dgm:prSet/>
      <dgm:spPr/>
      <dgm:t>
        <a:bodyPr/>
        <a:lstStyle/>
        <a:p>
          <a:endParaRPr lang="en-US" sz="1200">
            <a:latin typeface="Gill Sans MT" charset="0"/>
            <a:ea typeface="Gill Sans MT" charset="0"/>
            <a:cs typeface="Gill Sans MT" charset="0"/>
          </a:endParaRPr>
        </a:p>
      </dgm:t>
    </dgm:pt>
    <dgm:pt modelId="{EE843637-EE68-8342-A137-3AD985768258}" type="sibTrans" cxnId="{038EC829-F082-824F-AA73-0D1BC0CECB1D}">
      <dgm:prSet/>
      <dgm:spPr/>
      <dgm:t>
        <a:bodyPr/>
        <a:lstStyle/>
        <a:p>
          <a:endParaRPr lang="en-US" sz="1200">
            <a:latin typeface="Gill Sans MT" charset="0"/>
            <a:ea typeface="Gill Sans MT" charset="0"/>
            <a:cs typeface="Gill Sans MT" charset="0"/>
          </a:endParaRPr>
        </a:p>
      </dgm:t>
    </dgm:pt>
    <dgm:pt modelId="{28B8E937-076F-3045-BE3D-60F72CF0C95E}">
      <dgm:prSet phldrT="[Text]" custT="1"/>
      <dgm:spPr/>
      <dgm:t>
        <a:bodyPr/>
        <a:lstStyle/>
        <a:p>
          <a:r>
            <a:rPr lang="en-US" sz="900" b="0" dirty="0">
              <a:latin typeface="Gill Sans MT" charset="0"/>
              <a:ea typeface="Gill Sans MT" charset="0"/>
              <a:cs typeface="Gill Sans MT" charset="0"/>
            </a:rPr>
            <a:t>Small Court</a:t>
          </a:r>
        </a:p>
        <a:p>
          <a:r>
            <a:rPr lang="en-US" sz="900" b="0" dirty="0">
              <a:latin typeface="Gill Sans MT" charset="0"/>
              <a:ea typeface="Gill Sans MT" charset="0"/>
              <a:cs typeface="Gill Sans MT" charset="0"/>
            </a:rPr>
            <a:t>(15 x 30m)</a:t>
          </a:r>
        </a:p>
        <a:p>
          <a:r>
            <a:rPr lang="en-US" sz="900" b="0" dirty="0">
              <a:latin typeface="Gill Sans MT" charset="0"/>
              <a:ea typeface="Gill Sans MT" charset="0"/>
              <a:cs typeface="Gill Sans MT" charset="0"/>
            </a:rPr>
            <a:t>  Playing</a:t>
          </a:r>
          <a:r>
            <a:rPr lang="en-US" sz="900" b="0" baseline="0" dirty="0">
              <a:latin typeface="Gill Sans MT" charset="0"/>
              <a:ea typeface="Gill Sans MT" charset="0"/>
              <a:cs typeface="Gill Sans MT" charset="0"/>
            </a:rPr>
            <a:t> to Lines </a:t>
          </a:r>
          <a:endParaRPr lang="en-US" sz="900" b="0" dirty="0">
            <a:latin typeface="Gill Sans MT" charset="0"/>
            <a:ea typeface="Gill Sans MT" charset="0"/>
            <a:cs typeface="Gill Sans MT" charset="0"/>
          </a:endParaRPr>
        </a:p>
      </dgm:t>
    </dgm:pt>
    <dgm:pt modelId="{DA0D5770-BD6C-6C4E-B800-454AFD021C71}" type="parTrans" cxnId="{7F5230BA-63B2-C640-A831-58B77C91541D}">
      <dgm:prSet/>
      <dgm:spPr/>
      <dgm:t>
        <a:bodyPr/>
        <a:lstStyle/>
        <a:p>
          <a:endParaRPr lang="en-US" sz="1200">
            <a:latin typeface="Gill Sans MT" charset="0"/>
            <a:ea typeface="Gill Sans MT" charset="0"/>
            <a:cs typeface="Gill Sans MT" charset="0"/>
          </a:endParaRPr>
        </a:p>
      </dgm:t>
    </dgm:pt>
    <dgm:pt modelId="{1740AA6C-CB35-1342-AA34-3922EC5BB5B9}" type="sibTrans" cxnId="{7F5230BA-63B2-C640-A831-58B77C91541D}">
      <dgm:prSet/>
      <dgm:spPr/>
      <dgm:t>
        <a:bodyPr/>
        <a:lstStyle/>
        <a:p>
          <a:endParaRPr lang="en-US" sz="1200">
            <a:latin typeface="Gill Sans MT" charset="0"/>
            <a:ea typeface="Gill Sans MT" charset="0"/>
            <a:cs typeface="Gill Sans MT" charset="0"/>
          </a:endParaRPr>
        </a:p>
      </dgm:t>
    </dgm:pt>
    <dgm:pt modelId="{98934FA4-5A34-C341-BD0C-654C4F60B207}">
      <dgm:prSet phldrT="[Text]" custT="1"/>
      <dgm:spPr/>
      <dgm:t>
        <a:bodyPr/>
        <a:lstStyle/>
        <a:p>
          <a:r>
            <a:rPr lang="en-US" sz="900" b="0" dirty="0">
              <a:latin typeface="Gill Sans MT" charset="0"/>
              <a:ea typeface="Gill Sans MT" charset="0"/>
              <a:cs typeface="Gill Sans MT" charset="0"/>
            </a:rPr>
            <a:t>5 v 5 with  </a:t>
          </a:r>
        </a:p>
        <a:p>
          <a:r>
            <a:rPr lang="en-US" sz="900" b="0" dirty="0">
              <a:latin typeface="Gill Sans MT" charset="0"/>
              <a:ea typeface="Gill Sans MT" charset="0"/>
              <a:cs typeface="Gill Sans MT" charset="0"/>
            </a:rPr>
            <a:t>Futsal Laws of the Game</a:t>
          </a:r>
        </a:p>
      </dgm:t>
    </dgm:pt>
    <dgm:pt modelId="{59203F70-421B-FB4A-BF8B-9E049085AC43}" type="parTrans" cxnId="{8BA4522A-7248-A246-96DC-EB3CB4DAB122}">
      <dgm:prSet/>
      <dgm:spPr/>
      <dgm:t>
        <a:bodyPr/>
        <a:lstStyle/>
        <a:p>
          <a:endParaRPr lang="en-US" sz="1200">
            <a:latin typeface="Gill Sans MT" charset="0"/>
            <a:ea typeface="Gill Sans MT" charset="0"/>
            <a:cs typeface="Gill Sans MT" charset="0"/>
          </a:endParaRPr>
        </a:p>
      </dgm:t>
    </dgm:pt>
    <dgm:pt modelId="{FBA3DBA3-3363-3F42-801C-4DA9C18F9B32}" type="sibTrans" cxnId="{8BA4522A-7248-A246-96DC-EB3CB4DAB122}">
      <dgm:prSet/>
      <dgm:spPr/>
      <dgm:t>
        <a:bodyPr/>
        <a:lstStyle/>
        <a:p>
          <a:endParaRPr lang="en-US" sz="1200">
            <a:latin typeface="Gill Sans MT" charset="0"/>
            <a:ea typeface="Gill Sans MT" charset="0"/>
            <a:cs typeface="Gill Sans MT" charset="0"/>
          </a:endParaRPr>
        </a:p>
      </dgm:t>
    </dgm:pt>
    <dgm:pt modelId="{ADD51E1A-C458-6747-BEB8-9F74D7B4E75A}">
      <dgm:prSet custT="1"/>
      <dgm:spPr/>
      <dgm:t>
        <a:bodyPr/>
        <a:lstStyle/>
        <a:p>
          <a:r>
            <a:rPr lang="en-US" sz="900" b="0" dirty="0">
              <a:latin typeface="Gill Sans MT" charset="0"/>
              <a:ea typeface="Gill Sans MT" charset="0"/>
              <a:cs typeface="Gill Sans MT" charset="0"/>
            </a:rPr>
            <a:t>Hard, Flat Surface </a:t>
          </a:r>
        </a:p>
      </dgm:t>
    </dgm:pt>
    <dgm:pt modelId="{A47CFC0D-1B5C-0342-9B2F-C6EA82B1EC29}" type="parTrans" cxnId="{0D418150-4135-564D-9361-1395D09D14FD}">
      <dgm:prSet/>
      <dgm:spPr/>
      <dgm:t>
        <a:bodyPr/>
        <a:lstStyle/>
        <a:p>
          <a:endParaRPr lang="en-US" sz="1200">
            <a:latin typeface="Gill Sans MT" charset="0"/>
            <a:ea typeface="Gill Sans MT" charset="0"/>
            <a:cs typeface="Gill Sans MT" charset="0"/>
          </a:endParaRPr>
        </a:p>
      </dgm:t>
    </dgm:pt>
    <dgm:pt modelId="{AFE86B1A-4D1A-E341-8150-19495B1D9344}" type="sibTrans" cxnId="{0D418150-4135-564D-9361-1395D09D14FD}">
      <dgm:prSet/>
      <dgm:spPr/>
      <dgm:t>
        <a:bodyPr/>
        <a:lstStyle/>
        <a:p>
          <a:endParaRPr lang="en-US" sz="1200">
            <a:latin typeface="Gill Sans MT" charset="0"/>
            <a:ea typeface="Gill Sans MT" charset="0"/>
            <a:cs typeface="Gill Sans MT" charset="0"/>
          </a:endParaRPr>
        </a:p>
      </dgm:t>
    </dgm:pt>
    <dgm:pt modelId="{D64DA9CF-6E9C-3945-AA2A-E7DA71E7BAA8}" type="pres">
      <dgm:prSet presAssocID="{CA6F98A5-D315-6B47-A3D6-99F944A8FCBC}" presName="Name0" presStyleCnt="0">
        <dgm:presLayoutVars>
          <dgm:chMax val="1"/>
          <dgm:dir/>
          <dgm:animLvl val="ctr"/>
          <dgm:resizeHandles val="exact"/>
        </dgm:presLayoutVars>
      </dgm:prSet>
      <dgm:spPr/>
    </dgm:pt>
    <dgm:pt modelId="{2B9C4A72-A387-E947-8B60-9FC6C09B3CDD}" type="pres">
      <dgm:prSet presAssocID="{1AD5F750-0628-6B48-A906-F69EC3FB16D9}" presName="centerShape" presStyleLbl="node0" presStyleIdx="0" presStyleCnt="1"/>
      <dgm:spPr/>
    </dgm:pt>
    <dgm:pt modelId="{0ACBF5F5-97C6-954B-BDAF-B2E1AFCEB3A9}" type="pres">
      <dgm:prSet presAssocID="{E9F228A2-A80C-4B4E-B4A7-5E30969144CA}" presName="node" presStyleLbl="node1" presStyleIdx="0" presStyleCnt="5" custScaleX="112455" custScaleY="112455" custRadScaleRad="89374">
        <dgm:presLayoutVars>
          <dgm:bulletEnabled val="1"/>
        </dgm:presLayoutVars>
      </dgm:prSet>
      <dgm:spPr/>
    </dgm:pt>
    <dgm:pt modelId="{57AB8A39-5156-B442-8FDE-D615D7DE5ABE}" type="pres">
      <dgm:prSet presAssocID="{E9F228A2-A80C-4B4E-B4A7-5E30969144CA}" presName="dummy" presStyleCnt="0"/>
      <dgm:spPr/>
    </dgm:pt>
    <dgm:pt modelId="{A7750AFC-B61E-E242-8172-071188461A28}" type="pres">
      <dgm:prSet presAssocID="{E7BDCDEC-ECBF-734A-9F11-18F01199369C}" presName="sibTrans" presStyleLbl="sibTrans2D1" presStyleIdx="0" presStyleCnt="5" custLinFactNeighborY="-3296"/>
      <dgm:spPr/>
    </dgm:pt>
    <dgm:pt modelId="{4683D4EE-F35F-8148-8C9D-D963B6B83949}" type="pres">
      <dgm:prSet presAssocID="{F1C706DE-ED0B-1D40-BD23-940B98D2C64D}" presName="node" presStyleLbl="node1" presStyleIdx="1" presStyleCnt="5" custScaleX="112455" custScaleY="109242">
        <dgm:presLayoutVars>
          <dgm:bulletEnabled val="1"/>
        </dgm:presLayoutVars>
      </dgm:prSet>
      <dgm:spPr/>
    </dgm:pt>
    <dgm:pt modelId="{F6D4C0A7-F516-0F43-9444-C7C7987DDDCE}" type="pres">
      <dgm:prSet presAssocID="{F1C706DE-ED0B-1D40-BD23-940B98D2C64D}" presName="dummy" presStyleCnt="0"/>
      <dgm:spPr/>
    </dgm:pt>
    <dgm:pt modelId="{3E0998E3-74B2-104B-9957-70326102C85A}" type="pres">
      <dgm:prSet presAssocID="{EE843637-EE68-8342-A137-3AD985768258}" presName="sibTrans" presStyleLbl="sibTrans2D1" presStyleIdx="1" presStyleCnt="5"/>
      <dgm:spPr/>
    </dgm:pt>
    <dgm:pt modelId="{A9954BAE-AC09-5F40-8D6F-D450C70E3129}" type="pres">
      <dgm:prSet presAssocID="{ADD51E1A-C458-6747-BEB8-9F74D7B4E75A}" presName="node" presStyleLbl="node1" presStyleIdx="2" presStyleCnt="5" custScaleX="112455" custScaleY="112455">
        <dgm:presLayoutVars>
          <dgm:bulletEnabled val="1"/>
        </dgm:presLayoutVars>
      </dgm:prSet>
      <dgm:spPr/>
    </dgm:pt>
    <dgm:pt modelId="{74673AF4-9BE6-FE4A-BF13-859AB825312A}" type="pres">
      <dgm:prSet presAssocID="{ADD51E1A-C458-6747-BEB8-9F74D7B4E75A}" presName="dummy" presStyleCnt="0"/>
      <dgm:spPr/>
    </dgm:pt>
    <dgm:pt modelId="{FA960052-AC2B-BF4A-8D2E-B722058AB249}" type="pres">
      <dgm:prSet presAssocID="{AFE86B1A-4D1A-E341-8150-19495B1D9344}" presName="sibTrans" presStyleLbl="sibTrans2D1" presStyleIdx="2" presStyleCnt="5"/>
      <dgm:spPr/>
    </dgm:pt>
    <dgm:pt modelId="{36C88616-734E-FC4E-82C0-622977381FC9}" type="pres">
      <dgm:prSet presAssocID="{28B8E937-076F-3045-BE3D-60F72CF0C95E}" presName="node" presStyleLbl="node1" presStyleIdx="3" presStyleCnt="5" custScaleX="112455" custScaleY="112455">
        <dgm:presLayoutVars>
          <dgm:bulletEnabled val="1"/>
        </dgm:presLayoutVars>
      </dgm:prSet>
      <dgm:spPr/>
    </dgm:pt>
    <dgm:pt modelId="{B282BAE1-BBA4-ED4E-81F5-7924789F6C63}" type="pres">
      <dgm:prSet presAssocID="{28B8E937-076F-3045-BE3D-60F72CF0C95E}" presName="dummy" presStyleCnt="0"/>
      <dgm:spPr/>
    </dgm:pt>
    <dgm:pt modelId="{4ED045EA-B73C-844A-82B8-FFB5F0C095BB}" type="pres">
      <dgm:prSet presAssocID="{1740AA6C-CB35-1342-AA34-3922EC5BB5B9}" presName="sibTrans" presStyleLbl="sibTrans2D1" presStyleIdx="3" presStyleCnt="5"/>
      <dgm:spPr/>
    </dgm:pt>
    <dgm:pt modelId="{AA27FF95-7128-CF4E-8CFB-4A3B5AB6E270}" type="pres">
      <dgm:prSet presAssocID="{98934FA4-5A34-C341-BD0C-654C4F60B207}" presName="node" presStyleLbl="node1" presStyleIdx="4" presStyleCnt="5" custScaleX="112455" custScaleY="112455">
        <dgm:presLayoutVars>
          <dgm:bulletEnabled val="1"/>
        </dgm:presLayoutVars>
      </dgm:prSet>
      <dgm:spPr/>
    </dgm:pt>
    <dgm:pt modelId="{AB676E3C-D4ED-9044-9573-59DEF2D2755F}" type="pres">
      <dgm:prSet presAssocID="{98934FA4-5A34-C341-BD0C-654C4F60B207}" presName="dummy" presStyleCnt="0"/>
      <dgm:spPr/>
    </dgm:pt>
    <dgm:pt modelId="{7A2FB785-A239-3D4F-ABFB-87441D7ED6C1}" type="pres">
      <dgm:prSet presAssocID="{FBA3DBA3-3363-3F42-801C-4DA9C18F9B32}" presName="sibTrans" presStyleLbl="sibTrans2D1" presStyleIdx="4" presStyleCnt="5"/>
      <dgm:spPr/>
    </dgm:pt>
  </dgm:ptLst>
  <dgm:cxnLst>
    <dgm:cxn modelId="{688BA920-094B-284B-9335-4E501F81E3CF}" type="presOf" srcId="{28B8E937-076F-3045-BE3D-60F72CF0C95E}" destId="{36C88616-734E-FC4E-82C0-622977381FC9}" srcOrd="0" destOrd="0" presId="urn:microsoft.com/office/officeart/2005/8/layout/radial6"/>
    <dgm:cxn modelId="{038EC829-F082-824F-AA73-0D1BC0CECB1D}" srcId="{1AD5F750-0628-6B48-A906-F69EC3FB16D9}" destId="{F1C706DE-ED0B-1D40-BD23-940B98D2C64D}" srcOrd="1" destOrd="0" parTransId="{2BA5DDF3-9EDA-6547-8D81-496134B13D42}" sibTransId="{EE843637-EE68-8342-A137-3AD985768258}"/>
    <dgm:cxn modelId="{8BA4522A-7248-A246-96DC-EB3CB4DAB122}" srcId="{1AD5F750-0628-6B48-A906-F69EC3FB16D9}" destId="{98934FA4-5A34-C341-BD0C-654C4F60B207}" srcOrd="4" destOrd="0" parTransId="{59203F70-421B-FB4A-BF8B-9E049085AC43}" sibTransId="{FBA3DBA3-3363-3F42-801C-4DA9C18F9B32}"/>
    <dgm:cxn modelId="{25DFD631-CB70-EC44-B07A-57C1D5A69BC7}" type="presOf" srcId="{ADD51E1A-C458-6747-BEB8-9F74D7B4E75A}" destId="{A9954BAE-AC09-5F40-8D6F-D450C70E3129}" srcOrd="0" destOrd="0" presId="urn:microsoft.com/office/officeart/2005/8/layout/radial6"/>
    <dgm:cxn modelId="{C4EA7E44-6BDE-7246-A374-934825C0BDA9}" type="presOf" srcId="{CA6F98A5-D315-6B47-A3D6-99F944A8FCBC}" destId="{D64DA9CF-6E9C-3945-AA2A-E7DA71E7BAA8}" srcOrd="0" destOrd="0" presId="urn:microsoft.com/office/officeart/2005/8/layout/radial6"/>
    <dgm:cxn modelId="{6E2AAE46-5606-3845-A7CB-FB0CA9584ED8}" type="presOf" srcId="{AFE86B1A-4D1A-E341-8150-19495B1D9344}" destId="{FA960052-AC2B-BF4A-8D2E-B722058AB249}" srcOrd="0" destOrd="0" presId="urn:microsoft.com/office/officeart/2005/8/layout/radial6"/>
    <dgm:cxn modelId="{0D418150-4135-564D-9361-1395D09D14FD}" srcId="{1AD5F750-0628-6B48-A906-F69EC3FB16D9}" destId="{ADD51E1A-C458-6747-BEB8-9F74D7B4E75A}" srcOrd="2" destOrd="0" parTransId="{A47CFC0D-1B5C-0342-9B2F-C6EA82B1EC29}" sibTransId="{AFE86B1A-4D1A-E341-8150-19495B1D9344}"/>
    <dgm:cxn modelId="{F04D3D91-0E67-A74D-98A8-B0CEB73E4303}" type="presOf" srcId="{EE843637-EE68-8342-A137-3AD985768258}" destId="{3E0998E3-74B2-104B-9957-70326102C85A}" srcOrd="0" destOrd="0" presId="urn:microsoft.com/office/officeart/2005/8/layout/radial6"/>
    <dgm:cxn modelId="{7A5EF696-3B24-1441-842A-E6D622C50F67}" srcId="{CA6F98A5-D315-6B47-A3D6-99F944A8FCBC}" destId="{1AD5F750-0628-6B48-A906-F69EC3FB16D9}" srcOrd="0" destOrd="0" parTransId="{C97FBEFA-9380-6444-9115-19AD32297568}" sibTransId="{2626A234-2765-D244-9CE0-4AD13F7983EF}"/>
    <dgm:cxn modelId="{7F5230BA-63B2-C640-A831-58B77C91541D}" srcId="{1AD5F750-0628-6B48-A906-F69EC3FB16D9}" destId="{28B8E937-076F-3045-BE3D-60F72CF0C95E}" srcOrd="3" destOrd="0" parTransId="{DA0D5770-BD6C-6C4E-B800-454AFD021C71}" sibTransId="{1740AA6C-CB35-1342-AA34-3922EC5BB5B9}"/>
    <dgm:cxn modelId="{B731A0C4-1F68-F947-8922-AD22B2ECEE37}" type="presOf" srcId="{1740AA6C-CB35-1342-AA34-3922EC5BB5B9}" destId="{4ED045EA-B73C-844A-82B8-FFB5F0C095BB}" srcOrd="0" destOrd="0" presId="urn:microsoft.com/office/officeart/2005/8/layout/radial6"/>
    <dgm:cxn modelId="{E65601E1-45D0-0A48-AECB-97BC5951ABF2}" type="presOf" srcId="{FBA3DBA3-3363-3F42-801C-4DA9C18F9B32}" destId="{7A2FB785-A239-3D4F-ABFB-87441D7ED6C1}" srcOrd="0" destOrd="0" presId="urn:microsoft.com/office/officeart/2005/8/layout/radial6"/>
    <dgm:cxn modelId="{BD4891E7-1B4F-BE43-8683-919F68384EB2}" type="presOf" srcId="{1AD5F750-0628-6B48-A906-F69EC3FB16D9}" destId="{2B9C4A72-A387-E947-8B60-9FC6C09B3CDD}" srcOrd="0" destOrd="0" presId="urn:microsoft.com/office/officeart/2005/8/layout/radial6"/>
    <dgm:cxn modelId="{754711E9-2239-E74C-8572-0936BCC5D3CC}" type="presOf" srcId="{E9F228A2-A80C-4B4E-B4A7-5E30969144CA}" destId="{0ACBF5F5-97C6-954B-BDAF-B2E1AFCEB3A9}" srcOrd="0" destOrd="0" presId="urn:microsoft.com/office/officeart/2005/8/layout/radial6"/>
    <dgm:cxn modelId="{9E354BEE-BBEB-D14D-AB89-E9D5D627CD84}" srcId="{1AD5F750-0628-6B48-A906-F69EC3FB16D9}" destId="{E9F228A2-A80C-4B4E-B4A7-5E30969144CA}" srcOrd="0" destOrd="0" parTransId="{F7C83C68-B861-544E-9076-DB7D7599B6BE}" sibTransId="{E7BDCDEC-ECBF-734A-9F11-18F01199369C}"/>
    <dgm:cxn modelId="{D072B5F2-EADC-2D47-B622-C3213B8146B1}" type="presOf" srcId="{98934FA4-5A34-C341-BD0C-654C4F60B207}" destId="{AA27FF95-7128-CF4E-8CFB-4A3B5AB6E270}" srcOrd="0" destOrd="0" presId="urn:microsoft.com/office/officeart/2005/8/layout/radial6"/>
    <dgm:cxn modelId="{D42821F3-B008-EE4F-830E-20633073FD2F}" type="presOf" srcId="{E7BDCDEC-ECBF-734A-9F11-18F01199369C}" destId="{A7750AFC-B61E-E242-8172-071188461A28}" srcOrd="0" destOrd="0" presId="urn:microsoft.com/office/officeart/2005/8/layout/radial6"/>
    <dgm:cxn modelId="{8B162DFB-DB59-D046-AE40-B199265F6FBA}" type="presOf" srcId="{F1C706DE-ED0B-1D40-BD23-940B98D2C64D}" destId="{4683D4EE-F35F-8148-8C9D-D963B6B83949}" srcOrd="0" destOrd="0" presId="urn:microsoft.com/office/officeart/2005/8/layout/radial6"/>
    <dgm:cxn modelId="{D88C4A53-E929-9A4F-920B-18E40F487FEF}" type="presParOf" srcId="{D64DA9CF-6E9C-3945-AA2A-E7DA71E7BAA8}" destId="{2B9C4A72-A387-E947-8B60-9FC6C09B3CDD}" srcOrd="0" destOrd="0" presId="urn:microsoft.com/office/officeart/2005/8/layout/radial6"/>
    <dgm:cxn modelId="{0DD27D30-C40D-314D-9875-E0778AB2E8CB}" type="presParOf" srcId="{D64DA9CF-6E9C-3945-AA2A-E7DA71E7BAA8}" destId="{0ACBF5F5-97C6-954B-BDAF-B2E1AFCEB3A9}" srcOrd="1" destOrd="0" presId="urn:microsoft.com/office/officeart/2005/8/layout/radial6"/>
    <dgm:cxn modelId="{EFB74E6F-94CB-D04A-BF0A-3834756F532C}" type="presParOf" srcId="{D64DA9CF-6E9C-3945-AA2A-E7DA71E7BAA8}" destId="{57AB8A39-5156-B442-8FDE-D615D7DE5ABE}" srcOrd="2" destOrd="0" presId="urn:microsoft.com/office/officeart/2005/8/layout/radial6"/>
    <dgm:cxn modelId="{DA1099BC-6692-7B47-852B-3CBA087A2049}" type="presParOf" srcId="{D64DA9CF-6E9C-3945-AA2A-E7DA71E7BAA8}" destId="{A7750AFC-B61E-E242-8172-071188461A28}" srcOrd="3" destOrd="0" presId="urn:microsoft.com/office/officeart/2005/8/layout/radial6"/>
    <dgm:cxn modelId="{22398672-1398-D745-AF3E-62E944F3313C}" type="presParOf" srcId="{D64DA9CF-6E9C-3945-AA2A-E7DA71E7BAA8}" destId="{4683D4EE-F35F-8148-8C9D-D963B6B83949}" srcOrd="4" destOrd="0" presId="urn:microsoft.com/office/officeart/2005/8/layout/radial6"/>
    <dgm:cxn modelId="{BC2FE1B1-8300-C04E-A8AB-A79E2B437F8A}" type="presParOf" srcId="{D64DA9CF-6E9C-3945-AA2A-E7DA71E7BAA8}" destId="{F6D4C0A7-F516-0F43-9444-C7C7987DDDCE}" srcOrd="5" destOrd="0" presId="urn:microsoft.com/office/officeart/2005/8/layout/radial6"/>
    <dgm:cxn modelId="{510FE7F5-82B1-6648-AF14-2A21E829D83C}" type="presParOf" srcId="{D64DA9CF-6E9C-3945-AA2A-E7DA71E7BAA8}" destId="{3E0998E3-74B2-104B-9957-70326102C85A}" srcOrd="6" destOrd="0" presId="urn:microsoft.com/office/officeart/2005/8/layout/radial6"/>
    <dgm:cxn modelId="{5E5A8508-A6E4-7D4B-A3E4-046DBC2894E0}" type="presParOf" srcId="{D64DA9CF-6E9C-3945-AA2A-E7DA71E7BAA8}" destId="{A9954BAE-AC09-5F40-8D6F-D450C70E3129}" srcOrd="7" destOrd="0" presId="urn:microsoft.com/office/officeart/2005/8/layout/radial6"/>
    <dgm:cxn modelId="{2E3786DF-D947-5241-BD93-EC91C206A969}" type="presParOf" srcId="{D64DA9CF-6E9C-3945-AA2A-E7DA71E7BAA8}" destId="{74673AF4-9BE6-FE4A-BF13-859AB825312A}" srcOrd="8" destOrd="0" presId="urn:microsoft.com/office/officeart/2005/8/layout/radial6"/>
    <dgm:cxn modelId="{8FD2E59F-C134-654A-A3F9-96F1F21BB118}" type="presParOf" srcId="{D64DA9CF-6E9C-3945-AA2A-E7DA71E7BAA8}" destId="{FA960052-AC2B-BF4A-8D2E-B722058AB249}" srcOrd="9" destOrd="0" presId="urn:microsoft.com/office/officeart/2005/8/layout/radial6"/>
    <dgm:cxn modelId="{5B0C6884-21E0-5141-A4A3-60F28A7DC3C5}" type="presParOf" srcId="{D64DA9CF-6E9C-3945-AA2A-E7DA71E7BAA8}" destId="{36C88616-734E-FC4E-82C0-622977381FC9}" srcOrd="10" destOrd="0" presId="urn:microsoft.com/office/officeart/2005/8/layout/radial6"/>
    <dgm:cxn modelId="{A9DB3636-09FD-0949-9FC2-6EA48B7F5C10}" type="presParOf" srcId="{D64DA9CF-6E9C-3945-AA2A-E7DA71E7BAA8}" destId="{B282BAE1-BBA4-ED4E-81F5-7924789F6C63}" srcOrd="11" destOrd="0" presId="urn:microsoft.com/office/officeart/2005/8/layout/radial6"/>
    <dgm:cxn modelId="{18A328F3-F094-AE4B-96BC-E2AD20A536F3}" type="presParOf" srcId="{D64DA9CF-6E9C-3945-AA2A-E7DA71E7BAA8}" destId="{4ED045EA-B73C-844A-82B8-FFB5F0C095BB}" srcOrd="12" destOrd="0" presId="urn:microsoft.com/office/officeart/2005/8/layout/radial6"/>
    <dgm:cxn modelId="{8A777BFA-FD5E-0745-9E23-AF7A7914BFC0}" type="presParOf" srcId="{D64DA9CF-6E9C-3945-AA2A-E7DA71E7BAA8}" destId="{AA27FF95-7128-CF4E-8CFB-4A3B5AB6E270}" srcOrd="13" destOrd="0" presId="urn:microsoft.com/office/officeart/2005/8/layout/radial6"/>
    <dgm:cxn modelId="{38AC40D6-169D-3A4F-840C-D55672EDDE6C}" type="presParOf" srcId="{D64DA9CF-6E9C-3945-AA2A-E7DA71E7BAA8}" destId="{AB676E3C-D4ED-9044-9573-59DEF2D2755F}" srcOrd="14" destOrd="0" presId="urn:microsoft.com/office/officeart/2005/8/layout/radial6"/>
    <dgm:cxn modelId="{3302C716-24F6-1346-818C-6DDA3E81CCB6}" type="presParOf" srcId="{D64DA9CF-6E9C-3945-AA2A-E7DA71E7BAA8}" destId="{7A2FB785-A239-3D4F-ABFB-87441D7ED6C1}"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FB785-A239-3D4F-ABFB-87441D7ED6C1}">
      <dsp:nvSpPr>
        <dsp:cNvPr id="0" name=""/>
        <dsp:cNvSpPr/>
      </dsp:nvSpPr>
      <dsp:spPr>
        <a:xfrm>
          <a:off x="2343541" y="560584"/>
          <a:ext cx="2728048" cy="2728048"/>
        </a:xfrm>
        <a:prstGeom prst="blockArc">
          <a:avLst>
            <a:gd name="adj1" fmla="val 12269032"/>
            <a:gd name="adj2" fmla="val 16340913"/>
            <a:gd name="adj3" fmla="val 4643"/>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ED045EA-B73C-844A-82B8-FFB5F0C095BB}">
      <dsp:nvSpPr>
        <dsp:cNvPr id="0" name=""/>
        <dsp:cNvSpPr/>
      </dsp:nvSpPr>
      <dsp:spPr>
        <a:xfrm>
          <a:off x="2398139" y="420126"/>
          <a:ext cx="2728048" cy="2728048"/>
        </a:xfrm>
        <a:prstGeom prst="blockArc">
          <a:avLst>
            <a:gd name="adj1" fmla="val 7560000"/>
            <a:gd name="adj2" fmla="val 11880000"/>
            <a:gd name="adj3" fmla="val 4643"/>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A960052-AC2B-BF4A-8D2E-B722058AB249}">
      <dsp:nvSpPr>
        <dsp:cNvPr id="0" name=""/>
        <dsp:cNvSpPr/>
      </dsp:nvSpPr>
      <dsp:spPr>
        <a:xfrm>
          <a:off x="2398139" y="420126"/>
          <a:ext cx="2728048" cy="2728048"/>
        </a:xfrm>
        <a:prstGeom prst="blockArc">
          <a:avLst>
            <a:gd name="adj1" fmla="val 3240000"/>
            <a:gd name="adj2" fmla="val 7560000"/>
            <a:gd name="adj3" fmla="val 4643"/>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E0998E3-74B2-104B-9957-70326102C85A}">
      <dsp:nvSpPr>
        <dsp:cNvPr id="0" name=""/>
        <dsp:cNvSpPr/>
      </dsp:nvSpPr>
      <dsp:spPr>
        <a:xfrm>
          <a:off x="2398139" y="420126"/>
          <a:ext cx="2728048" cy="2728048"/>
        </a:xfrm>
        <a:prstGeom prst="blockArc">
          <a:avLst>
            <a:gd name="adj1" fmla="val 20520000"/>
            <a:gd name="adj2" fmla="val 3240000"/>
            <a:gd name="adj3" fmla="val 4643"/>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7750AFC-B61E-E242-8172-071188461A28}">
      <dsp:nvSpPr>
        <dsp:cNvPr id="0" name=""/>
        <dsp:cNvSpPr/>
      </dsp:nvSpPr>
      <dsp:spPr>
        <a:xfrm>
          <a:off x="2452737" y="470667"/>
          <a:ext cx="2728048" cy="2728048"/>
        </a:xfrm>
        <a:prstGeom prst="blockArc">
          <a:avLst>
            <a:gd name="adj1" fmla="val 16059087"/>
            <a:gd name="adj2" fmla="val 20130968"/>
            <a:gd name="adj3" fmla="val 4643"/>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B9C4A72-A387-E947-8B60-9FC6C09B3CDD}">
      <dsp:nvSpPr>
        <dsp:cNvPr id="0" name=""/>
        <dsp:cNvSpPr/>
      </dsp:nvSpPr>
      <dsp:spPr>
        <a:xfrm>
          <a:off x="3133912" y="1155899"/>
          <a:ext cx="1256503" cy="1256503"/>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baseline="0" dirty="0">
              <a:latin typeface="Gill Sans MT" charset="0"/>
              <a:ea typeface="Gill Sans MT" charset="0"/>
              <a:cs typeface="Gill Sans MT" charset="0"/>
            </a:rPr>
            <a:t>What is Futsal?</a:t>
          </a:r>
        </a:p>
        <a:p>
          <a:pPr marL="0" lvl="0" indent="0" algn="ctr" defTabSz="711200">
            <a:lnSpc>
              <a:spcPct val="90000"/>
            </a:lnSpc>
            <a:spcBef>
              <a:spcPct val="0"/>
            </a:spcBef>
            <a:spcAft>
              <a:spcPct val="35000"/>
            </a:spcAft>
            <a:buNone/>
          </a:pPr>
          <a:r>
            <a:rPr lang="en-US" sz="1600" kern="1200" baseline="0" dirty="0">
              <a:latin typeface="Gill Sans MT" charset="0"/>
              <a:ea typeface="Gill Sans MT" charset="0"/>
              <a:cs typeface="Gill Sans MT" charset="0"/>
            </a:rPr>
            <a:t>   </a:t>
          </a:r>
          <a:endParaRPr lang="en-US" sz="1600" kern="1200" dirty="0">
            <a:latin typeface="Gill Sans MT" charset="0"/>
            <a:ea typeface="Gill Sans MT" charset="0"/>
            <a:cs typeface="Gill Sans MT" charset="0"/>
          </a:endParaRPr>
        </a:p>
      </dsp:txBody>
      <dsp:txXfrm>
        <a:off x="3317923" y="1339910"/>
        <a:ext cx="888481" cy="888481"/>
      </dsp:txXfrm>
    </dsp:sp>
    <dsp:sp modelId="{0ACBF5F5-97C6-954B-BDAF-B2E1AFCEB3A9}">
      <dsp:nvSpPr>
        <dsp:cNvPr id="0" name=""/>
        <dsp:cNvSpPr/>
      </dsp:nvSpPr>
      <dsp:spPr>
        <a:xfrm>
          <a:off x="3267613" y="98816"/>
          <a:ext cx="989101" cy="98910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Gill Sans MT" charset="0"/>
              <a:ea typeface="Gill Sans MT" charset="0"/>
              <a:cs typeface="Gill Sans MT" charset="0"/>
            </a:rPr>
            <a:t>Smaller, Narrower Goals</a:t>
          </a:r>
        </a:p>
        <a:p>
          <a:pPr marL="0" lvl="0" indent="0" algn="ctr" defTabSz="400050">
            <a:lnSpc>
              <a:spcPct val="90000"/>
            </a:lnSpc>
            <a:spcBef>
              <a:spcPct val="0"/>
            </a:spcBef>
            <a:spcAft>
              <a:spcPct val="35000"/>
            </a:spcAft>
            <a:buNone/>
          </a:pPr>
          <a:r>
            <a:rPr lang="en-US" sz="900" kern="1200" dirty="0">
              <a:latin typeface="Gill Sans MT" charset="0"/>
              <a:ea typeface="Gill Sans MT" charset="0"/>
              <a:cs typeface="Gill Sans MT" charset="0"/>
            </a:rPr>
            <a:t>3m x 2m </a:t>
          </a:r>
        </a:p>
      </dsp:txBody>
      <dsp:txXfrm>
        <a:off x="3412463" y="243666"/>
        <a:ext cx="699401" cy="699401"/>
      </dsp:txXfrm>
    </dsp:sp>
    <dsp:sp modelId="{4683D4EE-F35F-8148-8C9D-D963B6B83949}">
      <dsp:nvSpPr>
        <dsp:cNvPr id="0" name=""/>
        <dsp:cNvSpPr/>
      </dsp:nvSpPr>
      <dsp:spPr>
        <a:xfrm>
          <a:off x="4534763" y="892008"/>
          <a:ext cx="989101" cy="96084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ts val="0"/>
            </a:spcAft>
            <a:buNone/>
          </a:pPr>
          <a:r>
            <a:rPr lang="en-US" sz="900" kern="1200" baseline="0" dirty="0">
              <a:latin typeface="Gill Sans MT" charset="0"/>
              <a:ea typeface="Gill Sans MT" charset="0"/>
              <a:cs typeface="Gill Sans MT" charset="0"/>
            </a:rPr>
            <a:t>Smaller Ball with reduced bounce </a:t>
          </a:r>
          <a:endParaRPr lang="en-US" sz="900" kern="1200" dirty="0">
            <a:latin typeface="Gill Sans MT" charset="0"/>
            <a:ea typeface="Gill Sans MT" charset="0"/>
            <a:cs typeface="Gill Sans MT" charset="0"/>
          </a:endParaRPr>
        </a:p>
      </dsp:txBody>
      <dsp:txXfrm>
        <a:off x="4679613" y="1032720"/>
        <a:ext cx="699401" cy="679417"/>
      </dsp:txXfrm>
    </dsp:sp>
    <dsp:sp modelId="{A9954BAE-AC09-5F40-8D6F-D450C70E3129}">
      <dsp:nvSpPr>
        <dsp:cNvPr id="0" name=""/>
        <dsp:cNvSpPr/>
      </dsp:nvSpPr>
      <dsp:spPr>
        <a:xfrm>
          <a:off x="4050755" y="2367502"/>
          <a:ext cx="989101" cy="98910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0" kern="1200" dirty="0">
              <a:latin typeface="Gill Sans MT" charset="0"/>
              <a:ea typeface="Gill Sans MT" charset="0"/>
              <a:cs typeface="Gill Sans MT" charset="0"/>
            </a:rPr>
            <a:t>Hard, Flat Surface </a:t>
          </a:r>
        </a:p>
      </dsp:txBody>
      <dsp:txXfrm>
        <a:off x="4195605" y="2512352"/>
        <a:ext cx="699401" cy="699401"/>
      </dsp:txXfrm>
    </dsp:sp>
    <dsp:sp modelId="{36C88616-734E-FC4E-82C0-622977381FC9}">
      <dsp:nvSpPr>
        <dsp:cNvPr id="0" name=""/>
        <dsp:cNvSpPr/>
      </dsp:nvSpPr>
      <dsp:spPr>
        <a:xfrm>
          <a:off x="2484471" y="2367502"/>
          <a:ext cx="989101" cy="98910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0" kern="1200" dirty="0">
              <a:latin typeface="Gill Sans MT" charset="0"/>
              <a:ea typeface="Gill Sans MT" charset="0"/>
              <a:cs typeface="Gill Sans MT" charset="0"/>
            </a:rPr>
            <a:t>Small Court</a:t>
          </a:r>
        </a:p>
        <a:p>
          <a:pPr marL="0" lvl="0" indent="0" algn="ctr" defTabSz="400050">
            <a:lnSpc>
              <a:spcPct val="90000"/>
            </a:lnSpc>
            <a:spcBef>
              <a:spcPct val="0"/>
            </a:spcBef>
            <a:spcAft>
              <a:spcPct val="35000"/>
            </a:spcAft>
            <a:buNone/>
          </a:pPr>
          <a:r>
            <a:rPr lang="en-US" sz="900" b="0" kern="1200" dirty="0">
              <a:latin typeface="Gill Sans MT" charset="0"/>
              <a:ea typeface="Gill Sans MT" charset="0"/>
              <a:cs typeface="Gill Sans MT" charset="0"/>
            </a:rPr>
            <a:t>(15 x 30m)</a:t>
          </a:r>
        </a:p>
        <a:p>
          <a:pPr marL="0" lvl="0" indent="0" algn="ctr" defTabSz="400050">
            <a:lnSpc>
              <a:spcPct val="90000"/>
            </a:lnSpc>
            <a:spcBef>
              <a:spcPct val="0"/>
            </a:spcBef>
            <a:spcAft>
              <a:spcPct val="35000"/>
            </a:spcAft>
            <a:buNone/>
          </a:pPr>
          <a:r>
            <a:rPr lang="en-US" sz="900" b="0" kern="1200" dirty="0">
              <a:latin typeface="Gill Sans MT" charset="0"/>
              <a:ea typeface="Gill Sans MT" charset="0"/>
              <a:cs typeface="Gill Sans MT" charset="0"/>
            </a:rPr>
            <a:t>  Playing</a:t>
          </a:r>
          <a:r>
            <a:rPr lang="en-US" sz="900" b="0" kern="1200" baseline="0" dirty="0">
              <a:latin typeface="Gill Sans MT" charset="0"/>
              <a:ea typeface="Gill Sans MT" charset="0"/>
              <a:cs typeface="Gill Sans MT" charset="0"/>
            </a:rPr>
            <a:t> to Lines </a:t>
          </a:r>
          <a:endParaRPr lang="en-US" sz="900" b="0" kern="1200" dirty="0">
            <a:latin typeface="Gill Sans MT" charset="0"/>
            <a:ea typeface="Gill Sans MT" charset="0"/>
            <a:cs typeface="Gill Sans MT" charset="0"/>
          </a:endParaRPr>
        </a:p>
      </dsp:txBody>
      <dsp:txXfrm>
        <a:off x="2629321" y="2512352"/>
        <a:ext cx="699401" cy="699401"/>
      </dsp:txXfrm>
    </dsp:sp>
    <dsp:sp modelId="{AA27FF95-7128-CF4E-8CFB-4A3B5AB6E270}">
      <dsp:nvSpPr>
        <dsp:cNvPr id="0" name=""/>
        <dsp:cNvSpPr/>
      </dsp:nvSpPr>
      <dsp:spPr>
        <a:xfrm>
          <a:off x="2000463" y="877878"/>
          <a:ext cx="989101" cy="989101"/>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0" kern="1200" dirty="0">
              <a:latin typeface="Gill Sans MT" charset="0"/>
              <a:ea typeface="Gill Sans MT" charset="0"/>
              <a:cs typeface="Gill Sans MT" charset="0"/>
            </a:rPr>
            <a:t>5 v 5 with  </a:t>
          </a:r>
        </a:p>
        <a:p>
          <a:pPr marL="0" lvl="0" indent="0" algn="ctr" defTabSz="400050">
            <a:lnSpc>
              <a:spcPct val="90000"/>
            </a:lnSpc>
            <a:spcBef>
              <a:spcPct val="0"/>
            </a:spcBef>
            <a:spcAft>
              <a:spcPct val="35000"/>
            </a:spcAft>
            <a:buNone/>
          </a:pPr>
          <a:r>
            <a:rPr lang="en-US" sz="900" b="0" kern="1200" dirty="0">
              <a:latin typeface="Gill Sans MT" charset="0"/>
              <a:ea typeface="Gill Sans MT" charset="0"/>
              <a:cs typeface="Gill Sans MT" charset="0"/>
            </a:rPr>
            <a:t>Futsal Laws of the Game</a:t>
          </a:r>
        </a:p>
      </dsp:txBody>
      <dsp:txXfrm>
        <a:off x="2145313" y="1022728"/>
        <a:ext cx="699401" cy="69940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4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5180013" y="0"/>
            <a:ext cx="3962400" cy="3444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3962400" cy="3444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5180013" y="6513513"/>
            <a:ext cx="3962400" cy="3444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96780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fee44fac9_2_10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fee44fac9_2_102:notes"/>
          <p:cNvSpPr txBox="1">
            <a:spLocks noGrp="1"/>
          </p:cNvSpPr>
          <p:nvPr>
            <p:ph type="body" idx="1"/>
          </p:nvPr>
        </p:nvSpPr>
        <p:spPr>
          <a:xfrm>
            <a:off x="914400" y="3300413"/>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8" name="Google Shape;238;g3fee44fac9_2_102:notes"/>
          <p:cNvSpPr txBox="1">
            <a:spLocks noGrp="1"/>
          </p:cNvSpPr>
          <p:nvPr>
            <p:ph type="sldNum" idx="12"/>
          </p:nvPr>
        </p:nvSpPr>
        <p:spPr>
          <a:xfrm>
            <a:off x="5180013" y="6513513"/>
            <a:ext cx="39624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4717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6885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0645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16</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9966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18</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2948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ef51bf6e1_1_3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ef51bf6e1_1_39:notes"/>
          <p:cNvSpPr txBox="1">
            <a:spLocks noGrp="1"/>
          </p:cNvSpPr>
          <p:nvPr>
            <p:ph type="body" idx="1"/>
          </p:nvPr>
        </p:nvSpPr>
        <p:spPr>
          <a:xfrm>
            <a:off x="914400" y="3300413"/>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9" name="Google Shape;299;g3ef51bf6e1_1_39:notes"/>
          <p:cNvSpPr txBox="1">
            <a:spLocks noGrp="1"/>
          </p:cNvSpPr>
          <p:nvPr>
            <p:ph type="sldNum" idx="12"/>
          </p:nvPr>
        </p:nvSpPr>
        <p:spPr>
          <a:xfrm>
            <a:off x="5180013" y="6513513"/>
            <a:ext cx="39624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ef51bf6e1_1_3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ef51bf6e1_1_39:notes"/>
          <p:cNvSpPr txBox="1">
            <a:spLocks noGrp="1"/>
          </p:cNvSpPr>
          <p:nvPr>
            <p:ph type="body" idx="1"/>
          </p:nvPr>
        </p:nvSpPr>
        <p:spPr>
          <a:xfrm>
            <a:off x="914400" y="3300413"/>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GB" b="0" dirty="0"/>
          </a:p>
        </p:txBody>
      </p:sp>
      <p:sp>
        <p:nvSpPr>
          <p:cNvPr id="299" name="Google Shape;299;g3ef51bf6e1_1_39:notes"/>
          <p:cNvSpPr txBox="1">
            <a:spLocks noGrp="1"/>
          </p:cNvSpPr>
          <p:nvPr>
            <p:ph type="sldNum" idx="12"/>
          </p:nvPr>
        </p:nvSpPr>
        <p:spPr>
          <a:xfrm>
            <a:off x="5180013" y="6513513"/>
            <a:ext cx="39624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a:t>
            </a:fld>
            <a:endParaRPr dirty="0"/>
          </a:p>
        </p:txBody>
      </p:sp>
    </p:spTree>
    <p:extLst>
      <p:ext uri="{BB962C8B-B14F-4D97-AF65-F5344CB8AC3E}">
        <p14:creationId xmlns:p14="http://schemas.microsoft.com/office/powerpoint/2010/main" val="3697939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GB" sz="1400" b="1" dirty="0">
                <a:solidFill>
                  <a:schemeClr val="bg1"/>
                </a:solidFill>
                <a:latin typeface="Arial" panose="020B0604020202020204" pitchFamily="34" charset="0"/>
              </a:rPr>
              <a:t>The Pitch: </a:t>
            </a:r>
            <a:r>
              <a:rPr lang="en-GB" dirty="0">
                <a:solidFill>
                  <a:schemeClr val="bg1"/>
                </a:solidFill>
                <a:latin typeface="Arial" panose="020B0604020202020204" pitchFamily="34" charset="0"/>
              </a:rPr>
              <a:t>Futsal is played on a marked pitch and the ball can go out of play. </a:t>
            </a:r>
          </a:p>
          <a:p>
            <a:r>
              <a:rPr lang="en-GB" sz="1400" b="1" dirty="0">
                <a:solidFill>
                  <a:schemeClr val="bg1"/>
                </a:solidFill>
                <a:latin typeface="Arial" panose="020B0604020202020204" pitchFamily="34" charset="0"/>
              </a:rPr>
              <a:t>Head Height: </a:t>
            </a:r>
            <a:r>
              <a:rPr lang="en-GB" dirty="0">
                <a:solidFill>
                  <a:schemeClr val="bg1"/>
                </a:solidFill>
                <a:latin typeface="Arial" panose="020B0604020202020204" pitchFamily="34" charset="0"/>
              </a:rPr>
              <a:t>There are no height restrictions. </a:t>
            </a:r>
          </a:p>
          <a:p>
            <a:r>
              <a:rPr lang="en-GB" sz="1400" b="1" dirty="0">
                <a:solidFill>
                  <a:schemeClr val="bg1"/>
                </a:solidFill>
                <a:latin typeface="Arial" panose="020B0604020202020204" pitchFamily="34" charset="0"/>
              </a:rPr>
              <a:t>Substitutions: </a:t>
            </a:r>
            <a:r>
              <a:rPr lang="en-GB" dirty="0">
                <a:solidFill>
                  <a:schemeClr val="bg1"/>
                </a:solidFill>
                <a:latin typeface="Arial" panose="020B0604020202020204" pitchFamily="34" charset="0"/>
              </a:rPr>
              <a:t>Up to 14 players can be used in one match and there is no limit on how long a player must stay on or off the pitch. Players must enter and leave the field of play from in the substitution gates. </a:t>
            </a:r>
          </a:p>
          <a:p>
            <a:r>
              <a:rPr lang="en-GB" sz="1400" b="1" dirty="0">
                <a:solidFill>
                  <a:schemeClr val="bg1"/>
                </a:solidFill>
                <a:latin typeface="Arial" panose="020B0604020202020204" pitchFamily="34" charset="0"/>
              </a:rPr>
              <a:t>Kick In: </a:t>
            </a:r>
            <a:r>
              <a:rPr lang="en-GB" dirty="0">
                <a:solidFill>
                  <a:schemeClr val="bg1"/>
                </a:solidFill>
                <a:latin typeface="Arial" panose="020B0604020202020204" pitchFamily="34" charset="0"/>
              </a:rPr>
              <a:t>In order to restart the game after a ball has gone out of play the ball is kicked back into play from the touchline and from corners. The ball must be placed stationary on the touchline and the feet of the player taking the kick-in must not cross the line. </a:t>
            </a:r>
          </a:p>
          <a:p>
            <a:r>
              <a:rPr lang="en-GB" sz="1400" b="1" dirty="0">
                <a:solidFill>
                  <a:schemeClr val="bg1"/>
                </a:solidFill>
                <a:latin typeface="Arial" panose="020B0604020202020204" pitchFamily="34" charset="0"/>
              </a:rPr>
              <a:t>The Four Second Rule: </a:t>
            </a:r>
            <a:r>
              <a:rPr lang="en-GB" dirty="0">
                <a:solidFill>
                  <a:schemeClr val="bg1"/>
                </a:solidFill>
                <a:latin typeface="Arial" panose="020B0604020202020204" pitchFamily="34" charset="0"/>
              </a:rPr>
              <a:t>For kick-ins, free kicks, goal clearances and corner kicks the player in possession of the ball has 4 seconds to restart play which the referee will count with their fingers in the air. If play isn’t restarted within four seconds possession is surrendered to the opposing team. The goalkeeper is not allowed to control the ball for more than 4 seconds in his/her own half. </a:t>
            </a:r>
          </a:p>
          <a:p>
            <a:r>
              <a:rPr lang="en-GB" sz="1400" b="1" dirty="0">
                <a:solidFill>
                  <a:schemeClr val="bg1"/>
                </a:solidFill>
                <a:latin typeface="Arial" panose="020B0604020202020204" pitchFamily="34" charset="0"/>
              </a:rPr>
              <a:t>Duration: </a:t>
            </a:r>
            <a:r>
              <a:rPr lang="en-GB" dirty="0">
                <a:solidFill>
                  <a:schemeClr val="bg1"/>
                </a:solidFill>
                <a:latin typeface="Arial" panose="020B0604020202020204" pitchFamily="34" charset="0"/>
              </a:rPr>
              <a:t>Matches are played with a stopping clock (real time) whereby the clock will be stopped whenever the ball goes out of play or when there is a stoppage in the game. Depending on competition rules, rolling clock will be adequate for Schools’ Futsal competition. Futsal games consist of 2 halves of 20 minutes. </a:t>
            </a:r>
          </a:p>
          <a:p>
            <a:r>
              <a:rPr lang="en-GB" sz="1400" b="1" dirty="0">
                <a:solidFill>
                  <a:schemeClr val="bg1"/>
                </a:solidFill>
                <a:latin typeface="Arial" panose="020B0604020202020204" pitchFamily="34" charset="0"/>
              </a:rPr>
              <a:t>Timeouts: </a:t>
            </a:r>
            <a:r>
              <a:rPr lang="en-GB" dirty="0">
                <a:solidFill>
                  <a:schemeClr val="bg1"/>
                </a:solidFill>
                <a:latin typeface="Arial" panose="020B0604020202020204" pitchFamily="34" charset="0"/>
              </a:rPr>
              <a:t>Each team is permitted one timeout of 60 seconds each half. </a:t>
            </a:r>
          </a:p>
          <a:p>
            <a:r>
              <a:rPr lang="en-GB" sz="1400" b="1" dirty="0">
                <a:solidFill>
                  <a:schemeClr val="bg1"/>
                </a:solidFill>
                <a:latin typeface="Arial" panose="020B0604020202020204" pitchFamily="34" charset="0"/>
              </a:rPr>
              <a:t>Match Officials: </a:t>
            </a:r>
            <a:r>
              <a:rPr lang="en-GB" dirty="0">
                <a:solidFill>
                  <a:schemeClr val="bg1"/>
                </a:solidFill>
                <a:latin typeface="Arial" panose="020B0604020202020204" pitchFamily="34" charset="0"/>
              </a:rPr>
              <a:t>At international level there are 2 referees, a third official and a timekeeper. Depending on competition rules, for Schools’ Futsal competition, one referee is the minimum standard. </a:t>
            </a:r>
          </a:p>
          <a:p>
            <a:r>
              <a:rPr lang="en-GB" sz="1400" b="1" dirty="0">
                <a:latin typeface="Arial" panose="020B0604020202020204" pitchFamily="34" charset="0"/>
              </a:rPr>
              <a:t>The Five Meter Rule; </a:t>
            </a:r>
            <a:r>
              <a:rPr lang="en-GB" dirty="0">
                <a:latin typeface="Arial" panose="020B0604020202020204" pitchFamily="34" charset="0"/>
              </a:rPr>
              <a:t>Players are required to keep 5m from the player in possession of the ball on free kicks, corners, goal clearances, kick-ins and penalties. </a:t>
            </a:r>
          </a:p>
          <a:p>
            <a:r>
              <a:rPr lang="en-GB" sz="1400" b="1" dirty="0">
                <a:latin typeface="Arial" panose="020B0604020202020204" pitchFamily="34" charset="0"/>
              </a:rPr>
              <a:t>Goalkeepers: </a:t>
            </a:r>
            <a:r>
              <a:rPr lang="en-GB" dirty="0">
                <a:latin typeface="Arial" panose="020B0604020202020204" pitchFamily="34" charset="0"/>
              </a:rPr>
              <a:t>Goalkeepers are allowed to come out of and players are allowed to go into the penalty area. A restart from the goalkeeper must be thrown out, but the goalkeeper can use their feet to distribute the ball from open play. </a:t>
            </a:r>
          </a:p>
          <a:p>
            <a:r>
              <a:rPr lang="en-GB" sz="1400" b="1" dirty="0">
                <a:latin typeface="Arial" panose="020B0604020202020204" pitchFamily="34" charset="0"/>
              </a:rPr>
              <a:t>Back Passes: </a:t>
            </a:r>
            <a:r>
              <a:rPr lang="en-GB" dirty="0">
                <a:latin typeface="Arial" panose="020B0604020202020204" pitchFamily="34" charset="0"/>
              </a:rPr>
              <a:t>Once the goalkeeper has played the ball he/she cannot touch the ball again. Unless an opposition player has touched the ball or if the goalkeeper receives the ball in the opponent’s half. </a:t>
            </a:r>
          </a:p>
          <a:p>
            <a:r>
              <a:rPr lang="en-GB" sz="1400" b="1" dirty="0">
                <a:latin typeface="Arial" panose="020B0604020202020204" pitchFamily="34" charset="0"/>
              </a:rPr>
              <a:t>Red Cards: </a:t>
            </a:r>
            <a:r>
              <a:rPr lang="en-GB" dirty="0">
                <a:latin typeface="Arial" panose="020B0604020202020204" pitchFamily="34" charset="0"/>
              </a:rPr>
              <a:t>If a player is sent off then the team to which the player belongs must remain with 4 players until two minutes have passed, or the opposition have scored a goal. </a:t>
            </a:r>
          </a:p>
          <a:p>
            <a:r>
              <a:rPr lang="en-GB" sz="1400" b="1" dirty="0">
                <a:latin typeface="Arial" panose="020B0604020202020204" pitchFamily="34" charset="0"/>
              </a:rPr>
              <a:t>Accumulated Fouls: </a:t>
            </a:r>
            <a:r>
              <a:rPr lang="en-GB" dirty="0">
                <a:latin typeface="Arial" panose="020B0604020202020204" pitchFamily="34" charset="0"/>
              </a:rPr>
              <a:t>Each team will be allowed to give away 5 direct free kicks in each half of the game, then on the sixth foul and every foul thereafter, a direct kick will be awarded to the opposing team and the defending team is not</a:t>
            </a:r>
            <a:endParaRPr lang="en-GB" dirty="0"/>
          </a:p>
          <a:p>
            <a:endParaRPr lang="en-GB" dirty="0">
              <a:solidFill>
                <a:schemeClr val="bg1"/>
              </a:solidFill>
            </a:endParaRP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4504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GB" sz="1400" b="1" dirty="0">
                <a:latin typeface="Arial" panose="020B0604020202020204" pitchFamily="34" charset="0"/>
              </a:rPr>
              <a:t>Control: </a:t>
            </a:r>
            <a:r>
              <a:rPr lang="en-GB" dirty="0">
                <a:latin typeface="Arial" panose="020B0604020202020204" pitchFamily="34" charset="0"/>
              </a:rPr>
              <a:t>It is easiest to control and manipulate the ball if players use the sole of the foot </a:t>
            </a:r>
          </a:p>
          <a:p>
            <a:r>
              <a:rPr lang="en-GB" dirty="0">
                <a:latin typeface="Arial" panose="020B0604020202020204" pitchFamily="34" charset="0"/>
              </a:rPr>
              <a:t>• It is also important that the players are able to shield the ball to keep it away from the defender. This requires the player to keep their body between the defender and the ball and keep the ball at the furthest foot from the defender. </a:t>
            </a:r>
          </a:p>
          <a:p>
            <a:r>
              <a:rPr lang="en-GB" b="1" dirty="0">
                <a:latin typeface="Arial" panose="020B0604020202020204" pitchFamily="34" charset="0"/>
              </a:rPr>
              <a:t>Finishing: </a:t>
            </a:r>
          </a:p>
          <a:p>
            <a:r>
              <a:rPr lang="en-GB" dirty="0">
                <a:latin typeface="Arial" panose="020B0604020202020204" pitchFamily="34" charset="0"/>
              </a:rPr>
              <a:t>Players often toe-poke the ball in futsal because it creates lots of power with very little back-lift of the shooting leg. In such a quick game this is sometimes the best way to catch defenders and goalkeepers unaware. It is common in futsal that a lot of goals are scored as a first time finish (a shot is taken without controlling the ball first) </a:t>
            </a:r>
          </a:p>
          <a:p>
            <a:r>
              <a:rPr lang="en-GB" dirty="0">
                <a:latin typeface="Arial" panose="020B0604020202020204" pitchFamily="34" charset="0"/>
              </a:rPr>
              <a:t>• Also, a lot of goals in futsal are finishes at the second/ far post so players are often encouraged to fill these positions on attacks. </a:t>
            </a:r>
          </a:p>
          <a:p>
            <a:r>
              <a:rPr lang="en-GB" sz="1400" b="1" dirty="0">
                <a:latin typeface="Arial" panose="020B0604020202020204" pitchFamily="34" charset="0"/>
              </a:rPr>
              <a:t>Playing, moving and feinting </a:t>
            </a:r>
            <a:r>
              <a:rPr lang="en-GB" dirty="0">
                <a:latin typeface="Arial" panose="020B0604020202020204" pitchFamily="34" charset="0"/>
              </a:rPr>
              <a:t>• Because players are frequently marked tightly it is difficult to create space as an individual and as a team. Therefore players often move once they have passed the ball to create space for a team mate to fill. Combinations of movements like this may be called a ‘rotation’ </a:t>
            </a:r>
          </a:p>
          <a:p>
            <a:r>
              <a:rPr lang="en-GB" dirty="0">
                <a:latin typeface="Arial" panose="020B0604020202020204" pitchFamily="34" charset="0"/>
              </a:rPr>
              <a:t>• A common way for players to find space if they are being marked and want to receive the ball is to run away so the defender follows them and then ‘check’ back in to the original space to receive the ball. </a:t>
            </a:r>
          </a:p>
          <a:p>
            <a:endParaRPr lang="en-GB" dirty="0">
              <a:latin typeface="Arial" panose="020B0604020202020204" pitchFamily="34" charset="0"/>
            </a:endParaRPr>
          </a:p>
          <a:p>
            <a:endParaRPr lang="en-GB" dirty="0">
              <a:latin typeface="Arial" panose="020B0604020202020204" pitchFamily="34" charset="0"/>
            </a:endParaRP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0444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6</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1886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6227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GB" dirty="0">
                <a:solidFill>
                  <a:schemeClr val="bg1"/>
                </a:solidFill>
              </a:rPr>
              <a:t>Student Engagement- popular/inclusive football activity. Supports football development (Twin Tracking). </a:t>
            </a:r>
          </a:p>
          <a:p>
            <a:r>
              <a:rPr lang="en-GB" dirty="0">
                <a:solidFill>
                  <a:schemeClr val="bg1"/>
                </a:solidFill>
              </a:rPr>
              <a:t>Facilities- most schools have sports hall/MUGA, most schools have hockey, handball/futsal goals. </a:t>
            </a:r>
          </a:p>
          <a:p>
            <a:r>
              <a:rPr lang="en-GB" dirty="0">
                <a:solidFill>
                  <a:schemeClr val="bg1"/>
                </a:solidFill>
              </a:rPr>
              <a:t>Equipment- relatively cheap to begin. Balls/Goals initial outlay. </a:t>
            </a:r>
          </a:p>
          <a:p>
            <a:r>
              <a:rPr lang="en-GB" dirty="0">
                <a:solidFill>
                  <a:schemeClr val="bg1"/>
                </a:solidFill>
              </a:rPr>
              <a:t>Personal Development- </a:t>
            </a:r>
            <a:r>
              <a:rPr lang="en-GB" sz="1200" b="0" i="0" u="none" strike="noStrike" cap="none" dirty="0">
                <a:solidFill>
                  <a:schemeClr val="dk1"/>
                </a:solidFill>
                <a:effectLst/>
                <a:latin typeface="Calibri"/>
                <a:ea typeface="Calibri"/>
                <a:cs typeface="Calibri"/>
                <a:sym typeface="Calibri"/>
              </a:rPr>
              <a:t>provide opportunities to develop social/cultural capital (New Ofsted Framework) E.G: School Trips, Visits to Local University, Residential, Cultures. </a:t>
            </a:r>
            <a:endParaRPr lang="en-GB" dirty="0">
              <a:solidFill>
                <a:schemeClr val="bg1"/>
              </a:solidFill>
            </a:endParaRPr>
          </a:p>
          <a:p>
            <a:r>
              <a:rPr lang="en-GB" dirty="0">
                <a:solidFill>
                  <a:schemeClr val="bg1"/>
                </a:solidFill>
              </a:rPr>
              <a:t>School Sport Calendar- traditional school football season breaks over the winter, ideal time to introduce futsal. </a:t>
            </a:r>
          </a:p>
          <a:p>
            <a:r>
              <a:rPr lang="en-GB" dirty="0">
                <a:solidFill>
                  <a:schemeClr val="bg1"/>
                </a:solidFill>
              </a:rPr>
              <a:t>PE National Curriculum Outcomes- KS3 and KS4 outcomes are spread across the four corners of the FA LTPD model. </a:t>
            </a:r>
          </a:p>
          <a:p>
            <a:r>
              <a:rPr lang="en-GB" dirty="0">
                <a:solidFill>
                  <a:schemeClr val="bg1"/>
                </a:solidFill>
              </a:rPr>
              <a:t>DfE Approved Activity- In September 2019 the </a:t>
            </a:r>
            <a:r>
              <a:rPr lang="en-GB" sz="1200" b="0" i="0" u="none" strike="noStrike" cap="none" dirty="0">
                <a:solidFill>
                  <a:schemeClr val="dk1"/>
                </a:solidFill>
                <a:effectLst/>
                <a:latin typeface="Calibri"/>
                <a:ea typeface="Calibri"/>
                <a:cs typeface="Calibri"/>
                <a:sym typeface="Calibri"/>
              </a:rPr>
              <a:t>Department for Education added Futsal to an approved activity list for GCSE, AS and A-Level PE. </a:t>
            </a:r>
            <a:endParaRPr lang="en-GB" dirty="0">
              <a:solidFill>
                <a:schemeClr val="bg1"/>
              </a:solidFill>
            </a:endParaRP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0856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1464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ree Slide - Blue">
  <p:cSld name="CUSTOM_6">
    <p:spTree>
      <p:nvGrpSpPr>
        <p:cNvPr id="1" name="Shape 57"/>
        <p:cNvGrpSpPr/>
        <p:nvPr/>
      </p:nvGrpSpPr>
      <p:grpSpPr>
        <a:xfrm>
          <a:off x="0" y="0"/>
          <a:ext cx="0" cy="0"/>
          <a:chOff x="0" y="0"/>
          <a:chExt cx="0" cy="0"/>
        </a:xfrm>
      </p:grpSpPr>
      <p:sp>
        <p:nvSpPr>
          <p:cNvPr id="58" name="Google Shape;58;p7"/>
          <p:cNvSpPr/>
          <p:nvPr/>
        </p:nvSpPr>
        <p:spPr>
          <a:xfrm>
            <a:off x="0" y="0"/>
            <a:ext cx="9144000" cy="5143500"/>
          </a:xfrm>
          <a:custGeom>
            <a:avLst/>
            <a:gdLst/>
            <a:ahLst/>
            <a:cxnLst/>
            <a:rect l="l" t="t" r="r" b="b"/>
            <a:pathLst>
              <a:path w="9144000" h="6858000" extrusionOk="0">
                <a:moveTo>
                  <a:pt x="0" y="6858000"/>
                </a:moveTo>
                <a:lnTo>
                  <a:pt x="9144000" y="6858000"/>
                </a:lnTo>
                <a:lnTo>
                  <a:pt x="9144000" y="0"/>
                </a:lnTo>
                <a:lnTo>
                  <a:pt x="0" y="0"/>
                </a:lnTo>
                <a:lnTo>
                  <a:pt x="0" y="6858000"/>
                </a:lnTo>
                <a:close/>
              </a:path>
            </a:pathLst>
          </a:custGeom>
          <a:solidFill>
            <a:srgbClr val="0F1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111E4E"/>
              </a:solidFill>
              <a:latin typeface="Calibri"/>
              <a:ea typeface="Calibri"/>
              <a:cs typeface="Calibri"/>
              <a:sym typeface="Calibri"/>
            </a:endParaRPr>
          </a:p>
        </p:txBody>
      </p:sp>
      <p:sp>
        <p:nvSpPr>
          <p:cNvPr id="59" name="Google Shape;59;p7"/>
          <p:cNvSpPr/>
          <p:nvPr/>
        </p:nvSpPr>
        <p:spPr>
          <a:xfrm>
            <a:off x="0" y="4596746"/>
            <a:ext cx="9144000" cy="547211"/>
          </a:xfrm>
          <a:custGeom>
            <a:avLst/>
            <a:gdLst/>
            <a:ahLst/>
            <a:cxnLst/>
            <a:rect l="l" t="t" r="r" b="b"/>
            <a:pathLst>
              <a:path w="9144000" h="729615" extrusionOk="0">
                <a:moveTo>
                  <a:pt x="7027" y="0"/>
                </a:moveTo>
                <a:lnTo>
                  <a:pt x="0" y="3358"/>
                </a:lnTo>
                <a:lnTo>
                  <a:pt x="0" y="729007"/>
                </a:lnTo>
                <a:lnTo>
                  <a:pt x="9144000" y="729007"/>
                </a:lnTo>
                <a:lnTo>
                  <a:pt x="9144000" y="44974"/>
                </a:lnTo>
                <a:lnTo>
                  <a:pt x="7027"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60" name="Google Shape;60;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
        <p:nvSpPr>
          <p:cNvPr id="61" name="Google Shape;61;p7"/>
          <p:cNvSpPr/>
          <p:nvPr/>
        </p:nvSpPr>
        <p:spPr>
          <a:xfrm>
            <a:off x="0" y="4562713"/>
            <a:ext cx="9144000" cy="581025"/>
          </a:xfrm>
          <a:custGeom>
            <a:avLst/>
            <a:gdLst/>
            <a:ahLst/>
            <a:cxnLst/>
            <a:rect l="l" t="t" r="r" b="b"/>
            <a:pathLst>
              <a:path w="9144000" h="774700" extrusionOk="0">
                <a:moveTo>
                  <a:pt x="0" y="0"/>
                </a:moveTo>
                <a:lnTo>
                  <a:pt x="0" y="774383"/>
                </a:lnTo>
                <a:lnTo>
                  <a:pt x="9144000" y="774383"/>
                </a:lnTo>
                <a:lnTo>
                  <a:pt x="9144000" y="218025"/>
                </a:lnTo>
                <a:lnTo>
                  <a:pt x="0" y="0"/>
                </a:lnTo>
                <a:close/>
              </a:path>
            </a:pathLst>
          </a:custGeom>
          <a:solidFill>
            <a:srgbClr val="48C2C5"/>
          </a:solidFill>
          <a:ln>
            <a:noFill/>
          </a:ln>
          <a:effectLst>
            <a:outerShdw sx="1000" sy="1000" algn="ctr" rotWithShape="0">
              <a:schemeClr val="lt1"/>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62" name="Google Shape;62;p7"/>
          <p:cNvSpPr/>
          <p:nvPr/>
        </p:nvSpPr>
        <p:spPr>
          <a:xfrm>
            <a:off x="0" y="4563190"/>
            <a:ext cx="9144000" cy="580549"/>
          </a:xfrm>
          <a:custGeom>
            <a:avLst/>
            <a:gdLst/>
            <a:ahLst/>
            <a:cxnLst/>
            <a:rect l="l" t="t" r="r" b="b"/>
            <a:pathLst>
              <a:path w="9144000" h="774065" extrusionOk="0">
                <a:moveTo>
                  <a:pt x="0" y="0"/>
                </a:moveTo>
                <a:lnTo>
                  <a:pt x="0" y="773743"/>
                </a:lnTo>
                <a:lnTo>
                  <a:pt x="9144000" y="773743"/>
                </a:lnTo>
                <a:lnTo>
                  <a:pt x="9144000" y="344332"/>
                </a:lnTo>
                <a:lnTo>
                  <a:pt x="0" y="0"/>
                </a:lnTo>
                <a:close/>
              </a:path>
            </a:pathLst>
          </a:custGeom>
          <a:solidFill>
            <a:srgbClr val="0F1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63" name="Google Shape;63;p7"/>
          <p:cNvSpPr txBox="1"/>
          <p:nvPr/>
        </p:nvSpPr>
        <p:spPr>
          <a:xfrm>
            <a:off x="158602" y="4798926"/>
            <a:ext cx="400200" cy="1386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GB" sz="900">
                <a:solidFill>
                  <a:srgbClr val="48C3C5"/>
                </a:solidFill>
                <a:latin typeface="Arial"/>
                <a:ea typeface="Arial"/>
                <a:cs typeface="Arial"/>
                <a:sym typeface="Arial"/>
              </a:rPr>
              <a:t>‹#›</a:t>
            </a:fld>
            <a:endParaRPr sz="900" dirty="0">
              <a:solidFill>
                <a:srgbClr val="48C3C5"/>
              </a:solidFill>
              <a:latin typeface="Arial"/>
              <a:ea typeface="Arial"/>
              <a:cs typeface="Arial"/>
              <a:sym typeface="Arial"/>
            </a:endParaRPr>
          </a:p>
        </p:txBody>
      </p:sp>
      <p:cxnSp>
        <p:nvCxnSpPr>
          <p:cNvPr id="64" name="Google Shape;64;p7"/>
          <p:cNvCxnSpPr/>
          <p:nvPr/>
        </p:nvCxnSpPr>
        <p:spPr>
          <a:xfrm>
            <a:off x="634950" y="4753875"/>
            <a:ext cx="0" cy="228600"/>
          </a:xfrm>
          <a:prstGeom prst="straightConnector1">
            <a:avLst/>
          </a:prstGeom>
          <a:noFill/>
          <a:ln w="9525" cap="flat" cmpd="sng">
            <a:solidFill>
              <a:srgbClr val="FFFFFF"/>
            </a:solidFill>
            <a:prstDash val="solid"/>
            <a:round/>
            <a:headEnd type="none" w="sm" len="sm"/>
            <a:tailEnd type="none" w="sm" len="sm"/>
          </a:ln>
          <a:effectLst>
            <a:outerShdw blurRad="40000" dist="20000" dir="5400000" rotWithShape="0">
              <a:srgbClr val="000000">
                <a:alpha val="37650"/>
              </a:srgbClr>
            </a:outerShdw>
          </a:effectLst>
        </p:spPr>
      </p:cxnSp>
      <p:sp>
        <p:nvSpPr>
          <p:cNvPr id="65" name="Google Shape;65;p7"/>
          <p:cNvSpPr txBox="1">
            <a:spLocks noGrp="1"/>
          </p:cNvSpPr>
          <p:nvPr>
            <p:ph type="title"/>
          </p:nvPr>
        </p:nvSpPr>
        <p:spPr>
          <a:xfrm>
            <a:off x="687600" y="4798950"/>
            <a:ext cx="2853000" cy="1386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800">
                <a:solidFill>
                  <a:srgbClr val="FFFFFF"/>
                </a:solidFill>
              </a:defRPr>
            </a:lvl1pPr>
            <a:lvl2pPr lvl="1" rtl="0">
              <a:spcBef>
                <a:spcPts val="0"/>
              </a:spcBef>
              <a:spcAft>
                <a:spcPts val="0"/>
              </a:spcAft>
              <a:buNone/>
              <a:defRPr sz="1100">
                <a:solidFill>
                  <a:srgbClr val="FFFFFF"/>
                </a:solidFill>
              </a:defRPr>
            </a:lvl2pPr>
            <a:lvl3pPr lvl="2" rtl="0">
              <a:spcBef>
                <a:spcPts val="0"/>
              </a:spcBef>
              <a:spcAft>
                <a:spcPts val="0"/>
              </a:spcAft>
              <a:buNone/>
              <a:defRPr sz="1100">
                <a:solidFill>
                  <a:srgbClr val="FFFFFF"/>
                </a:solidFill>
              </a:defRPr>
            </a:lvl3pPr>
            <a:lvl4pPr lvl="3" rtl="0">
              <a:spcBef>
                <a:spcPts val="0"/>
              </a:spcBef>
              <a:spcAft>
                <a:spcPts val="0"/>
              </a:spcAft>
              <a:buNone/>
              <a:defRPr sz="1100">
                <a:solidFill>
                  <a:srgbClr val="FFFFFF"/>
                </a:solidFill>
              </a:defRPr>
            </a:lvl4pPr>
            <a:lvl5pPr lvl="4" rtl="0">
              <a:spcBef>
                <a:spcPts val="0"/>
              </a:spcBef>
              <a:spcAft>
                <a:spcPts val="0"/>
              </a:spcAft>
              <a:buNone/>
              <a:defRPr sz="1100">
                <a:solidFill>
                  <a:srgbClr val="FFFFFF"/>
                </a:solidFill>
              </a:defRPr>
            </a:lvl5pPr>
            <a:lvl6pPr lvl="5" rtl="0">
              <a:spcBef>
                <a:spcPts val="0"/>
              </a:spcBef>
              <a:spcAft>
                <a:spcPts val="0"/>
              </a:spcAft>
              <a:buNone/>
              <a:defRPr sz="1100">
                <a:solidFill>
                  <a:srgbClr val="FFFFFF"/>
                </a:solidFill>
              </a:defRPr>
            </a:lvl6pPr>
            <a:lvl7pPr lvl="6" rtl="0">
              <a:spcBef>
                <a:spcPts val="0"/>
              </a:spcBef>
              <a:spcAft>
                <a:spcPts val="0"/>
              </a:spcAft>
              <a:buNone/>
              <a:defRPr sz="1100">
                <a:solidFill>
                  <a:srgbClr val="FFFFFF"/>
                </a:solidFill>
              </a:defRPr>
            </a:lvl7pPr>
            <a:lvl8pPr lvl="7" rtl="0">
              <a:spcBef>
                <a:spcPts val="0"/>
              </a:spcBef>
              <a:spcAft>
                <a:spcPts val="0"/>
              </a:spcAft>
              <a:buNone/>
              <a:defRPr sz="1100">
                <a:solidFill>
                  <a:srgbClr val="FFFFFF"/>
                </a:solidFill>
              </a:defRPr>
            </a:lvl8pPr>
            <a:lvl9pPr lvl="8" rtl="0">
              <a:spcBef>
                <a:spcPts val="0"/>
              </a:spcBef>
              <a:spcAft>
                <a:spcPts val="0"/>
              </a:spcAft>
              <a:buNone/>
              <a:defRPr sz="1100">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hapter - Option 7">
  <p:cSld name="CUSTOM_7_1_1_1_1">
    <p:spTree>
      <p:nvGrpSpPr>
        <p:cNvPr id="1" name="Shape 180"/>
        <p:cNvGrpSpPr/>
        <p:nvPr/>
      </p:nvGrpSpPr>
      <p:grpSpPr>
        <a:xfrm>
          <a:off x="0" y="0"/>
          <a:ext cx="0" cy="0"/>
          <a:chOff x="0" y="0"/>
          <a:chExt cx="0" cy="0"/>
        </a:xfrm>
      </p:grpSpPr>
      <p:pic>
        <p:nvPicPr>
          <p:cNvPr id="181" name="Google Shape;181;p20"/>
          <p:cNvPicPr preferRelativeResize="0"/>
          <p:nvPr/>
        </p:nvPicPr>
        <p:blipFill>
          <a:blip r:embed="rId2">
            <a:alphaModFix/>
          </a:blip>
          <a:stretch>
            <a:fillRect/>
          </a:stretch>
        </p:blipFill>
        <p:spPr>
          <a:xfrm>
            <a:off x="0" y="0"/>
            <a:ext cx="9144029" cy="5143500"/>
          </a:xfrm>
          <a:prstGeom prst="rect">
            <a:avLst/>
          </a:prstGeom>
          <a:noFill/>
          <a:ln>
            <a:noFill/>
          </a:ln>
        </p:spPr>
      </p:pic>
      <p:pic>
        <p:nvPicPr>
          <p:cNvPr id="182" name="Google Shape;182;p20"/>
          <p:cNvPicPr preferRelativeResize="0"/>
          <p:nvPr/>
        </p:nvPicPr>
        <p:blipFill>
          <a:blip r:embed="rId3">
            <a:alphaModFix/>
          </a:blip>
          <a:stretch>
            <a:fillRect/>
          </a:stretch>
        </p:blipFill>
        <p:spPr>
          <a:xfrm>
            <a:off x="2400300" y="2302150"/>
            <a:ext cx="3190450" cy="607125"/>
          </a:xfrm>
          <a:prstGeom prst="rect">
            <a:avLst/>
          </a:prstGeom>
          <a:noFill/>
          <a:ln>
            <a:noFill/>
          </a:ln>
        </p:spPr>
      </p:pic>
      <p:pic>
        <p:nvPicPr>
          <p:cNvPr id="183" name="Google Shape;183;p20"/>
          <p:cNvPicPr preferRelativeResize="0"/>
          <p:nvPr/>
        </p:nvPicPr>
        <p:blipFill>
          <a:blip r:embed="rId4">
            <a:alphaModFix/>
          </a:blip>
          <a:stretch>
            <a:fillRect/>
          </a:stretch>
        </p:blipFill>
        <p:spPr>
          <a:xfrm>
            <a:off x="0" y="0"/>
            <a:ext cx="2400300" cy="5143500"/>
          </a:xfrm>
          <a:prstGeom prst="rect">
            <a:avLst/>
          </a:prstGeom>
          <a:noFill/>
          <a:ln>
            <a:noFill/>
          </a:ln>
        </p:spPr>
      </p:pic>
      <p:pic>
        <p:nvPicPr>
          <p:cNvPr id="184" name="Google Shape;184;p20"/>
          <p:cNvPicPr preferRelativeResize="0"/>
          <p:nvPr/>
        </p:nvPicPr>
        <p:blipFill>
          <a:blip r:embed="rId3">
            <a:alphaModFix/>
          </a:blip>
          <a:stretch>
            <a:fillRect/>
          </a:stretch>
        </p:blipFill>
        <p:spPr>
          <a:xfrm>
            <a:off x="2400300" y="1864000"/>
            <a:ext cx="3695700" cy="514350"/>
          </a:xfrm>
          <a:prstGeom prst="rect">
            <a:avLst/>
          </a:prstGeom>
          <a:noFill/>
          <a:ln>
            <a:noFill/>
          </a:ln>
        </p:spPr>
      </p:pic>
      <p:pic>
        <p:nvPicPr>
          <p:cNvPr id="185" name="Google Shape;185;p20"/>
          <p:cNvPicPr preferRelativeResize="0"/>
          <p:nvPr/>
        </p:nvPicPr>
        <p:blipFill>
          <a:blip r:embed="rId5">
            <a:alphaModFix/>
          </a:blip>
          <a:stretch>
            <a:fillRect/>
          </a:stretch>
        </p:blipFill>
        <p:spPr>
          <a:xfrm>
            <a:off x="2400302" y="1574525"/>
            <a:ext cx="1680950" cy="285750"/>
          </a:xfrm>
          <a:prstGeom prst="rect">
            <a:avLst/>
          </a:prstGeom>
          <a:noFill/>
          <a:ln>
            <a:noFill/>
          </a:ln>
        </p:spPr>
      </p:pic>
      <p:sp>
        <p:nvSpPr>
          <p:cNvPr id="186" name="Google Shape;186;p20"/>
          <p:cNvSpPr txBox="1">
            <a:spLocks noGrp="1"/>
          </p:cNvSpPr>
          <p:nvPr>
            <p:ph type="title"/>
          </p:nvPr>
        </p:nvSpPr>
        <p:spPr>
          <a:xfrm>
            <a:off x="2437575" y="1587775"/>
            <a:ext cx="2068500" cy="2859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1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87" name="Google Shape;187;p20"/>
          <p:cNvSpPr txBox="1">
            <a:spLocks noGrp="1"/>
          </p:cNvSpPr>
          <p:nvPr>
            <p:ph type="title" idx="2"/>
          </p:nvPr>
        </p:nvSpPr>
        <p:spPr>
          <a:xfrm>
            <a:off x="2426400" y="1878500"/>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9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88" name="Google Shape;188;p20"/>
          <p:cNvSpPr txBox="1">
            <a:spLocks noGrp="1"/>
          </p:cNvSpPr>
          <p:nvPr>
            <p:ph type="title" idx="3"/>
          </p:nvPr>
        </p:nvSpPr>
        <p:spPr>
          <a:xfrm>
            <a:off x="2426400" y="2382075"/>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89" name="Google Shape;189;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pter - Option 8">
  <p:cSld name="CUSTOM_7_1_1_1_1_1">
    <p:spTree>
      <p:nvGrpSpPr>
        <p:cNvPr id="1" name="Shape 190"/>
        <p:cNvGrpSpPr/>
        <p:nvPr/>
      </p:nvGrpSpPr>
      <p:grpSpPr>
        <a:xfrm>
          <a:off x="0" y="0"/>
          <a:ext cx="0" cy="0"/>
          <a:chOff x="0" y="0"/>
          <a:chExt cx="0" cy="0"/>
        </a:xfrm>
      </p:grpSpPr>
      <p:pic>
        <p:nvPicPr>
          <p:cNvPr id="191" name="Google Shape;191;p21"/>
          <p:cNvPicPr preferRelativeResize="0"/>
          <p:nvPr/>
        </p:nvPicPr>
        <p:blipFill rotWithShape="1">
          <a:blip r:embed="rId2">
            <a:alphaModFix/>
          </a:blip>
          <a:srcRect l="26533" t="8382" r="11833" b="8047"/>
          <a:stretch/>
        </p:blipFill>
        <p:spPr>
          <a:xfrm>
            <a:off x="2400300" y="0"/>
            <a:ext cx="6743701" cy="5143500"/>
          </a:xfrm>
          <a:prstGeom prst="rect">
            <a:avLst/>
          </a:prstGeom>
          <a:noFill/>
          <a:ln>
            <a:noFill/>
          </a:ln>
        </p:spPr>
      </p:pic>
      <p:pic>
        <p:nvPicPr>
          <p:cNvPr id="192" name="Google Shape;192;p21"/>
          <p:cNvPicPr preferRelativeResize="0"/>
          <p:nvPr/>
        </p:nvPicPr>
        <p:blipFill>
          <a:blip r:embed="rId3">
            <a:alphaModFix/>
          </a:blip>
          <a:stretch>
            <a:fillRect/>
          </a:stretch>
        </p:blipFill>
        <p:spPr>
          <a:xfrm>
            <a:off x="2400300" y="2302150"/>
            <a:ext cx="3190450" cy="607125"/>
          </a:xfrm>
          <a:prstGeom prst="rect">
            <a:avLst/>
          </a:prstGeom>
          <a:noFill/>
          <a:ln>
            <a:noFill/>
          </a:ln>
        </p:spPr>
      </p:pic>
      <p:pic>
        <p:nvPicPr>
          <p:cNvPr id="193" name="Google Shape;193;p21"/>
          <p:cNvPicPr preferRelativeResize="0"/>
          <p:nvPr/>
        </p:nvPicPr>
        <p:blipFill>
          <a:blip r:embed="rId4">
            <a:alphaModFix/>
          </a:blip>
          <a:stretch>
            <a:fillRect/>
          </a:stretch>
        </p:blipFill>
        <p:spPr>
          <a:xfrm>
            <a:off x="0" y="0"/>
            <a:ext cx="2400300" cy="5143500"/>
          </a:xfrm>
          <a:prstGeom prst="rect">
            <a:avLst/>
          </a:prstGeom>
          <a:noFill/>
          <a:ln>
            <a:noFill/>
          </a:ln>
        </p:spPr>
      </p:pic>
      <p:pic>
        <p:nvPicPr>
          <p:cNvPr id="194" name="Google Shape;194;p21"/>
          <p:cNvPicPr preferRelativeResize="0"/>
          <p:nvPr/>
        </p:nvPicPr>
        <p:blipFill>
          <a:blip r:embed="rId3">
            <a:alphaModFix/>
          </a:blip>
          <a:stretch>
            <a:fillRect/>
          </a:stretch>
        </p:blipFill>
        <p:spPr>
          <a:xfrm>
            <a:off x="2400300" y="1864000"/>
            <a:ext cx="3695700" cy="514350"/>
          </a:xfrm>
          <a:prstGeom prst="rect">
            <a:avLst/>
          </a:prstGeom>
          <a:noFill/>
          <a:ln>
            <a:noFill/>
          </a:ln>
        </p:spPr>
      </p:pic>
      <p:pic>
        <p:nvPicPr>
          <p:cNvPr id="195" name="Google Shape;195;p21"/>
          <p:cNvPicPr preferRelativeResize="0"/>
          <p:nvPr/>
        </p:nvPicPr>
        <p:blipFill>
          <a:blip r:embed="rId5">
            <a:alphaModFix/>
          </a:blip>
          <a:stretch>
            <a:fillRect/>
          </a:stretch>
        </p:blipFill>
        <p:spPr>
          <a:xfrm>
            <a:off x="2400302" y="1574525"/>
            <a:ext cx="1680950" cy="285750"/>
          </a:xfrm>
          <a:prstGeom prst="rect">
            <a:avLst/>
          </a:prstGeom>
          <a:noFill/>
          <a:ln>
            <a:noFill/>
          </a:ln>
        </p:spPr>
      </p:pic>
      <p:sp>
        <p:nvSpPr>
          <p:cNvPr id="196" name="Google Shape;196;p21"/>
          <p:cNvSpPr txBox="1">
            <a:spLocks noGrp="1"/>
          </p:cNvSpPr>
          <p:nvPr>
            <p:ph type="title"/>
          </p:nvPr>
        </p:nvSpPr>
        <p:spPr>
          <a:xfrm>
            <a:off x="2437575" y="1587775"/>
            <a:ext cx="2068500" cy="2859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1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97" name="Google Shape;197;p21"/>
          <p:cNvSpPr txBox="1">
            <a:spLocks noGrp="1"/>
          </p:cNvSpPr>
          <p:nvPr>
            <p:ph type="title" idx="2"/>
          </p:nvPr>
        </p:nvSpPr>
        <p:spPr>
          <a:xfrm>
            <a:off x="2426400" y="1878500"/>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9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98" name="Google Shape;198;p21"/>
          <p:cNvSpPr txBox="1">
            <a:spLocks noGrp="1"/>
          </p:cNvSpPr>
          <p:nvPr>
            <p:ph type="title" idx="3"/>
          </p:nvPr>
        </p:nvSpPr>
        <p:spPr>
          <a:xfrm>
            <a:off x="2426400" y="2382075"/>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99" name="Google Shape;199;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hapter - Option 9">
  <p:cSld name="CUSTOM_7_1_1_1_1_1_1">
    <p:spTree>
      <p:nvGrpSpPr>
        <p:cNvPr id="1" name="Shape 200"/>
        <p:cNvGrpSpPr/>
        <p:nvPr/>
      </p:nvGrpSpPr>
      <p:grpSpPr>
        <a:xfrm>
          <a:off x="0" y="0"/>
          <a:ext cx="0" cy="0"/>
          <a:chOff x="0" y="0"/>
          <a:chExt cx="0" cy="0"/>
        </a:xfrm>
      </p:grpSpPr>
      <p:pic>
        <p:nvPicPr>
          <p:cNvPr id="201" name="Google Shape;201;p22"/>
          <p:cNvPicPr preferRelativeResize="0"/>
          <p:nvPr/>
        </p:nvPicPr>
        <p:blipFill>
          <a:blip r:embed="rId2">
            <a:alphaModFix/>
          </a:blip>
          <a:stretch>
            <a:fillRect/>
          </a:stretch>
        </p:blipFill>
        <p:spPr>
          <a:xfrm>
            <a:off x="0" y="-33"/>
            <a:ext cx="9144000" cy="5143484"/>
          </a:xfrm>
          <a:prstGeom prst="rect">
            <a:avLst/>
          </a:prstGeom>
          <a:noFill/>
          <a:ln>
            <a:noFill/>
          </a:ln>
        </p:spPr>
      </p:pic>
      <p:pic>
        <p:nvPicPr>
          <p:cNvPr id="202" name="Google Shape;202;p22"/>
          <p:cNvPicPr preferRelativeResize="0"/>
          <p:nvPr/>
        </p:nvPicPr>
        <p:blipFill>
          <a:blip r:embed="rId3">
            <a:alphaModFix/>
          </a:blip>
          <a:stretch>
            <a:fillRect/>
          </a:stretch>
        </p:blipFill>
        <p:spPr>
          <a:xfrm>
            <a:off x="2400300" y="2302150"/>
            <a:ext cx="3190450" cy="607125"/>
          </a:xfrm>
          <a:prstGeom prst="rect">
            <a:avLst/>
          </a:prstGeom>
          <a:noFill/>
          <a:ln>
            <a:noFill/>
          </a:ln>
        </p:spPr>
      </p:pic>
      <p:pic>
        <p:nvPicPr>
          <p:cNvPr id="203" name="Google Shape;203;p22"/>
          <p:cNvPicPr preferRelativeResize="0"/>
          <p:nvPr/>
        </p:nvPicPr>
        <p:blipFill>
          <a:blip r:embed="rId4">
            <a:alphaModFix/>
          </a:blip>
          <a:stretch>
            <a:fillRect/>
          </a:stretch>
        </p:blipFill>
        <p:spPr>
          <a:xfrm>
            <a:off x="0" y="0"/>
            <a:ext cx="2400300" cy="5143500"/>
          </a:xfrm>
          <a:prstGeom prst="rect">
            <a:avLst/>
          </a:prstGeom>
          <a:noFill/>
          <a:ln>
            <a:noFill/>
          </a:ln>
        </p:spPr>
      </p:pic>
      <p:pic>
        <p:nvPicPr>
          <p:cNvPr id="204" name="Google Shape;204;p22"/>
          <p:cNvPicPr preferRelativeResize="0"/>
          <p:nvPr/>
        </p:nvPicPr>
        <p:blipFill>
          <a:blip r:embed="rId3">
            <a:alphaModFix/>
          </a:blip>
          <a:stretch>
            <a:fillRect/>
          </a:stretch>
        </p:blipFill>
        <p:spPr>
          <a:xfrm>
            <a:off x="2400300" y="1864000"/>
            <a:ext cx="3695700" cy="514350"/>
          </a:xfrm>
          <a:prstGeom prst="rect">
            <a:avLst/>
          </a:prstGeom>
          <a:noFill/>
          <a:ln>
            <a:noFill/>
          </a:ln>
        </p:spPr>
      </p:pic>
      <p:pic>
        <p:nvPicPr>
          <p:cNvPr id="205" name="Google Shape;205;p22"/>
          <p:cNvPicPr preferRelativeResize="0"/>
          <p:nvPr/>
        </p:nvPicPr>
        <p:blipFill>
          <a:blip r:embed="rId5">
            <a:alphaModFix/>
          </a:blip>
          <a:stretch>
            <a:fillRect/>
          </a:stretch>
        </p:blipFill>
        <p:spPr>
          <a:xfrm>
            <a:off x="2400302" y="1574525"/>
            <a:ext cx="1680950" cy="285750"/>
          </a:xfrm>
          <a:prstGeom prst="rect">
            <a:avLst/>
          </a:prstGeom>
          <a:noFill/>
          <a:ln>
            <a:noFill/>
          </a:ln>
        </p:spPr>
      </p:pic>
      <p:sp>
        <p:nvSpPr>
          <p:cNvPr id="206" name="Google Shape;206;p22"/>
          <p:cNvSpPr txBox="1">
            <a:spLocks noGrp="1"/>
          </p:cNvSpPr>
          <p:nvPr>
            <p:ph type="title"/>
          </p:nvPr>
        </p:nvSpPr>
        <p:spPr>
          <a:xfrm>
            <a:off x="2437575" y="1587775"/>
            <a:ext cx="2068500" cy="2859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1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207" name="Google Shape;207;p22"/>
          <p:cNvSpPr txBox="1">
            <a:spLocks noGrp="1"/>
          </p:cNvSpPr>
          <p:nvPr>
            <p:ph type="title" idx="2"/>
          </p:nvPr>
        </p:nvSpPr>
        <p:spPr>
          <a:xfrm>
            <a:off x="2426400" y="1878500"/>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9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208" name="Google Shape;208;p22"/>
          <p:cNvSpPr txBox="1">
            <a:spLocks noGrp="1"/>
          </p:cNvSpPr>
          <p:nvPr>
            <p:ph type="title" idx="3"/>
          </p:nvPr>
        </p:nvSpPr>
        <p:spPr>
          <a:xfrm>
            <a:off x="2426400" y="2382075"/>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209" name="Google Shape;209;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hapter - Option 10">
  <p:cSld name="CUSTOM_7_1_1_1_1_1_1_1">
    <p:spTree>
      <p:nvGrpSpPr>
        <p:cNvPr id="1" name="Shape 210"/>
        <p:cNvGrpSpPr/>
        <p:nvPr/>
      </p:nvGrpSpPr>
      <p:grpSpPr>
        <a:xfrm>
          <a:off x="0" y="0"/>
          <a:ext cx="0" cy="0"/>
          <a:chOff x="0" y="0"/>
          <a:chExt cx="0" cy="0"/>
        </a:xfrm>
      </p:grpSpPr>
      <p:pic>
        <p:nvPicPr>
          <p:cNvPr id="211" name="Google Shape;211;p23"/>
          <p:cNvPicPr preferRelativeResize="0"/>
          <p:nvPr/>
        </p:nvPicPr>
        <p:blipFill>
          <a:blip r:embed="rId2">
            <a:alphaModFix/>
          </a:blip>
          <a:stretch>
            <a:fillRect/>
          </a:stretch>
        </p:blipFill>
        <p:spPr>
          <a:xfrm>
            <a:off x="0" y="0"/>
            <a:ext cx="9144029" cy="5143500"/>
          </a:xfrm>
          <a:prstGeom prst="rect">
            <a:avLst/>
          </a:prstGeom>
          <a:noFill/>
          <a:ln>
            <a:noFill/>
          </a:ln>
        </p:spPr>
      </p:pic>
      <p:pic>
        <p:nvPicPr>
          <p:cNvPr id="212" name="Google Shape;212;p23"/>
          <p:cNvPicPr preferRelativeResize="0"/>
          <p:nvPr/>
        </p:nvPicPr>
        <p:blipFill>
          <a:blip r:embed="rId3">
            <a:alphaModFix/>
          </a:blip>
          <a:stretch>
            <a:fillRect/>
          </a:stretch>
        </p:blipFill>
        <p:spPr>
          <a:xfrm>
            <a:off x="2400300" y="2302150"/>
            <a:ext cx="3190450" cy="607125"/>
          </a:xfrm>
          <a:prstGeom prst="rect">
            <a:avLst/>
          </a:prstGeom>
          <a:noFill/>
          <a:ln>
            <a:noFill/>
          </a:ln>
        </p:spPr>
      </p:pic>
      <p:pic>
        <p:nvPicPr>
          <p:cNvPr id="213" name="Google Shape;213;p23"/>
          <p:cNvPicPr preferRelativeResize="0"/>
          <p:nvPr/>
        </p:nvPicPr>
        <p:blipFill>
          <a:blip r:embed="rId4">
            <a:alphaModFix/>
          </a:blip>
          <a:stretch>
            <a:fillRect/>
          </a:stretch>
        </p:blipFill>
        <p:spPr>
          <a:xfrm>
            <a:off x="0" y="0"/>
            <a:ext cx="2400300" cy="5143500"/>
          </a:xfrm>
          <a:prstGeom prst="rect">
            <a:avLst/>
          </a:prstGeom>
          <a:noFill/>
          <a:ln>
            <a:noFill/>
          </a:ln>
        </p:spPr>
      </p:pic>
      <p:pic>
        <p:nvPicPr>
          <p:cNvPr id="214" name="Google Shape;214;p23"/>
          <p:cNvPicPr preferRelativeResize="0"/>
          <p:nvPr/>
        </p:nvPicPr>
        <p:blipFill>
          <a:blip r:embed="rId3">
            <a:alphaModFix/>
          </a:blip>
          <a:stretch>
            <a:fillRect/>
          </a:stretch>
        </p:blipFill>
        <p:spPr>
          <a:xfrm>
            <a:off x="2400300" y="1864000"/>
            <a:ext cx="3695700" cy="514350"/>
          </a:xfrm>
          <a:prstGeom prst="rect">
            <a:avLst/>
          </a:prstGeom>
          <a:noFill/>
          <a:ln>
            <a:noFill/>
          </a:ln>
        </p:spPr>
      </p:pic>
      <p:pic>
        <p:nvPicPr>
          <p:cNvPr id="215" name="Google Shape;215;p23"/>
          <p:cNvPicPr preferRelativeResize="0"/>
          <p:nvPr/>
        </p:nvPicPr>
        <p:blipFill>
          <a:blip r:embed="rId5">
            <a:alphaModFix/>
          </a:blip>
          <a:stretch>
            <a:fillRect/>
          </a:stretch>
        </p:blipFill>
        <p:spPr>
          <a:xfrm>
            <a:off x="2400302" y="1574525"/>
            <a:ext cx="1680950" cy="285750"/>
          </a:xfrm>
          <a:prstGeom prst="rect">
            <a:avLst/>
          </a:prstGeom>
          <a:noFill/>
          <a:ln>
            <a:noFill/>
          </a:ln>
        </p:spPr>
      </p:pic>
      <p:sp>
        <p:nvSpPr>
          <p:cNvPr id="216" name="Google Shape;216;p23"/>
          <p:cNvSpPr txBox="1">
            <a:spLocks noGrp="1"/>
          </p:cNvSpPr>
          <p:nvPr>
            <p:ph type="title"/>
          </p:nvPr>
        </p:nvSpPr>
        <p:spPr>
          <a:xfrm>
            <a:off x="2437575" y="1587775"/>
            <a:ext cx="2068500" cy="2859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1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217" name="Google Shape;217;p23"/>
          <p:cNvSpPr txBox="1">
            <a:spLocks noGrp="1"/>
          </p:cNvSpPr>
          <p:nvPr>
            <p:ph type="title" idx="2"/>
          </p:nvPr>
        </p:nvSpPr>
        <p:spPr>
          <a:xfrm>
            <a:off x="2426400" y="1878500"/>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9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218" name="Google Shape;218;p23"/>
          <p:cNvSpPr txBox="1">
            <a:spLocks noGrp="1"/>
          </p:cNvSpPr>
          <p:nvPr>
            <p:ph type="title" idx="3"/>
          </p:nvPr>
        </p:nvSpPr>
        <p:spPr>
          <a:xfrm>
            <a:off x="2426400" y="2382075"/>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219" name="Google Shape;219;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hapter - Option 11">
  <p:cSld name="CUSTOM_7_1_1_1_1_1_1_1_1">
    <p:spTree>
      <p:nvGrpSpPr>
        <p:cNvPr id="1" name="Shape 220"/>
        <p:cNvGrpSpPr/>
        <p:nvPr/>
      </p:nvGrpSpPr>
      <p:grpSpPr>
        <a:xfrm>
          <a:off x="0" y="0"/>
          <a:ext cx="0" cy="0"/>
          <a:chOff x="0" y="0"/>
          <a:chExt cx="0" cy="0"/>
        </a:xfrm>
      </p:grpSpPr>
      <p:pic>
        <p:nvPicPr>
          <p:cNvPr id="221" name="Google Shape;221;p24"/>
          <p:cNvPicPr preferRelativeResize="0"/>
          <p:nvPr/>
        </p:nvPicPr>
        <p:blipFill>
          <a:blip r:embed="rId2">
            <a:alphaModFix/>
          </a:blip>
          <a:stretch>
            <a:fillRect/>
          </a:stretch>
        </p:blipFill>
        <p:spPr>
          <a:xfrm>
            <a:off x="0" y="17"/>
            <a:ext cx="9144000" cy="5143484"/>
          </a:xfrm>
          <a:prstGeom prst="rect">
            <a:avLst/>
          </a:prstGeom>
          <a:noFill/>
          <a:ln>
            <a:noFill/>
          </a:ln>
        </p:spPr>
      </p:pic>
      <p:pic>
        <p:nvPicPr>
          <p:cNvPr id="222" name="Google Shape;222;p24"/>
          <p:cNvPicPr preferRelativeResize="0"/>
          <p:nvPr/>
        </p:nvPicPr>
        <p:blipFill>
          <a:blip r:embed="rId3">
            <a:alphaModFix/>
          </a:blip>
          <a:stretch>
            <a:fillRect/>
          </a:stretch>
        </p:blipFill>
        <p:spPr>
          <a:xfrm>
            <a:off x="2400300" y="2302150"/>
            <a:ext cx="3190450" cy="607125"/>
          </a:xfrm>
          <a:prstGeom prst="rect">
            <a:avLst/>
          </a:prstGeom>
          <a:noFill/>
          <a:ln>
            <a:noFill/>
          </a:ln>
        </p:spPr>
      </p:pic>
      <p:pic>
        <p:nvPicPr>
          <p:cNvPr id="223" name="Google Shape;223;p24"/>
          <p:cNvPicPr preferRelativeResize="0"/>
          <p:nvPr/>
        </p:nvPicPr>
        <p:blipFill>
          <a:blip r:embed="rId4">
            <a:alphaModFix/>
          </a:blip>
          <a:stretch>
            <a:fillRect/>
          </a:stretch>
        </p:blipFill>
        <p:spPr>
          <a:xfrm>
            <a:off x="0" y="0"/>
            <a:ext cx="2400300" cy="5143500"/>
          </a:xfrm>
          <a:prstGeom prst="rect">
            <a:avLst/>
          </a:prstGeom>
          <a:noFill/>
          <a:ln>
            <a:noFill/>
          </a:ln>
        </p:spPr>
      </p:pic>
      <p:pic>
        <p:nvPicPr>
          <p:cNvPr id="224" name="Google Shape;224;p24"/>
          <p:cNvPicPr preferRelativeResize="0"/>
          <p:nvPr/>
        </p:nvPicPr>
        <p:blipFill>
          <a:blip r:embed="rId3">
            <a:alphaModFix/>
          </a:blip>
          <a:stretch>
            <a:fillRect/>
          </a:stretch>
        </p:blipFill>
        <p:spPr>
          <a:xfrm>
            <a:off x="2400300" y="1864000"/>
            <a:ext cx="3695700" cy="514350"/>
          </a:xfrm>
          <a:prstGeom prst="rect">
            <a:avLst/>
          </a:prstGeom>
          <a:noFill/>
          <a:ln>
            <a:noFill/>
          </a:ln>
        </p:spPr>
      </p:pic>
      <p:pic>
        <p:nvPicPr>
          <p:cNvPr id="225" name="Google Shape;225;p24"/>
          <p:cNvPicPr preferRelativeResize="0"/>
          <p:nvPr/>
        </p:nvPicPr>
        <p:blipFill>
          <a:blip r:embed="rId5">
            <a:alphaModFix/>
          </a:blip>
          <a:stretch>
            <a:fillRect/>
          </a:stretch>
        </p:blipFill>
        <p:spPr>
          <a:xfrm>
            <a:off x="2400302" y="1574525"/>
            <a:ext cx="1680950" cy="285750"/>
          </a:xfrm>
          <a:prstGeom prst="rect">
            <a:avLst/>
          </a:prstGeom>
          <a:noFill/>
          <a:ln>
            <a:noFill/>
          </a:ln>
        </p:spPr>
      </p:pic>
      <p:sp>
        <p:nvSpPr>
          <p:cNvPr id="226" name="Google Shape;226;p24"/>
          <p:cNvSpPr txBox="1">
            <a:spLocks noGrp="1"/>
          </p:cNvSpPr>
          <p:nvPr>
            <p:ph type="title"/>
          </p:nvPr>
        </p:nvSpPr>
        <p:spPr>
          <a:xfrm>
            <a:off x="2437575" y="1587775"/>
            <a:ext cx="2068500" cy="2859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1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227" name="Google Shape;227;p24"/>
          <p:cNvSpPr txBox="1">
            <a:spLocks noGrp="1"/>
          </p:cNvSpPr>
          <p:nvPr>
            <p:ph type="title" idx="2"/>
          </p:nvPr>
        </p:nvSpPr>
        <p:spPr>
          <a:xfrm>
            <a:off x="2426400" y="1878500"/>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9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228" name="Google Shape;228;p24"/>
          <p:cNvSpPr txBox="1">
            <a:spLocks noGrp="1"/>
          </p:cNvSpPr>
          <p:nvPr>
            <p:ph type="title" idx="3"/>
          </p:nvPr>
        </p:nvSpPr>
        <p:spPr>
          <a:xfrm>
            <a:off x="2426400" y="2382075"/>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229" name="Google Shape;229;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24B403D8-67B4-B744-BBDD-272974793FAC}" type="datetimeFigureOut">
              <a:rPr lang="en-US" smtClean="0"/>
              <a:t>10/5/2020</a:t>
            </a:fld>
            <a:endParaRPr lang="en-US" dirty="0"/>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045B88F9-105A-5041-855D-AE62CCA1BD7E}" type="slidenum">
              <a:rPr lang="en-US" smtClean="0"/>
              <a:t>‹#›</a:t>
            </a:fld>
            <a:endParaRPr lang="en-US" dirty="0"/>
          </a:p>
        </p:txBody>
      </p:sp>
    </p:spTree>
    <p:extLst>
      <p:ext uri="{BB962C8B-B14F-4D97-AF65-F5344CB8AC3E}">
        <p14:creationId xmlns:p14="http://schemas.microsoft.com/office/powerpoint/2010/main" val="348343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Quote/Number - Blue">
  <p:cSld name="2_Title Slide">
    <p:spTree>
      <p:nvGrpSpPr>
        <p:cNvPr id="1" name="Shape 66"/>
        <p:cNvGrpSpPr/>
        <p:nvPr/>
      </p:nvGrpSpPr>
      <p:grpSpPr>
        <a:xfrm>
          <a:off x="0" y="0"/>
          <a:ext cx="0" cy="0"/>
          <a:chOff x="0" y="0"/>
          <a:chExt cx="0" cy="0"/>
        </a:xfrm>
      </p:grpSpPr>
      <p:sp>
        <p:nvSpPr>
          <p:cNvPr id="67" name="Google Shape;67;p8"/>
          <p:cNvSpPr/>
          <p:nvPr/>
        </p:nvSpPr>
        <p:spPr>
          <a:xfrm>
            <a:off x="0" y="0"/>
            <a:ext cx="9144000" cy="5143500"/>
          </a:xfrm>
          <a:custGeom>
            <a:avLst/>
            <a:gdLst/>
            <a:ahLst/>
            <a:cxnLst/>
            <a:rect l="l" t="t" r="r" b="b"/>
            <a:pathLst>
              <a:path w="9144000" h="6858000" extrusionOk="0">
                <a:moveTo>
                  <a:pt x="0" y="6858000"/>
                </a:moveTo>
                <a:lnTo>
                  <a:pt x="9144000" y="6858000"/>
                </a:lnTo>
                <a:lnTo>
                  <a:pt x="9144000" y="0"/>
                </a:lnTo>
                <a:lnTo>
                  <a:pt x="0" y="0"/>
                </a:lnTo>
                <a:lnTo>
                  <a:pt x="0" y="6858000"/>
                </a:lnTo>
                <a:close/>
              </a:path>
            </a:pathLst>
          </a:custGeom>
          <a:solidFill>
            <a:srgbClr val="0F1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111E4E"/>
              </a:solidFill>
              <a:latin typeface="Calibri"/>
              <a:ea typeface="Calibri"/>
              <a:cs typeface="Calibri"/>
              <a:sym typeface="Calibri"/>
            </a:endParaRPr>
          </a:p>
        </p:txBody>
      </p:sp>
      <p:sp>
        <p:nvSpPr>
          <p:cNvPr id="68" name="Google Shape;68;p8"/>
          <p:cNvSpPr/>
          <p:nvPr/>
        </p:nvSpPr>
        <p:spPr>
          <a:xfrm>
            <a:off x="0" y="4596746"/>
            <a:ext cx="9144000" cy="547211"/>
          </a:xfrm>
          <a:custGeom>
            <a:avLst/>
            <a:gdLst/>
            <a:ahLst/>
            <a:cxnLst/>
            <a:rect l="l" t="t" r="r" b="b"/>
            <a:pathLst>
              <a:path w="9144000" h="729615" extrusionOk="0">
                <a:moveTo>
                  <a:pt x="7027" y="0"/>
                </a:moveTo>
                <a:lnTo>
                  <a:pt x="0" y="3358"/>
                </a:lnTo>
                <a:lnTo>
                  <a:pt x="0" y="729007"/>
                </a:lnTo>
                <a:lnTo>
                  <a:pt x="9144000" y="729007"/>
                </a:lnTo>
                <a:lnTo>
                  <a:pt x="9144000" y="44974"/>
                </a:lnTo>
                <a:lnTo>
                  <a:pt x="7027"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69" name="Google Shape;69;p8"/>
          <p:cNvSpPr/>
          <p:nvPr/>
        </p:nvSpPr>
        <p:spPr>
          <a:xfrm>
            <a:off x="0" y="4562713"/>
            <a:ext cx="9144000" cy="581025"/>
          </a:xfrm>
          <a:custGeom>
            <a:avLst/>
            <a:gdLst/>
            <a:ahLst/>
            <a:cxnLst/>
            <a:rect l="l" t="t" r="r" b="b"/>
            <a:pathLst>
              <a:path w="9144000" h="774700" extrusionOk="0">
                <a:moveTo>
                  <a:pt x="0" y="0"/>
                </a:moveTo>
                <a:lnTo>
                  <a:pt x="0" y="774383"/>
                </a:lnTo>
                <a:lnTo>
                  <a:pt x="9144000" y="774383"/>
                </a:lnTo>
                <a:lnTo>
                  <a:pt x="9144000" y="218025"/>
                </a:lnTo>
                <a:lnTo>
                  <a:pt x="0" y="0"/>
                </a:lnTo>
                <a:close/>
              </a:path>
            </a:pathLst>
          </a:custGeom>
          <a:solidFill>
            <a:srgbClr val="48C2C5"/>
          </a:solidFill>
          <a:ln>
            <a:noFill/>
          </a:ln>
          <a:effectLst>
            <a:outerShdw sx="1000" sy="1000" algn="ctr" rotWithShape="0">
              <a:schemeClr val="lt1"/>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70" name="Google Shape;70;p8"/>
          <p:cNvSpPr/>
          <p:nvPr/>
        </p:nvSpPr>
        <p:spPr>
          <a:xfrm>
            <a:off x="0" y="4563190"/>
            <a:ext cx="9144000" cy="580549"/>
          </a:xfrm>
          <a:custGeom>
            <a:avLst/>
            <a:gdLst/>
            <a:ahLst/>
            <a:cxnLst/>
            <a:rect l="l" t="t" r="r" b="b"/>
            <a:pathLst>
              <a:path w="9144000" h="774065" extrusionOk="0">
                <a:moveTo>
                  <a:pt x="0" y="0"/>
                </a:moveTo>
                <a:lnTo>
                  <a:pt x="0" y="773743"/>
                </a:lnTo>
                <a:lnTo>
                  <a:pt x="9144000" y="773743"/>
                </a:lnTo>
                <a:lnTo>
                  <a:pt x="9144000" y="344332"/>
                </a:lnTo>
                <a:lnTo>
                  <a:pt x="0" y="0"/>
                </a:lnTo>
                <a:close/>
              </a:path>
            </a:pathLst>
          </a:custGeom>
          <a:solidFill>
            <a:srgbClr val="0F1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71" name="Google Shape;71;p8"/>
          <p:cNvSpPr txBox="1">
            <a:spLocks noGrp="1"/>
          </p:cNvSpPr>
          <p:nvPr>
            <p:ph type="title"/>
          </p:nvPr>
        </p:nvSpPr>
        <p:spPr>
          <a:xfrm>
            <a:off x="444500" y="279111"/>
            <a:ext cx="8255100" cy="327600"/>
          </a:xfrm>
          <a:prstGeom prst="rect">
            <a:avLst/>
          </a:prstGeom>
          <a:noFill/>
          <a:ln>
            <a:noFill/>
          </a:ln>
        </p:spPr>
        <p:txBody>
          <a:bodyPr spcFirstLastPara="1" wrap="square" lIns="0" tIns="0" rIns="0" bIns="0" anchor="t" anchorCtr="0"/>
          <a:lstStyle>
            <a:lvl1pPr marR="0" lvl="0" algn="l" rtl="0">
              <a:spcBef>
                <a:spcPts val="0"/>
              </a:spcBef>
              <a:spcAft>
                <a:spcPts val="0"/>
              </a:spcAft>
              <a:buClr>
                <a:srgbClr val="FFFFFF"/>
              </a:buClr>
              <a:buSzPts val="1400"/>
              <a:buNone/>
              <a:defRPr sz="2700" b="0" i="0" u="none" strike="noStrike" cap="none">
                <a:solidFill>
                  <a:srgbClr val="FFFFFF"/>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2" name="Google Shape;72;p8"/>
          <p:cNvSpPr txBox="1">
            <a:spLocks noGrp="1"/>
          </p:cNvSpPr>
          <p:nvPr>
            <p:ph type="title" idx="2"/>
          </p:nvPr>
        </p:nvSpPr>
        <p:spPr>
          <a:xfrm>
            <a:off x="491975" y="1151700"/>
            <a:ext cx="6831900" cy="3052500"/>
          </a:xfrm>
          <a:prstGeom prst="rect">
            <a:avLst/>
          </a:prstGeom>
          <a:noFill/>
          <a:ln>
            <a:noFill/>
          </a:ln>
        </p:spPr>
        <p:txBody>
          <a:bodyPr spcFirstLastPara="1" wrap="square" lIns="91425" tIns="91425" rIns="91425" bIns="91425" anchor="t" anchorCtr="0"/>
          <a:lstStyle>
            <a:lvl1pPr lvl="0">
              <a:spcBef>
                <a:spcPts val="0"/>
              </a:spcBef>
              <a:spcAft>
                <a:spcPts val="0"/>
              </a:spcAft>
              <a:buNone/>
              <a:defRPr sz="6000" b="1">
                <a:solidFill>
                  <a:srgbClr val="17A6A8"/>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73" name="Google Shape;73;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dirty="0"/>
          </a:p>
        </p:txBody>
      </p:sp>
      <p:sp>
        <p:nvSpPr>
          <p:cNvPr id="74" name="Google Shape;74;p8"/>
          <p:cNvSpPr txBox="1"/>
          <p:nvPr/>
        </p:nvSpPr>
        <p:spPr>
          <a:xfrm>
            <a:off x="158602" y="4798926"/>
            <a:ext cx="400200" cy="1386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GB" sz="900">
                <a:solidFill>
                  <a:srgbClr val="48C3C5"/>
                </a:solidFill>
                <a:latin typeface="Arial"/>
                <a:ea typeface="Arial"/>
                <a:cs typeface="Arial"/>
                <a:sym typeface="Arial"/>
              </a:rPr>
              <a:t>‹#›</a:t>
            </a:fld>
            <a:endParaRPr sz="900" dirty="0">
              <a:solidFill>
                <a:srgbClr val="48C3C5"/>
              </a:solidFill>
              <a:latin typeface="Arial"/>
              <a:ea typeface="Arial"/>
              <a:cs typeface="Arial"/>
              <a:sym typeface="Arial"/>
            </a:endParaRPr>
          </a:p>
        </p:txBody>
      </p:sp>
      <p:cxnSp>
        <p:nvCxnSpPr>
          <p:cNvPr id="75" name="Google Shape;75;p8"/>
          <p:cNvCxnSpPr/>
          <p:nvPr/>
        </p:nvCxnSpPr>
        <p:spPr>
          <a:xfrm>
            <a:off x="634950" y="4753875"/>
            <a:ext cx="0" cy="228600"/>
          </a:xfrm>
          <a:prstGeom prst="straightConnector1">
            <a:avLst/>
          </a:prstGeom>
          <a:noFill/>
          <a:ln w="9525" cap="flat" cmpd="sng">
            <a:solidFill>
              <a:srgbClr val="FFFFFF"/>
            </a:solidFill>
            <a:prstDash val="solid"/>
            <a:round/>
            <a:headEnd type="none" w="sm" len="sm"/>
            <a:tailEnd type="none" w="sm" len="sm"/>
          </a:ln>
          <a:effectLst>
            <a:outerShdw blurRad="40000" dist="20000" dir="5400000" rotWithShape="0">
              <a:srgbClr val="000000">
                <a:alpha val="37650"/>
              </a:srgbClr>
            </a:outerShdw>
          </a:effectLst>
        </p:spPr>
      </p:cxnSp>
      <p:sp>
        <p:nvSpPr>
          <p:cNvPr id="76" name="Google Shape;76;p8"/>
          <p:cNvSpPr txBox="1">
            <a:spLocks noGrp="1"/>
          </p:cNvSpPr>
          <p:nvPr>
            <p:ph type="title" idx="3"/>
          </p:nvPr>
        </p:nvSpPr>
        <p:spPr>
          <a:xfrm>
            <a:off x="687600" y="4798950"/>
            <a:ext cx="2853000" cy="1386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800">
                <a:solidFill>
                  <a:srgbClr val="FFFFFF"/>
                </a:solidFill>
              </a:defRPr>
            </a:lvl1pPr>
            <a:lvl2pPr lvl="1" rtl="0">
              <a:spcBef>
                <a:spcPts val="0"/>
              </a:spcBef>
              <a:spcAft>
                <a:spcPts val="0"/>
              </a:spcAft>
              <a:buNone/>
              <a:defRPr sz="1100">
                <a:solidFill>
                  <a:srgbClr val="FFFFFF"/>
                </a:solidFill>
              </a:defRPr>
            </a:lvl2pPr>
            <a:lvl3pPr lvl="2" rtl="0">
              <a:spcBef>
                <a:spcPts val="0"/>
              </a:spcBef>
              <a:spcAft>
                <a:spcPts val="0"/>
              </a:spcAft>
              <a:buNone/>
              <a:defRPr sz="1100">
                <a:solidFill>
                  <a:srgbClr val="FFFFFF"/>
                </a:solidFill>
              </a:defRPr>
            </a:lvl3pPr>
            <a:lvl4pPr lvl="3" rtl="0">
              <a:spcBef>
                <a:spcPts val="0"/>
              </a:spcBef>
              <a:spcAft>
                <a:spcPts val="0"/>
              </a:spcAft>
              <a:buNone/>
              <a:defRPr sz="1100">
                <a:solidFill>
                  <a:srgbClr val="FFFFFF"/>
                </a:solidFill>
              </a:defRPr>
            </a:lvl4pPr>
            <a:lvl5pPr lvl="4" rtl="0">
              <a:spcBef>
                <a:spcPts val="0"/>
              </a:spcBef>
              <a:spcAft>
                <a:spcPts val="0"/>
              </a:spcAft>
              <a:buNone/>
              <a:defRPr sz="1100">
                <a:solidFill>
                  <a:srgbClr val="FFFFFF"/>
                </a:solidFill>
              </a:defRPr>
            </a:lvl5pPr>
            <a:lvl6pPr lvl="5" rtl="0">
              <a:spcBef>
                <a:spcPts val="0"/>
              </a:spcBef>
              <a:spcAft>
                <a:spcPts val="0"/>
              </a:spcAft>
              <a:buNone/>
              <a:defRPr sz="1100">
                <a:solidFill>
                  <a:srgbClr val="FFFFFF"/>
                </a:solidFill>
              </a:defRPr>
            </a:lvl6pPr>
            <a:lvl7pPr lvl="6" rtl="0">
              <a:spcBef>
                <a:spcPts val="0"/>
              </a:spcBef>
              <a:spcAft>
                <a:spcPts val="0"/>
              </a:spcAft>
              <a:buNone/>
              <a:defRPr sz="1100">
                <a:solidFill>
                  <a:srgbClr val="FFFFFF"/>
                </a:solidFill>
              </a:defRPr>
            </a:lvl7pPr>
            <a:lvl8pPr lvl="7" rtl="0">
              <a:spcBef>
                <a:spcPts val="0"/>
              </a:spcBef>
              <a:spcAft>
                <a:spcPts val="0"/>
              </a:spcAft>
              <a:buNone/>
              <a:defRPr sz="1100">
                <a:solidFill>
                  <a:srgbClr val="FFFFFF"/>
                </a:solidFill>
              </a:defRPr>
            </a:lvl8pPr>
            <a:lvl9pPr lvl="8" rtl="0">
              <a:spcBef>
                <a:spcPts val="0"/>
              </a:spcBef>
              <a:spcAft>
                <a:spcPts val="0"/>
              </a:spcAft>
              <a:buNone/>
              <a:defRPr sz="11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Quote/Number - Teal" type="obj">
  <p:cSld name="OBJECT">
    <p:spTree>
      <p:nvGrpSpPr>
        <p:cNvPr id="1" name="Shape 77"/>
        <p:cNvGrpSpPr/>
        <p:nvPr/>
      </p:nvGrpSpPr>
      <p:grpSpPr>
        <a:xfrm>
          <a:off x="0" y="0"/>
          <a:ext cx="0" cy="0"/>
          <a:chOff x="0" y="0"/>
          <a:chExt cx="0" cy="0"/>
        </a:xfrm>
      </p:grpSpPr>
      <p:sp>
        <p:nvSpPr>
          <p:cNvPr id="78" name="Google Shape;78;p9"/>
          <p:cNvSpPr/>
          <p:nvPr/>
        </p:nvSpPr>
        <p:spPr>
          <a:xfrm>
            <a:off x="7471" y="0"/>
            <a:ext cx="9144000" cy="5143200"/>
          </a:xfrm>
          <a:prstGeom prst="rect">
            <a:avLst/>
          </a:prstGeom>
          <a:solidFill>
            <a:srgbClr val="17A6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79" name="Google Shape;79;p9"/>
          <p:cNvSpPr txBox="1">
            <a:spLocks noGrp="1"/>
          </p:cNvSpPr>
          <p:nvPr>
            <p:ph type="sldNum" idx="12"/>
          </p:nvPr>
        </p:nvSpPr>
        <p:spPr>
          <a:xfrm>
            <a:off x="6400800" y="5117726"/>
            <a:ext cx="2103000" cy="2076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
        <p:nvSpPr>
          <p:cNvPr id="80" name="Google Shape;80;p9"/>
          <p:cNvSpPr/>
          <p:nvPr/>
        </p:nvSpPr>
        <p:spPr>
          <a:xfrm>
            <a:off x="0" y="4596746"/>
            <a:ext cx="9144000" cy="547211"/>
          </a:xfrm>
          <a:custGeom>
            <a:avLst/>
            <a:gdLst/>
            <a:ahLst/>
            <a:cxnLst/>
            <a:rect l="l" t="t" r="r" b="b"/>
            <a:pathLst>
              <a:path w="9144000" h="729615" extrusionOk="0">
                <a:moveTo>
                  <a:pt x="7027" y="0"/>
                </a:moveTo>
                <a:lnTo>
                  <a:pt x="0" y="3358"/>
                </a:lnTo>
                <a:lnTo>
                  <a:pt x="0" y="729007"/>
                </a:lnTo>
                <a:lnTo>
                  <a:pt x="9144000" y="729007"/>
                </a:lnTo>
                <a:lnTo>
                  <a:pt x="9144000" y="44974"/>
                </a:lnTo>
                <a:lnTo>
                  <a:pt x="7027" y="0"/>
                </a:lnTo>
                <a:close/>
              </a:path>
            </a:pathLst>
          </a:custGeom>
          <a:solidFill>
            <a:srgbClr val="FFFFFF"/>
          </a:solidFill>
          <a:ln>
            <a:noFill/>
          </a:ln>
          <a:effectLst>
            <a:outerShdw blurRad="177800" algn="ctr" rotWithShape="0">
              <a:srgbClr val="A5A5A5">
                <a:alpha val="94900"/>
              </a:srgb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81" name="Google Shape;81;p9"/>
          <p:cNvSpPr/>
          <p:nvPr/>
        </p:nvSpPr>
        <p:spPr>
          <a:xfrm>
            <a:off x="0" y="4562713"/>
            <a:ext cx="9144000" cy="581025"/>
          </a:xfrm>
          <a:custGeom>
            <a:avLst/>
            <a:gdLst/>
            <a:ahLst/>
            <a:cxnLst/>
            <a:rect l="l" t="t" r="r" b="b"/>
            <a:pathLst>
              <a:path w="9144000" h="774700" extrusionOk="0">
                <a:moveTo>
                  <a:pt x="0" y="0"/>
                </a:moveTo>
                <a:lnTo>
                  <a:pt x="0" y="774383"/>
                </a:lnTo>
                <a:lnTo>
                  <a:pt x="9144000" y="774383"/>
                </a:lnTo>
                <a:lnTo>
                  <a:pt x="9144000" y="218025"/>
                </a:lnTo>
                <a:lnTo>
                  <a:pt x="0" y="0"/>
                </a:lnTo>
                <a:close/>
              </a:path>
            </a:pathLst>
          </a:custGeom>
          <a:solidFill>
            <a:srgbClr val="48C2C5"/>
          </a:solidFill>
          <a:ln>
            <a:noFill/>
          </a:ln>
          <a:effectLst>
            <a:outerShdw sx="1000" sy="1000" algn="ctr" rotWithShape="0">
              <a:schemeClr val="lt1"/>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82" name="Google Shape;82;p9"/>
          <p:cNvSpPr/>
          <p:nvPr/>
        </p:nvSpPr>
        <p:spPr>
          <a:xfrm>
            <a:off x="0" y="4563190"/>
            <a:ext cx="9144000" cy="580549"/>
          </a:xfrm>
          <a:custGeom>
            <a:avLst/>
            <a:gdLst/>
            <a:ahLst/>
            <a:cxnLst/>
            <a:rect l="l" t="t" r="r" b="b"/>
            <a:pathLst>
              <a:path w="9144000" h="774065" extrusionOk="0">
                <a:moveTo>
                  <a:pt x="0" y="0"/>
                </a:moveTo>
                <a:lnTo>
                  <a:pt x="0" y="773743"/>
                </a:lnTo>
                <a:lnTo>
                  <a:pt x="9144000" y="773743"/>
                </a:lnTo>
                <a:lnTo>
                  <a:pt x="9144000" y="344332"/>
                </a:lnTo>
                <a:lnTo>
                  <a:pt x="0" y="0"/>
                </a:lnTo>
                <a:close/>
              </a:path>
            </a:pathLst>
          </a:custGeom>
          <a:solidFill>
            <a:srgbClr val="0F1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83" name="Google Shape;83;p9"/>
          <p:cNvSpPr txBox="1">
            <a:spLocks noGrp="1"/>
          </p:cNvSpPr>
          <p:nvPr>
            <p:ph type="title"/>
          </p:nvPr>
        </p:nvSpPr>
        <p:spPr>
          <a:xfrm>
            <a:off x="444500" y="279111"/>
            <a:ext cx="8255100" cy="327600"/>
          </a:xfrm>
          <a:prstGeom prst="rect">
            <a:avLst/>
          </a:prstGeom>
          <a:noFill/>
          <a:ln>
            <a:noFill/>
          </a:ln>
        </p:spPr>
        <p:txBody>
          <a:bodyPr spcFirstLastPara="1" wrap="square" lIns="0" tIns="0" rIns="0" bIns="0" anchor="t" anchorCtr="0"/>
          <a:lstStyle>
            <a:lvl1pPr marR="0" lvl="0" algn="l" rtl="0">
              <a:spcBef>
                <a:spcPts val="0"/>
              </a:spcBef>
              <a:spcAft>
                <a:spcPts val="0"/>
              </a:spcAft>
              <a:buClr>
                <a:srgbClr val="FFFFFF"/>
              </a:buClr>
              <a:buSzPts val="1400"/>
              <a:buNone/>
              <a:defRPr sz="2700" b="0" i="0" u="none" strike="noStrike" cap="none">
                <a:solidFill>
                  <a:srgbClr val="FFFFFF"/>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4" name="Google Shape;84;p9"/>
          <p:cNvSpPr txBox="1">
            <a:spLocks noGrp="1"/>
          </p:cNvSpPr>
          <p:nvPr>
            <p:ph type="title" idx="2"/>
          </p:nvPr>
        </p:nvSpPr>
        <p:spPr>
          <a:xfrm>
            <a:off x="547900" y="1129325"/>
            <a:ext cx="7044300" cy="2717100"/>
          </a:xfrm>
          <a:prstGeom prst="rect">
            <a:avLst/>
          </a:prstGeom>
          <a:noFill/>
          <a:ln>
            <a:noFill/>
          </a:ln>
        </p:spPr>
        <p:txBody>
          <a:bodyPr spcFirstLastPara="1" wrap="square" lIns="91425" tIns="91425" rIns="91425" bIns="91425" anchor="t" anchorCtr="0"/>
          <a:lstStyle>
            <a:lvl1pPr lvl="0">
              <a:spcBef>
                <a:spcPts val="0"/>
              </a:spcBef>
              <a:spcAft>
                <a:spcPts val="0"/>
              </a:spcAft>
              <a:buNone/>
              <a:defRPr sz="6000" b="1">
                <a:solidFill>
                  <a:srgbClr val="FFFFFF"/>
                </a:solidFill>
              </a:defRPr>
            </a:lvl1pPr>
            <a:lvl2pPr lvl="1">
              <a:spcBef>
                <a:spcPts val="0"/>
              </a:spcBef>
              <a:spcAft>
                <a:spcPts val="0"/>
              </a:spcAft>
              <a:buNone/>
              <a:defRPr b="1"/>
            </a:lvl2pPr>
            <a:lvl3pPr lvl="2">
              <a:spcBef>
                <a:spcPts val="0"/>
              </a:spcBef>
              <a:spcAft>
                <a:spcPts val="0"/>
              </a:spcAft>
              <a:buNone/>
              <a:defRPr b="1"/>
            </a:lvl3pPr>
            <a:lvl4pPr lvl="3">
              <a:spcBef>
                <a:spcPts val="0"/>
              </a:spcBef>
              <a:spcAft>
                <a:spcPts val="0"/>
              </a:spcAft>
              <a:buNone/>
              <a:defRPr b="1"/>
            </a:lvl4pPr>
            <a:lvl5pPr lvl="4">
              <a:spcBef>
                <a:spcPts val="0"/>
              </a:spcBef>
              <a:spcAft>
                <a:spcPts val="0"/>
              </a:spcAft>
              <a:buNone/>
              <a:defRPr b="1"/>
            </a:lvl5pPr>
            <a:lvl6pPr lvl="5">
              <a:spcBef>
                <a:spcPts val="0"/>
              </a:spcBef>
              <a:spcAft>
                <a:spcPts val="0"/>
              </a:spcAft>
              <a:buNone/>
              <a:defRPr b="1"/>
            </a:lvl6pPr>
            <a:lvl7pPr lvl="6">
              <a:spcBef>
                <a:spcPts val="0"/>
              </a:spcBef>
              <a:spcAft>
                <a:spcPts val="0"/>
              </a:spcAft>
              <a:buNone/>
              <a:defRPr b="1"/>
            </a:lvl7pPr>
            <a:lvl8pPr lvl="7">
              <a:spcBef>
                <a:spcPts val="0"/>
              </a:spcBef>
              <a:spcAft>
                <a:spcPts val="0"/>
              </a:spcAft>
              <a:buNone/>
              <a:defRPr b="1"/>
            </a:lvl8pPr>
            <a:lvl9pPr lvl="8">
              <a:spcBef>
                <a:spcPts val="0"/>
              </a:spcBef>
              <a:spcAft>
                <a:spcPts val="0"/>
              </a:spcAft>
              <a:buNone/>
              <a:defRPr b="1"/>
            </a:lvl9pPr>
          </a:lstStyle>
          <a:p>
            <a:endParaRPr/>
          </a:p>
        </p:txBody>
      </p:sp>
      <p:sp>
        <p:nvSpPr>
          <p:cNvPr id="85" name="Google Shape;85;p9"/>
          <p:cNvSpPr txBox="1"/>
          <p:nvPr/>
        </p:nvSpPr>
        <p:spPr>
          <a:xfrm>
            <a:off x="158602" y="4798926"/>
            <a:ext cx="400200" cy="1386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GB" sz="900">
                <a:solidFill>
                  <a:srgbClr val="48C3C5"/>
                </a:solidFill>
                <a:latin typeface="Arial"/>
                <a:ea typeface="Arial"/>
                <a:cs typeface="Arial"/>
                <a:sym typeface="Arial"/>
              </a:rPr>
              <a:t>‹#›</a:t>
            </a:fld>
            <a:endParaRPr sz="900" dirty="0">
              <a:solidFill>
                <a:srgbClr val="48C3C5"/>
              </a:solidFill>
              <a:latin typeface="Arial"/>
              <a:ea typeface="Arial"/>
              <a:cs typeface="Arial"/>
              <a:sym typeface="Arial"/>
            </a:endParaRPr>
          </a:p>
        </p:txBody>
      </p:sp>
      <p:cxnSp>
        <p:nvCxnSpPr>
          <p:cNvPr id="86" name="Google Shape;86;p9"/>
          <p:cNvCxnSpPr/>
          <p:nvPr/>
        </p:nvCxnSpPr>
        <p:spPr>
          <a:xfrm>
            <a:off x="634950" y="4753875"/>
            <a:ext cx="0" cy="228600"/>
          </a:xfrm>
          <a:prstGeom prst="straightConnector1">
            <a:avLst/>
          </a:prstGeom>
          <a:noFill/>
          <a:ln w="9525" cap="flat" cmpd="sng">
            <a:solidFill>
              <a:srgbClr val="FFFFFF"/>
            </a:solidFill>
            <a:prstDash val="solid"/>
            <a:round/>
            <a:headEnd type="none" w="sm" len="sm"/>
            <a:tailEnd type="none" w="sm" len="sm"/>
          </a:ln>
          <a:effectLst>
            <a:outerShdw blurRad="40000" dist="20000" dir="5400000" rotWithShape="0">
              <a:srgbClr val="000000">
                <a:alpha val="37650"/>
              </a:srgbClr>
            </a:outerShdw>
          </a:effectLst>
        </p:spPr>
      </p:cxnSp>
      <p:sp>
        <p:nvSpPr>
          <p:cNvPr id="87" name="Google Shape;87;p9"/>
          <p:cNvSpPr txBox="1">
            <a:spLocks noGrp="1"/>
          </p:cNvSpPr>
          <p:nvPr>
            <p:ph type="title" idx="3"/>
          </p:nvPr>
        </p:nvSpPr>
        <p:spPr>
          <a:xfrm>
            <a:off x="687600" y="4798950"/>
            <a:ext cx="2853000" cy="1386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800">
                <a:solidFill>
                  <a:srgbClr val="FFFFFF"/>
                </a:solidFill>
              </a:defRPr>
            </a:lvl1pPr>
            <a:lvl2pPr lvl="1" rtl="0">
              <a:spcBef>
                <a:spcPts val="0"/>
              </a:spcBef>
              <a:spcAft>
                <a:spcPts val="0"/>
              </a:spcAft>
              <a:buNone/>
              <a:defRPr sz="1100">
                <a:solidFill>
                  <a:srgbClr val="FFFFFF"/>
                </a:solidFill>
              </a:defRPr>
            </a:lvl2pPr>
            <a:lvl3pPr lvl="2" rtl="0">
              <a:spcBef>
                <a:spcPts val="0"/>
              </a:spcBef>
              <a:spcAft>
                <a:spcPts val="0"/>
              </a:spcAft>
              <a:buNone/>
              <a:defRPr sz="1100">
                <a:solidFill>
                  <a:srgbClr val="FFFFFF"/>
                </a:solidFill>
              </a:defRPr>
            </a:lvl3pPr>
            <a:lvl4pPr lvl="3" rtl="0">
              <a:spcBef>
                <a:spcPts val="0"/>
              </a:spcBef>
              <a:spcAft>
                <a:spcPts val="0"/>
              </a:spcAft>
              <a:buNone/>
              <a:defRPr sz="1100">
                <a:solidFill>
                  <a:srgbClr val="FFFFFF"/>
                </a:solidFill>
              </a:defRPr>
            </a:lvl4pPr>
            <a:lvl5pPr lvl="4" rtl="0">
              <a:spcBef>
                <a:spcPts val="0"/>
              </a:spcBef>
              <a:spcAft>
                <a:spcPts val="0"/>
              </a:spcAft>
              <a:buNone/>
              <a:defRPr sz="1100">
                <a:solidFill>
                  <a:srgbClr val="FFFFFF"/>
                </a:solidFill>
              </a:defRPr>
            </a:lvl5pPr>
            <a:lvl6pPr lvl="5" rtl="0">
              <a:spcBef>
                <a:spcPts val="0"/>
              </a:spcBef>
              <a:spcAft>
                <a:spcPts val="0"/>
              </a:spcAft>
              <a:buNone/>
              <a:defRPr sz="1100">
                <a:solidFill>
                  <a:srgbClr val="FFFFFF"/>
                </a:solidFill>
              </a:defRPr>
            </a:lvl6pPr>
            <a:lvl7pPr lvl="6" rtl="0">
              <a:spcBef>
                <a:spcPts val="0"/>
              </a:spcBef>
              <a:spcAft>
                <a:spcPts val="0"/>
              </a:spcAft>
              <a:buNone/>
              <a:defRPr sz="1100">
                <a:solidFill>
                  <a:srgbClr val="FFFFFF"/>
                </a:solidFill>
              </a:defRPr>
            </a:lvl7pPr>
            <a:lvl8pPr lvl="7" rtl="0">
              <a:spcBef>
                <a:spcPts val="0"/>
              </a:spcBef>
              <a:spcAft>
                <a:spcPts val="0"/>
              </a:spcAft>
              <a:buNone/>
              <a:defRPr sz="1100">
                <a:solidFill>
                  <a:srgbClr val="FFFFFF"/>
                </a:solidFill>
              </a:defRPr>
            </a:lvl8pPr>
            <a:lvl9pPr lvl="8" rtl="0">
              <a:spcBef>
                <a:spcPts val="0"/>
              </a:spcBef>
              <a:spcAft>
                <a:spcPts val="0"/>
              </a:spcAft>
              <a:buNone/>
              <a:defRPr sz="1100">
                <a:solidFill>
                  <a:srgbClr val="FFFFFF"/>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amp; Content - Teal">
  <p:cSld name="CUSTOM_4">
    <p:spTree>
      <p:nvGrpSpPr>
        <p:cNvPr id="1" name="Shape 88"/>
        <p:cNvGrpSpPr/>
        <p:nvPr/>
      </p:nvGrpSpPr>
      <p:grpSpPr>
        <a:xfrm>
          <a:off x="0" y="0"/>
          <a:ext cx="0" cy="0"/>
          <a:chOff x="0" y="0"/>
          <a:chExt cx="0" cy="0"/>
        </a:xfrm>
      </p:grpSpPr>
      <p:sp>
        <p:nvSpPr>
          <p:cNvPr id="89" name="Google Shape;89;p10"/>
          <p:cNvSpPr/>
          <p:nvPr/>
        </p:nvSpPr>
        <p:spPr>
          <a:xfrm>
            <a:off x="7471" y="0"/>
            <a:ext cx="9144000" cy="5143200"/>
          </a:xfrm>
          <a:prstGeom prst="rect">
            <a:avLst/>
          </a:prstGeom>
          <a:solidFill>
            <a:srgbClr val="17A6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90" name="Google Shape;90;p10"/>
          <p:cNvSpPr/>
          <p:nvPr/>
        </p:nvSpPr>
        <p:spPr>
          <a:xfrm>
            <a:off x="0" y="4596746"/>
            <a:ext cx="9144000" cy="547211"/>
          </a:xfrm>
          <a:custGeom>
            <a:avLst/>
            <a:gdLst/>
            <a:ahLst/>
            <a:cxnLst/>
            <a:rect l="l" t="t" r="r" b="b"/>
            <a:pathLst>
              <a:path w="9144000" h="729615" extrusionOk="0">
                <a:moveTo>
                  <a:pt x="7027" y="0"/>
                </a:moveTo>
                <a:lnTo>
                  <a:pt x="0" y="3358"/>
                </a:lnTo>
                <a:lnTo>
                  <a:pt x="0" y="729007"/>
                </a:lnTo>
                <a:lnTo>
                  <a:pt x="9144000" y="729007"/>
                </a:lnTo>
                <a:lnTo>
                  <a:pt x="9144000" y="44974"/>
                </a:lnTo>
                <a:lnTo>
                  <a:pt x="7027" y="0"/>
                </a:lnTo>
                <a:close/>
              </a:path>
            </a:pathLst>
          </a:custGeom>
          <a:solidFill>
            <a:srgbClr val="FFFFFF"/>
          </a:solidFill>
          <a:ln>
            <a:noFill/>
          </a:ln>
          <a:effectLst>
            <a:outerShdw blurRad="177800" algn="ctr" rotWithShape="0">
              <a:srgbClr val="A5A5A5">
                <a:alpha val="94900"/>
              </a:srgb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91" name="Google Shape;91;p10"/>
          <p:cNvSpPr/>
          <p:nvPr/>
        </p:nvSpPr>
        <p:spPr>
          <a:xfrm>
            <a:off x="0" y="4562713"/>
            <a:ext cx="9144000" cy="581025"/>
          </a:xfrm>
          <a:custGeom>
            <a:avLst/>
            <a:gdLst/>
            <a:ahLst/>
            <a:cxnLst/>
            <a:rect l="l" t="t" r="r" b="b"/>
            <a:pathLst>
              <a:path w="9144000" h="774700" extrusionOk="0">
                <a:moveTo>
                  <a:pt x="0" y="0"/>
                </a:moveTo>
                <a:lnTo>
                  <a:pt x="0" y="774383"/>
                </a:lnTo>
                <a:lnTo>
                  <a:pt x="9144000" y="774383"/>
                </a:lnTo>
                <a:lnTo>
                  <a:pt x="9144000" y="218025"/>
                </a:lnTo>
                <a:lnTo>
                  <a:pt x="0" y="0"/>
                </a:lnTo>
                <a:close/>
              </a:path>
            </a:pathLst>
          </a:custGeom>
          <a:solidFill>
            <a:srgbClr val="48C2C5"/>
          </a:solidFill>
          <a:ln>
            <a:noFill/>
          </a:ln>
          <a:effectLst>
            <a:outerShdw sx="1000" sy="1000" algn="ctr" rotWithShape="0">
              <a:schemeClr val="lt1"/>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92" name="Google Shape;92;p10"/>
          <p:cNvSpPr/>
          <p:nvPr/>
        </p:nvSpPr>
        <p:spPr>
          <a:xfrm>
            <a:off x="0" y="4563190"/>
            <a:ext cx="9144000" cy="580549"/>
          </a:xfrm>
          <a:custGeom>
            <a:avLst/>
            <a:gdLst/>
            <a:ahLst/>
            <a:cxnLst/>
            <a:rect l="l" t="t" r="r" b="b"/>
            <a:pathLst>
              <a:path w="9144000" h="774065" extrusionOk="0">
                <a:moveTo>
                  <a:pt x="0" y="0"/>
                </a:moveTo>
                <a:lnTo>
                  <a:pt x="0" y="773743"/>
                </a:lnTo>
                <a:lnTo>
                  <a:pt x="9144000" y="773743"/>
                </a:lnTo>
                <a:lnTo>
                  <a:pt x="9144000" y="344332"/>
                </a:lnTo>
                <a:lnTo>
                  <a:pt x="0" y="0"/>
                </a:lnTo>
                <a:close/>
              </a:path>
            </a:pathLst>
          </a:custGeom>
          <a:solidFill>
            <a:srgbClr val="0F1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93" name="Google Shape;93;p10"/>
          <p:cNvSpPr txBox="1">
            <a:spLocks noGrp="1"/>
          </p:cNvSpPr>
          <p:nvPr>
            <p:ph type="subTitle" idx="1"/>
          </p:nvPr>
        </p:nvSpPr>
        <p:spPr>
          <a:xfrm>
            <a:off x="603800" y="1151700"/>
            <a:ext cx="3980700" cy="34326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48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4" name="Google Shape;94;p10"/>
          <p:cNvSpPr txBox="1">
            <a:spLocks noGrp="1"/>
          </p:cNvSpPr>
          <p:nvPr>
            <p:ph type="body" idx="2"/>
          </p:nvPr>
        </p:nvSpPr>
        <p:spPr>
          <a:xfrm>
            <a:off x="5098775" y="1330600"/>
            <a:ext cx="2594100" cy="2649900"/>
          </a:xfrm>
          <a:prstGeom prst="rect">
            <a:avLst/>
          </a:prstGeom>
          <a:noFill/>
          <a:ln>
            <a:noFill/>
          </a:ln>
        </p:spPr>
        <p:txBody>
          <a:bodyPr spcFirstLastPara="1" wrap="square" lIns="91425" tIns="91425" rIns="91425" bIns="91425" anchor="t" anchorCtr="0"/>
          <a:lstStyle>
            <a:lvl1pPr marL="457200" lvl="0" indent="-317500" rtl="0">
              <a:spcBef>
                <a:spcPts val="0"/>
              </a:spcBef>
              <a:spcAft>
                <a:spcPts val="0"/>
              </a:spcAft>
              <a:buClr>
                <a:srgbClr val="FFFFFF"/>
              </a:buClr>
              <a:buSzPts val="1400"/>
              <a:buChar char="●"/>
              <a:defRPr>
                <a:solidFill>
                  <a:srgbClr val="FFFFFF"/>
                </a:solidFill>
              </a:defRPr>
            </a:lvl1pPr>
            <a:lvl2pPr marL="914400" lvl="1" indent="-317500" rtl="0">
              <a:spcBef>
                <a:spcPts val="0"/>
              </a:spcBef>
              <a:spcAft>
                <a:spcPts val="0"/>
              </a:spcAft>
              <a:buClr>
                <a:srgbClr val="FFFFFF"/>
              </a:buClr>
              <a:buSzPts val="1400"/>
              <a:buChar char="○"/>
              <a:defRPr>
                <a:solidFill>
                  <a:srgbClr val="FFFFFF"/>
                </a:solidFill>
              </a:defRPr>
            </a:lvl2pPr>
            <a:lvl3pPr marL="1371600" lvl="2" indent="-317500" rtl="0">
              <a:spcBef>
                <a:spcPts val="0"/>
              </a:spcBef>
              <a:spcAft>
                <a:spcPts val="0"/>
              </a:spcAft>
              <a:buClr>
                <a:srgbClr val="FFFFFF"/>
              </a:buClr>
              <a:buSzPts val="1400"/>
              <a:buChar char="■"/>
              <a:defRPr>
                <a:solidFill>
                  <a:srgbClr val="FFFFFF"/>
                </a:solidFill>
              </a:defRPr>
            </a:lvl3pPr>
            <a:lvl4pPr marL="1828800" lvl="3" indent="-317500" rtl="0">
              <a:spcBef>
                <a:spcPts val="0"/>
              </a:spcBef>
              <a:spcAft>
                <a:spcPts val="0"/>
              </a:spcAft>
              <a:buClr>
                <a:srgbClr val="FFFFFF"/>
              </a:buClr>
              <a:buSzPts val="1400"/>
              <a:buChar char="●"/>
              <a:defRPr>
                <a:solidFill>
                  <a:srgbClr val="FFFFFF"/>
                </a:solidFill>
              </a:defRPr>
            </a:lvl4pPr>
            <a:lvl5pPr marL="2286000" lvl="4" indent="-317500" rtl="0">
              <a:spcBef>
                <a:spcPts val="0"/>
              </a:spcBef>
              <a:spcAft>
                <a:spcPts val="0"/>
              </a:spcAft>
              <a:buClr>
                <a:srgbClr val="FFFFFF"/>
              </a:buClr>
              <a:buSzPts val="1400"/>
              <a:buChar char="○"/>
              <a:defRPr>
                <a:solidFill>
                  <a:srgbClr val="FFFFFF"/>
                </a:solidFill>
              </a:defRPr>
            </a:lvl5pPr>
            <a:lvl6pPr marL="2743200" lvl="5" indent="-317500" rtl="0">
              <a:spcBef>
                <a:spcPts val="0"/>
              </a:spcBef>
              <a:spcAft>
                <a:spcPts val="0"/>
              </a:spcAft>
              <a:buClr>
                <a:srgbClr val="FFFFFF"/>
              </a:buClr>
              <a:buSzPts val="1400"/>
              <a:buChar char="■"/>
              <a:defRPr>
                <a:solidFill>
                  <a:srgbClr val="FFFFFF"/>
                </a:solidFill>
              </a:defRPr>
            </a:lvl6pPr>
            <a:lvl7pPr marL="3200400" lvl="6" indent="-317500" rtl="0">
              <a:spcBef>
                <a:spcPts val="0"/>
              </a:spcBef>
              <a:spcAft>
                <a:spcPts val="0"/>
              </a:spcAft>
              <a:buClr>
                <a:srgbClr val="FFFFFF"/>
              </a:buClr>
              <a:buSzPts val="1400"/>
              <a:buChar char="●"/>
              <a:defRPr>
                <a:solidFill>
                  <a:srgbClr val="FFFFFF"/>
                </a:solidFill>
              </a:defRPr>
            </a:lvl7pPr>
            <a:lvl8pPr marL="3657600" lvl="7" indent="-317500" rtl="0">
              <a:spcBef>
                <a:spcPts val="0"/>
              </a:spcBef>
              <a:spcAft>
                <a:spcPts val="0"/>
              </a:spcAft>
              <a:buClr>
                <a:srgbClr val="FFFFFF"/>
              </a:buClr>
              <a:buSzPts val="1400"/>
              <a:buChar char="○"/>
              <a:defRPr>
                <a:solidFill>
                  <a:srgbClr val="FFFFFF"/>
                </a:solidFill>
              </a:defRPr>
            </a:lvl8pPr>
            <a:lvl9pPr marL="4114800" lvl="8" indent="-317500" rtl="0">
              <a:spcBef>
                <a:spcPts val="0"/>
              </a:spcBef>
              <a:spcAft>
                <a:spcPts val="0"/>
              </a:spcAft>
              <a:buClr>
                <a:srgbClr val="FFFFFF"/>
              </a:buClr>
              <a:buSzPts val="1400"/>
              <a:buChar char="■"/>
              <a:defRPr>
                <a:solidFill>
                  <a:srgbClr val="FFFFFF"/>
                </a:solidFill>
              </a:defRPr>
            </a:lvl9pPr>
          </a:lstStyle>
          <a:p>
            <a:endParaRPr/>
          </a:p>
        </p:txBody>
      </p:sp>
      <p:sp>
        <p:nvSpPr>
          <p:cNvPr id="95" name="Google Shape;95;p10"/>
          <p:cNvSpPr txBox="1">
            <a:spLocks noGrp="1"/>
          </p:cNvSpPr>
          <p:nvPr>
            <p:ph type="title"/>
          </p:nvPr>
        </p:nvSpPr>
        <p:spPr>
          <a:xfrm>
            <a:off x="444500" y="279111"/>
            <a:ext cx="8255100" cy="327600"/>
          </a:xfrm>
          <a:prstGeom prst="rect">
            <a:avLst/>
          </a:prstGeom>
          <a:noFill/>
          <a:ln>
            <a:noFill/>
          </a:ln>
        </p:spPr>
        <p:txBody>
          <a:bodyPr spcFirstLastPara="1" wrap="square" lIns="0" tIns="0" rIns="0" bIns="0" anchor="t" anchorCtr="0"/>
          <a:lstStyle>
            <a:lvl1pPr marR="0" lvl="0" algn="l" rtl="0">
              <a:spcBef>
                <a:spcPts val="0"/>
              </a:spcBef>
              <a:spcAft>
                <a:spcPts val="0"/>
              </a:spcAft>
              <a:buClr>
                <a:srgbClr val="FFFFFF"/>
              </a:buClr>
              <a:buSzPts val="1400"/>
              <a:buNone/>
              <a:defRPr sz="2700" b="0" i="0" u="none" strike="noStrike" cap="none">
                <a:solidFill>
                  <a:srgbClr val="FFFFFF"/>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6" name="Google Shape;96;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dirty="0"/>
          </a:p>
        </p:txBody>
      </p:sp>
      <p:sp>
        <p:nvSpPr>
          <p:cNvPr id="97" name="Google Shape;97;p10"/>
          <p:cNvSpPr txBox="1"/>
          <p:nvPr/>
        </p:nvSpPr>
        <p:spPr>
          <a:xfrm>
            <a:off x="158602" y="4798926"/>
            <a:ext cx="400200" cy="1386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GB" sz="900">
                <a:solidFill>
                  <a:srgbClr val="48C3C5"/>
                </a:solidFill>
                <a:latin typeface="Arial"/>
                <a:ea typeface="Arial"/>
                <a:cs typeface="Arial"/>
                <a:sym typeface="Arial"/>
              </a:rPr>
              <a:t>‹#›</a:t>
            </a:fld>
            <a:endParaRPr sz="900" dirty="0">
              <a:solidFill>
                <a:srgbClr val="48C3C5"/>
              </a:solidFill>
              <a:latin typeface="Arial"/>
              <a:ea typeface="Arial"/>
              <a:cs typeface="Arial"/>
              <a:sym typeface="Arial"/>
            </a:endParaRPr>
          </a:p>
        </p:txBody>
      </p:sp>
      <p:cxnSp>
        <p:nvCxnSpPr>
          <p:cNvPr id="98" name="Google Shape;98;p10"/>
          <p:cNvCxnSpPr/>
          <p:nvPr/>
        </p:nvCxnSpPr>
        <p:spPr>
          <a:xfrm>
            <a:off x="634950" y="4753875"/>
            <a:ext cx="0" cy="228600"/>
          </a:xfrm>
          <a:prstGeom prst="straightConnector1">
            <a:avLst/>
          </a:prstGeom>
          <a:noFill/>
          <a:ln w="9525" cap="flat" cmpd="sng">
            <a:solidFill>
              <a:srgbClr val="FFFFFF"/>
            </a:solidFill>
            <a:prstDash val="solid"/>
            <a:round/>
            <a:headEnd type="none" w="sm" len="sm"/>
            <a:tailEnd type="none" w="sm" len="sm"/>
          </a:ln>
          <a:effectLst>
            <a:outerShdw blurRad="40000" dist="20000" dir="5400000" rotWithShape="0">
              <a:srgbClr val="000000">
                <a:alpha val="37650"/>
              </a:srgbClr>
            </a:outerShdw>
          </a:effectLst>
        </p:spPr>
      </p:cxnSp>
      <p:sp>
        <p:nvSpPr>
          <p:cNvPr id="99" name="Google Shape;99;p10"/>
          <p:cNvSpPr txBox="1">
            <a:spLocks noGrp="1"/>
          </p:cNvSpPr>
          <p:nvPr>
            <p:ph type="title" idx="3"/>
          </p:nvPr>
        </p:nvSpPr>
        <p:spPr>
          <a:xfrm>
            <a:off x="687600" y="4798950"/>
            <a:ext cx="2853000" cy="1386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800">
                <a:solidFill>
                  <a:srgbClr val="FFFFFF"/>
                </a:solidFill>
              </a:defRPr>
            </a:lvl1pPr>
            <a:lvl2pPr lvl="1" rtl="0">
              <a:spcBef>
                <a:spcPts val="0"/>
              </a:spcBef>
              <a:spcAft>
                <a:spcPts val="0"/>
              </a:spcAft>
              <a:buNone/>
              <a:defRPr sz="1100">
                <a:solidFill>
                  <a:srgbClr val="FFFFFF"/>
                </a:solidFill>
              </a:defRPr>
            </a:lvl2pPr>
            <a:lvl3pPr lvl="2" rtl="0">
              <a:spcBef>
                <a:spcPts val="0"/>
              </a:spcBef>
              <a:spcAft>
                <a:spcPts val="0"/>
              </a:spcAft>
              <a:buNone/>
              <a:defRPr sz="1100">
                <a:solidFill>
                  <a:srgbClr val="FFFFFF"/>
                </a:solidFill>
              </a:defRPr>
            </a:lvl3pPr>
            <a:lvl4pPr lvl="3" rtl="0">
              <a:spcBef>
                <a:spcPts val="0"/>
              </a:spcBef>
              <a:spcAft>
                <a:spcPts val="0"/>
              </a:spcAft>
              <a:buNone/>
              <a:defRPr sz="1100">
                <a:solidFill>
                  <a:srgbClr val="FFFFFF"/>
                </a:solidFill>
              </a:defRPr>
            </a:lvl4pPr>
            <a:lvl5pPr lvl="4" rtl="0">
              <a:spcBef>
                <a:spcPts val="0"/>
              </a:spcBef>
              <a:spcAft>
                <a:spcPts val="0"/>
              </a:spcAft>
              <a:buNone/>
              <a:defRPr sz="1100">
                <a:solidFill>
                  <a:srgbClr val="FFFFFF"/>
                </a:solidFill>
              </a:defRPr>
            </a:lvl5pPr>
            <a:lvl6pPr lvl="5" rtl="0">
              <a:spcBef>
                <a:spcPts val="0"/>
              </a:spcBef>
              <a:spcAft>
                <a:spcPts val="0"/>
              </a:spcAft>
              <a:buNone/>
              <a:defRPr sz="1100">
                <a:solidFill>
                  <a:srgbClr val="FFFFFF"/>
                </a:solidFill>
              </a:defRPr>
            </a:lvl6pPr>
            <a:lvl7pPr lvl="6" rtl="0">
              <a:spcBef>
                <a:spcPts val="0"/>
              </a:spcBef>
              <a:spcAft>
                <a:spcPts val="0"/>
              </a:spcAft>
              <a:buNone/>
              <a:defRPr sz="1100">
                <a:solidFill>
                  <a:srgbClr val="FFFFFF"/>
                </a:solidFill>
              </a:defRPr>
            </a:lvl7pPr>
            <a:lvl8pPr lvl="7" rtl="0">
              <a:spcBef>
                <a:spcPts val="0"/>
              </a:spcBef>
              <a:spcAft>
                <a:spcPts val="0"/>
              </a:spcAft>
              <a:buNone/>
              <a:defRPr sz="1100">
                <a:solidFill>
                  <a:srgbClr val="FFFFFF"/>
                </a:solidFill>
              </a:defRPr>
            </a:lvl8pPr>
            <a:lvl9pPr lvl="8" rtl="0">
              <a:spcBef>
                <a:spcPts val="0"/>
              </a:spcBef>
              <a:spcAft>
                <a:spcPts val="0"/>
              </a:spcAft>
              <a:buNone/>
              <a:defRPr sz="1100">
                <a:solidFill>
                  <a:srgbClr val="FFFFFF"/>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ree slide - Teal">
  <p:cSld name="CUSTOM_5">
    <p:spTree>
      <p:nvGrpSpPr>
        <p:cNvPr id="1" name="Shape 100"/>
        <p:cNvGrpSpPr/>
        <p:nvPr/>
      </p:nvGrpSpPr>
      <p:grpSpPr>
        <a:xfrm>
          <a:off x="0" y="0"/>
          <a:ext cx="0" cy="0"/>
          <a:chOff x="0" y="0"/>
          <a:chExt cx="0" cy="0"/>
        </a:xfrm>
      </p:grpSpPr>
      <p:sp>
        <p:nvSpPr>
          <p:cNvPr id="101" name="Google Shape;101;p11"/>
          <p:cNvSpPr/>
          <p:nvPr/>
        </p:nvSpPr>
        <p:spPr>
          <a:xfrm>
            <a:off x="7471" y="0"/>
            <a:ext cx="9144000" cy="5143200"/>
          </a:xfrm>
          <a:prstGeom prst="rect">
            <a:avLst/>
          </a:prstGeom>
          <a:solidFill>
            <a:srgbClr val="17A6A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02" name="Google Shape;102;p11"/>
          <p:cNvSpPr/>
          <p:nvPr/>
        </p:nvSpPr>
        <p:spPr>
          <a:xfrm>
            <a:off x="0" y="4596746"/>
            <a:ext cx="9144000" cy="547211"/>
          </a:xfrm>
          <a:custGeom>
            <a:avLst/>
            <a:gdLst/>
            <a:ahLst/>
            <a:cxnLst/>
            <a:rect l="l" t="t" r="r" b="b"/>
            <a:pathLst>
              <a:path w="9144000" h="729615" extrusionOk="0">
                <a:moveTo>
                  <a:pt x="7027" y="0"/>
                </a:moveTo>
                <a:lnTo>
                  <a:pt x="0" y="3358"/>
                </a:lnTo>
                <a:lnTo>
                  <a:pt x="0" y="729007"/>
                </a:lnTo>
                <a:lnTo>
                  <a:pt x="9144000" y="729007"/>
                </a:lnTo>
                <a:lnTo>
                  <a:pt x="9144000" y="44974"/>
                </a:lnTo>
                <a:lnTo>
                  <a:pt x="7027" y="0"/>
                </a:lnTo>
                <a:close/>
              </a:path>
            </a:pathLst>
          </a:custGeom>
          <a:solidFill>
            <a:srgbClr val="FFFFFF"/>
          </a:solidFill>
          <a:ln>
            <a:noFill/>
          </a:ln>
          <a:effectLst>
            <a:outerShdw blurRad="177800" algn="ctr" rotWithShape="0">
              <a:srgbClr val="A5A5A5">
                <a:alpha val="94900"/>
              </a:srgb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03" name="Google Shape;103;p11"/>
          <p:cNvSpPr/>
          <p:nvPr/>
        </p:nvSpPr>
        <p:spPr>
          <a:xfrm>
            <a:off x="0" y="4562713"/>
            <a:ext cx="9144000" cy="581025"/>
          </a:xfrm>
          <a:custGeom>
            <a:avLst/>
            <a:gdLst/>
            <a:ahLst/>
            <a:cxnLst/>
            <a:rect l="l" t="t" r="r" b="b"/>
            <a:pathLst>
              <a:path w="9144000" h="774700" extrusionOk="0">
                <a:moveTo>
                  <a:pt x="0" y="0"/>
                </a:moveTo>
                <a:lnTo>
                  <a:pt x="0" y="774383"/>
                </a:lnTo>
                <a:lnTo>
                  <a:pt x="9144000" y="774383"/>
                </a:lnTo>
                <a:lnTo>
                  <a:pt x="9144000" y="218025"/>
                </a:lnTo>
                <a:lnTo>
                  <a:pt x="0" y="0"/>
                </a:lnTo>
                <a:close/>
              </a:path>
            </a:pathLst>
          </a:custGeom>
          <a:solidFill>
            <a:srgbClr val="48C2C5"/>
          </a:solidFill>
          <a:ln>
            <a:noFill/>
          </a:ln>
          <a:effectLst>
            <a:outerShdw sx="1000" sy="1000" algn="ctr" rotWithShape="0">
              <a:schemeClr val="lt1"/>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04" name="Google Shape;104;p11"/>
          <p:cNvSpPr/>
          <p:nvPr/>
        </p:nvSpPr>
        <p:spPr>
          <a:xfrm>
            <a:off x="0" y="4563190"/>
            <a:ext cx="9144000" cy="580549"/>
          </a:xfrm>
          <a:custGeom>
            <a:avLst/>
            <a:gdLst/>
            <a:ahLst/>
            <a:cxnLst/>
            <a:rect l="l" t="t" r="r" b="b"/>
            <a:pathLst>
              <a:path w="9144000" h="774065" extrusionOk="0">
                <a:moveTo>
                  <a:pt x="0" y="0"/>
                </a:moveTo>
                <a:lnTo>
                  <a:pt x="0" y="773743"/>
                </a:lnTo>
                <a:lnTo>
                  <a:pt x="9144000" y="773743"/>
                </a:lnTo>
                <a:lnTo>
                  <a:pt x="9144000" y="344332"/>
                </a:lnTo>
                <a:lnTo>
                  <a:pt x="0" y="0"/>
                </a:lnTo>
                <a:close/>
              </a:path>
            </a:pathLst>
          </a:custGeom>
          <a:solidFill>
            <a:srgbClr val="0F1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05" name="Google Shape;105;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
        <p:nvSpPr>
          <p:cNvPr id="106" name="Google Shape;106;p11"/>
          <p:cNvSpPr txBox="1"/>
          <p:nvPr/>
        </p:nvSpPr>
        <p:spPr>
          <a:xfrm>
            <a:off x="158602" y="4798926"/>
            <a:ext cx="400200" cy="1386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GB" sz="900">
                <a:solidFill>
                  <a:srgbClr val="48C3C5"/>
                </a:solidFill>
                <a:latin typeface="Arial"/>
                <a:ea typeface="Arial"/>
                <a:cs typeface="Arial"/>
                <a:sym typeface="Arial"/>
              </a:rPr>
              <a:t>‹#›</a:t>
            </a:fld>
            <a:endParaRPr sz="900" dirty="0">
              <a:solidFill>
                <a:srgbClr val="48C3C5"/>
              </a:solidFill>
              <a:latin typeface="Arial"/>
              <a:ea typeface="Arial"/>
              <a:cs typeface="Arial"/>
              <a:sym typeface="Arial"/>
            </a:endParaRPr>
          </a:p>
        </p:txBody>
      </p:sp>
      <p:cxnSp>
        <p:nvCxnSpPr>
          <p:cNvPr id="107" name="Google Shape;107;p11"/>
          <p:cNvCxnSpPr/>
          <p:nvPr/>
        </p:nvCxnSpPr>
        <p:spPr>
          <a:xfrm>
            <a:off x="634950" y="4753875"/>
            <a:ext cx="0" cy="228600"/>
          </a:xfrm>
          <a:prstGeom prst="straightConnector1">
            <a:avLst/>
          </a:prstGeom>
          <a:noFill/>
          <a:ln w="9525" cap="flat" cmpd="sng">
            <a:solidFill>
              <a:srgbClr val="FFFFFF"/>
            </a:solidFill>
            <a:prstDash val="solid"/>
            <a:round/>
            <a:headEnd type="none" w="sm" len="sm"/>
            <a:tailEnd type="none" w="sm" len="sm"/>
          </a:ln>
          <a:effectLst>
            <a:outerShdw blurRad="40000" dist="20000" dir="5400000" rotWithShape="0">
              <a:srgbClr val="000000">
                <a:alpha val="37650"/>
              </a:srgbClr>
            </a:outerShdw>
          </a:effectLst>
        </p:spPr>
      </p:cxnSp>
      <p:sp>
        <p:nvSpPr>
          <p:cNvPr id="108" name="Google Shape;108;p11"/>
          <p:cNvSpPr txBox="1">
            <a:spLocks noGrp="1"/>
          </p:cNvSpPr>
          <p:nvPr>
            <p:ph type="title"/>
          </p:nvPr>
        </p:nvSpPr>
        <p:spPr>
          <a:xfrm>
            <a:off x="687600" y="4798950"/>
            <a:ext cx="2853000" cy="1386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800">
                <a:solidFill>
                  <a:srgbClr val="FFFFFF"/>
                </a:solidFill>
              </a:defRPr>
            </a:lvl1pPr>
            <a:lvl2pPr lvl="1" rtl="0">
              <a:spcBef>
                <a:spcPts val="0"/>
              </a:spcBef>
              <a:spcAft>
                <a:spcPts val="0"/>
              </a:spcAft>
              <a:buNone/>
              <a:defRPr sz="1100">
                <a:solidFill>
                  <a:srgbClr val="FFFFFF"/>
                </a:solidFill>
              </a:defRPr>
            </a:lvl2pPr>
            <a:lvl3pPr lvl="2" rtl="0">
              <a:spcBef>
                <a:spcPts val="0"/>
              </a:spcBef>
              <a:spcAft>
                <a:spcPts val="0"/>
              </a:spcAft>
              <a:buNone/>
              <a:defRPr sz="1100">
                <a:solidFill>
                  <a:srgbClr val="FFFFFF"/>
                </a:solidFill>
              </a:defRPr>
            </a:lvl3pPr>
            <a:lvl4pPr lvl="3" rtl="0">
              <a:spcBef>
                <a:spcPts val="0"/>
              </a:spcBef>
              <a:spcAft>
                <a:spcPts val="0"/>
              </a:spcAft>
              <a:buNone/>
              <a:defRPr sz="1100">
                <a:solidFill>
                  <a:srgbClr val="FFFFFF"/>
                </a:solidFill>
              </a:defRPr>
            </a:lvl4pPr>
            <a:lvl5pPr lvl="4" rtl="0">
              <a:spcBef>
                <a:spcPts val="0"/>
              </a:spcBef>
              <a:spcAft>
                <a:spcPts val="0"/>
              </a:spcAft>
              <a:buNone/>
              <a:defRPr sz="1100">
                <a:solidFill>
                  <a:srgbClr val="FFFFFF"/>
                </a:solidFill>
              </a:defRPr>
            </a:lvl5pPr>
            <a:lvl6pPr lvl="5" rtl="0">
              <a:spcBef>
                <a:spcPts val="0"/>
              </a:spcBef>
              <a:spcAft>
                <a:spcPts val="0"/>
              </a:spcAft>
              <a:buNone/>
              <a:defRPr sz="1100">
                <a:solidFill>
                  <a:srgbClr val="FFFFFF"/>
                </a:solidFill>
              </a:defRPr>
            </a:lvl6pPr>
            <a:lvl7pPr lvl="6" rtl="0">
              <a:spcBef>
                <a:spcPts val="0"/>
              </a:spcBef>
              <a:spcAft>
                <a:spcPts val="0"/>
              </a:spcAft>
              <a:buNone/>
              <a:defRPr sz="1100">
                <a:solidFill>
                  <a:srgbClr val="FFFFFF"/>
                </a:solidFill>
              </a:defRPr>
            </a:lvl7pPr>
            <a:lvl8pPr lvl="7" rtl="0">
              <a:spcBef>
                <a:spcPts val="0"/>
              </a:spcBef>
              <a:spcAft>
                <a:spcPts val="0"/>
              </a:spcAft>
              <a:buNone/>
              <a:defRPr sz="1100">
                <a:solidFill>
                  <a:srgbClr val="FFFFFF"/>
                </a:solidFill>
              </a:defRPr>
            </a:lvl8pPr>
            <a:lvl9pPr lvl="8" rtl="0">
              <a:spcBef>
                <a:spcPts val="0"/>
              </a:spcBef>
              <a:spcAft>
                <a:spcPts val="0"/>
              </a:spcAft>
              <a:buNone/>
              <a:defRPr sz="1100">
                <a:solidFill>
                  <a:srgbClr val="FFFFFF"/>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hapter - Option 2">
  <p:cSld name="CUSTOM_7">
    <p:spTree>
      <p:nvGrpSpPr>
        <p:cNvPr id="1" name="Shape 130"/>
        <p:cNvGrpSpPr/>
        <p:nvPr/>
      </p:nvGrpSpPr>
      <p:grpSpPr>
        <a:xfrm>
          <a:off x="0" y="0"/>
          <a:ext cx="0" cy="0"/>
          <a:chOff x="0" y="0"/>
          <a:chExt cx="0" cy="0"/>
        </a:xfrm>
      </p:grpSpPr>
      <p:pic>
        <p:nvPicPr>
          <p:cNvPr id="131" name="Google Shape;131;p15"/>
          <p:cNvPicPr preferRelativeResize="0"/>
          <p:nvPr/>
        </p:nvPicPr>
        <p:blipFill rotWithShape="1">
          <a:blip r:embed="rId2">
            <a:alphaModFix/>
          </a:blip>
          <a:srcRect l="24602" t="1061" b="7455"/>
          <a:stretch/>
        </p:blipFill>
        <p:spPr>
          <a:xfrm>
            <a:off x="2361375" y="0"/>
            <a:ext cx="6782625" cy="5143500"/>
          </a:xfrm>
          <a:prstGeom prst="rect">
            <a:avLst/>
          </a:prstGeom>
          <a:noFill/>
          <a:ln>
            <a:noFill/>
          </a:ln>
        </p:spPr>
      </p:pic>
      <p:pic>
        <p:nvPicPr>
          <p:cNvPr id="132" name="Google Shape;132;p15"/>
          <p:cNvPicPr preferRelativeResize="0"/>
          <p:nvPr/>
        </p:nvPicPr>
        <p:blipFill>
          <a:blip r:embed="rId3">
            <a:alphaModFix/>
          </a:blip>
          <a:stretch>
            <a:fillRect/>
          </a:stretch>
        </p:blipFill>
        <p:spPr>
          <a:xfrm>
            <a:off x="2400300" y="2302150"/>
            <a:ext cx="3190450" cy="607125"/>
          </a:xfrm>
          <a:prstGeom prst="rect">
            <a:avLst/>
          </a:prstGeom>
          <a:noFill/>
          <a:ln>
            <a:noFill/>
          </a:ln>
        </p:spPr>
      </p:pic>
      <p:pic>
        <p:nvPicPr>
          <p:cNvPr id="133" name="Google Shape;133;p15"/>
          <p:cNvPicPr preferRelativeResize="0"/>
          <p:nvPr/>
        </p:nvPicPr>
        <p:blipFill>
          <a:blip r:embed="rId4">
            <a:alphaModFix/>
          </a:blip>
          <a:stretch>
            <a:fillRect/>
          </a:stretch>
        </p:blipFill>
        <p:spPr>
          <a:xfrm>
            <a:off x="0" y="0"/>
            <a:ext cx="2400300" cy="5143500"/>
          </a:xfrm>
          <a:prstGeom prst="rect">
            <a:avLst/>
          </a:prstGeom>
          <a:noFill/>
          <a:ln>
            <a:noFill/>
          </a:ln>
        </p:spPr>
      </p:pic>
      <p:pic>
        <p:nvPicPr>
          <p:cNvPr id="134" name="Google Shape;134;p15"/>
          <p:cNvPicPr preferRelativeResize="0"/>
          <p:nvPr/>
        </p:nvPicPr>
        <p:blipFill>
          <a:blip r:embed="rId3">
            <a:alphaModFix/>
          </a:blip>
          <a:stretch>
            <a:fillRect/>
          </a:stretch>
        </p:blipFill>
        <p:spPr>
          <a:xfrm>
            <a:off x="2400300" y="1864000"/>
            <a:ext cx="3695700" cy="514350"/>
          </a:xfrm>
          <a:prstGeom prst="rect">
            <a:avLst/>
          </a:prstGeom>
          <a:noFill/>
          <a:ln>
            <a:noFill/>
          </a:ln>
        </p:spPr>
      </p:pic>
      <p:pic>
        <p:nvPicPr>
          <p:cNvPr id="135" name="Google Shape;135;p15"/>
          <p:cNvPicPr preferRelativeResize="0"/>
          <p:nvPr/>
        </p:nvPicPr>
        <p:blipFill>
          <a:blip r:embed="rId5">
            <a:alphaModFix/>
          </a:blip>
          <a:stretch>
            <a:fillRect/>
          </a:stretch>
        </p:blipFill>
        <p:spPr>
          <a:xfrm>
            <a:off x="2400302" y="1574525"/>
            <a:ext cx="1680950" cy="285750"/>
          </a:xfrm>
          <a:prstGeom prst="rect">
            <a:avLst/>
          </a:prstGeom>
          <a:noFill/>
          <a:ln>
            <a:noFill/>
          </a:ln>
        </p:spPr>
      </p:pic>
      <p:sp>
        <p:nvSpPr>
          <p:cNvPr id="136" name="Google Shape;136;p15"/>
          <p:cNvSpPr txBox="1">
            <a:spLocks noGrp="1"/>
          </p:cNvSpPr>
          <p:nvPr>
            <p:ph type="title"/>
          </p:nvPr>
        </p:nvSpPr>
        <p:spPr>
          <a:xfrm>
            <a:off x="2437575" y="1587775"/>
            <a:ext cx="2068500" cy="2859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1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37" name="Google Shape;137;p15"/>
          <p:cNvSpPr txBox="1">
            <a:spLocks noGrp="1"/>
          </p:cNvSpPr>
          <p:nvPr>
            <p:ph type="title" idx="2"/>
          </p:nvPr>
        </p:nvSpPr>
        <p:spPr>
          <a:xfrm>
            <a:off x="2426400" y="1878500"/>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9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38" name="Google Shape;138;p15"/>
          <p:cNvSpPr txBox="1">
            <a:spLocks noGrp="1"/>
          </p:cNvSpPr>
          <p:nvPr>
            <p:ph type="title" idx="3"/>
          </p:nvPr>
        </p:nvSpPr>
        <p:spPr>
          <a:xfrm>
            <a:off x="2426400" y="2382075"/>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39" name="Google Shape;139;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hapter - Option 4">
  <p:cSld name="CUSTOM_7_1_2">
    <p:spTree>
      <p:nvGrpSpPr>
        <p:cNvPr id="1" name="Shape 150"/>
        <p:cNvGrpSpPr/>
        <p:nvPr/>
      </p:nvGrpSpPr>
      <p:grpSpPr>
        <a:xfrm>
          <a:off x="0" y="0"/>
          <a:ext cx="0" cy="0"/>
          <a:chOff x="0" y="0"/>
          <a:chExt cx="0" cy="0"/>
        </a:xfrm>
      </p:grpSpPr>
      <p:pic>
        <p:nvPicPr>
          <p:cNvPr id="151" name="Google Shape;151;p17"/>
          <p:cNvPicPr preferRelativeResize="0"/>
          <p:nvPr/>
        </p:nvPicPr>
        <p:blipFill>
          <a:blip r:embed="rId2">
            <a:alphaModFix/>
          </a:blip>
          <a:stretch>
            <a:fillRect/>
          </a:stretch>
        </p:blipFill>
        <p:spPr>
          <a:xfrm>
            <a:off x="19" y="-33"/>
            <a:ext cx="9144000" cy="5143484"/>
          </a:xfrm>
          <a:prstGeom prst="rect">
            <a:avLst/>
          </a:prstGeom>
          <a:noFill/>
          <a:ln>
            <a:noFill/>
          </a:ln>
        </p:spPr>
      </p:pic>
      <p:pic>
        <p:nvPicPr>
          <p:cNvPr id="152" name="Google Shape;152;p17"/>
          <p:cNvPicPr preferRelativeResize="0"/>
          <p:nvPr/>
        </p:nvPicPr>
        <p:blipFill>
          <a:blip r:embed="rId3">
            <a:alphaModFix/>
          </a:blip>
          <a:stretch>
            <a:fillRect/>
          </a:stretch>
        </p:blipFill>
        <p:spPr>
          <a:xfrm>
            <a:off x="2400300" y="2302150"/>
            <a:ext cx="3190450" cy="607125"/>
          </a:xfrm>
          <a:prstGeom prst="rect">
            <a:avLst/>
          </a:prstGeom>
          <a:noFill/>
          <a:ln>
            <a:noFill/>
          </a:ln>
        </p:spPr>
      </p:pic>
      <p:pic>
        <p:nvPicPr>
          <p:cNvPr id="153" name="Google Shape;153;p17"/>
          <p:cNvPicPr preferRelativeResize="0"/>
          <p:nvPr/>
        </p:nvPicPr>
        <p:blipFill>
          <a:blip r:embed="rId4">
            <a:alphaModFix/>
          </a:blip>
          <a:stretch>
            <a:fillRect/>
          </a:stretch>
        </p:blipFill>
        <p:spPr>
          <a:xfrm>
            <a:off x="0" y="0"/>
            <a:ext cx="2400300" cy="5143500"/>
          </a:xfrm>
          <a:prstGeom prst="rect">
            <a:avLst/>
          </a:prstGeom>
          <a:noFill/>
          <a:ln>
            <a:noFill/>
          </a:ln>
        </p:spPr>
      </p:pic>
      <p:pic>
        <p:nvPicPr>
          <p:cNvPr id="154" name="Google Shape;154;p17"/>
          <p:cNvPicPr preferRelativeResize="0"/>
          <p:nvPr/>
        </p:nvPicPr>
        <p:blipFill>
          <a:blip r:embed="rId3">
            <a:alphaModFix/>
          </a:blip>
          <a:stretch>
            <a:fillRect/>
          </a:stretch>
        </p:blipFill>
        <p:spPr>
          <a:xfrm>
            <a:off x="2400300" y="1864000"/>
            <a:ext cx="3695700" cy="514350"/>
          </a:xfrm>
          <a:prstGeom prst="rect">
            <a:avLst/>
          </a:prstGeom>
          <a:noFill/>
          <a:ln>
            <a:noFill/>
          </a:ln>
        </p:spPr>
      </p:pic>
      <p:pic>
        <p:nvPicPr>
          <p:cNvPr id="155" name="Google Shape;155;p17"/>
          <p:cNvPicPr preferRelativeResize="0"/>
          <p:nvPr/>
        </p:nvPicPr>
        <p:blipFill>
          <a:blip r:embed="rId5">
            <a:alphaModFix/>
          </a:blip>
          <a:stretch>
            <a:fillRect/>
          </a:stretch>
        </p:blipFill>
        <p:spPr>
          <a:xfrm>
            <a:off x="2400302" y="1574525"/>
            <a:ext cx="1680950" cy="285750"/>
          </a:xfrm>
          <a:prstGeom prst="rect">
            <a:avLst/>
          </a:prstGeom>
          <a:noFill/>
          <a:ln>
            <a:noFill/>
          </a:ln>
        </p:spPr>
      </p:pic>
      <p:sp>
        <p:nvSpPr>
          <p:cNvPr id="156" name="Google Shape;156;p17"/>
          <p:cNvSpPr txBox="1">
            <a:spLocks noGrp="1"/>
          </p:cNvSpPr>
          <p:nvPr>
            <p:ph type="title"/>
          </p:nvPr>
        </p:nvSpPr>
        <p:spPr>
          <a:xfrm>
            <a:off x="2437575" y="1587775"/>
            <a:ext cx="2068500" cy="2859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1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57" name="Google Shape;157;p17"/>
          <p:cNvSpPr txBox="1">
            <a:spLocks noGrp="1"/>
          </p:cNvSpPr>
          <p:nvPr>
            <p:ph type="title" idx="2"/>
          </p:nvPr>
        </p:nvSpPr>
        <p:spPr>
          <a:xfrm>
            <a:off x="2426400" y="1878500"/>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9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58" name="Google Shape;158;p17"/>
          <p:cNvSpPr txBox="1">
            <a:spLocks noGrp="1"/>
          </p:cNvSpPr>
          <p:nvPr>
            <p:ph type="title" idx="3"/>
          </p:nvPr>
        </p:nvSpPr>
        <p:spPr>
          <a:xfrm>
            <a:off x="2426400" y="2382075"/>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59" name="Google Shape;159;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hapter - Option 5">
  <p:cSld name="CUSTOM_7_1_1">
    <p:spTree>
      <p:nvGrpSpPr>
        <p:cNvPr id="1" name="Shape 160"/>
        <p:cNvGrpSpPr/>
        <p:nvPr/>
      </p:nvGrpSpPr>
      <p:grpSpPr>
        <a:xfrm>
          <a:off x="0" y="0"/>
          <a:ext cx="0" cy="0"/>
          <a:chOff x="0" y="0"/>
          <a:chExt cx="0" cy="0"/>
        </a:xfrm>
      </p:grpSpPr>
      <p:pic>
        <p:nvPicPr>
          <p:cNvPr id="161" name="Google Shape;161;p18"/>
          <p:cNvPicPr preferRelativeResize="0"/>
          <p:nvPr/>
        </p:nvPicPr>
        <p:blipFill>
          <a:blip r:embed="rId2">
            <a:alphaModFix/>
          </a:blip>
          <a:stretch>
            <a:fillRect/>
          </a:stretch>
        </p:blipFill>
        <p:spPr>
          <a:xfrm>
            <a:off x="0" y="-50"/>
            <a:ext cx="9144029" cy="5143500"/>
          </a:xfrm>
          <a:prstGeom prst="rect">
            <a:avLst/>
          </a:prstGeom>
          <a:noFill/>
          <a:ln>
            <a:noFill/>
          </a:ln>
        </p:spPr>
      </p:pic>
      <p:pic>
        <p:nvPicPr>
          <p:cNvPr id="162" name="Google Shape;162;p18"/>
          <p:cNvPicPr preferRelativeResize="0"/>
          <p:nvPr/>
        </p:nvPicPr>
        <p:blipFill>
          <a:blip r:embed="rId3">
            <a:alphaModFix/>
          </a:blip>
          <a:stretch>
            <a:fillRect/>
          </a:stretch>
        </p:blipFill>
        <p:spPr>
          <a:xfrm>
            <a:off x="2400300" y="2302150"/>
            <a:ext cx="3190450" cy="607125"/>
          </a:xfrm>
          <a:prstGeom prst="rect">
            <a:avLst/>
          </a:prstGeom>
          <a:noFill/>
          <a:ln>
            <a:noFill/>
          </a:ln>
        </p:spPr>
      </p:pic>
      <p:pic>
        <p:nvPicPr>
          <p:cNvPr id="163" name="Google Shape;163;p18"/>
          <p:cNvPicPr preferRelativeResize="0"/>
          <p:nvPr/>
        </p:nvPicPr>
        <p:blipFill>
          <a:blip r:embed="rId4">
            <a:alphaModFix/>
          </a:blip>
          <a:stretch>
            <a:fillRect/>
          </a:stretch>
        </p:blipFill>
        <p:spPr>
          <a:xfrm>
            <a:off x="0" y="0"/>
            <a:ext cx="2400300" cy="5143500"/>
          </a:xfrm>
          <a:prstGeom prst="rect">
            <a:avLst/>
          </a:prstGeom>
          <a:noFill/>
          <a:ln>
            <a:noFill/>
          </a:ln>
        </p:spPr>
      </p:pic>
      <p:pic>
        <p:nvPicPr>
          <p:cNvPr id="164" name="Google Shape;164;p18"/>
          <p:cNvPicPr preferRelativeResize="0"/>
          <p:nvPr/>
        </p:nvPicPr>
        <p:blipFill>
          <a:blip r:embed="rId3">
            <a:alphaModFix/>
          </a:blip>
          <a:stretch>
            <a:fillRect/>
          </a:stretch>
        </p:blipFill>
        <p:spPr>
          <a:xfrm>
            <a:off x="2400300" y="1864000"/>
            <a:ext cx="3695700" cy="514350"/>
          </a:xfrm>
          <a:prstGeom prst="rect">
            <a:avLst/>
          </a:prstGeom>
          <a:noFill/>
          <a:ln>
            <a:noFill/>
          </a:ln>
        </p:spPr>
      </p:pic>
      <p:pic>
        <p:nvPicPr>
          <p:cNvPr id="165" name="Google Shape;165;p18"/>
          <p:cNvPicPr preferRelativeResize="0"/>
          <p:nvPr/>
        </p:nvPicPr>
        <p:blipFill>
          <a:blip r:embed="rId5">
            <a:alphaModFix/>
          </a:blip>
          <a:stretch>
            <a:fillRect/>
          </a:stretch>
        </p:blipFill>
        <p:spPr>
          <a:xfrm>
            <a:off x="2400302" y="1574525"/>
            <a:ext cx="1680950" cy="285750"/>
          </a:xfrm>
          <a:prstGeom prst="rect">
            <a:avLst/>
          </a:prstGeom>
          <a:noFill/>
          <a:ln>
            <a:noFill/>
          </a:ln>
        </p:spPr>
      </p:pic>
      <p:sp>
        <p:nvSpPr>
          <p:cNvPr id="166" name="Google Shape;166;p18"/>
          <p:cNvSpPr txBox="1">
            <a:spLocks noGrp="1"/>
          </p:cNvSpPr>
          <p:nvPr>
            <p:ph type="title"/>
          </p:nvPr>
        </p:nvSpPr>
        <p:spPr>
          <a:xfrm>
            <a:off x="2437575" y="1587775"/>
            <a:ext cx="2068500" cy="2859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1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67" name="Google Shape;167;p18"/>
          <p:cNvSpPr txBox="1">
            <a:spLocks noGrp="1"/>
          </p:cNvSpPr>
          <p:nvPr>
            <p:ph type="title" idx="2"/>
          </p:nvPr>
        </p:nvSpPr>
        <p:spPr>
          <a:xfrm>
            <a:off x="2426400" y="1878500"/>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9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68" name="Google Shape;168;p18"/>
          <p:cNvSpPr txBox="1">
            <a:spLocks noGrp="1"/>
          </p:cNvSpPr>
          <p:nvPr>
            <p:ph type="title" idx="3"/>
          </p:nvPr>
        </p:nvSpPr>
        <p:spPr>
          <a:xfrm>
            <a:off x="2426400" y="2382075"/>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69" name="Google Shape;169;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hapter - Option 6">
  <p:cSld name="CUSTOM_7_1_1_1">
    <p:spTree>
      <p:nvGrpSpPr>
        <p:cNvPr id="1" name="Shape 170"/>
        <p:cNvGrpSpPr/>
        <p:nvPr/>
      </p:nvGrpSpPr>
      <p:grpSpPr>
        <a:xfrm>
          <a:off x="0" y="0"/>
          <a:ext cx="0" cy="0"/>
          <a:chOff x="0" y="0"/>
          <a:chExt cx="0" cy="0"/>
        </a:xfrm>
      </p:grpSpPr>
      <p:pic>
        <p:nvPicPr>
          <p:cNvPr id="171" name="Google Shape;171;p19"/>
          <p:cNvPicPr preferRelativeResize="0"/>
          <p:nvPr/>
        </p:nvPicPr>
        <p:blipFill>
          <a:blip r:embed="rId2">
            <a:alphaModFix/>
          </a:blip>
          <a:stretch>
            <a:fillRect/>
          </a:stretch>
        </p:blipFill>
        <p:spPr>
          <a:xfrm>
            <a:off x="0" y="-50"/>
            <a:ext cx="9144029" cy="5143500"/>
          </a:xfrm>
          <a:prstGeom prst="rect">
            <a:avLst/>
          </a:prstGeom>
          <a:noFill/>
          <a:ln>
            <a:noFill/>
          </a:ln>
        </p:spPr>
      </p:pic>
      <p:pic>
        <p:nvPicPr>
          <p:cNvPr id="172" name="Google Shape;172;p19"/>
          <p:cNvPicPr preferRelativeResize="0"/>
          <p:nvPr/>
        </p:nvPicPr>
        <p:blipFill>
          <a:blip r:embed="rId3">
            <a:alphaModFix/>
          </a:blip>
          <a:stretch>
            <a:fillRect/>
          </a:stretch>
        </p:blipFill>
        <p:spPr>
          <a:xfrm>
            <a:off x="2400300" y="2302150"/>
            <a:ext cx="3190450" cy="607125"/>
          </a:xfrm>
          <a:prstGeom prst="rect">
            <a:avLst/>
          </a:prstGeom>
          <a:noFill/>
          <a:ln>
            <a:noFill/>
          </a:ln>
        </p:spPr>
      </p:pic>
      <p:pic>
        <p:nvPicPr>
          <p:cNvPr id="173" name="Google Shape;173;p19"/>
          <p:cNvPicPr preferRelativeResize="0"/>
          <p:nvPr/>
        </p:nvPicPr>
        <p:blipFill>
          <a:blip r:embed="rId4">
            <a:alphaModFix/>
          </a:blip>
          <a:stretch>
            <a:fillRect/>
          </a:stretch>
        </p:blipFill>
        <p:spPr>
          <a:xfrm>
            <a:off x="0" y="0"/>
            <a:ext cx="2400300" cy="5143500"/>
          </a:xfrm>
          <a:prstGeom prst="rect">
            <a:avLst/>
          </a:prstGeom>
          <a:noFill/>
          <a:ln>
            <a:noFill/>
          </a:ln>
        </p:spPr>
      </p:pic>
      <p:pic>
        <p:nvPicPr>
          <p:cNvPr id="174" name="Google Shape;174;p19"/>
          <p:cNvPicPr preferRelativeResize="0"/>
          <p:nvPr/>
        </p:nvPicPr>
        <p:blipFill>
          <a:blip r:embed="rId3">
            <a:alphaModFix/>
          </a:blip>
          <a:stretch>
            <a:fillRect/>
          </a:stretch>
        </p:blipFill>
        <p:spPr>
          <a:xfrm>
            <a:off x="2400300" y="1864000"/>
            <a:ext cx="3695700" cy="514350"/>
          </a:xfrm>
          <a:prstGeom prst="rect">
            <a:avLst/>
          </a:prstGeom>
          <a:noFill/>
          <a:ln>
            <a:noFill/>
          </a:ln>
        </p:spPr>
      </p:pic>
      <p:pic>
        <p:nvPicPr>
          <p:cNvPr id="175" name="Google Shape;175;p19"/>
          <p:cNvPicPr preferRelativeResize="0"/>
          <p:nvPr/>
        </p:nvPicPr>
        <p:blipFill>
          <a:blip r:embed="rId5">
            <a:alphaModFix/>
          </a:blip>
          <a:stretch>
            <a:fillRect/>
          </a:stretch>
        </p:blipFill>
        <p:spPr>
          <a:xfrm>
            <a:off x="2400302" y="1574525"/>
            <a:ext cx="1680950" cy="285750"/>
          </a:xfrm>
          <a:prstGeom prst="rect">
            <a:avLst/>
          </a:prstGeom>
          <a:noFill/>
          <a:ln>
            <a:noFill/>
          </a:ln>
        </p:spPr>
      </p:pic>
      <p:sp>
        <p:nvSpPr>
          <p:cNvPr id="176" name="Google Shape;176;p19"/>
          <p:cNvSpPr txBox="1">
            <a:spLocks noGrp="1"/>
          </p:cNvSpPr>
          <p:nvPr>
            <p:ph type="title"/>
          </p:nvPr>
        </p:nvSpPr>
        <p:spPr>
          <a:xfrm>
            <a:off x="2437575" y="1587775"/>
            <a:ext cx="2068500" cy="2859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11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77" name="Google Shape;177;p19"/>
          <p:cNvSpPr txBox="1">
            <a:spLocks noGrp="1"/>
          </p:cNvSpPr>
          <p:nvPr>
            <p:ph type="title" idx="2"/>
          </p:nvPr>
        </p:nvSpPr>
        <p:spPr>
          <a:xfrm>
            <a:off x="2426400" y="1878500"/>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9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78" name="Google Shape;178;p19"/>
          <p:cNvSpPr txBox="1">
            <a:spLocks noGrp="1"/>
          </p:cNvSpPr>
          <p:nvPr>
            <p:ph type="title" idx="3"/>
          </p:nvPr>
        </p:nvSpPr>
        <p:spPr>
          <a:xfrm>
            <a:off x="2426400" y="2382075"/>
            <a:ext cx="4159500" cy="4695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800">
                <a:solidFill>
                  <a:srgbClr val="061A34"/>
                </a:solidFill>
              </a:defRPr>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179" name="Google Shape;179;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26877" y="0"/>
            <a:ext cx="9117000" cy="5121000"/>
          </a:xfrm>
          <a:prstGeom prst="rect">
            <a:avLst/>
          </a:prstGeom>
          <a:blipFill rotWithShape="1">
            <a:blip r:embed="rId17">
              <a:alphaModFix amt="20000"/>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1" name="Google Shape;11;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61"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3" name="Title 2"/>
          <p:cNvSpPr>
            <a:spLocks noGrp="1"/>
          </p:cNvSpPr>
          <p:nvPr>
            <p:ph type="title" idx="2"/>
          </p:nvPr>
        </p:nvSpPr>
        <p:spPr>
          <a:xfrm>
            <a:off x="332142" y="103675"/>
            <a:ext cx="8188363" cy="1263254"/>
          </a:xfrm>
        </p:spPr>
        <p:txBody>
          <a:bodyPr>
            <a:normAutofit fontScale="90000"/>
          </a:bodyPr>
          <a:lstStyle/>
          <a:p>
            <a:pPr algn="ctr"/>
            <a:r>
              <a:rPr lang="en-GB" sz="2700" dirty="0"/>
              <a:t>FUTSAL FOR SCHOOLS</a:t>
            </a:r>
            <a:br>
              <a:rPr lang="en-GB" sz="2700" dirty="0"/>
            </a:br>
            <a:r>
              <a:rPr lang="en-GB" sz="2700" dirty="0"/>
              <a:t>Developing Futsal in Secondary Schools  </a:t>
            </a:r>
            <a:br>
              <a:rPr lang="en-GB" sz="2700" dirty="0"/>
            </a:br>
            <a:r>
              <a:rPr lang="en-GB" sz="2200" i="1" dirty="0"/>
              <a:t>(Alan Evans &amp; Bruce Vause)</a:t>
            </a:r>
            <a:br>
              <a:rPr lang="en-GB" sz="2700" dirty="0"/>
            </a:br>
            <a:br>
              <a:rPr lang="en-GB" dirty="0"/>
            </a:br>
            <a:endParaRPr lang="en-US" sz="4800" dirty="0"/>
          </a:p>
        </p:txBody>
      </p:sp>
      <p:sp>
        <p:nvSpPr>
          <p:cNvPr id="4" name="Title 3"/>
          <p:cNvSpPr>
            <a:spLocks noGrp="1"/>
          </p:cNvSpPr>
          <p:nvPr>
            <p:ph type="title" idx="3"/>
          </p:nvPr>
        </p:nvSpPr>
        <p:spPr/>
        <p:txBody>
          <a:bodyPr/>
          <a:lstStyle/>
          <a:p>
            <a:r>
              <a:rPr lang="en-US" dirty="0"/>
              <a:t>The Football Association</a:t>
            </a:r>
          </a:p>
        </p:txBody>
      </p:sp>
      <p:pic>
        <p:nvPicPr>
          <p:cNvPr id="7" name="Picture 4" descr="The FA Level 2 in Coaching Futsal | The Boot Room">
            <a:extLst>
              <a:ext uri="{FF2B5EF4-FFF2-40B4-BE49-F238E27FC236}">
                <a16:creationId xmlns:a16="http://schemas.microsoft.com/office/drawing/2014/main" id="{10A2D550-0211-4BDD-A24A-2BEE837AF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0" y="1033390"/>
            <a:ext cx="4022342" cy="38348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a:extLst>
              <a:ext uri="{FF2B5EF4-FFF2-40B4-BE49-F238E27FC236}">
                <a16:creationId xmlns:a16="http://schemas.microsoft.com/office/drawing/2014/main" id="{5CA634FC-9BC5-4F8F-B1F3-277C08CF8213}"/>
              </a:ext>
            </a:extLst>
          </p:cNvPr>
          <p:cNvSpPr>
            <a:spLocks noGrp="1"/>
          </p:cNvSpPr>
          <p:nvPr>
            <p:ph type="title" idx="3"/>
          </p:nvPr>
        </p:nvSpPr>
        <p:spPr>
          <a:xfrm>
            <a:off x="687388" y="4799013"/>
            <a:ext cx="2852737" cy="138112"/>
          </a:xfrm>
        </p:spPr>
        <p:txBody>
          <a:bodyPr/>
          <a:lstStyle/>
          <a:p>
            <a:r>
              <a:rPr lang="en-US" dirty="0"/>
              <a:t>The Football Association</a:t>
            </a:r>
            <a:br>
              <a:rPr lang="en-US" dirty="0"/>
            </a:br>
            <a:endParaRPr lang="en-US" dirty="0"/>
          </a:p>
        </p:txBody>
      </p:sp>
      <p:sp>
        <p:nvSpPr>
          <p:cNvPr id="3" name="TextBox 2">
            <a:extLst>
              <a:ext uri="{FF2B5EF4-FFF2-40B4-BE49-F238E27FC236}">
                <a16:creationId xmlns:a16="http://schemas.microsoft.com/office/drawing/2014/main" id="{215A2600-7842-421E-BEE3-7F763F569154}"/>
              </a:ext>
            </a:extLst>
          </p:cNvPr>
          <p:cNvSpPr txBox="1"/>
          <p:nvPr/>
        </p:nvSpPr>
        <p:spPr>
          <a:xfrm>
            <a:off x="145521" y="41483"/>
            <a:ext cx="5989834" cy="4647426"/>
          </a:xfrm>
          <a:prstGeom prst="rect">
            <a:avLst/>
          </a:prstGeom>
          <a:noFill/>
        </p:spPr>
        <p:txBody>
          <a:bodyPr wrap="square" rtlCol="0">
            <a:spAutoFit/>
          </a:bodyPr>
          <a:lstStyle/>
          <a:p>
            <a:r>
              <a:rPr lang="en-GB" sz="2800" b="1" dirty="0">
                <a:solidFill>
                  <a:srgbClr val="FF0000"/>
                </a:solidFill>
              </a:rPr>
              <a:t>Where to start?</a:t>
            </a:r>
          </a:p>
          <a:p>
            <a:endParaRPr lang="en-GB" dirty="0"/>
          </a:p>
          <a:p>
            <a:r>
              <a:rPr lang="en-GB" sz="2000" dirty="0">
                <a:solidFill>
                  <a:schemeClr val="bg1"/>
                </a:solidFill>
              </a:rPr>
              <a:t>1- Introduce as an Extra-Curricular Activity. </a:t>
            </a:r>
          </a:p>
          <a:p>
            <a:endParaRPr lang="en-GB" sz="2000" dirty="0">
              <a:solidFill>
                <a:schemeClr val="bg1"/>
              </a:solidFill>
            </a:endParaRPr>
          </a:p>
          <a:p>
            <a:r>
              <a:rPr lang="en-GB" sz="2000" dirty="0">
                <a:solidFill>
                  <a:schemeClr val="bg1"/>
                </a:solidFill>
              </a:rPr>
              <a:t>2- Develop Intra-School Competitions </a:t>
            </a:r>
          </a:p>
          <a:p>
            <a:r>
              <a:rPr lang="en-GB" sz="2000" dirty="0">
                <a:solidFill>
                  <a:schemeClr val="bg1"/>
                </a:solidFill>
              </a:rPr>
              <a:t>(House/Inter-Form)</a:t>
            </a:r>
          </a:p>
          <a:p>
            <a:endParaRPr lang="en-GB" sz="2000" dirty="0">
              <a:solidFill>
                <a:schemeClr val="bg1"/>
              </a:solidFill>
            </a:endParaRPr>
          </a:p>
          <a:p>
            <a:r>
              <a:rPr lang="en-GB" sz="2000" dirty="0">
                <a:solidFill>
                  <a:schemeClr val="bg1"/>
                </a:solidFill>
              </a:rPr>
              <a:t>3- Explore opportunities to play Inter-School fixtures. </a:t>
            </a:r>
          </a:p>
          <a:p>
            <a:endParaRPr lang="en-GB" sz="2000" dirty="0">
              <a:solidFill>
                <a:schemeClr val="bg1"/>
              </a:solidFill>
            </a:endParaRPr>
          </a:p>
          <a:p>
            <a:r>
              <a:rPr lang="en-GB" sz="2000" dirty="0">
                <a:solidFill>
                  <a:schemeClr val="bg1"/>
                </a:solidFill>
              </a:rPr>
              <a:t>4- Enter Schools Association/ County Schools Association Competition.</a:t>
            </a:r>
          </a:p>
          <a:p>
            <a:endParaRPr lang="en-GB" sz="2000" dirty="0">
              <a:solidFill>
                <a:schemeClr val="bg1"/>
              </a:solidFill>
            </a:endParaRPr>
          </a:p>
          <a:p>
            <a:r>
              <a:rPr lang="en-GB" sz="2000" dirty="0">
                <a:solidFill>
                  <a:schemeClr val="bg1"/>
                </a:solidFill>
              </a:rPr>
              <a:t>5- Add to the PE Curriculum at KS3 and KS4. </a:t>
            </a:r>
          </a:p>
          <a:p>
            <a:endParaRPr lang="en-GB" dirty="0"/>
          </a:p>
        </p:txBody>
      </p:sp>
      <p:pic>
        <p:nvPicPr>
          <p:cNvPr id="3076" name="Picture 4" descr="The FA Level 1 in Coaching Futsal | The Boot Room">
            <a:extLst>
              <a:ext uri="{FF2B5EF4-FFF2-40B4-BE49-F238E27FC236}">
                <a16:creationId xmlns:a16="http://schemas.microsoft.com/office/drawing/2014/main" id="{9225DFB9-6935-4916-9974-D9C80BCBC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3694" y="1214295"/>
            <a:ext cx="3759971" cy="3584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637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4CB357-99FA-464C-A138-F17D5DBC8FF6}"/>
              </a:ext>
            </a:extLst>
          </p:cNvPr>
          <p:cNvSpPr>
            <a:spLocks noGrp="1"/>
          </p:cNvSpPr>
          <p:nvPr>
            <p:ph type="title" idx="3"/>
          </p:nvPr>
        </p:nvSpPr>
        <p:spPr/>
        <p:txBody>
          <a:bodyPr/>
          <a:lstStyle/>
          <a:p>
            <a:r>
              <a:rPr lang="en-US" dirty="0">
                <a:solidFill>
                  <a:schemeClr val="bg1"/>
                </a:solidFill>
              </a:rPr>
              <a:t>The Football Association</a:t>
            </a:r>
            <a:br>
              <a:rPr lang="en-GB" dirty="0">
                <a:solidFill>
                  <a:schemeClr val="bg1"/>
                </a:solidFill>
              </a:rPr>
            </a:br>
            <a:endParaRPr lang="en-GB" dirty="0"/>
          </a:p>
        </p:txBody>
      </p:sp>
      <p:pic>
        <p:nvPicPr>
          <p:cNvPr id="2050" name="01EC72CC-765F-44D5-A8C9-103CA2F98DAF" descr="01EC72CC-765F-44D5-A8C9-103CA2F98DAF">
            <a:extLst>
              <a:ext uri="{FF2B5EF4-FFF2-40B4-BE49-F238E27FC236}">
                <a16:creationId xmlns:a16="http://schemas.microsoft.com/office/drawing/2014/main" id="{F40FBAFA-3471-4A47-B5F2-C65715901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20" y="205950"/>
            <a:ext cx="5762235" cy="323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BC08D49D-6779-43FE-98F0-DF77955333AF" descr="BC08D49D-6779-43FE-98F0-DF77955333AF">
            <a:extLst>
              <a:ext uri="{FF2B5EF4-FFF2-40B4-BE49-F238E27FC236}">
                <a16:creationId xmlns:a16="http://schemas.microsoft.com/office/drawing/2014/main" id="{A3ED271A-50E9-4947-BF9A-855EF326CA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753" y="1514008"/>
            <a:ext cx="5302327" cy="298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299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F3EEB-4859-4260-B36B-53528AF61AC1}"/>
              </a:ext>
            </a:extLst>
          </p:cNvPr>
          <p:cNvSpPr>
            <a:spLocks noGrp="1"/>
          </p:cNvSpPr>
          <p:nvPr>
            <p:ph type="title"/>
          </p:nvPr>
        </p:nvSpPr>
        <p:spPr/>
        <p:txBody>
          <a:bodyPr/>
          <a:lstStyle/>
          <a:p>
            <a:r>
              <a:rPr lang="en-US" dirty="0">
                <a:solidFill>
                  <a:schemeClr val="bg1"/>
                </a:solidFill>
              </a:rPr>
              <a:t>The Football Association</a:t>
            </a:r>
            <a:endParaRPr lang="en-GB" dirty="0"/>
          </a:p>
        </p:txBody>
      </p:sp>
      <p:pic>
        <p:nvPicPr>
          <p:cNvPr id="1026" name="AB216106-5652-40CA-90CE-5F55CA6A37EE" descr="AB216106-5652-40CA-90CE-5F55CA6A37EE">
            <a:extLst>
              <a:ext uri="{FF2B5EF4-FFF2-40B4-BE49-F238E27FC236}">
                <a16:creationId xmlns:a16="http://schemas.microsoft.com/office/drawing/2014/main" id="{79C3CD30-7BFC-466C-AC21-04B351659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00" y="106752"/>
            <a:ext cx="7706387" cy="433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3493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85158-0AB0-45B2-AA4E-99463A544FEF}"/>
              </a:ext>
            </a:extLst>
          </p:cNvPr>
          <p:cNvSpPr>
            <a:spLocks noGrp="1"/>
          </p:cNvSpPr>
          <p:nvPr>
            <p:ph type="title"/>
          </p:nvPr>
        </p:nvSpPr>
        <p:spPr/>
        <p:txBody>
          <a:bodyPr/>
          <a:lstStyle/>
          <a:p>
            <a:r>
              <a:rPr lang="en-US" dirty="0">
                <a:solidFill>
                  <a:schemeClr val="bg1"/>
                </a:solidFill>
              </a:rPr>
              <a:t>The Football Association</a:t>
            </a:r>
            <a:endParaRPr lang="en-GB" dirty="0"/>
          </a:p>
        </p:txBody>
      </p:sp>
      <p:pic>
        <p:nvPicPr>
          <p:cNvPr id="2050" name="C2714828-22A5-424E-AD32-5B4E901E4FC5" descr="C2714828-22A5-424E-AD32-5B4E901E4FC5">
            <a:extLst>
              <a:ext uri="{FF2B5EF4-FFF2-40B4-BE49-F238E27FC236}">
                <a16:creationId xmlns:a16="http://schemas.microsoft.com/office/drawing/2014/main" id="{22101A11-EFBC-4D5F-A3CD-40F4E5C6F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27" y="138599"/>
            <a:ext cx="8004145" cy="450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647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98D98-B1C1-4E12-A676-2294CF6D3C13}"/>
              </a:ext>
            </a:extLst>
          </p:cNvPr>
          <p:cNvSpPr>
            <a:spLocks noGrp="1"/>
          </p:cNvSpPr>
          <p:nvPr>
            <p:ph type="title"/>
          </p:nvPr>
        </p:nvSpPr>
        <p:spPr/>
        <p:txBody>
          <a:bodyPr/>
          <a:lstStyle/>
          <a:p>
            <a:r>
              <a:rPr lang="en-US" dirty="0">
                <a:solidFill>
                  <a:schemeClr val="bg1"/>
                </a:solidFill>
              </a:rPr>
              <a:t>The Football Association</a:t>
            </a:r>
            <a:endParaRPr lang="en-GB" dirty="0"/>
          </a:p>
        </p:txBody>
      </p:sp>
      <p:pic>
        <p:nvPicPr>
          <p:cNvPr id="3074" name="289800C9-8B66-4805-A8D7-4F8FE01F1144" descr="289800C9-8B66-4805-A8D7-4F8FE01F1144">
            <a:extLst>
              <a:ext uri="{FF2B5EF4-FFF2-40B4-BE49-F238E27FC236}">
                <a16:creationId xmlns:a16="http://schemas.microsoft.com/office/drawing/2014/main" id="{E1E819F7-A25E-49D2-8C4F-19E1507A4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223" y="0"/>
            <a:ext cx="8093554" cy="455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948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a:extLst>
              <a:ext uri="{FF2B5EF4-FFF2-40B4-BE49-F238E27FC236}">
                <a16:creationId xmlns:a16="http://schemas.microsoft.com/office/drawing/2014/main" id="{5CA634FC-9BC5-4F8F-B1F3-277C08CF8213}"/>
              </a:ext>
            </a:extLst>
          </p:cNvPr>
          <p:cNvSpPr>
            <a:spLocks noGrp="1"/>
          </p:cNvSpPr>
          <p:nvPr>
            <p:ph type="title" idx="3"/>
          </p:nvPr>
        </p:nvSpPr>
        <p:spPr>
          <a:xfrm>
            <a:off x="687388" y="4799013"/>
            <a:ext cx="2852737" cy="138112"/>
          </a:xfrm>
        </p:spPr>
        <p:txBody>
          <a:bodyPr/>
          <a:lstStyle/>
          <a:p>
            <a:r>
              <a:rPr lang="en-US" dirty="0"/>
              <a:t>The Football Association</a:t>
            </a:r>
            <a:br>
              <a:rPr lang="en-US" dirty="0"/>
            </a:br>
            <a:endParaRPr lang="en-US" dirty="0"/>
          </a:p>
        </p:txBody>
      </p:sp>
      <p:pic>
        <p:nvPicPr>
          <p:cNvPr id="6146" name="Picture 2" descr="The FA Level 3 (UEFA B) in Coaching Futsal | The Boot Room">
            <a:extLst>
              <a:ext uri="{FF2B5EF4-FFF2-40B4-BE49-F238E27FC236}">
                <a16:creationId xmlns:a16="http://schemas.microsoft.com/office/drawing/2014/main" id="{2499370D-E6B0-460A-94F0-912CD83A7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997" y="769064"/>
            <a:ext cx="4495800" cy="3438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9D6602-3E29-4484-81F6-3EBD1559426E}"/>
              </a:ext>
            </a:extLst>
          </p:cNvPr>
          <p:cNvSpPr txBox="1"/>
          <p:nvPr/>
        </p:nvSpPr>
        <p:spPr>
          <a:xfrm>
            <a:off x="3721255" y="935911"/>
            <a:ext cx="5422745" cy="3108543"/>
          </a:xfrm>
          <a:prstGeom prst="rect">
            <a:avLst/>
          </a:prstGeom>
          <a:noFill/>
        </p:spPr>
        <p:txBody>
          <a:bodyPr wrap="square" rtlCol="0">
            <a:spAutoFit/>
          </a:bodyPr>
          <a:lstStyle/>
          <a:p>
            <a:r>
              <a:rPr lang="en-GB" sz="2800" b="1" dirty="0">
                <a:solidFill>
                  <a:srgbClr val="FF0000"/>
                </a:solidFill>
              </a:rPr>
              <a:t>Developing School Sport </a:t>
            </a:r>
          </a:p>
          <a:p>
            <a:endParaRPr lang="en-GB" dirty="0">
              <a:solidFill>
                <a:schemeClr val="bg1"/>
              </a:solidFill>
            </a:endParaRPr>
          </a:p>
          <a:p>
            <a:r>
              <a:rPr lang="en-GB" sz="2000" b="1" dirty="0">
                <a:solidFill>
                  <a:schemeClr val="bg1"/>
                </a:solidFill>
              </a:rPr>
              <a:t>Gateshead Schools FA</a:t>
            </a:r>
          </a:p>
          <a:p>
            <a:r>
              <a:rPr lang="en-GB" sz="2000" dirty="0">
                <a:solidFill>
                  <a:schemeClr val="bg1"/>
                </a:solidFill>
              </a:rPr>
              <a:t>2019-20 Futsal Cups</a:t>
            </a:r>
          </a:p>
          <a:p>
            <a:r>
              <a:rPr lang="en-GB" sz="2000" dirty="0">
                <a:solidFill>
                  <a:schemeClr val="bg1"/>
                </a:solidFill>
              </a:rPr>
              <a:t>280 students from 8 member schools.  </a:t>
            </a:r>
          </a:p>
          <a:p>
            <a:endParaRPr lang="en-GB" sz="2000" dirty="0">
              <a:solidFill>
                <a:schemeClr val="bg1"/>
              </a:solidFill>
            </a:endParaRPr>
          </a:p>
          <a:p>
            <a:r>
              <a:rPr lang="en-GB" sz="2000" b="1" dirty="0">
                <a:solidFill>
                  <a:schemeClr val="bg1"/>
                </a:solidFill>
              </a:rPr>
              <a:t>Durham County Schools FA </a:t>
            </a:r>
          </a:p>
          <a:p>
            <a:r>
              <a:rPr lang="en-GB" sz="2000" dirty="0">
                <a:solidFill>
                  <a:schemeClr val="bg1"/>
                </a:solidFill>
              </a:rPr>
              <a:t>2020 Finals Day</a:t>
            </a:r>
          </a:p>
          <a:p>
            <a:r>
              <a:rPr lang="en-GB" sz="2000" dirty="0">
                <a:solidFill>
                  <a:schemeClr val="bg1"/>
                </a:solidFill>
              </a:rPr>
              <a:t>225 students, 25 schools, 5 districts. </a:t>
            </a:r>
          </a:p>
          <a:p>
            <a:endParaRPr lang="en-GB" dirty="0"/>
          </a:p>
        </p:txBody>
      </p:sp>
    </p:spTree>
    <p:extLst>
      <p:ext uri="{BB962C8B-B14F-4D97-AF65-F5344CB8AC3E}">
        <p14:creationId xmlns:p14="http://schemas.microsoft.com/office/powerpoint/2010/main" val="580229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6550025" y="1330325"/>
            <a:ext cx="2593975" cy="2649538"/>
          </a:xfrm>
          <a:prstGeom prst="rect">
            <a:avLst/>
          </a:prstGeom>
        </p:spPr>
        <p:txBody>
          <a:bodyPr>
            <a:normAutofit/>
          </a:bodyPr>
          <a:lstStyle/>
          <a:p>
            <a:endParaRPr lang="en-US" sz="2800" b="1" dirty="0">
              <a:solidFill>
                <a:srgbClr val="FF0000"/>
              </a:solidFill>
              <a:latin typeface="Arial Black"/>
              <a:cs typeface="Arial Black"/>
            </a:endParaRPr>
          </a:p>
          <a:p>
            <a:endParaRPr lang="en-GB" dirty="0"/>
          </a:p>
        </p:txBody>
      </p:sp>
      <p:pic>
        <p:nvPicPr>
          <p:cNvPr id="3" name="Picture 2">
            <a:extLst>
              <a:ext uri="{FF2B5EF4-FFF2-40B4-BE49-F238E27FC236}">
                <a16:creationId xmlns:a16="http://schemas.microsoft.com/office/drawing/2014/main" id="{8B310025-222D-4080-9D38-E75279A51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292" y="997257"/>
            <a:ext cx="5160010" cy="3148985"/>
          </a:xfrm>
          <a:prstGeom prst="rect">
            <a:avLst/>
          </a:prstGeom>
        </p:spPr>
      </p:pic>
      <p:sp>
        <p:nvSpPr>
          <p:cNvPr id="2" name="TextBox 1">
            <a:extLst>
              <a:ext uri="{FF2B5EF4-FFF2-40B4-BE49-F238E27FC236}">
                <a16:creationId xmlns:a16="http://schemas.microsoft.com/office/drawing/2014/main" id="{F779365F-2AC7-402C-B40B-17AB4E108C3D}"/>
              </a:ext>
            </a:extLst>
          </p:cNvPr>
          <p:cNvSpPr txBox="1"/>
          <p:nvPr/>
        </p:nvSpPr>
        <p:spPr>
          <a:xfrm>
            <a:off x="297951" y="513708"/>
            <a:ext cx="2999885" cy="2339102"/>
          </a:xfrm>
          <a:prstGeom prst="rect">
            <a:avLst/>
          </a:prstGeom>
          <a:noFill/>
        </p:spPr>
        <p:txBody>
          <a:bodyPr wrap="square" rtlCol="0">
            <a:spAutoFit/>
          </a:bodyPr>
          <a:lstStyle/>
          <a:p>
            <a:r>
              <a:rPr lang="en-GB" sz="2000" b="1" dirty="0">
                <a:solidFill>
                  <a:srgbClr val="FF0000"/>
                </a:solidFill>
              </a:rPr>
              <a:t>Resources</a:t>
            </a:r>
          </a:p>
          <a:p>
            <a:endParaRPr lang="en-GB" dirty="0">
              <a:solidFill>
                <a:schemeClr val="bg1"/>
              </a:solidFill>
            </a:endParaRPr>
          </a:p>
          <a:p>
            <a:r>
              <a:rPr lang="en-GB" dirty="0">
                <a:solidFill>
                  <a:schemeClr val="bg1"/>
                </a:solidFill>
              </a:rPr>
              <a:t>thefa.com</a:t>
            </a:r>
          </a:p>
          <a:p>
            <a:endParaRPr lang="en-GB" dirty="0">
              <a:solidFill>
                <a:schemeClr val="bg1"/>
              </a:solidFill>
            </a:endParaRPr>
          </a:p>
          <a:p>
            <a:r>
              <a:rPr lang="en-GB" dirty="0">
                <a:solidFill>
                  <a:schemeClr val="bg1"/>
                </a:solidFill>
              </a:rPr>
              <a:t>Futsal For Schools</a:t>
            </a:r>
          </a:p>
          <a:p>
            <a:r>
              <a:rPr lang="en-GB" dirty="0">
                <a:solidFill>
                  <a:schemeClr val="bg1"/>
                </a:solidFill>
              </a:rPr>
              <a:t>Youth Futsal Handbook</a:t>
            </a:r>
          </a:p>
          <a:p>
            <a:r>
              <a:rPr lang="en-GB" dirty="0">
                <a:solidFill>
                  <a:schemeClr val="bg1"/>
                </a:solidFill>
              </a:rPr>
              <a:t>Benefits of Futsal</a:t>
            </a:r>
          </a:p>
          <a:p>
            <a:r>
              <a:rPr lang="en-GB" dirty="0">
                <a:solidFill>
                  <a:schemeClr val="bg1"/>
                </a:solidFill>
              </a:rPr>
              <a:t>Playing Guide- Getting Started </a:t>
            </a:r>
          </a:p>
          <a:p>
            <a:r>
              <a:rPr lang="en-GB" dirty="0">
                <a:solidFill>
                  <a:schemeClr val="bg1"/>
                </a:solidFill>
              </a:rPr>
              <a:t>Futsal Facilities Guide </a:t>
            </a:r>
          </a:p>
          <a:p>
            <a:r>
              <a:rPr lang="en-GB" dirty="0">
                <a:solidFill>
                  <a:schemeClr val="bg1"/>
                </a:solidFill>
              </a:rPr>
              <a:t> </a:t>
            </a:r>
          </a:p>
        </p:txBody>
      </p:sp>
      <p:sp>
        <p:nvSpPr>
          <p:cNvPr id="4" name="Rectangle 3">
            <a:extLst>
              <a:ext uri="{FF2B5EF4-FFF2-40B4-BE49-F238E27FC236}">
                <a16:creationId xmlns:a16="http://schemas.microsoft.com/office/drawing/2014/main" id="{4D1F9EDB-8CD0-4F2F-A21B-97C789395CC2}"/>
              </a:ext>
            </a:extLst>
          </p:cNvPr>
          <p:cNvSpPr/>
          <p:nvPr/>
        </p:nvSpPr>
        <p:spPr>
          <a:xfrm>
            <a:off x="665362" y="4749714"/>
            <a:ext cx="1314784" cy="215444"/>
          </a:xfrm>
          <a:prstGeom prst="rect">
            <a:avLst/>
          </a:prstGeom>
        </p:spPr>
        <p:txBody>
          <a:bodyPr wrap="none">
            <a:spAutoFit/>
          </a:bodyPr>
          <a:lstStyle/>
          <a:p>
            <a:r>
              <a:rPr lang="en-US" sz="800" dirty="0">
                <a:solidFill>
                  <a:schemeClr val="bg1"/>
                </a:solidFill>
              </a:rPr>
              <a:t>The Football Association</a:t>
            </a:r>
            <a:endParaRPr lang="en-GB" sz="800" dirty="0">
              <a:solidFill>
                <a:schemeClr val="bg1"/>
              </a:solidFill>
            </a:endParaRPr>
          </a:p>
        </p:txBody>
      </p:sp>
    </p:spTree>
    <p:extLst>
      <p:ext uri="{BB962C8B-B14F-4D97-AF65-F5344CB8AC3E}">
        <p14:creationId xmlns:p14="http://schemas.microsoft.com/office/powerpoint/2010/main" val="3526906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4EC963-5021-43A3-A861-8F27116333C1}"/>
              </a:ext>
            </a:extLst>
          </p:cNvPr>
          <p:cNvSpPr>
            <a:spLocks noGrp="1"/>
          </p:cNvSpPr>
          <p:nvPr>
            <p:ph type="title" idx="3"/>
          </p:nvPr>
        </p:nvSpPr>
        <p:spPr/>
        <p:txBody>
          <a:bodyPr/>
          <a:lstStyle/>
          <a:p>
            <a:r>
              <a:rPr lang="en-US" dirty="0"/>
              <a:t>The Football Association</a:t>
            </a:r>
            <a:endParaRPr lang="en-GB" dirty="0"/>
          </a:p>
        </p:txBody>
      </p:sp>
      <p:pic>
        <p:nvPicPr>
          <p:cNvPr id="1026" name="C9BD51ED-6FDF-4432-9CAC-4B898F32EB95" descr="C9BD51ED-6FDF-4432-9CAC-4B898F32EB95">
            <a:extLst>
              <a:ext uri="{FF2B5EF4-FFF2-40B4-BE49-F238E27FC236}">
                <a16:creationId xmlns:a16="http://schemas.microsoft.com/office/drawing/2014/main" id="{5D93A594-EB35-44E8-A67A-794EBF1A8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32" y="421708"/>
            <a:ext cx="2572244" cy="366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9481B2DA-4D67-409C-B045-08D2E96B8EDA" descr="9481B2DA-4D67-409C-B045-08D2E96B8EDA">
            <a:extLst>
              <a:ext uri="{FF2B5EF4-FFF2-40B4-BE49-F238E27FC236}">
                <a16:creationId xmlns:a16="http://schemas.microsoft.com/office/drawing/2014/main" id="{AE3C278D-3920-479F-997E-5110BDCD7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914" y="421708"/>
            <a:ext cx="2572244" cy="366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C2B6D970-0535-47F8-AAC5-06E585B37EA8" descr="C2B6D970-0535-47F8-AAC5-06E585B37EA8">
            <a:extLst>
              <a:ext uri="{FF2B5EF4-FFF2-40B4-BE49-F238E27FC236}">
                <a16:creationId xmlns:a16="http://schemas.microsoft.com/office/drawing/2014/main" id="{0DB1DE40-EEEE-4DC2-B3FB-A1C1BFF90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925" y="423146"/>
            <a:ext cx="2572244" cy="36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358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6550025" y="1330325"/>
            <a:ext cx="2593975" cy="2649538"/>
          </a:xfrm>
          <a:prstGeom prst="rect">
            <a:avLst/>
          </a:prstGeom>
        </p:spPr>
        <p:txBody>
          <a:bodyPr>
            <a:normAutofit/>
          </a:bodyPr>
          <a:lstStyle/>
          <a:p>
            <a:endParaRPr lang="en-US" sz="2800" b="1" dirty="0">
              <a:solidFill>
                <a:srgbClr val="FF0000"/>
              </a:solidFill>
              <a:latin typeface="Arial Black"/>
              <a:cs typeface="Arial Black"/>
            </a:endParaRPr>
          </a:p>
          <a:p>
            <a:endParaRPr lang="en-GB" dirty="0"/>
          </a:p>
        </p:txBody>
      </p:sp>
      <p:pic>
        <p:nvPicPr>
          <p:cNvPr id="4" name="Picture 3">
            <a:extLst>
              <a:ext uri="{FF2B5EF4-FFF2-40B4-BE49-F238E27FC236}">
                <a16:creationId xmlns:a16="http://schemas.microsoft.com/office/drawing/2014/main" id="{1633A0E3-6696-41ED-99B0-E8DEEEF0A1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74" y="600080"/>
            <a:ext cx="2568882" cy="3664435"/>
          </a:xfrm>
          <a:prstGeom prst="rect">
            <a:avLst/>
          </a:prstGeom>
        </p:spPr>
      </p:pic>
      <p:pic>
        <p:nvPicPr>
          <p:cNvPr id="5" name="Picture 4">
            <a:extLst>
              <a:ext uri="{FF2B5EF4-FFF2-40B4-BE49-F238E27FC236}">
                <a16:creationId xmlns:a16="http://schemas.microsoft.com/office/drawing/2014/main" id="{37689389-9E2F-4C65-8711-F398D2126F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1011" y="600080"/>
            <a:ext cx="2578435" cy="3664435"/>
          </a:xfrm>
          <a:prstGeom prst="rect">
            <a:avLst/>
          </a:prstGeom>
        </p:spPr>
      </p:pic>
      <p:pic>
        <p:nvPicPr>
          <p:cNvPr id="7" name="Picture 6">
            <a:extLst>
              <a:ext uri="{FF2B5EF4-FFF2-40B4-BE49-F238E27FC236}">
                <a16:creationId xmlns:a16="http://schemas.microsoft.com/office/drawing/2014/main" id="{2A5117E8-BEC1-46E6-B3A4-8B43C29777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5602" y="600080"/>
            <a:ext cx="2577985" cy="3664435"/>
          </a:xfrm>
          <a:prstGeom prst="rect">
            <a:avLst/>
          </a:prstGeom>
        </p:spPr>
      </p:pic>
      <p:sp>
        <p:nvSpPr>
          <p:cNvPr id="8" name="Rectangle 7">
            <a:extLst>
              <a:ext uri="{FF2B5EF4-FFF2-40B4-BE49-F238E27FC236}">
                <a16:creationId xmlns:a16="http://schemas.microsoft.com/office/drawing/2014/main" id="{3033D3F8-FF25-449E-9AA9-F5E28DB45A97}"/>
              </a:ext>
            </a:extLst>
          </p:cNvPr>
          <p:cNvSpPr/>
          <p:nvPr/>
        </p:nvSpPr>
        <p:spPr>
          <a:xfrm>
            <a:off x="665362" y="4749714"/>
            <a:ext cx="1314784" cy="215444"/>
          </a:xfrm>
          <a:prstGeom prst="rect">
            <a:avLst/>
          </a:prstGeom>
        </p:spPr>
        <p:txBody>
          <a:bodyPr wrap="none">
            <a:spAutoFit/>
          </a:bodyPr>
          <a:lstStyle/>
          <a:p>
            <a:r>
              <a:rPr lang="en-US" sz="800" dirty="0">
                <a:solidFill>
                  <a:schemeClr val="bg1"/>
                </a:solidFill>
              </a:rPr>
              <a:t>The Football Association</a:t>
            </a:r>
            <a:endParaRPr lang="en-GB" sz="800" dirty="0">
              <a:solidFill>
                <a:schemeClr val="bg1"/>
              </a:solidFill>
            </a:endParaRPr>
          </a:p>
        </p:txBody>
      </p:sp>
    </p:spTree>
    <p:extLst>
      <p:ext uri="{BB962C8B-B14F-4D97-AF65-F5344CB8AC3E}">
        <p14:creationId xmlns:p14="http://schemas.microsoft.com/office/powerpoint/2010/main" val="3172731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D92691-394A-4B85-9487-5F0261151CB4}"/>
              </a:ext>
            </a:extLst>
          </p:cNvPr>
          <p:cNvSpPr>
            <a:spLocks noGrp="1"/>
          </p:cNvSpPr>
          <p:nvPr>
            <p:ph type="title" idx="2"/>
          </p:nvPr>
        </p:nvSpPr>
        <p:spPr>
          <a:xfrm>
            <a:off x="2114100" y="1746450"/>
            <a:ext cx="6831900" cy="3052500"/>
          </a:xfrm>
        </p:spPr>
        <p:txBody>
          <a:bodyPr/>
          <a:lstStyle/>
          <a:p>
            <a:r>
              <a:rPr lang="en-GB" dirty="0"/>
              <a:t>Questions? </a:t>
            </a:r>
          </a:p>
        </p:txBody>
      </p:sp>
      <p:sp>
        <p:nvSpPr>
          <p:cNvPr id="4" name="Title 3">
            <a:extLst>
              <a:ext uri="{FF2B5EF4-FFF2-40B4-BE49-F238E27FC236}">
                <a16:creationId xmlns:a16="http://schemas.microsoft.com/office/drawing/2014/main" id="{2C809E67-EDD8-4536-847F-3D7E61BBA418}"/>
              </a:ext>
            </a:extLst>
          </p:cNvPr>
          <p:cNvSpPr>
            <a:spLocks noGrp="1"/>
          </p:cNvSpPr>
          <p:nvPr>
            <p:ph type="title" idx="3"/>
          </p:nvPr>
        </p:nvSpPr>
        <p:spPr/>
        <p:txBody>
          <a:bodyPr/>
          <a:lstStyle/>
          <a:p>
            <a:r>
              <a:rPr lang="en-US" dirty="0">
                <a:solidFill>
                  <a:schemeClr val="bg1"/>
                </a:solidFill>
              </a:rPr>
              <a:t>The Football Association</a:t>
            </a:r>
            <a:br>
              <a:rPr lang="en-GB" dirty="0">
                <a:solidFill>
                  <a:schemeClr val="bg1"/>
                </a:solidFill>
              </a:rPr>
            </a:br>
            <a:endParaRPr lang="en-GB" dirty="0"/>
          </a:p>
        </p:txBody>
      </p:sp>
    </p:spTree>
    <p:extLst>
      <p:ext uri="{BB962C8B-B14F-4D97-AF65-F5344CB8AC3E}">
        <p14:creationId xmlns:p14="http://schemas.microsoft.com/office/powerpoint/2010/main" val="3434900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4"/>
          <p:cNvSpPr txBox="1">
            <a:spLocks noGrp="1"/>
          </p:cNvSpPr>
          <p:nvPr>
            <p:ph type="subTitle" idx="1"/>
          </p:nvPr>
        </p:nvSpPr>
        <p:spPr>
          <a:xfrm>
            <a:off x="444500" y="940685"/>
            <a:ext cx="4922935" cy="3322800"/>
          </a:xfrm>
          <a:prstGeom prst="rect">
            <a:avLst/>
          </a:prstGeom>
        </p:spPr>
        <p:txBody>
          <a:bodyPr spcFirstLastPara="1" wrap="square" lIns="91425" tIns="91425" rIns="91425" bIns="91425" anchor="t" anchorCtr="0">
            <a:noAutofit/>
          </a:bodyPr>
          <a:lstStyle/>
          <a:p>
            <a:r>
              <a:rPr lang="en-GB" sz="2000" dirty="0"/>
              <a:t>What is futsal? Identify key components, Basic Laws, Core Techniques. </a:t>
            </a:r>
          </a:p>
          <a:p>
            <a:endParaRPr lang="en-GB" sz="2000" dirty="0"/>
          </a:p>
          <a:p>
            <a:r>
              <a:rPr lang="en-GB" sz="2000" dirty="0"/>
              <a:t>Why futsal? Understand the benefits of futsal to students and schools. </a:t>
            </a:r>
          </a:p>
          <a:p>
            <a:r>
              <a:rPr lang="en-GB" sz="2000" dirty="0"/>
              <a:t> </a:t>
            </a:r>
          </a:p>
          <a:p>
            <a:r>
              <a:rPr lang="en-GB" sz="2000" dirty="0"/>
              <a:t>How to get started- practical ideas to use with students. </a:t>
            </a:r>
          </a:p>
          <a:p>
            <a:endParaRPr lang="en-GB" sz="2000" dirty="0"/>
          </a:p>
          <a:p>
            <a:r>
              <a:rPr lang="en-GB" sz="2000" dirty="0"/>
              <a:t>Signpost to additional resources.</a:t>
            </a:r>
          </a:p>
          <a:p>
            <a:endParaRPr lang="en-US" sz="1800" b="1" dirty="0">
              <a:solidFill>
                <a:schemeClr val="bg1"/>
              </a:solidFill>
            </a:endParaRPr>
          </a:p>
          <a:p>
            <a:endParaRPr lang="en-US" sz="1800" b="1" dirty="0">
              <a:solidFill>
                <a:schemeClr val="bg1"/>
              </a:solidFill>
            </a:endParaRPr>
          </a:p>
          <a:p>
            <a:pPr marL="0" lvl="0" indent="0" algn="l" rtl="0">
              <a:spcBef>
                <a:spcPts val="0"/>
              </a:spcBef>
              <a:spcAft>
                <a:spcPts val="0"/>
              </a:spcAft>
              <a:buNone/>
            </a:pPr>
            <a:endParaRPr dirty="0"/>
          </a:p>
        </p:txBody>
      </p:sp>
      <p:sp>
        <p:nvSpPr>
          <p:cNvPr id="303" name="Google Shape;303;p34"/>
          <p:cNvSpPr txBox="1">
            <a:spLocks noGrp="1"/>
          </p:cNvSpPr>
          <p:nvPr>
            <p:ph type="title"/>
          </p:nvPr>
        </p:nvSpPr>
        <p:spPr>
          <a:xfrm>
            <a:off x="444500" y="279111"/>
            <a:ext cx="8255100" cy="327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b="1" dirty="0">
                <a:solidFill>
                  <a:srgbClr val="FF0000"/>
                </a:solidFill>
              </a:rPr>
              <a:t>What are we going to do ?</a:t>
            </a:r>
            <a:endParaRPr b="1" dirty="0">
              <a:solidFill>
                <a:srgbClr val="FF0000"/>
              </a:solidFill>
            </a:endParaRPr>
          </a:p>
        </p:txBody>
      </p:sp>
      <p:sp>
        <p:nvSpPr>
          <p:cNvPr id="304" name="Google Shape;304;p34"/>
          <p:cNvSpPr txBox="1">
            <a:spLocks noGrp="1"/>
          </p:cNvSpPr>
          <p:nvPr>
            <p:ph type="title" idx="3"/>
          </p:nvPr>
        </p:nvSpPr>
        <p:spPr>
          <a:xfrm>
            <a:off x="687600" y="4798950"/>
            <a:ext cx="2853000" cy="138600"/>
          </a:xfrm>
          <a:prstGeom prst="rect">
            <a:avLst/>
          </a:prstGeom>
        </p:spPr>
        <p:txBody>
          <a:bodyPr spcFirstLastPara="1" wrap="square" lIns="91425" tIns="91425" rIns="91425" bIns="91425" anchor="ctr" anchorCtr="0">
            <a:noAutofit/>
          </a:bodyPr>
          <a:lstStyle/>
          <a:p>
            <a:r>
              <a:rPr lang="en-US" dirty="0"/>
              <a:t>The Football Association</a:t>
            </a:r>
            <a:br>
              <a:rPr lang="en-US" dirty="0"/>
            </a:br>
            <a:endParaRPr dirty="0"/>
          </a:p>
        </p:txBody>
      </p:sp>
      <p:pic>
        <p:nvPicPr>
          <p:cNvPr id="4100" name="Picture 4" descr="The FA Level 2 in Coaching Futsal | The Boot Room">
            <a:extLst>
              <a:ext uri="{FF2B5EF4-FFF2-40B4-BE49-F238E27FC236}">
                <a16:creationId xmlns:a16="http://schemas.microsoft.com/office/drawing/2014/main" id="{AB2BAB5F-A56A-4BB8-9427-05C358374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658" y="654320"/>
            <a:ext cx="4022342" cy="383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195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4" name="Google Shape;304;p34"/>
          <p:cNvSpPr txBox="1">
            <a:spLocks noGrp="1"/>
          </p:cNvSpPr>
          <p:nvPr>
            <p:ph type="title" idx="3"/>
          </p:nvPr>
        </p:nvSpPr>
        <p:spPr>
          <a:xfrm>
            <a:off x="687600" y="4798950"/>
            <a:ext cx="2853000" cy="138600"/>
          </a:xfrm>
          <a:prstGeom prst="rect">
            <a:avLst/>
          </a:prstGeom>
        </p:spPr>
        <p:txBody>
          <a:bodyPr spcFirstLastPara="1" wrap="square" lIns="91425" tIns="91425" rIns="91425" bIns="91425" anchor="ctr" anchorCtr="0">
            <a:noAutofit/>
          </a:bodyPr>
          <a:lstStyle/>
          <a:p>
            <a:r>
              <a:rPr lang="en-US" dirty="0"/>
              <a:t>The Football Association</a:t>
            </a:r>
            <a:br>
              <a:rPr lang="en-US" dirty="0"/>
            </a:br>
            <a:endParaRPr dirty="0"/>
          </a:p>
        </p:txBody>
      </p:sp>
      <p:sp>
        <p:nvSpPr>
          <p:cNvPr id="2" name="Rectangle 1">
            <a:extLst>
              <a:ext uri="{FF2B5EF4-FFF2-40B4-BE49-F238E27FC236}">
                <a16:creationId xmlns:a16="http://schemas.microsoft.com/office/drawing/2014/main" id="{00F8BE38-8A91-475D-A7C1-1DF546944C05}"/>
              </a:ext>
            </a:extLst>
          </p:cNvPr>
          <p:cNvSpPr/>
          <p:nvPr/>
        </p:nvSpPr>
        <p:spPr>
          <a:xfrm>
            <a:off x="143839" y="1068593"/>
            <a:ext cx="8630291" cy="523220"/>
          </a:xfrm>
          <a:prstGeom prst="rect">
            <a:avLst/>
          </a:prstGeom>
        </p:spPr>
        <p:txBody>
          <a:bodyPr wrap="square">
            <a:spAutoFit/>
          </a:bodyPr>
          <a:lstStyle/>
          <a:p>
            <a:br>
              <a:rPr lang="en-GB" dirty="0">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TextBox 2">
            <a:extLst>
              <a:ext uri="{FF2B5EF4-FFF2-40B4-BE49-F238E27FC236}">
                <a16:creationId xmlns:a16="http://schemas.microsoft.com/office/drawing/2014/main" id="{718A6812-D598-4AC7-B32A-012E3387C431}"/>
              </a:ext>
            </a:extLst>
          </p:cNvPr>
          <p:cNvSpPr txBox="1"/>
          <p:nvPr/>
        </p:nvSpPr>
        <p:spPr>
          <a:xfrm>
            <a:off x="149382" y="292915"/>
            <a:ext cx="5106256" cy="2893100"/>
          </a:xfrm>
          <a:prstGeom prst="rect">
            <a:avLst/>
          </a:prstGeom>
          <a:noFill/>
        </p:spPr>
        <p:txBody>
          <a:bodyPr wrap="square" rtlCol="0">
            <a:spAutoFit/>
          </a:bodyPr>
          <a:lstStyle/>
          <a:p>
            <a:r>
              <a:rPr lang="en-GB" sz="2800" b="1" dirty="0">
                <a:solidFill>
                  <a:srgbClr val="FF0000"/>
                </a:solidFill>
              </a:rPr>
              <a:t>What is futsal?</a:t>
            </a:r>
          </a:p>
          <a:p>
            <a:endParaRPr lang="en-GB" dirty="0"/>
          </a:p>
          <a:p>
            <a:r>
              <a:rPr lang="en-GB" sz="2000" dirty="0">
                <a:solidFill>
                  <a:schemeClr val="bg1"/>
                </a:solidFill>
              </a:rPr>
              <a:t>Futsal is a small-sided invasion game. The fast moving, skilful version of football originated in South America, and is now a key part of the football culture in many countries around the world. </a:t>
            </a:r>
          </a:p>
          <a:p>
            <a:endParaRPr lang="en-GB" sz="2000" dirty="0">
              <a:solidFill>
                <a:schemeClr val="bg1"/>
              </a:solidFill>
            </a:endParaRPr>
          </a:p>
          <a:p>
            <a:r>
              <a:rPr lang="en-GB" sz="2000" dirty="0">
                <a:solidFill>
                  <a:schemeClr val="bg1"/>
                </a:solidFill>
              </a:rPr>
              <a:t>The key components of futsal are:  </a:t>
            </a:r>
          </a:p>
        </p:txBody>
      </p:sp>
      <p:graphicFrame>
        <p:nvGraphicFramePr>
          <p:cNvPr id="6" name="Content Placeholder 3">
            <a:extLst>
              <a:ext uri="{FF2B5EF4-FFF2-40B4-BE49-F238E27FC236}">
                <a16:creationId xmlns:a16="http://schemas.microsoft.com/office/drawing/2014/main" id="{4D35D9E4-F426-4C29-9CAC-42D362BA8936}"/>
              </a:ext>
            </a:extLst>
          </p:cNvPr>
          <p:cNvGraphicFramePr>
            <a:graphicFrameLocks/>
          </p:cNvGraphicFramePr>
          <p:nvPr>
            <p:extLst>
              <p:ext uri="{D42A27DB-BD31-4B8C-83A1-F6EECF244321}">
                <p14:modId xmlns:p14="http://schemas.microsoft.com/office/powerpoint/2010/main" val="2461581874"/>
              </p:ext>
            </p:extLst>
          </p:nvPr>
        </p:nvGraphicFramePr>
        <p:xfrm>
          <a:off x="3128640" y="914828"/>
          <a:ext cx="7524328" cy="3313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2581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EA48B-90DF-4DFE-8497-05CC366B0EF1}"/>
              </a:ext>
            </a:extLst>
          </p:cNvPr>
          <p:cNvSpPr>
            <a:spLocks noGrp="1"/>
          </p:cNvSpPr>
          <p:nvPr>
            <p:ph type="title"/>
          </p:nvPr>
        </p:nvSpPr>
        <p:spPr/>
        <p:txBody>
          <a:bodyPr/>
          <a:lstStyle/>
          <a:p>
            <a:r>
              <a:rPr lang="en-US" dirty="0"/>
              <a:t>The Football Association</a:t>
            </a:r>
            <a:endParaRPr lang="en-GB" dirty="0"/>
          </a:p>
        </p:txBody>
      </p:sp>
      <p:sp>
        <p:nvSpPr>
          <p:cNvPr id="3" name="Rectangle 2">
            <a:extLst>
              <a:ext uri="{FF2B5EF4-FFF2-40B4-BE49-F238E27FC236}">
                <a16:creationId xmlns:a16="http://schemas.microsoft.com/office/drawing/2014/main" id="{7F7997B1-3A39-4209-AA50-83F592F36AF2}"/>
              </a:ext>
            </a:extLst>
          </p:cNvPr>
          <p:cNvSpPr/>
          <p:nvPr/>
        </p:nvSpPr>
        <p:spPr>
          <a:xfrm>
            <a:off x="71920" y="0"/>
            <a:ext cx="8815226" cy="892552"/>
          </a:xfrm>
          <a:prstGeom prst="rect">
            <a:avLst/>
          </a:prstGeom>
        </p:spPr>
        <p:txBody>
          <a:bodyPr wrap="square">
            <a:spAutoFit/>
          </a:bodyPr>
          <a:lstStyle/>
          <a:p>
            <a:endParaRPr lang="en-GB" sz="2400" dirty="0">
              <a:latin typeface="Arial" panose="020B0604020202020204" pitchFamily="34" charset="0"/>
            </a:endParaRPr>
          </a:p>
          <a:p>
            <a:pPr algn="ctr"/>
            <a:r>
              <a:rPr lang="en-GB" sz="2800" b="1" dirty="0">
                <a:solidFill>
                  <a:srgbClr val="FF0000"/>
                </a:solidFill>
                <a:latin typeface="Arial" panose="020B0604020202020204" pitchFamily="34" charset="0"/>
              </a:rPr>
              <a:t>The Basic Laws of the Game </a:t>
            </a:r>
            <a:endParaRPr lang="en-GB" sz="2800" dirty="0">
              <a:solidFill>
                <a:srgbClr val="FF0000"/>
              </a:solidFill>
            </a:endParaRPr>
          </a:p>
        </p:txBody>
      </p:sp>
      <p:sp>
        <p:nvSpPr>
          <p:cNvPr id="4" name="TextBox 3">
            <a:extLst>
              <a:ext uri="{FF2B5EF4-FFF2-40B4-BE49-F238E27FC236}">
                <a16:creationId xmlns:a16="http://schemas.microsoft.com/office/drawing/2014/main" id="{65BFF295-7B7E-4B41-93FA-F12C2506EACF}"/>
              </a:ext>
            </a:extLst>
          </p:cNvPr>
          <p:cNvSpPr txBox="1"/>
          <p:nvPr/>
        </p:nvSpPr>
        <p:spPr>
          <a:xfrm>
            <a:off x="412385" y="1560605"/>
            <a:ext cx="2853000" cy="2246769"/>
          </a:xfrm>
          <a:prstGeom prst="rect">
            <a:avLst/>
          </a:prstGeom>
          <a:noFill/>
        </p:spPr>
        <p:txBody>
          <a:bodyPr wrap="square" rtlCol="0">
            <a:spAutoFit/>
          </a:bodyPr>
          <a:lstStyle/>
          <a:p>
            <a:r>
              <a:rPr lang="en-GB" sz="2000" dirty="0">
                <a:solidFill>
                  <a:schemeClr val="bg1"/>
                </a:solidFill>
              </a:rPr>
              <a:t>The Pitch</a:t>
            </a:r>
          </a:p>
          <a:p>
            <a:r>
              <a:rPr lang="en-GB" sz="2000" dirty="0">
                <a:solidFill>
                  <a:schemeClr val="bg1"/>
                </a:solidFill>
              </a:rPr>
              <a:t>Head Height</a:t>
            </a:r>
          </a:p>
          <a:p>
            <a:r>
              <a:rPr lang="en-GB" sz="2000" dirty="0">
                <a:solidFill>
                  <a:schemeClr val="bg1"/>
                </a:solidFill>
              </a:rPr>
              <a:t>Substitutions</a:t>
            </a:r>
          </a:p>
          <a:p>
            <a:r>
              <a:rPr lang="en-GB" sz="2000" dirty="0">
                <a:solidFill>
                  <a:schemeClr val="bg1"/>
                </a:solidFill>
              </a:rPr>
              <a:t>Kick In</a:t>
            </a:r>
          </a:p>
          <a:p>
            <a:r>
              <a:rPr lang="en-GB" sz="2000" dirty="0">
                <a:solidFill>
                  <a:schemeClr val="bg1"/>
                </a:solidFill>
              </a:rPr>
              <a:t>Four Second Rule </a:t>
            </a:r>
          </a:p>
          <a:p>
            <a:r>
              <a:rPr lang="en-GB" sz="2000" dirty="0">
                <a:solidFill>
                  <a:schemeClr val="bg1"/>
                </a:solidFill>
              </a:rPr>
              <a:t>Duration</a:t>
            </a:r>
          </a:p>
          <a:p>
            <a:r>
              <a:rPr lang="en-GB" sz="2000" dirty="0">
                <a:solidFill>
                  <a:schemeClr val="bg1"/>
                </a:solidFill>
              </a:rPr>
              <a:t>Timeouts</a:t>
            </a:r>
          </a:p>
        </p:txBody>
      </p:sp>
      <p:sp>
        <p:nvSpPr>
          <p:cNvPr id="5" name="TextBox 4">
            <a:extLst>
              <a:ext uri="{FF2B5EF4-FFF2-40B4-BE49-F238E27FC236}">
                <a16:creationId xmlns:a16="http://schemas.microsoft.com/office/drawing/2014/main" id="{107AE4CC-05CB-4D86-90B4-F10530B52E1B}"/>
              </a:ext>
            </a:extLst>
          </p:cNvPr>
          <p:cNvSpPr txBox="1"/>
          <p:nvPr/>
        </p:nvSpPr>
        <p:spPr>
          <a:xfrm>
            <a:off x="6145967" y="1560737"/>
            <a:ext cx="2585648" cy="1938992"/>
          </a:xfrm>
          <a:prstGeom prst="rect">
            <a:avLst/>
          </a:prstGeom>
          <a:noFill/>
        </p:spPr>
        <p:txBody>
          <a:bodyPr wrap="square" rtlCol="0">
            <a:spAutoFit/>
          </a:bodyPr>
          <a:lstStyle/>
          <a:p>
            <a:r>
              <a:rPr lang="en-GB" sz="2000" dirty="0">
                <a:solidFill>
                  <a:schemeClr val="bg1"/>
                </a:solidFill>
              </a:rPr>
              <a:t>Match Officials </a:t>
            </a:r>
          </a:p>
          <a:p>
            <a:r>
              <a:rPr lang="en-GB" sz="2000" dirty="0">
                <a:solidFill>
                  <a:schemeClr val="bg1"/>
                </a:solidFill>
              </a:rPr>
              <a:t>The 5m Rule </a:t>
            </a:r>
          </a:p>
          <a:p>
            <a:r>
              <a:rPr lang="en-GB" sz="2000" dirty="0">
                <a:solidFill>
                  <a:schemeClr val="bg1"/>
                </a:solidFill>
              </a:rPr>
              <a:t>Goalkeeper</a:t>
            </a:r>
          </a:p>
          <a:p>
            <a:r>
              <a:rPr lang="en-GB" sz="2000" dirty="0">
                <a:solidFill>
                  <a:schemeClr val="bg1"/>
                </a:solidFill>
              </a:rPr>
              <a:t>Back Passes</a:t>
            </a:r>
          </a:p>
          <a:p>
            <a:r>
              <a:rPr lang="en-GB" sz="2000" dirty="0">
                <a:solidFill>
                  <a:schemeClr val="bg1"/>
                </a:solidFill>
              </a:rPr>
              <a:t>Red Cards</a:t>
            </a:r>
          </a:p>
          <a:p>
            <a:r>
              <a:rPr lang="en-GB" sz="2000" dirty="0">
                <a:solidFill>
                  <a:schemeClr val="bg1"/>
                </a:solidFill>
              </a:rPr>
              <a:t>Accumulated Fouls </a:t>
            </a:r>
          </a:p>
        </p:txBody>
      </p:sp>
      <p:pic>
        <p:nvPicPr>
          <p:cNvPr id="2050" name="Picture 2" descr="FA Futsal Referee Course - Derbyshire FA">
            <a:extLst>
              <a:ext uri="{FF2B5EF4-FFF2-40B4-BE49-F238E27FC236}">
                <a16:creationId xmlns:a16="http://schemas.microsoft.com/office/drawing/2014/main" id="{033F6CEE-A705-4782-9FA9-A45974444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3368" y="960904"/>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website for the English football association, the Emirates FA Cup and  the England football team">
            <a:extLst>
              <a:ext uri="{FF2B5EF4-FFF2-40B4-BE49-F238E27FC236}">
                <a16:creationId xmlns:a16="http://schemas.microsoft.com/office/drawing/2014/main" id="{B206D337-1825-4B31-BEC0-0358429BC6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9080" y="2921759"/>
            <a:ext cx="2876550"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266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D208E-E683-4336-A882-17D2E2B5DB3B}"/>
              </a:ext>
            </a:extLst>
          </p:cNvPr>
          <p:cNvSpPr>
            <a:spLocks noGrp="1"/>
          </p:cNvSpPr>
          <p:nvPr>
            <p:ph type="title"/>
          </p:nvPr>
        </p:nvSpPr>
        <p:spPr/>
        <p:txBody>
          <a:bodyPr/>
          <a:lstStyle/>
          <a:p>
            <a:r>
              <a:rPr lang="en-US" dirty="0"/>
              <a:t>The Football Association</a:t>
            </a:r>
            <a:endParaRPr lang="en-GB" dirty="0"/>
          </a:p>
        </p:txBody>
      </p:sp>
      <p:sp>
        <p:nvSpPr>
          <p:cNvPr id="4" name="Rectangle 3">
            <a:extLst>
              <a:ext uri="{FF2B5EF4-FFF2-40B4-BE49-F238E27FC236}">
                <a16:creationId xmlns:a16="http://schemas.microsoft.com/office/drawing/2014/main" id="{8A441F99-06AA-4F25-BC5B-BA294DC13914}"/>
              </a:ext>
            </a:extLst>
          </p:cNvPr>
          <p:cNvSpPr/>
          <p:nvPr/>
        </p:nvSpPr>
        <p:spPr>
          <a:xfrm>
            <a:off x="200346" y="205950"/>
            <a:ext cx="8743307" cy="4370427"/>
          </a:xfrm>
          <a:prstGeom prst="rect">
            <a:avLst/>
          </a:prstGeom>
        </p:spPr>
        <p:txBody>
          <a:bodyPr wrap="square">
            <a:spAutoFit/>
          </a:bodyPr>
          <a:lstStyle/>
          <a:p>
            <a:r>
              <a:rPr lang="en-GB" sz="2800" b="1" dirty="0">
                <a:solidFill>
                  <a:srgbClr val="FF0000"/>
                </a:solidFill>
                <a:latin typeface="Arial" panose="020B0604020202020204" pitchFamily="34" charset="0"/>
              </a:rPr>
              <a:t>Core Techniques</a:t>
            </a:r>
          </a:p>
          <a:p>
            <a:r>
              <a:rPr lang="en-GB" sz="1600" b="1" u="sng" dirty="0">
                <a:solidFill>
                  <a:schemeClr val="bg1"/>
                </a:solidFill>
                <a:latin typeface="Arial" panose="020B0604020202020204" pitchFamily="34" charset="0"/>
              </a:rPr>
              <a:t>Control</a:t>
            </a:r>
            <a:r>
              <a:rPr lang="en-GB" sz="1600" b="1" dirty="0">
                <a:solidFill>
                  <a:schemeClr val="bg1"/>
                </a:solidFill>
                <a:latin typeface="Arial" panose="020B0604020202020204" pitchFamily="34" charset="0"/>
              </a:rPr>
              <a:t> </a:t>
            </a:r>
            <a:r>
              <a:rPr lang="en-GB" dirty="0">
                <a:solidFill>
                  <a:schemeClr val="bg1"/>
                </a:solidFill>
                <a:latin typeface="Arial" panose="020B0604020202020204" pitchFamily="34" charset="0"/>
              </a:rPr>
              <a:t>• It is easiest to control and manipulate the ball if players use the sole of the foot.</a:t>
            </a:r>
          </a:p>
          <a:p>
            <a:endParaRPr lang="en-GB" dirty="0">
              <a:solidFill>
                <a:schemeClr val="bg1"/>
              </a:solidFill>
              <a:latin typeface="Arial" panose="020B0604020202020204" pitchFamily="34" charset="0"/>
            </a:endParaRPr>
          </a:p>
          <a:p>
            <a:r>
              <a:rPr lang="en-GB" sz="1600" b="1" u="sng" dirty="0">
                <a:solidFill>
                  <a:schemeClr val="bg1"/>
                </a:solidFill>
                <a:latin typeface="Arial" panose="020B0604020202020204" pitchFamily="34" charset="0"/>
              </a:rPr>
              <a:t>Traveling with the ball </a:t>
            </a:r>
            <a:r>
              <a:rPr lang="en-GB" dirty="0">
                <a:solidFill>
                  <a:schemeClr val="bg1"/>
                </a:solidFill>
                <a:latin typeface="Arial" panose="020B0604020202020204" pitchFamily="34" charset="0"/>
              </a:rPr>
              <a:t>• The sole of the foot is often used when travelling with the ball to keep the ball close, to allow shorter stride patterns and to enable a quicker change of direction. </a:t>
            </a:r>
          </a:p>
          <a:p>
            <a:endParaRPr lang="en-GB" dirty="0">
              <a:solidFill>
                <a:schemeClr val="bg1"/>
              </a:solidFill>
              <a:latin typeface="Arial" panose="020B0604020202020204" pitchFamily="34" charset="0"/>
            </a:endParaRPr>
          </a:p>
          <a:p>
            <a:r>
              <a:rPr lang="en-GB" sz="1600" b="1" u="sng" dirty="0">
                <a:solidFill>
                  <a:schemeClr val="bg1"/>
                </a:solidFill>
                <a:latin typeface="Arial" panose="020B0604020202020204" pitchFamily="34" charset="0"/>
              </a:rPr>
              <a:t>Passing</a:t>
            </a:r>
            <a:r>
              <a:rPr lang="en-GB" sz="1600" b="1" dirty="0">
                <a:solidFill>
                  <a:schemeClr val="bg1"/>
                </a:solidFill>
                <a:latin typeface="Arial" panose="020B0604020202020204" pitchFamily="34" charset="0"/>
              </a:rPr>
              <a:t> </a:t>
            </a:r>
            <a:r>
              <a:rPr lang="en-GB" dirty="0">
                <a:solidFill>
                  <a:schemeClr val="bg1"/>
                </a:solidFill>
                <a:latin typeface="Arial" panose="020B0604020202020204" pitchFamily="34" charset="0"/>
              </a:rPr>
              <a:t>• The most common passes in futsal are the 1-2 or wall pass around a defender, diagonal passes between players and little lifted passes over the defender’s feet (it is often called a ‘parallel pass’ if a winger lifts the ball down the line for a deeper player to run on to). </a:t>
            </a:r>
          </a:p>
          <a:p>
            <a:endParaRPr lang="en-GB" dirty="0">
              <a:solidFill>
                <a:schemeClr val="bg1"/>
              </a:solidFill>
              <a:latin typeface="Arial" panose="020B0604020202020204" pitchFamily="34" charset="0"/>
            </a:endParaRPr>
          </a:p>
          <a:p>
            <a:r>
              <a:rPr lang="en-GB" sz="1600" b="1" u="sng" dirty="0">
                <a:solidFill>
                  <a:schemeClr val="bg1"/>
                </a:solidFill>
                <a:latin typeface="Arial" panose="020B0604020202020204" pitchFamily="34" charset="0"/>
              </a:rPr>
              <a:t>Finishing </a:t>
            </a:r>
            <a:r>
              <a:rPr lang="en-GB" dirty="0">
                <a:solidFill>
                  <a:schemeClr val="bg1"/>
                </a:solidFill>
                <a:latin typeface="Arial" panose="020B0604020202020204" pitchFamily="34" charset="0"/>
              </a:rPr>
              <a:t>• It is common in futsal that a lot of goals are scored as a first time finish, or with a toe poke and a lot of goals in futsal are finishes at the second/far post. </a:t>
            </a:r>
          </a:p>
          <a:p>
            <a:endParaRPr lang="en-GB" dirty="0">
              <a:solidFill>
                <a:schemeClr val="bg1"/>
              </a:solidFill>
              <a:latin typeface="Arial" panose="020B0604020202020204" pitchFamily="34" charset="0"/>
            </a:endParaRPr>
          </a:p>
          <a:p>
            <a:r>
              <a:rPr lang="en-GB" sz="1600" b="1" u="sng" dirty="0">
                <a:solidFill>
                  <a:schemeClr val="bg1"/>
                </a:solidFill>
                <a:latin typeface="Arial" panose="020B0604020202020204" pitchFamily="34" charset="0"/>
              </a:rPr>
              <a:t>Playing, moving and feinting </a:t>
            </a:r>
            <a:r>
              <a:rPr lang="en-GB" dirty="0">
                <a:solidFill>
                  <a:schemeClr val="bg1"/>
                </a:solidFill>
                <a:latin typeface="Arial" panose="020B0604020202020204" pitchFamily="34" charset="0"/>
              </a:rPr>
              <a:t>• Players are frequently marked tightly and need to be creative with movement to create space as an individual and as a team. </a:t>
            </a:r>
          </a:p>
          <a:p>
            <a:endParaRPr lang="en-GB" dirty="0">
              <a:solidFill>
                <a:schemeClr val="bg1"/>
              </a:solidFill>
              <a:latin typeface="Arial" panose="020B0604020202020204" pitchFamily="34" charset="0"/>
            </a:endParaRPr>
          </a:p>
          <a:p>
            <a:r>
              <a:rPr lang="en-GB" sz="1600" b="1" u="sng" dirty="0">
                <a:solidFill>
                  <a:schemeClr val="bg1"/>
                </a:solidFill>
                <a:latin typeface="Arial" panose="020B0604020202020204" pitchFamily="34" charset="0"/>
              </a:rPr>
              <a:t>Defending</a:t>
            </a:r>
            <a:r>
              <a:rPr lang="en-GB" sz="1600" b="1" dirty="0">
                <a:solidFill>
                  <a:schemeClr val="bg1"/>
                </a:solidFill>
                <a:latin typeface="Arial" panose="020B0604020202020204" pitchFamily="34" charset="0"/>
              </a:rPr>
              <a:t> </a:t>
            </a:r>
            <a:r>
              <a:rPr lang="en-GB" dirty="0">
                <a:solidFill>
                  <a:schemeClr val="bg1"/>
                </a:solidFill>
                <a:latin typeface="Arial" panose="020B0604020202020204" pitchFamily="34" charset="0"/>
              </a:rPr>
              <a:t>• 1v1 defending is very important, so players must stay low in order to change direction more easily and follow the attacker. Team defending is very important, so players should try to cover their mates. </a:t>
            </a:r>
            <a:endParaRPr lang="en-GB" dirty="0">
              <a:solidFill>
                <a:schemeClr val="bg1"/>
              </a:solidFill>
            </a:endParaRPr>
          </a:p>
        </p:txBody>
      </p:sp>
    </p:spTree>
    <p:extLst>
      <p:ext uri="{BB962C8B-B14F-4D97-AF65-F5344CB8AC3E}">
        <p14:creationId xmlns:p14="http://schemas.microsoft.com/office/powerpoint/2010/main" val="2453314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3"/>
          </p:nvPr>
        </p:nvSpPr>
        <p:spPr/>
        <p:txBody>
          <a:bodyPr/>
          <a:lstStyle/>
          <a:p>
            <a:r>
              <a:rPr lang="en-US" dirty="0"/>
              <a:t>The Football Association</a:t>
            </a:r>
            <a:br>
              <a:rPr lang="en-US" dirty="0"/>
            </a:br>
            <a:endParaRPr lang="en-US" dirty="0"/>
          </a:p>
        </p:txBody>
      </p:sp>
      <p:sp>
        <p:nvSpPr>
          <p:cNvPr id="3" name="Title 2">
            <a:extLst>
              <a:ext uri="{FF2B5EF4-FFF2-40B4-BE49-F238E27FC236}">
                <a16:creationId xmlns:a16="http://schemas.microsoft.com/office/drawing/2014/main" id="{6854FEEE-C56E-4AC9-A5D2-0608AC5658B0}"/>
              </a:ext>
            </a:extLst>
          </p:cNvPr>
          <p:cNvSpPr>
            <a:spLocks noGrp="1"/>
          </p:cNvSpPr>
          <p:nvPr>
            <p:ph type="title"/>
          </p:nvPr>
        </p:nvSpPr>
        <p:spPr>
          <a:xfrm>
            <a:off x="344470" y="245693"/>
            <a:ext cx="8255100" cy="327600"/>
          </a:xfrm>
        </p:spPr>
        <p:txBody>
          <a:bodyPr/>
          <a:lstStyle/>
          <a:p>
            <a:r>
              <a:rPr lang="en-GB" sz="2800" b="1" dirty="0">
                <a:solidFill>
                  <a:srgbClr val="FF0000"/>
                </a:solidFill>
              </a:rPr>
              <a:t>Benefits of futsal for students </a:t>
            </a:r>
          </a:p>
        </p:txBody>
      </p:sp>
      <p:sp>
        <p:nvSpPr>
          <p:cNvPr id="2" name="Rectangle 1">
            <a:extLst>
              <a:ext uri="{FF2B5EF4-FFF2-40B4-BE49-F238E27FC236}">
                <a16:creationId xmlns:a16="http://schemas.microsoft.com/office/drawing/2014/main" id="{3E267B8C-3E45-4B33-9050-116EB2DC77A8}"/>
              </a:ext>
            </a:extLst>
          </p:cNvPr>
          <p:cNvSpPr/>
          <p:nvPr/>
        </p:nvSpPr>
        <p:spPr>
          <a:xfrm>
            <a:off x="321210" y="802035"/>
            <a:ext cx="8672888" cy="3477875"/>
          </a:xfrm>
          <a:prstGeom prst="rect">
            <a:avLst/>
          </a:prstGeom>
        </p:spPr>
        <p:txBody>
          <a:bodyPr wrap="square">
            <a:spAutoFit/>
          </a:bodyPr>
          <a:lstStyle/>
          <a:p>
            <a:r>
              <a:rPr lang="en-GB" sz="2000" dirty="0">
                <a:solidFill>
                  <a:schemeClr val="bg1"/>
                </a:solidFill>
                <a:latin typeface="Arial" panose="020B0604020202020204" pitchFamily="34" charset="0"/>
              </a:rPr>
              <a:t>A hard surface means the ball travels faster and players can change direction quicker and more often.</a:t>
            </a:r>
          </a:p>
          <a:p>
            <a:endParaRPr lang="en-GB" sz="2000" dirty="0">
              <a:solidFill>
                <a:schemeClr val="bg1"/>
              </a:solidFill>
              <a:latin typeface="Arial" panose="020B0604020202020204" pitchFamily="34" charset="0"/>
            </a:endParaRPr>
          </a:p>
          <a:p>
            <a:r>
              <a:rPr lang="en-GB" sz="2000" dirty="0">
                <a:solidFill>
                  <a:schemeClr val="bg1"/>
                </a:solidFill>
                <a:latin typeface="Arial" panose="020B0604020202020204" pitchFamily="34" charset="0"/>
              </a:rPr>
              <a:t>Also, due to the increased speed of the game, players develop their fitness levels quickly and have to control their emotions in challenging situations. </a:t>
            </a:r>
          </a:p>
          <a:p>
            <a:endParaRPr lang="en-GB" sz="2000" dirty="0">
              <a:solidFill>
                <a:schemeClr val="bg1"/>
              </a:solidFill>
              <a:latin typeface="Arial" panose="020B0604020202020204" pitchFamily="34" charset="0"/>
            </a:endParaRPr>
          </a:p>
          <a:p>
            <a:r>
              <a:rPr lang="en-GB" sz="2000" dirty="0">
                <a:solidFill>
                  <a:schemeClr val="bg1"/>
                </a:solidFill>
                <a:latin typeface="Arial" panose="020B0604020202020204" pitchFamily="34" charset="0"/>
              </a:rPr>
              <a:t>Futsal teams operate in smaller spaces which ensure players are more involved and engaged because they have more touches of the ball, take more shots and are closer to the ball to make more defensive actions. Furthermore, players have more decisions to make. </a:t>
            </a:r>
          </a:p>
          <a:p>
            <a:endParaRPr lang="en-GB" sz="2000" dirty="0">
              <a:solidFill>
                <a:schemeClr val="bg1"/>
              </a:solidFill>
              <a:latin typeface="Arial" panose="020B0604020202020204" pitchFamily="34" charset="0"/>
            </a:endParaRPr>
          </a:p>
        </p:txBody>
      </p:sp>
    </p:spTree>
    <p:extLst>
      <p:ext uri="{BB962C8B-B14F-4D97-AF65-F5344CB8AC3E}">
        <p14:creationId xmlns:p14="http://schemas.microsoft.com/office/powerpoint/2010/main" val="2473223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E13272-E8EE-4C59-AB51-B3E90F056A3A}"/>
              </a:ext>
            </a:extLst>
          </p:cNvPr>
          <p:cNvSpPr>
            <a:spLocks noGrp="1"/>
          </p:cNvSpPr>
          <p:nvPr>
            <p:ph type="title" idx="3"/>
          </p:nvPr>
        </p:nvSpPr>
        <p:spPr/>
        <p:txBody>
          <a:bodyPr/>
          <a:lstStyle/>
          <a:p>
            <a:r>
              <a:rPr lang="en-US" dirty="0"/>
              <a:t>The Football Association</a:t>
            </a:r>
            <a:endParaRPr lang="en-GB" dirty="0"/>
          </a:p>
        </p:txBody>
      </p:sp>
      <p:sp>
        <p:nvSpPr>
          <p:cNvPr id="6" name="Rectangle 5">
            <a:extLst>
              <a:ext uri="{FF2B5EF4-FFF2-40B4-BE49-F238E27FC236}">
                <a16:creationId xmlns:a16="http://schemas.microsoft.com/office/drawing/2014/main" id="{9E3A8B0A-A2C0-4E62-AE50-43CD60D42AE2}"/>
              </a:ext>
            </a:extLst>
          </p:cNvPr>
          <p:cNvSpPr/>
          <p:nvPr/>
        </p:nvSpPr>
        <p:spPr>
          <a:xfrm>
            <a:off x="214814" y="1140589"/>
            <a:ext cx="8514412" cy="2862322"/>
          </a:xfrm>
          <a:prstGeom prst="rect">
            <a:avLst/>
          </a:prstGeom>
        </p:spPr>
        <p:txBody>
          <a:bodyPr wrap="square">
            <a:spAutoFit/>
          </a:bodyPr>
          <a:lstStyle/>
          <a:p>
            <a:r>
              <a:rPr lang="en-GB" sz="2000" dirty="0">
                <a:solidFill>
                  <a:schemeClr val="bg1"/>
                </a:solidFill>
                <a:latin typeface="Arial" panose="020B0604020202020204" pitchFamily="34" charset="0"/>
              </a:rPr>
              <a:t>Playing to lines also ensures players have to be in control of the ball at all times to stop it going out of play. </a:t>
            </a:r>
          </a:p>
          <a:p>
            <a:endParaRPr lang="en-GB" sz="2000" dirty="0">
              <a:solidFill>
                <a:schemeClr val="bg1"/>
              </a:solidFill>
              <a:latin typeface="Arial" panose="020B0604020202020204" pitchFamily="34" charset="0"/>
            </a:endParaRPr>
          </a:p>
          <a:p>
            <a:r>
              <a:rPr lang="en-GB" sz="2000" dirty="0">
                <a:solidFill>
                  <a:schemeClr val="bg1"/>
                </a:solidFill>
                <a:latin typeface="Arial" panose="020B0604020202020204" pitchFamily="34" charset="0"/>
              </a:rPr>
              <a:t>The futsal ball doesn’t bounce as high as a football so it spends more time on the floor and is therefore easier to control which leads to a higher number of short passes in games. </a:t>
            </a:r>
          </a:p>
          <a:p>
            <a:endParaRPr lang="en-GB" sz="2000" dirty="0">
              <a:solidFill>
                <a:schemeClr val="bg1"/>
              </a:solidFill>
              <a:latin typeface="Arial" panose="020B0604020202020204" pitchFamily="34" charset="0"/>
            </a:endParaRPr>
          </a:p>
          <a:p>
            <a:r>
              <a:rPr lang="en-GB" sz="2000" dirty="0">
                <a:solidFill>
                  <a:schemeClr val="bg1"/>
                </a:solidFill>
                <a:latin typeface="Arial" panose="020B0604020202020204" pitchFamily="34" charset="0"/>
              </a:rPr>
              <a:t>The smaller, narrower goals make it harder to score which challenges the attackers more. </a:t>
            </a:r>
            <a:endParaRPr lang="en-GB" sz="2000" dirty="0">
              <a:solidFill>
                <a:schemeClr val="bg1"/>
              </a:solidFill>
            </a:endParaRPr>
          </a:p>
        </p:txBody>
      </p:sp>
      <p:sp>
        <p:nvSpPr>
          <p:cNvPr id="7" name="Title 2">
            <a:extLst>
              <a:ext uri="{FF2B5EF4-FFF2-40B4-BE49-F238E27FC236}">
                <a16:creationId xmlns:a16="http://schemas.microsoft.com/office/drawing/2014/main" id="{0C6FB27E-B980-4856-8700-E1B004AA4D03}"/>
              </a:ext>
            </a:extLst>
          </p:cNvPr>
          <p:cNvSpPr>
            <a:spLocks noGrp="1"/>
          </p:cNvSpPr>
          <p:nvPr>
            <p:ph type="title"/>
          </p:nvPr>
        </p:nvSpPr>
        <p:spPr>
          <a:xfrm>
            <a:off x="344470" y="245693"/>
            <a:ext cx="8255100" cy="327600"/>
          </a:xfrm>
        </p:spPr>
        <p:txBody>
          <a:bodyPr/>
          <a:lstStyle/>
          <a:p>
            <a:r>
              <a:rPr lang="en-GB" sz="2800" b="1" dirty="0">
                <a:solidFill>
                  <a:srgbClr val="FF0000"/>
                </a:solidFill>
              </a:rPr>
              <a:t>Benefits of futsal for students </a:t>
            </a:r>
          </a:p>
        </p:txBody>
      </p:sp>
    </p:spTree>
    <p:extLst>
      <p:ext uri="{BB962C8B-B14F-4D97-AF65-F5344CB8AC3E}">
        <p14:creationId xmlns:p14="http://schemas.microsoft.com/office/powerpoint/2010/main" val="331626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4C3EAC-4105-465D-ADB5-831D0140E26B}"/>
              </a:ext>
            </a:extLst>
          </p:cNvPr>
          <p:cNvSpPr/>
          <p:nvPr/>
        </p:nvSpPr>
        <p:spPr>
          <a:xfrm>
            <a:off x="140217" y="98653"/>
            <a:ext cx="2228230" cy="3970318"/>
          </a:xfrm>
          <a:prstGeom prst="rect">
            <a:avLst/>
          </a:prstGeom>
          <a:solidFill>
            <a:srgbClr val="FF0000"/>
          </a:solidFill>
        </p:spPr>
        <p:txBody>
          <a:bodyPr wrap="square">
            <a:spAutoFit/>
          </a:bodyPr>
          <a:lstStyle/>
          <a:p>
            <a:r>
              <a:rPr lang="en-GB" b="1" u="sng" dirty="0">
                <a:solidFill>
                  <a:schemeClr val="bg1"/>
                </a:solidFill>
              </a:rPr>
              <a:t>TECHNICAL/TACTICAL</a:t>
            </a:r>
          </a:p>
          <a:p>
            <a:endParaRPr lang="en-GB" b="1" dirty="0">
              <a:solidFill>
                <a:schemeClr val="bg1"/>
              </a:solidFill>
            </a:endParaRPr>
          </a:p>
          <a:p>
            <a:r>
              <a:rPr lang="en-GB" b="1" dirty="0">
                <a:solidFill>
                  <a:schemeClr val="bg1"/>
                </a:solidFill>
              </a:rPr>
              <a:t>Core Techniques:</a:t>
            </a:r>
          </a:p>
          <a:p>
            <a:r>
              <a:rPr lang="en-GB" dirty="0">
                <a:solidFill>
                  <a:schemeClr val="bg1"/>
                </a:solidFill>
              </a:rPr>
              <a:t>Control (Using the Sole)</a:t>
            </a:r>
          </a:p>
          <a:p>
            <a:r>
              <a:rPr lang="en-GB" dirty="0">
                <a:solidFill>
                  <a:schemeClr val="bg1"/>
                </a:solidFill>
              </a:rPr>
              <a:t>Passing (Wall/</a:t>
            </a:r>
            <a:r>
              <a:rPr lang="en-GB" dirty="0" err="1">
                <a:solidFill>
                  <a:schemeClr val="bg1"/>
                </a:solidFill>
              </a:rPr>
              <a:t>Paralell</a:t>
            </a:r>
            <a:r>
              <a:rPr lang="en-GB" dirty="0">
                <a:solidFill>
                  <a:schemeClr val="bg1"/>
                </a:solidFill>
              </a:rPr>
              <a:t>)</a:t>
            </a:r>
          </a:p>
          <a:p>
            <a:r>
              <a:rPr lang="en-GB" dirty="0">
                <a:solidFill>
                  <a:schemeClr val="bg1"/>
                </a:solidFill>
              </a:rPr>
              <a:t>Finishing (Toe Shot)</a:t>
            </a:r>
          </a:p>
          <a:p>
            <a:r>
              <a:rPr lang="en-GB" dirty="0">
                <a:solidFill>
                  <a:schemeClr val="bg1"/>
                </a:solidFill>
              </a:rPr>
              <a:t>Playing/Moving/Feinting</a:t>
            </a:r>
          </a:p>
          <a:p>
            <a:r>
              <a:rPr lang="en-GB" dirty="0">
                <a:solidFill>
                  <a:schemeClr val="bg1"/>
                </a:solidFill>
              </a:rPr>
              <a:t>Traveling with the ball </a:t>
            </a:r>
          </a:p>
          <a:p>
            <a:r>
              <a:rPr lang="en-GB" dirty="0">
                <a:solidFill>
                  <a:schemeClr val="bg1"/>
                </a:solidFill>
              </a:rPr>
              <a:t>Defending </a:t>
            </a:r>
          </a:p>
          <a:p>
            <a:endParaRPr lang="en-GB" dirty="0">
              <a:solidFill>
                <a:schemeClr val="bg1"/>
              </a:solidFill>
            </a:endParaRPr>
          </a:p>
          <a:p>
            <a:r>
              <a:rPr lang="en-GB" dirty="0">
                <a:solidFill>
                  <a:schemeClr val="bg1"/>
                </a:solidFill>
              </a:rPr>
              <a:t>Desire/ability to retain ball</a:t>
            </a:r>
          </a:p>
          <a:p>
            <a:r>
              <a:rPr lang="en-GB" dirty="0">
                <a:solidFill>
                  <a:schemeClr val="bg1"/>
                </a:solidFill>
              </a:rPr>
              <a:t>1 v 1 attacking situations</a:t>
            </a:r>
          </a:p>
          <a:p>
            <a:r>
              <a:rPr lang="en-GB" dirty="0">
                <a:solidFill>
                  <a:schemeClr val="bg1"/>
                </a:solidFill>
              </a:rPr>
              <a:t>1 v 1 defensive situations</a:t>
            </a:r>
          </a:p>
          <a:p>
            <a:r>
              <a:rPr lang="en-GB" dirty="0">
                <a:solidFill>
                  <a:schemeClr val="bg1"/>
                </a:solidFill>
              </a:rPr>
              <a:t>Decision making </a:t>
            </a:r>
          </a:p>
          <a:p>
            <a:r>
              <a:rPr lang="en-GB" dirty="0">
                <a:solidFill>
                  <a:schemeClr val="bg1"/>
                </a:solidFill>
              </a:rPr>
              <a:t>Understanding Set Plays</a:t>
            </a:r>
          </a:p>
          <a:p>
            <a:r>
              <a:rPr lang="en-GB" dirty="0">
                <a:solidFill>
                  <a:schemeClr val="bg1"/>
                </a:solidFill>
              </a:rPr>
              <a:t>Understanding Role </a:t>
            </a:r>
            <a:br>
              <a:rPr lang="en-GB" dirty="0"/>
            </a:br>
            <a:br>
              <a:rPr lang="en-GB" dirty="0"/>
            </a:br>
            <a:endParaRPr lang="en-GB" dirty="0"/>
          </a:p>
        </p:txBody>
      </p:sp>
      <p:sp>
        <p:nvSpPr>
          <p:cNvPr id="8" name="Title 8">
            <a:extLst>
              <a:ext uri="{FF2B5EF4-FFF2-40B4-BE49-F238E27FC236}">
                <a16:creationId xmlns:a16="http://schemas.microsoft.com/office/drawing/2014/main" id="{5CA634FC-9BC5-4F8F-B1F3-277C08CF8213}"/>
              </a:ext>
            </a:extLst>
          </p:cNvPr>
          <p:cNvSpPr>
            <a:spLocks noGrp="1"/>
          </p:cNvSpPr>
          <p:nvPr>
            <p:ph type="title" idx="3"/>
          </p:nvPr>
        </p:nvSpPr>
        <p:spPr>
          <a:xfrm>
            <a:off x="687388" y="4799013"/>
            <a:ext cx="2852737" cy="138112"/>
          </a:xfrm>
        </p:spPr>
        <p:txBody>
          <a:bodyPr/>
          <a:lstStyle/>
          <a:p>
            <a:r>
              <a:rPr lang="en-US" dirty="0"/>
              <a:t>The Football Association</a:t>
            </a:r>
            <a:br>
              <a:rPr lang="en-US" dirty="0"/>
            </a:br>
            <a:endParaRPr lang="en-US" dirty="0"/>
          </a:p>
        </p:txBody>
      </p:sp>
      <p:sp>
        <p:nvSpPr>
          <p:cNvPr id="4" name="Rectangle 3">
            <a:extLst>
              <a:ext uri="{FF2B5EF4-FFF2-40B4-BE49-F238E27FC236}">
                <a16:creationId xmlns:a16="http://schemas.microsoft.com/office/drawing/2014/main" id="{031FD85A-917B-4173-A914-E94B643961C1}"/>
              </a:ext>
            </a:extLst>
          </p:cNvPr>
          <p:cNvSpPr/>
          <p:nvPr/>
        </p:nvSpPr>
        <p:spPr>
          <a:xfrm>
            <a:off x="2569465" y="98653"/>
            <a:ext cx="2002535" cy="3970318"/>
          </a:xfrm>
          <a:prstGeom prst="rect">
            <a:avLst/>
          </a:prstGeom>
          <a:solidFill>
            <a:srgbClr val="FFFF00"/>
          </a:solidFill>
        </p:spPr>
        <p:txBody>
          <a:bodyPr wrap="square">
            <a:spAutoFit/>
          </a:bodyPr>
          <a:lstStyle/>
          <a:p>
            <a:r>
              <a:rPr lang="en-GB" b="1" u="sng" dirty="0">
                <a:solidFill>
                  <a:schemeClr val="tx1"/>
                </a:solidFill>
              </a:rPr>
              <a:t>PHYSICAL</a:t>
            </a:r>
          </a:p>
          <a:p>
            <a:endParaRPr lang="en-GB" b="1" u="sng" dirty="0">
              <a:solidFill>
                <a:schemeClr val="tx1"/>
              </a:solidFill>
            </a:endParaRPr>
          </a:p>
          <a:p>
            <a:r>
              <a:rPr lang="en-GB" dirty="0"/>
              <a:t>Agility</a:t>
            </a:r>
          </a:p>
          <a:p>
            <a:r>
              <a:rPr lang="en-GB" dirty="0"/>
              <a:t>Balance</a:t>
            </a:r>
          </a:p>
          <a:p>
            <a:r>
              <a:rPr lang="en-GB" dirty="0"/>
              <a:t>Coordination</a:t>
            </a:r>
          </a:p>
          <a:p>
            <a:r>
              <a:rPr lang="en-GB" dirty="0"/>
              <a:t>Speed</a:t>
            </a:r>
          </a:p>
          <a:p>
            <a:r>
              <a:rPr lang="en-GB" dirty="0"/>
              <a:t>Strength</a:t>
            </a:r>
          </a:p>
          <a:p>
            <a:r>
              <a:rPr lang="en-GB" dirty="0"/>
              <a:t>Mobility</a:t>
            </a:r>
          </a:p>
          <a:p>
            <a:r>
              <a:rPr lang="en-GB" dirty="0"/>
              <a:t>Flexibility</a:t>
            </a:r>
          </a:p>
          <a:p>
            <a:r>
              <a:rPr lang="en-GB" dirty="0"/>
              <a:t>Reactions </a:t>
            </a:r>
          </a:p>
          <a:p>
            <a:endParaRPr lang="en-GB" dirty="0"/>
          </a:p>
          <a:p>
            <a:r>
              <a:rPr lang="en-GB" b="1" dirty="0"/>
              <a:t>Fundamental movements: </a:t>
            </a:r>
            <a:r>
              <a:rPr lang="en-GB" dirty="0"/>
              <a:t>Travelling &amp; stopping</a:t>
            </a:r>
          </a:p>
          <a:p>
            <a:r>
              <a:rPr lang="en-GB" b="1" dirty="0"/>
              <a:t>Futsal functional movements: </a:t>
            </a:r>
            <a:r>
              <a:rPr lang="en-GB" dirty="0"/>
              <a:t>Quick accelerations and decelerations.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32C3B6C2-B49B-4522-94F1-AB1CCA9259F4}"/>
              </a:ext>
            </a:extLst>
          </p:cNvPr>
          <p:cNvSpPr/>
          <p:nvPr/>
        </p:nvSpPr>
        <p:spPr>
          <a:xfrm>
            <a:off x="4773017" y="116606"/>
            <a:ext cx="2002536" cy="3970318"/>
          </a:xfrm>
          <a:prstGeom prst="rect">
            <a:avLst/>
          </a:prstGeom>
          <a:solidFill>
            <a:srgbClr val="00B050"/>
          </a:solidFill>
        </p:spPr>
        <p:txBody>
          <a:bodyPr wrap="square">
            <a:spAutoFit/>
          </a:bodyPr>
          <a:lstStyle/>
          <a:p>
            <a:r>
              <a:rPr lang="en-GB" b="1" u="sng" dirty="0">
                <a:solidFill>
                  <a:schemeClr val="bg1"/>
                </a:solidFill>
              </a:rPr>
              <a:t>PSYCHOLOGICAL</a:t>
            </a:r>
          </a:p>
          <a:p>
            <a:endParaRPr lang="en-GB" b="1" u="sng" dirty="0">
              <a:solidFill>
                <a:schemeClr val="bg1"/>
              </a:solidFill>
            </a:endParaRPr>
          </a:p>
          <a:p>
            <a:r>
              <a:rPr lang="en-GB" b="1" dirty="0">
                <a:solidFill>
                  <a:schemeClr val="bg1"/>
                </a:solidFill>
              </a:rPr>
              <a:t>Commitment: </a:t>
            </a:r>
            <a:r>
              <a:rPr lang="en-GB" dirty="0">
                <a:solidFill>
                  <a:schemeClr val="bg1"/>
                </a:solidFill>
              </a:rPr>
              <a:t>understand technical detail &amp; know your job </a:t>
            </a:r>
          </a:p>
          <a:p>
            <a:r>
              <a:rPr lang="en-GB" b="1" dirty="0">
                <a:solidFill>
                  <a:schemeClr val="bg1"/>
                </a:solidFill>
              </a:rPr>
              <a:t>Confidence: </a:t>
            </a:r>
            <a:r>
              <a:rPr lang="en-GB" dirty="0">
                <a:solidFill>
                  <a:schemeClr val="bg1"/>
                </a:solidFill>
              </a:rPr>
              <a:t>show willing to get on the ball under pressure </a:t>
            </a:r>
          </a:p>
          <a:p>
            <a:r>
              <a:rPr lang="en-GB" b="1" dirty="0">
                <a:solidFill>
                  <a:schemeClr val="bg1"/>
                </a:solidFill>
              </a:rPr>
              <a:t>Control (Emotional): </a:t>
            </a:r>
            <a:r>
              <a:rPr lang="en-GB" dirty="0">
                <a:solidFill>
                  <a:schemeClr val="bg1"/>
                </a:solidFill>
              </a:rPr>
              <a:t>remain patient, do not panic in tight areas </a:t>
            </a:r>
          </a:p>
          <a:p>
            <a:r>
              <a:rPr lang="en-GB" b="1" dirty="0">
                <a:solidFill>
                  <a:schemeClr val="bg1"/>
                </a:solidFill>
              </a:rPr>
              <a:t>Communication: </a:t>
            </a:r>
            <a:r>
              <a:rPr lang="en-GB" dirty="0">
                <a:solidFill>
                  <a:schemeClr val="bg1"/>
                </a:solidFill>
              </a:rPr>
              <a:t>body shape of the receiving players sets the next pass </a:t>
            </a:r>
          </a:p>
          <a:p>
            <a:r>
              <a:rPr lang="en-GB" b="1" dirty="0">
                <a:solidFill>
                  <a:schemeClr val="bg1"/>
                </a:solidFill>
              </a:rPr>
              <a:t>Concentration: </a:t>
            </a:r>
            <a:r>
              <a:rPr lang="en-GB" dirty="0">
                <a:solidFill>
                  <a:schemeClr val="bg1"/>
                </a:solidFill>
              </a:rPr>
              <a:t>focus on the task, pay attention to detail. </a:t>
            </a:r>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E1B9376F-3F6B-49CE-BBB4-68D8AEDA30A5}"/>
              </a:ext>
            </a:extLst>
          </p:cNvPr>
          <p:cNvSpPr/>
          <p:nvPr/>
        </p:nvSpPr>
        <p:spPr>
          <a:xfrm>
            <a:off x="6976570" y="116606"/>
            <a:ext cx="2002535" cy="3970318"/>
          </a:xfrm>
          <a:prstGeom prst="rect">
            <a:avLst/>
          </a:prstGeom>
          <a:solidFill>
            <a:srgbClr val="00B0F0"/>
          </a:solidFill>
        </p:spPr>
        <p:txBody>
          <a:bodyPr wrap="square">
            <a:spAutoFit/>
          </a:bodyPr>
          <a:lstStyle/>
          <a:p>
            <a:r>
              <a:rPr lang="en-GB" b="1" u="sng" dirty="0">
                <a:solidFill>
                  <a:schemeClr val="tx1"/>
                </a:solidFill>
              </a:rPr>
              <a:t>SOCIAL </a:t>
            </a:r>
          </a:p>
          <a:p>
            <a:endParaRPr lang="en-GB" b="1" u="sng" dirty="0">
              <a:solidFill>
                <a:schemeClr val="tx1"/>
              </a:solidFill>
            </a:endParaRPr>
          </a:p>
          <a:p>
            <a:r>
              <a:rPr lang="en-GB" b="1" dirty="0">
                <a:solidFill>
                  <a:schemeClr val="bg1"/>
                </a:solidFill>
              </a:rPr>
              <a:t>Team work: </a:t>
            </a:r>
            <a:r>
              <a:rPr lang="en-GB" dirty="0">
                <a:solidFill>
                  <a:schemeClr val="bg1"/>
                </a:solidFill>
              </a:rPr>
              <a:t>Working in 2’s/3’s within a 5.</a:t>
            </a:r>
          </a:p>
          <a:p>
            <a:r>
              <a:rPr lang="en-GB" b="1" dirty="0">
                <a:solidFill>
                  <a:schemeClr val="bg1"/>
                </a:solidFill>
              </a:rPr>
              <a:t>Sharing roles and responsibilities: </a:t>
            </a:r>
            <a:r>
              <a:rPr lang="en-GB" dirty="0">
                <a:solidFill>
                  <a:schemeClr val="bg1"/>
                </a:solidFill>
              </a:rPr>
              <a:t>Trusting each other. </a:t>
            </a:r>
          </a:p>
          <a:p>
            <a:r>
              <a:rPr lang="en-GB" b="1" dirty="0">
                <a:solidFill>
                  <a:schemeClr val="bg1"/>
                </a:solidFill>
              </a:rPr>
              <a:t>Cooperation Collaboration</a:t>
            </a:r>
          </a:p>
          <a:p>
            <a:r>
              <a:rPr lang="en-GB" b="1" dirty="0">
                <a:solidFill>
                  <a:schemeClr val="bg1"/>
                </a:solidFill>
              </a:rPr>
              <a:t>Independence</a:t>
            </a:r>
          </a:p>
          <a:p>
            <a:r>
              <a:rPr lang="en-GB" b="1" dirty="0">
                <a:solidFill>
                  <a:schemeClr val="bg1"/>
                </a:solidFill>
              </a:rPr>
              <a:t>Accountability</a:t>
            </a:r>
          </a:p>
          <a:p>
            <a:r>
              <a:rPr lang="en-GB" b="1" dirty="0">
                <a:solidFill>
                  <a:schemeClr val="bg1"/>
                </a:solidFill>
              </a:rPr>
              <a:t>Responsibility</a:t>
            </a:r>
          </a:p>
          <a:p>
            <a:r>
              <a:rPr lang="en-GB" b="1" dirty="0">
                <a:solidFill>
                  <a:schemeClr val="bg1"/>
                </a:solidFill>
              </a:rPr>
              <a:t>Relationships</a:t>
            </a:r>
          </a:p>
          <a:p>
            <a:r>
              <a:rPr lang="en-GB" b="1" dirty="0">
                <a:solidFill>
                  <a:schemeClr val="bg1"/>
                </a:solidFill>
              </a:rPr>
              <a:t>Leadership</a:t>
            </a:r>
            <a:r>
              <a:rPr lang="en-GB" b="1" i="1" dirty="0">
                <a:solidFill>
                  <a:schemeClr val="bg1"/>
                </a:solidFill>
              </a:rPr>
              <a:t>: </a:t>
            </a:r>
            <a:r>
              <a:rPr lang="en-GB" dirty="0">
                <a:solidFill>
                  <a:schemeClr val="bg1"/>
                </a:solidFill>
              </a:rPr>
              <a:t>motivate and inspire others, show creativity and innovation within a team. </a:t>
            </a:r>
          </a:p>
        </p:txBody>
      </p:sp>
    </p:spTree>
    <p:extLst>
      <p:ext uri="{BB962C8B-B14F-4D97-AF65-F5344CB8AC3E}">
        <p14:creationId xmlns:p14="http://schemas.microsoft.com/office/powerpoint/2010/main" val="3185360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545701-7298-490C-B1BC-390AE2681D0E}"/>
              </a:ext>
            </a:extLst>
          </p:cNvPr>
          <p:cNvSpPr/>
          <p:nvPr/>
        </p:nvSpPr>
        <p:spPr>
          <a:xfrm>
            <a:off x="261991" y="78760"/>
            <a:ext cx="4484670" cy="523220"/>
          </a:xfrm>
          <a:prstGeom prst="rect">
            <a:avLst/>
          </a:prstGeom>
        </p:spPr>
        <p:txBody>
          <a:bodyPr wrap="square">
            <a:spAutoFit/>
          </a:bodyPr>
          <a:lstStyle/>
          <a:p>
            <a:b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br>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8">
            <a:extLst>
              <a:ext uri="{FF2B5EF4-FFF2-40B4-BE49-F238E27FC236}">
                <a16:creationId xmlns:a16="http://schemas.microsoft.com/office/drawing/2014/main" id="{A3F7DB64-B07D-4143-A7FA-7EC7C78704CE}"/>
              </a:ext>
            </a:extLst>
          </p:cNvPr>
          <p:cNvSpPr>
            <a:spLocks noGrp="1"/>
          </p:cNvSpPr>
          <p:nvPr>
            <p:ph type="title" idx="3"/>
          </p:nvPr>
        </p:nvSpPr>
        <p:spPr>
          <a:xfrm>
            <a:off x="687388" y="4799013"/>
            <a:ext cx="2852737" cy="138112"/>
          </a:xfrm>
        </p:spPr>
        <p:txBody>
          <a:bodyPr/>
          <a:lstStyle/>
          <a:p>
            <a:r>
              <a:rPr lang="en-US" dirty="0"/>
              <a:t>The Football Association</a:t>
            </a:r>
            <a:br>
              <a:rPr lang="en-US" dirty="0"/>
            </a:br>
            <a:endParaRPr lang="en-US" dirty="0"/>
          </a:p>
        </p:txBody>
      </p:sp>
      <p:pic>
        <p:nvPicPr>
          <p:cNvPr id="4" name="Picture 3" descr="gk half football futsal.jpg">
            <a:extLst>
              <a:ext uri="{FF2B5EF4-FFF2-40B4-BE49-F238E27FC236}">
                <a16:creationId xmlns:a16="http://schemas.microsoft.com/office/drawing/2014/main" id="{24E1AF9F-394F-43DD-ABAD-F7EC9E1CB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793" y="1002090"/>
            <a:ext cx="4613700" cy="3301602"/>
          </a:xfrm>
          <a:prstGeom prst="rect">
            <a:avLst/>
          </a:prstGeom>
        </p:spPr>
      </p:pic>
      <p:sp>
        <p:nvSpPr>
          <p:cNvPr id="2" name="TextBox 1">
            <a:extLst>
              <a:ext uri="{FF2B5EF4-FFF2-40B4-BE49-F238E27FC236}">
                <a16:creationId xmlns:a16="http://schemas.microsoft.com/office/drawing/2014/main" id="{9DFDC480-A4F9-47D7-8AC4-B5B8EE53E075}"/>
              </a:ext>
            </a:extLst>
          </p:cNvPr>
          <p:cNvSpPr txBox="1"/>
          <p:nvPr/>
        </p:nvSpPr>
        <p:spPr>
          <a:xfrm>
            <a:off x="261991" y="340370"/>
            <a:ext cx="5614153" cy="830997"/>
          </a:xfrm>
          <a:prstGeom prst="rect">
            <a:avLst/>
          </a:prstGeom>
          <a:noFill/>
        </p:spPr>
        <p:txBody>
          <a:bodyPr wrap="square" rtlCol="0">
            <a:spAutoFit/>
          </a:bodyPr>
          <a:lstStyle/>
          <a:p>
            <a:r>
              <a:rPr lang="en-GB" sz="2800" b="1" dirty="0">
                <a:solidFill>
                  <a:srgbClr val="FF0000"/>
                </a:solidFill>
              </a:rPr>
              <a:t>Benefits of futsal for schools </a:t>
            </a:r>
          </a:p>
          <a:p>
            <a:r>
              <a:rPr lang="en-GB" sz="2000" b="1" dirty="0">
                <a:solidFill>
                  <a:srgbClr val="FF0000"/>
                </a:solidFill>
              </a:rPr>
              <a:t> </a:t>
            </a:r>
          </a:p>
        </p:txBody>
      </p:sp>
      <p:sp>
        <p:nvSpPr>
          <p:cNvPr id="8" name="TextBox 7">
            <a:extLst>
              <a:ext uri="{FF2B5EF4-FFF2-40B4-BE49-F238E27FC236}">
                <a16:creationId xmlns:a16="http://schemas.microsoft.com/office/drawing/2014/main" id="{2DCA9D58-8CD4-4BC0-AB11-C6BEB35299A2}"/>
              </a:ext>
            </a:extLst>
          </p:cNvPr>
          <p:cNvSpPr txBox="1"/>
          <p:nvPr/>
        </p:nvSpPr>
        <p:spPr>
          <a:xfrm>
            <a:off x="261991" y="1512666"/>
            <a:ext cx="2852737" cy="307777"/>
          </a:xfrm>
          <a:prstGeom prst="rect">
            <a:avLst/>
          </a:prstGeom>
          <a:noFill/>
        </p:spPr>
        <p:txBody>
          <a:bodyPr wrap="square" rtlCol="0">
            <a:spAutoFit/>
          </a:bodyPr>
          <a:lstStyle/>
          <a:p>
            <a:r>
              <a:rPr lang="en-GB" dirty="0"/>
              <a:t> </a:t>
            </a:r>
          </a:p>
        </p:txBody>
      </p:sp>
      <p:sp>
        <p:nvSpPr>
          <p:cNvPr id="3" name="TextBox 2">
            <a:extLst>
              <a:ext uri="{FF2B5EF4-FFF2-40B4-BE49-F238E27FC236}">
                <a16:creationId xmlns:a16="http://schemas.microsoft.com/office/drawing/2014/main" id="{38E9EA17-3A7D-4F86-B7B1-A23F520FE324}"/>
              </a:ext>
            </a:extLst>
          </p:cNvPr>
          <p:cNvSpPr txBox="1"/>
          <p:nvPr/>
        </p:nvSpPr>
        <p:spPr>
          <a:xfrm>
            <a:off x="261991" y="1432977"/>
            <a:ext cx="3174714" cy="2985433"/>
          </a:xfrm>
          <a:prstGeom prst="rect">
            <a:avLst/>
          </a:prstGeom>
          <a:noFill/>
        </p:spPr>
        <p:txBody>
          <a:bodyPr wrap="square" rtlCol="0">
            <a:spAutoFit/>
          </a:bodyPr>
          <a:lstStyle/>
          <a:p>
            <a:r>
              <a:rPr lang="en-GB" sz="2000" dirty="0">
                <a:solidFill>
                  <a:schemeClr val="bg1"/>
                </a:solidFill>
              </a:rPr>
              <a:t>Student Engagement </a:t>
            </a:r>
          </a:p>
          <a:p>
            <a:r>
              <a:rPr lang="en-GB" sz="2000" dirty="0">
                <a:solidFill>
                  <a:schemeClr val="bg1"/>
                </a:solidFill>
              </a:rPr>
              <a:t>Facilities</a:t>
            </a:r>
          </a:p>
          <a:p>
            <a:r>
              <a:rPr lang="en-GB" sz="2000" dirty="0">
                <a:solidFill>
                  <a:schemeClr val="bg1"/>
                </a:solidFill>
              </a:rPr>
              <a:t>Equipment </a:t>
            </a:r>
          </a:p>
          <a:p>
            <a:r>
              <a:rPr lang="en-GB" sz="2000" dirty="0">
                <a:solidFill>
                  <a:schemeClr val="bg1"/>
                </a:solidFill>
              </a:rPr>
              <a:t>Personal Development</a:t>
            </a:r>
          </a:p>
          <a:p>
            <a:r>
              <a:rPr lang="en-GB" sz="2000" dirty="0">
                <a:solidFill>
                  <a:schemeClr val="bg1"/>
                </a:solidFill>
              </a:rPr>
              <a:t>School Sport Calendar </a:t>
            </a:r>
          </a:p>
          <a:p>
            <a:r>
              <a:rPr lang="en-GB" sz="2000" dirty="0">
                <a:solidFill>
                  <a:schemeClr val="bg1"/>
                </a:solidFill>
              </a:rPr>
              <a:t>PE National Curriculum Outcomes</a:t>
            </a:r>
          </a:p>
          <a:p>
            <a:r>
              <a:rPr lang="en-GB" sz="2000" dirty="0">
                <a:solidFill>
                  <a:schemeClr val="bg1"/>
                </a:solidFill>
              </a:rPr>
              <a:t>DfE Approved Activity </a:t>
            </a:r>
          </a:p>
          <a:p>
            <a:r>
              <a:rPr lang="en-GB" dirty="0"/>
              <a:t> </a:t>
            </a:r>
          </a:p>
          <a:p>
            <a:endParaRPr lang="en-GB" dirty="0"/>
          </a:p>
        </p:txBody>
      </p:sp>
    </p:spTree>
    <p:extLst>
      <p:ext uri="{BB962C8B-B14F-4D97-AF65-F5344CB8AC3E}">
        <p14:creationId xmlns:p14="http://schemas.microsoft.com/office/powerpoint/2010/main" val="341976390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1464</TotalTime>
  <Words>1886</Words>
  <Application>Microsoft Office PowerPoint</Application>
  <PresentationFormat>On-screen Show (16:9)</PresentationFormat>
  <Paragraphs>217</Paragraphs>
  <Slides>19</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Black</vt:lpstr>
      <vt:lpstr>Calibri</vt:lpstr>
      <vt:lpstr>Gill Sans MT</vt:lpstr>
      <vt:lpstr>Office Theme</vt:lpstr>
      <vt:lpstr>FUTSAL FOR SCHOOLS Developing Futsal in Secondary Schools   (Alan Evans &amp; Bruce Vause)  </vt:lpstr>
      <vt:lpstr>What are we going to do ?</vt:lpstr>
      <vt:lpstr>The Football Association </vt:lpstr>
      <vt:lpstr>The Football Association</vt:lpstr>
      <vt:lpstr>The Football Association</vt:lpstr>
      <vt:lpstr>The Football Association </vt:lpstr>
      <vt:lpstr>The Football Association</vt:lpstr>
      <vt:lpstr>The Football Association </vt:lpstr>
      <vt:lpstr>The Football Association </vt:lpstr>
      <vt:lpstr>The Football Association </vt:lpstr>
      <vt:lpstr>The Football Association </vt:lpstr>
      <vt:lpstr>The Football Association</vt:lpstr>
      <vt:lpstr>The Football Association</vt:lpstr>
      <vt:lpstr>The Football Association</vt:lpstr>
      <vt:lpstr>The Football Association </vt:lpstr>
      <vt:lpstr>PowerPoint Presentation</vt:lpstr>
      <vt:lpstr>The Football Association</vt:lpstr>
      <vt:lpstr>PowerPoint Presentation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 Vause</dc:creator>
  <cp:lastModifiedBy>Gary Middleton</cp:lastModifiedBy>
  <cp:revision>71</cp:revision>
  <dcterms:modified xsi:type="dcterms:W3CDTF">2020-10-05T19:17:09Z</dcterms:modified>
</cp:coreProperties>
</file>