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4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1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0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1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7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8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965C-1F26-0C4F-A822-FE601035D404}" type="datetimeFigureOut">
              <a:rPr lang="en-US" smtClean="0"/>
              <a:t>25/02/2018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1D56-5476-4F4B-805D-B2748E6E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5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3963"/>
            <a:ext cx="7772400" cy="358405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90"/>
                </a:solidFill>
              </a:rPr>
              <a:t>Congratulations </a:t>
            </a:r>
            <a:br>
              <a:rPr lang="en-US" sz="5400" dirty="0" smtClean="0">
                <a:solidFill>
                  <a:srgbClr val="000090"/>
                </a:solidFill>
              </a:rPr>
            </a:br>
            <a:r>
              <a:rPr lang="en-US" sz="5400" dirty="0" smtClean="0">
                <a:solidFill>
                  <a:srgbClr val="000090"/>
                </a:solidFill>
              </a:rPr>
              <a:t>On </a:t>
            </a:r>
            <a:r>
              <a:rPr lang="en-US" sz="5400" dirty="0" smtClean="0">
                <a:solidFill>
                  <a:srgbClr val="000090"/>
                </a:solidFill>
              </a:rPr>
              <a:t>Your</a:t>
            </a:r>
            <a:br>
              <a:rPr lang="en-US" sz="5400" dirty="0" smtClean="0">
                <a:solidFill>
                  <a:srgbClr val="000090"/>
                </a:solidFill>
              </a:rPr>
            </a:br>
            <a:r>
              <a:rPr lang="en-US" sz="5400" dirty="0" smtClean="0">
                <a:solidFill>
                  <a:srgbClr val="000090"/>
                </a:solidFill>
              </a:rPr>
              <a:t>Appointment!</a:t>
            </a:r>
            <a:endParaRPr lang="en-US" sz="5400" dirty="0">
              <a:solidFill>
                <a:srgbClr val="000090"/>
              </a:solidFill>
            </a:endParaRPr>
          </a:p>
        </p:txBody>
      </p:sp>
      <p:pic>
        <p:nvPicPr>
          <p:cNvPr id="4" name="Picture 3" descr="thumbnail_image0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016" y="4573957"/>
            <a:ext cx="1345571" cy="189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5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_image0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016" y="4573957"/>
            <a:ext cx="1345571" cy="189318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754739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County Expectations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70157" y="2604578"/>
            <a:ext cx="7349301" cy="99344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have 12 tips </a:t>
            </a: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 </a:t>
            </a: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about you?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4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_image0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016" y="4573957"/>
            <a:ext cx="1345571" cy="189318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000090"/>
                </a:solidFill>
              </a:rPr>
              <a:t>First six …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137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Know where you are going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Prior communication with colleagues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Be Early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Attire – look professional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County badge 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Kit and boots</a:t>
            </a:r>
            <a:endParaRPr lang="en-US" sz="36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4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_image0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016" y="4573957"/>
            <a:ext cx="1345571" cy="189318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000090"/>
                </a:solidFill>
              </a:rPr>
              <a:t>Second Six …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63718"/>
            <a:ext cx="8229600" cy="4256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Equipment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Be respectful of the facilities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Be polite (not looking at your phone!)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Guests 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Post match presentation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rgbClr val="000090"/>
                </a:solidFill>
              </a:rPr>
              <a:t>Boardroom </a:t>
            </a:r>
            <a:endParaRPr lang="en-US" sz="36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4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3963"/>
            <a:ext cx="7772400" cy="358405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90"/>
                </a:solidFill>
              </a:rPr>
              <a:t>Good luck with your finals!</a:t>
            </a:r>
            <a:endParaRPr lang="en-US" sz="5400" dirty="0">
              <a:solidFill>
                <a:srgbClr val="000090"/>
              </a:solidFill>
            </a:endParaRPr>
          </a:p>
        </p:txBody>
      </p:sp>
      <p:pic>
        <p:nvPicPr>
          <p:cNvPr id="4" name="Picture 3" descr="thumbnail_image0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016" y="4573957"/>
            <a:ext cx="1345571" cy="189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1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65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Congratulations  On Your Appointment!</vt:lpstr>
      <vt:lpstr>County Expectations</vt:lpstr>
      <vt:lpstr>PowerPoint Presentation</vt:lpstr>
      <vt:lpstr>PowerPoint Presentation</vt:lpstr>
      <vt:lpstr>Good luck with your finals!</vt:lpstr>
    </vt:vector>
  </TitlesOfParts>
  <Company>Transport for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County Expectations</dc:title>
  <dc:creator>Kim Travers</dc:creator>
  <cp:lastModifiedBy>Kim Travers</cp:lastModifiedBy>
  <cp:revision>8</cp:revision>
  <dcterms:created xsi:type="dcterms:W3CDTF">2018-02-18T20:58:52Z</dcterms:created>
  <dcterms:modified xsi:type="dcterms:W3CDTF">2018-02-25T10:56:37Z</dcterms:modified>
</cp:coreProperties>
</file>