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4"/>
    <p:sldMasterId id="2147483708" r:id="rId5"/>
    <p:sldMasterId id="2147483710" r:id="rId6"/>
  </p:sldMasterIdLst>
  <p:notesMasterIdLst>
    <p:notesMasterId r:id="rId16"/>
  </p:notesMasterIdLst>
  <p:handoutMasterIdLst>
    <p:handoutMasterId r:id="rId17"/>
  </p:handoutMasterIdLst>
  <p:sldIdLst>
    <p:sldId id="320" r:id="rId7"/>
    <p:sldId id="321" r:id="rId8"/>
    <p:sldId id="328" r:id="rId9"/>
    <p:sldId id="322" r:id="rId10"/>
    <p:sldId id="323" r:id="rId11"/>
    <p:sldId id="324" r:id="rId12"/>
    <p:sldId id="325" r:id="rId13"/>
    <p:sldId id="327" r:id="rId14"/>
    <p:sldId id="326" r:id="rId15"/>
  </p:sldIdLst>
  <p:sldSz cx="9144000" cy="5367338"/>
  <p:notesSz cx="6669088" cy="9926638"/>
  <p:defaultTextStyle>
    <a:defPPr>
      <a:defRPr lang="en-US"/>
    </a:defPPr>
    <a:lvl1pPr marL="0" algn="l" defTabSz="911746" rtl="0" eaLnBrk="1" latinLnBrk="0" hangingPunct="1">
      <a:defRPr sz="1800" kern="1200">
        <a:solidFill>
          <a:schemeClr val="tx1"/>
        </a:solidFill>
        <a:latin typeface="+mn-lt"/>
        <a:ea typeface="+mn-ea"/>
        <a:cs typeface="+mn-cs"/>
      </a:defRPr>
    </a:lvl1pPr>
    <a:lvl2pPr marL="455873" algn="l" defTabSz="911746" rtl="0" eaLnBrk="1" latinLnBrk="0" hangingPunct="1">
      <a:defRPr sz="1800" kern="1200">
        <a:solidFill>
          <a:schemeClr val="tx1"/>
        </a:solidFill>
        <a:latin typeface="+mn-lt"/>
        <a:ea typeface="+mn-ea"/>
        <a:cs typeface="+mn-cs"/>
      </a:defRPr>
    </a:lvl2pPr>
    <a:lvl3pPr marL="911746" algn="l" defTabSz="911746" rtl="0" eaLnBrk="1" latinLnBrk="0" hangingPunct="1">
      <a:defRPr sz="1800" kern="1200">
        <a:solidFill>
          <a:schemeClr val="tx1"/>
        </a:solidFill>
        <a:latin typeface="+mn-lt"/>
        <a:ea typeface="+mn-ea"/>
        <a:cs typeface="+mn-cs"/>
      </a:defRPr>
    </a:lvl3pPr>
    <a:lvl4pPr marL="1367606" algn="l" defTabSz="911746" rtl="0" eaLnBrk="1" latinLnBrk="0" hangingPunct="1">
      <a:defRPr sz="1800" kern="1200">
        <a:solidFill>
          <a:schemeClr val="tx1"/>
        </a:solidFill>
        <a:latin typeface="+mn-lt"/>
        <a:ea typeface="+mn-ea"/>
        <a:cs typeface="+mn-cs"/>
      </a:defRPr>
    </a:lvl4pPr>
    <a:lvl5pPr marL="1823485" algn="l" defTabSz="911746" rtl="0" eaLnBrk="1" latinLnBrk="0" hangingPunct="1">
      <a:defRPr sz="1800" kern="1200">
        <a:solidFill>
          <a:schemeClr val="tx1"/>
        </a:solidFill>
        <a:latin typeface="+mn-lt"/>
        <a:ea typeface="+mn-ea"/>
        <a:cs typeface="+mn-cs"/>
      </a:defRPr>
    </a:lvl5pPr>
    <a:lvl6pPr marL="2279358" algn="l" defTabSz="911746" rtl="0" eaLnBrk="1" latinLnBrk="0" hangingPunct="1">
      <a:defRPr sz="1800" kern="1200">
        <a:solidFill>
          <a:schemeClr val="tx1"/>
        </a:solidFill>
        <a:latin typeface="+mn-lt"/>
        <a:ea typeface="+mn-ea"/>
        <a:cs typeface="+mn-cs"/>
      </a:defRPr>
    </a:lvl6pPr>
    <a:lvl7pPr marL="2735227" algn="l" defTabSz="911746" rtl="0" eaLnBrk="1" latinLnBrk="0" hangingPunct="1">
      <a:defRPr sz="1800" kern="1200">
        <a:solidFill>
          <a:schemeClr val="tx1"/>
        </a:solidFill>
        <a:latin typeface="+mn-lt"/>
        <a:ea typeface="+mn-ea"/>
        <a:cs typeface="+mn-cs"/>
      </a:defRPr>
    </a:lvl7pPr>
    <a:lvl8pPr marL="3191102" algn="l" defTabSz="911746" rtl="0" eaLnBrk="1" latinLnBrk="0" hangingPunct="1">
      <a:defRPr sz="1800" kern="1200">
        <a:solidFill>
          <a:schemeClr val="tx1"/>
        </a:solidFill>
        <a:latin typeface="+mn-lt"/>
        <a:ea typeface="+mn-ea"/>
        <a:cs typeface="+mn-cs"/>
      </a:defRPr>
    </a:lvl8pPr>
    <a:lvl9pPr marL="3646973" algn="l" defTabSz="91174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9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4775A8-331B-4732-B626-0BB6812542F7}" v="7" dt="2021-11-05T11:23:40.0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96" autoAdjust="0"/>
  </p:normalViewPr>
  <p:slideViewPr>
    <p:cSldViewPr>
      <p:cViewPr varScale="1">
        <p:scale>
          <a:sx n="78" d="100"/>
          <a:sy n="78" d="100"/>
        </p:scale>
        <p:origin x="1176" y="54"/>
      </p:cViewPr>
      <p:guideLst>
        <p:guide orient="horz" pos="169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23AA71-BEE5-439E-B151-DD1FE9A9FB27}"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0E7499B3-2644-44AA-B28E-E559854D524D}">
      <dgm:prSet/>
      <dgm:spPr/>
      <dgm:t>
        <a:bodyPr/>
        <a:lstStyle/>
        <a:p>
          <a:r>
            <a:rPr lang="en-GB" dirty="0">
              <a:latin typeface="FS Jack" panose="02000503000000020004" pitchFamily="50" charset="0"/>
            </a:rPr>
            <a:t>Weetabix Wildcats is an offer for girls aged 5-11 to</a:t>
          </a:r>
        </a:p>
        <a:p>
          <a:r>
            <a:rPr lang="en-GB" dirty="0">
              <a:latin typeface="FS Jack" panose="02000503000000020004" pitchFamily="50" charset="0"/>
            </a:rPr>
            <a:t>try football for the first time in a fun, safe</a:t>
          </a:r>
        </a:p>
        <a:p>
          <a:r>
            <a:rPr lang="en-GB" dirty="0">
              <a:latin typeface="FS Jack" panose="02000503000000020004" pitchFamily="50" charset="0"/>
            </a:rPr>
            <a:t>environment.</a:t>
          </a:r>
          <a:endParaRPr lang="en-US" dirty="0">
            <a:latin typeface="FS Jack" panose="02000503000000020004" pitchFamily="50" charset="0"/>
          </a:endParaRPr>
        </a:p>
      </dgm:t>
    </dgm:pt>
    <dgm:pt modelId="{BF1E257E-2FF9-4BF8-9D34-D74BAA3A02E5}" type="parTrans" cxnId="{0EE7FD63-874D-4489-86F6-010B5C3CEA0F}">
      <dgm:prSet/>
      <dgm:spPr/>
      <dgm:t>
        <a:bodyPr/>
        <a:lstStyle/>
        <a:p>
          <a:endParaRPr lang="en-US"/>
        </a:p>
      </dgm:t>
    </dgm:pt>
    <dgm:pt modelId="{FB7DFA63-9F3A-4A27-9BF7-DC24B8B02B39}" type="sibTrans" cxnId="{0EE7FD63-874D-4489-86F6-010B5C3CEA0F}">
      <dgm:prSet/>
      <dgm:spPr/>
      <dgm:t>
        <a:bodyPr/>
        <a:lstStyle/>
        <a:p>
          <a:endParaRPr lang="en-US"/>
        </a:p>
      </dgm:t>
    </dgm:pt>
    <dgm:pt modelId="{B1DECAFB-4188-4F5D-942E-1F8A9E5F1A53}">
      <dgm:prSet/>
      <dgm:spPr/>
      <dgm:t>
        <a:bodyPr/>
        <a:lstStyle/>
        <a:p>
          <a:r>
            <a:rPr lang="en-GB" dirty="0">
              <a:latin typeface="FS Jack" panose="02000503000000020004" pitchFamily="50" charset="0"/>
            </a:rPr>
            <a:t>All Weetabix Wildcats sessions are delivered by FA qualified coaches, providing a safe place for girls to try football for the first time and develop key skills</a:t>
          </a:r>
          <a:r>
            <a:rPr lang="en-GB" dirty="0"/>
            <a:t>.</a:t>
          </a:r>
          <a:endParaRPr lang="en-US" dirty="0"/>
        </a:p>
      </dgm:t>
    </dgm:pt>
    <dgm:pt modelId="{63AB07E0-7D02-44B7-907B-9B042FF0047C}" type="parTrans" cxnId="{CB1E1FC6-D3B6-4575-92EB-FD13D54D3B64}">
      <dgm:prSet/>
      <dgm:spPr/>
      <dgm:t>
        <a:bodyPr/>
        <a:lstStyle/>
        <a:p>
          <a:endParaRPr lang="en-US"/>
        </a:p>
      </dgm:t>
    </dgm:pt>
    <dgm:pt modelId="{FF0F0322-93FF-4332-8E99-EEBE537CF21B}" type="sibTrans" cxnId="{CB1E1FC6-D3B6-4575-92EB-FD13D54D3B64}">
      <dgm:prSet/>
      <dgm:spPr/>
      <dgm:t>
        <a:bodyPr/>
        <a:lstStyle/>
        <a:p>
          <a:endParaRPr lang="en-US"/>
        </a:p>
      </dgm:t>
    </dgm:pt>
    <dgm:pt modelId="{D01A7674-DE0B-4927-A55B-B2A95128BCA5}" type="pres">
      <dgm:prSet presAssocID="{9123AA71-BEE5-439E-B151-DD1FE9A9FB27}" presName="root" presStyleCnt="0">
        <dgm:presLayoutVars>
          <dgm:dir/>
          <dgm:resizeHandles val="exact"/>
        </dgm:presLayoutVars>
      </dgm:prSet>
      <dgm:spPr/>
    </dgm:pt>
    <dgm:pt modelId="{25B7F33A-C749-43E2-B8BD-DB04D89593E9}" type="pres">
      <dgm:prSet presAssocID="{0E7499B3-2644-44AA-B28E-E559854D524D}" presName="compNode" presStyleCnt="0"/>
      <dgm:spPr/>
    </dgm:pt>
    <dgm:pt modelId="{B319B6C6-8669-4DC7-9696-129BFCFDB43F}" type="pres">
      <dgm:prSet presAssocID="{0E7499B3-2644-44AA-B28E-E559854D524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occer"/>
        </a:ext>
      </dgm:extLst>
    </dgm:pt>
    <dgm:pt modelId="{25C2FDF7-3274-4E9D-BDC8-1BAAC350ED18}" type="pres">
      <dgm:prSet presAssocID="{0E7499B3-2644-44AA-B28E-E559854D524D}" presName="spaceRect" presStyleCnt="0"/>
      <dgm:spPr/>
    </dgm:pt>
    <dgm:pt modelId="{A9B8D391-3627-4F38-85D5-B8C23CA597AF}" type="pres">
      <dgm:prSet presAssocID="{0E7499B3-2644-44AA-B28E-E559854D524D}" presName="textRect" presStyleLbl="revTx" presStyleIdx="0" presStyleCnt="2" custLinFactNeighborX="-307" custLinFactNeighborY="-60842">
        <dgm:presLayoutVars>
          <dgm:chMax val="1"/>
          <dgm:chPref val="1"/>
        </dgm:presLayoutVars>
      </dgm:prSet>
      <dgm:spPr/>
    </dgm:pt>
    <dgm:pt modelId="{C536D83C-79B0-46B4-A088-6A31D29C1F07}" type="pres">
      <dgm:prSet presAssocID="{FB7DFA63-9F3A-4A27-9BF7-DC24B8B02B39}" presName="sibTrans" presStyleCnt="0"/>
      <dgm:spPr/>
    </dgm:pt>
    <dgm:pt modelId="{D9CD6026-44A8-4C81-A9CC-C96E39CF6940}" type="pres">
      <dgm:prSet presAssocID="{B1DECAFB-4188-4F5D-942E-1F8A9E5F1A53}" presName="compNode" presStyleCnt="0"/>
      <dgm:spPr/>
    </dgm:pt>
    <dgm:pt modelId="{E3600DC4-18F6-46E1-8B36-496DEA4733C9}" type="pres">
      <dgm:prSet presAssocID="{B1DECAFB-4188-4F5D-942E-1F8A9E5F1A53}" presName="iconRect" presStyleLbl="node1" presStyleIdx="1" presStyleCnt="2" custLinFactNeighborX="-1344" custLinFactNeighborY="108"/>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pt>
    <dgm:pt modelId="{2379A1B1-A81D-4895-9649-7E000E1BCBAF}" type="pres">
      <dgm:prSet presAssocID="{B1DECAFB-4188-4F5D-942E-1F8A9E5F1A53}" presName="spaceRect" presStyleCnt="0"/>
      <dgm:spPr/>
    </dgm:pt>
    <dgm:pt modelId="{09EA91BE-177B-40F8-A081-3A01383108CA}" type="pres">
      <dgm:prSet presAssocID="{B1DECAFB-4188-4F5D-942E-1F8A9E5F1A53}" presName="textRect" presStyleLbl="revTx" presStyleIdx="1" presStyleCnt="2" custLinFactNeighborY="-60842">
        <dgm:presLayoutVars>
          <dgm:chMax val="1"/>
          <dgm:chPref val="1"/>
        </dgm:presLayoutVars>
      </dgm:prSet>
      <dgm:spPr/>
    </dgm:pt>
  </dgm:ptLst>
  <dgm:cxnLst>
    <dgm:cxn modelId="{0EE7FD63-874D-4489-86F6-010B5C3CEA0F}" srcId="{9123AA71-BEE5-439E-B151-DD1FE9A9FB27}" destId="{0E7499B3-2644-44AA-B28E-E559854D524D}" srcOrd="0" destOrd="0" parTransId="{BF1E257E-2FF9-4BF8-9D34-D74BAA3A02E5}" sibTransId="{FB7DFA63-9F3A-4A27-9BF7-DC24B8B02B39}"/>
    <dgm:cxn modelId="{69F25B7B-944A-4261-9E42-B2DE7B1B4ABD}" type="presOf" srcId="{B1DECAFB-4188-4F5D-942E-1F8A9E5F1A53}" destId="{09EA91BE-177B-40F8-A081-3A01383108CA}" srcOrd="0" destOrd="0" presId="urn:microsoft.com/office/officeart/2018/2/layout/IconLabelList"/>
    <dgm:cxn modelId="{14DAE78C-00DB-4BBF-BCB7-0DE744D87E62}" type="presOf" srcId="{0E7499B3-2644-44AA-B28E-E559854D524D}" destId="{A9B8D391-3627-4F38-85D5-B8C23CA597AF}" srcOrd="0" destOrd="0" presId="urn:microsoft.com/office/officeart/2018/2/layout/IconLabelList"/>
    <dgm:cxn modelId="{586100B8-3095-4A69-80E7-4608D2D86D76}" type="presOf" srcId="{9123AA71-BEE5-439E-B151-DD1FE9A9FB27}" destId="{D01A7674-DE0B-4927-A55B-B2A95128BCA5}" srcOrd="0" destOrd="0" presId="urn:microsoft.com/office/officeart/2018/2/layout/IconLabelList"/>
    <dgm:cxn modelId="{CB1E1FC6-D3B6-4575-92EB-FD13D54D3B64}" srcId="{9123AA71-BEE5-439E-B151-DD1FE9A9FB27}" destId="{B1DECAFB-4188-4F5D-942E-1F8A9E5F1A53}" srcOrd="1" destOrd="0" parTransId="{63AB07E0-7D02-44B7-907B-9B042FF0047C}" sibTransId="{FF0F0322-93FF-4332-8E99-EEBE537CF21B}"/>
    <dgm:cxn modelId="{6C3C4538-FBFD-424A-A9C1-AF6F58D49E9A}" type="presParOf" srcId="{D01A7674-DE0B-4927-A55B-B2A95128BCA5}" destId="{25B7F33A-C749-43E2-B8BD-DB04D89593E9}" srcOrd="0" destOrd="0" presId="urn:microsoft.com/office/officeart/2018/2/layout/IconLabelList"/>
    <dgm:cxn modelId="{8AB434B9-B8AC-455B-93A7-721DCE0AEA4E}" type="presParOf" srcId="{25B7F33A-C749-43E2-B8BD-DB04D89593E9}" destId="{B319B6C6-8669-4DC7-9696-129BFCFDB43F}" srcOrd="0" destOrd="0" presId="urn:microsoft.com/office/officeart/2018/2/layout/IconLabelList"/>
    <dgm:cxn modelId="{B84D6DED-B70E-443B-9BC2-94D36FA916A7}" type="presParOf" srcId="{25B7F33A-C749-43E2-B8BD-DB04D89593E9}" destId="{25C2FDF7-3274-4E9D-BDC8-1BAAC350ED18}" srcOrd="1" destOrd="0" presId="urn:microsoft.com/office/officeart/2018/2/layout/IconLabelList"/>
    <dgm:cxn modelId="{086D304E-3DDD-4DF5-BF78-3A846578BD62}" type="presParOf" srcId="{25B7F33A-C749-43E2-B8BD-DB04D89593E9}" destId="{A9B8D391-3627-4F38-85D5-B8C23CA597AF}" srcOrd="2" destOrd="0" presId="urn:microsoft.com/office/officeart/2018/2/layout/IconLabelList"/>
    <dgm:cxn modelId="{24AF2B87-198C-4227-A957-3BF09CF3E772}" type="presParOf" srcId="{D01A7674-DE0B-4927-A55B-B2A95128BCA5}" destId="{C536D83C-79B0-46B4-A088-6A31D29C1F07}" srcOrd="1" destOrd="0" presId="urn:microsoft.com/office/officeart/2018/2/layout/IconLabelList"/>
    <dgm:cxn modelId="{E7789372-2BB5-44A6-BD2E-772FBFE2600C}" type="presParOf" srcId="{D01A7674-DE0B-4927-A55B-B2A95128BCA5}" destId="{D9CD6026-44A8-4C81-A9CC-C96E39CF6940}" srcOrd="2" destOrd="0" presId="urn:microsoft.com/office/officeart/2018/2/layout/IconLabelList"/>
    <dgm:cxn modelId="{1031870E-2295-4CC2-8B16-DF28E204E571}" type="presParOf" srcId="{D9CD6026-44A8-4C81-A9CC-C96E39CF6940}" destId="{E3600DC4-18F6-46E1-8B36-496DEA4733C9}" srcOrd="0" destOrd="0" presId="urn:microsoft.com/office/officeart/2018/2/layout/IconLabelList"/>
    <dgm:cxn modelId="{71027AD6-9127-4B93-B1FC-D0A8729FEA7D}" type="presParOf" srcId="{D9CD6026-44A8-4C81-A9CC-C96E39CF6940}" destId="{2379A1B1-A81D-4895-9649-7E000E1BCBAF}" srcOrd="1" destOrd="0" presId="urn:microsoft.com/office/officeart/2018/2/layout/IconLabelList"/>
    <dgm:cxn modelId="{47FACE47-6C76-4BC5-A20B-D221730BA380}" type="presParOf" srcId="{D9CD6026-44A8-4C81-A9CC-C96E39CF6940}" destId="{09EA91BE-177B-40F8-A081-3A01383108C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6CEA89-F7CF-4BF7-822D-3F6464729C0C}"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ABB0A20-9EB2-47A7-9311-662A150F7767}">
      <dgm:prSet/>
      <dgm:spPr/>
      <dgm:t>
        <a:bodyPr/>
        <a:lstStyle/>
        <a:p>
          <a:pPr>
            <a:lnSpc>
              <a:spcPct val="100000"/>
            </a:lnSpc>
          </a:pPr>
          <a:r>
            <a:rPr lang="en-GB" dirty="0">
              <a:latin typeface="FS Jack" panose="02000503000000020004" pitchFamily="50" charset="0"/>
            </a:rPr>
            <a:t>Are you using  appropriate Weetabix Wildcats branding to promote your sessions? </a:t>
          </a:r>
        </a:p>
        <a:p>
          <a:pPr>
            <a:lnSpc>
              <a:spcPct val="100000"/>
            </a:lnSpc>
          </a:pPr>
          <a:r>
            <a:rPr lang="en-GB" dirty="0">
              <a:latin typeface="FS Jack" panose="02000503000000020004" pitchFamily="50" charset="0"/>
            </a:rPr>
            <a:t>Remember if you need additional resources, let us know.</a:t>
          </a:r>
          <a:endParaRPr lang="en-US" dirty="0">
            <a:latin typeface="FS Jack" panose="02000503000000020004" pitchFamily="50" charset="0"/>
          </a:endParaRPr>
        </a:p>
      </dgm:t>
    </dgm:pt>
    <dgm:pt modelId="{68A457F5-8280-4D19-A331-0CE48975CF54}" type="parTrans" cxnId="{96BC1279-51A4-460A-84CE-E72C3B4CBFCC}">
      <dgm:prSet/>
      <dgm:spPr/>
      <dgm:t>
        <a:bodyPr/>
        <a:lstStyle/>
        <a:p>
          <a:endParaRPr lang="en-US"/>
        </a:p>
      </dgm:t>
    </dgm:pt>
    <dgm:pt modelId="{00EADF4D-A133-4681-9153-6900A3F793B3}" type="sibTrans" cxnId="{96BC1279-51A4-460A-84CE-E72C3B4CBFCC}">
      <dgm:prSet/>
      <dgm:spPr/>
      <dgm:t>
        <a:bodyPr/>
        <a:lstStyle/>
        <a:p>
          <a:endParaRPr lang="en-US"/>
        </a:p>
      </dgm:t>
    </dgm:pt>
    <dgm:pt modelId="{3D749824-E2D8-4EB6-A2F5-01459D47ABC2}">
      <dgm:prSet/>
      <dgm:spPr/>
      <dgm:t>
        <a:bodyPr/>
        <a:lstStyle/>
        <a:p>
          <a:pPr>
            <a:lnSpc>
              <a:spcPct val="100000"/>
            </a:lnSpc>
          </a:pPr>
          <a:r>
            <a:rPr lang="en-GB" dirty="0">
              <a:latin typeface="FS Jack" panose="02000503000000020004" pitchFamily="50" charset="0"/>
            </a:rPr>
            <a:t>Are you using social media to promote your sessions?</a:t>
          </a:r>
          <a:br>
            <a:rPr lang="en-GB" dirty="0">
              <a:latin typeface="FS Jack" panose="02000503000000020004" pitchFamily="50" charset="0"/>
            </a:rPr>
          </a:br>
          <a:br>
            <a:rPr lang="en-GB" dirty="0">
              <a:latin typeface="FS Jack" panose="02000503000000020004" pitchFamily="50" charset="0"/>
            </a:rPr>
          </a:br>
          <a:r>
            <a:rPr lang="en-GB" dirty="0">
              <a:latin typeface="FS Jack" panose="02000503000000020004" pitchFamily="50" charset="0"/>
            </a:rPr>
            <a:t>Use the FA Events platform to attract more girls to your sessions.</a:t>
          </a:r>
          <a:endParaRPr lang="en-US" dirty="0">
            <a:latin typeface="FS Jack" panose="02000503000000020004" pitchFamily="50" charset="0"/>
          </a:endParaRPr>
        </a:p>
      </dgm:t>
    </dgm:pt>
    <dgm:pt modelId="{34D64869-E396-4B42-801C-C6B685877328}" type="parTrans" cxnId="{7CD38E70-F73E-42F9-BB95-A8C5CECB3213}">
      <dgm:prSet/>
      <dgm:spPr/>
      <dgm:t>
        <a:bodyPr/>
        <a:lstStyle/>
        <a:p>
          <a:endParaRPr lang="en-US"/>
        </a:p>
      </dgm:t>
    </dgm:pt>
    <dgm:pt modelId="{41326103-4883-4AD1-BB20-30FA7694D701}" type="sibTrans" cxnId="{7CD38E70-F73E-42F9-BB95-A8C5CECB3213}">
      <dgm:prSet/>
      <dgm:spPr/>
      <dgm:t>
        <a:bodyPr/>
        <a:lstStyle/>
        <a:p>
          <a:endParaRPr lang="en-US"/>
        </a:p>
      </dgm:t>
    </dgm:pt>
    <dgm:pt modelId="{2E9DB904-093D-4CD3-8E91-7CFAF1F9A91C}">
      <dgm:prSet/>
      <dgm:spPr/>
      <dgm:t>
        <a:bodyPr/>
        <a:lstStyle/>
        <a:p>
          <a:pPr>
            <a:lnSpc>
              <a:spcPct val="100000"/>
            </a:lnSpc>
          </a:pPr>
          <a:r>
            <a:rPr lang="en-GB" dirty="0">
              <a:latin typeface="FS Jack" panose="02000503000000020004" pitchFamily="50" charset="0"/>
            </a:rPr>
            <a:t>Engagement with Primary schools as they have access to participants.</a:t>
          </a:r>
        </a:p>
        <a:p>
          <a:pPr>
            <a:lnSpc>
              <a:spcPct val="100000"/>
            </a:lnSpc>
          </a:pPr>
          <a:r>
            <a:rPr lang="en-GB">
              <a:latin typeface="FS Jack" panose="02000503000000020004" pitchFamily="50" charset="0"/>
            </a:rPr>
            <a:t>Have </a:t>
          </a:r>
          <a:r>
            <a:rPr lang="en-GB" dirty="0">
              <a:latin typeface="FS Jack" panose="02000503000000020004" pitchFamily="50" charset="0"/>
            </a:rPr>
            <a:t>you spoken with your local FA Girls School Partnership?</a:t>
          </a:r>
          <a:endParaRPr lang="en-US" dirty="0">
            <a:latin typeface="FS Jack" panose="02000503000000020004" pitchFamily="50" charset="0"/>
          </a:endParaRPr>
        </a:p>
      </dgm:t>
    </dgm:pt>
    <dgm:pt modelId="{DA941F2D-EE9E-4484-BF8C-CB352B023191}" type="parTrans" cxnId="{59602A5E-E6A1-4740-AA3C-16E364552213}">
      <dgm:prSet/>
      <dgm:spPr/>
      <dgm:t>
        <a:bodyPr/>
        <a:lstStyle/>
        <a:p>
          <a:endParaRPr lang="en-US"/>
        </a:p>
      </dgm:t>
    </dgm:pt>
    <dgm:pt modelId="{997A675B-C4C5-4A12-8170-09DE3E0EBE6C}" type="sibTrans" cxnId="{59602A5E-E6A1-4740-AA3C-16E364552213}">
      <dgm:prSet/>
      <dgm:spPr/>
      <dgm:t>
        <a:bodyPr/>
        <a:lstStyle/>
        <a:p>
          <a:endParaRPr lang="en-US"/>
        </a:p>
      </dgm:t>
    </dgm:pt>
    <dgm:pt modelId="{78A025AC-FF89-42AE-9387-5CB80058E6FF}">
      <dgm:prSet/>
      <dgm:spPr/>
      <dgm:t>
        <a:bodyPr/>
        <a:lstStyle/>
        <a:p>
          <a:pPr>
            <a:lnSpc>
              <a:spcPct val="100000"/>
            </a:lnSpc>
          </a:pPr>
          <a:r>
            <a:rPr lang="en-GB" dirty="0">
              <a:latin typeface="FS Jack" panose="02000503000000020004" pitchFamily="50" charset="0"/>
            </a:rPr>
            <a:t>As a reminder, you will receive two lots of funding. There is also the opportunity to claim additional equipment from London FA to help support your sessions</a:t>
          </a:r>
          <a:endParaRPr lang="en-US" dirty="0">
            <a:latin typeface="FS Jack" panose="02000503000000020004" pitchFamily="50" charset="0"/>
          </a:endParaRPr>
        </a:p>
      </dgm:t>
    </dgm:pt>
    <dgm:pt modelId="{81EAFCC5-EE01-4881-B9AC-299525E27C0D}" type="parTrans" cxnId="{26350C82-987F-448E-ACE1-D07E8065967F}">
      <dgm:prSet/>
      <dgm:spPr/>
      <dgm:t>
        <a:bodyPr/>
        <a:lstStyle/>
        <a:p>
          <a:endParaRPr lang="en-US"/>
        </a:p>
      </dgm:t>
    </dgm:pt>
    <dgm:pt modelId="{4EE2C532-0739-43F0-8B48-61A70E67F96F}" type="sibTrans" cxnId="{26350C82-987F-448E-ACE1-D07E8065967F}">
      <dgm:prSet/>
      <dgm:spPr/>
      <dgm:t>
        <a:bodyPr/>
        <a:lstStyle/>
        <a:p>
          <a:endParaRPr lang="en-US"/>
        </a:p>
      </dgm:t>
    </dgm:pt>
    <dgm:pt modelId="{BA9E6202-1AF9-493B-8D85-F8830BA9E224}" type="pres">
      <dgm:prSet presAssocID="{596CEA89-F7CF-4BF7-822D-3F6464729C0C}" presName="root" presStyleCnt="0">
        <dgm:presLayoutVars>
          <dgm:dir/>
          <dgm:resizeHandles val="exact"/>
        </dgm:presLayoutVars>
      </dgm:prSet>
      <dgm:spPr/>
    </dgm:pt>
    <dgm:pt modelId="{D0DCE77A-131D-40F8-A980-508BEEE36F87}" type="pres">
      <dgm:prSet presAssocID="{7ABB0A20-9EB2-47A7-9311-662A150F7767}" presName="compNode" presStyleCnt="0"/>
      <dgm:spPr/>
    </dgm:pt>
    <dgm:pt modelId="{9673C318-6E26-4DEC-A739-DEEEB82E0210}" type="pres">
      <dgm:prSet presAssocID="{7ABB0A20-9EB2-47A7-9311-662A150F776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ting"/>
        </a:ext>
      </dgm:extLst>
    </dgm:pt>
    <dgm:pt modelId="{CF3EC853-E6D6-44CC-AB17-BC58DACB8472}" type="pres">
      <dgm:prSet presAssocID="{7ABB0A20-9EB2-47A7-9311-662A150F7767}" presName="spaceRect" presStyleCnt="0"/>
      <dgm:spPr/>
    </dgm:pt>
    <dgm:pt modelId="{8B61063E-8472-4874-8194-0A40061E89BA}" type="pres">
      <dgm:prSet presAssocID="{7ABB0A20-9EB2-47A7-9311-662A150F7767}" presName="textRect" presStyleLbl="revTx" presStyleIdx="0" presStyleCnt="4">
        <dgm:presLayoutVars>
          <dgm:chMax val="1"/>
          <dgm:chPref val="1"/>
        </dgm:presLayoutVars>
      </dgm:prSet>
      <dgm:spPr/>
    </dgm:pt>
    <dgm:pt modelId="{9B4C9F8E-8DCE-4667-8E15-9A52D14B9CC3}" type="pres">
      <dgm:prSet presAssocID="{00EADF4D-A133-4681-9153-6900A3F793B3}" presName="sibTrans" presStyleCnt="0"/>
      <dgm:spPr/>
    </dgm:pt>
    <dgm:pt modelId="{F5C8E963-B170-42AA-B110-3C1870F7AAE6}" type="pres">
      <dgm:prSet presAssocID="{3D749824-E2D8-4EB6-A2F5-01459D47ABC2}" presName="compNode" presStyleCnt="0"/>
      <dgm:spPr/>
    </dgm:pt>
    <dgm:pt modelId="{56289F01-59A5-4196-8B60-8F1D871D8F3A}" type="pres">
      <dgm:prSet presAssocID="{3D749824-E2D8-4EB6-A2F5-01459D47ABC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Bubble"/>
        </a:ext>
      </dgm:extLst>
    </dgm:pt>
    <dgm:pt modelId="{C186B269-ADE6-4F2C-B8DC-87301D42B0D5}" type="pres">
      <dgm:prSet presAssocID="{3D749824-E2D8-4EB6-A2F5-01459D47ABC2}" presName="spaceRect" presStyleCnt="0"/>
      <dgm:spPr/>
    </dgm:pt>
    <dgm:pt modelId="{EC7616FA-93B5-4F7B-8E10-48B7A1C5B86B}" type="pres">
      <dgm:prSet presAssocID="{3D749824-E2D8-4EB6-A2F5-01459D47ABC2}" presName="textRect" presStyleLbl="revTx" presStyleIdx="1" presStyleCnt="4">
        <dgm:presLayoutVars>
          <dgm:chMax val="1"/>
          <dgm:chPref val="1"/>
        </dgm:presLayoutVars>
      </dgm:prSet>
      <dgm:spPr/>
    </dgm:pt>
    <dgm:pt modelId="{DF4ADF61-A362-42DE-B594-56E42AB88397}" type="pres">
      <dgm:prSet presAssocID="{41326103-4883-4AD1-BB20-30FA7694D701}" presName="sibTrans" presStyleCnt="0"/>
      <dgm:spPr/>
    </dgm:pt>
    <dgm:pt modelId="{7D834B6D-0877-4B7C-87E8-6F2E8C8E231E}" type="pres">
      <dgm:prSet presAssocID="{2E9DB904-093D-4CD3-8E91-7CFAF1F9A91C}" presName="compNode" presStyleCnt="0"/>
      <dgm:spPr/>
    </dgm:pt>
    <dgm:pt modelId="{249DC6B0-6D6C-4EA0-A12B-DABE754DD15C}" type="pres">
      <dgm:prSet presAssocID="{2E9DB904-093D-4CD3-8E91-7CFAF1F9A91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6AA294D1-9FBC-4526-9FA6-092BC38659E2}" type="pres">
      <dgm:prSet presAssocID="{2E9DB904-093D-4CD3-8E91-7CFAF1F9A91C}" presName="spaceRect" presStyleCnt="0"/>
      <dgm:spPr/>
    </dgm:pt>
    <dgm:pt modelId="{05508DEC-AD6C-412E-A29B-C2AF7F897F53}" type="pres">
      <dgm:prSet presAssocID="{2E9DB904-093D-4CD3-8E91-7CFAF1F9A91C}" presName="textRect" presStyleLbl="revTx" presStyleIdx="2" presStyleCnt="4">
        <dgm:presLayoutVars>
          <dgm:chMax val="1"/>
          <dgm:chPref val="1"/>
        </dgm:presLayoutVars>
      </dgm:prSet>
      <dgm:spPr/>
    </dgm:pt>
    <dgm:pt modelId="{8861BD74-A5AE-4DE1-993B-945C65CC6DCC}" type="pres">
      <dgm:prSet presAssocID="{997A675B-C4C5-4A12-8170-09DE3E0EBE6C}" presName="sibTrans" presStyleCnt="0"/>
      <dgm:spPr/>
    </dgm:pt>
    <dgm:pt modelId="{E22E57CC-9EE3-4A13-A77B-4E5B0D470BEF}" type="pres">
      <dgm:prSet presAssocID="{78A025AC-FF89-42AE-9387-5CB80058E6FF}" presName="compNode" presStyleCnt="0"/>
      <dgm:spPr/>
    </dgm:pt>
    <dgm:pt modelId="{3CD2BBDD-69CD-4884-86D4-452E5505DF50}" type="pres">
      <dgm:prSet presAssocID="{78A025AC-FF89-42AE-9387-5CB80058E6FF}"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Pound"/>
        </a:ext>
      </dgm:extLst>
    </dgm:pt>
    <dgm:pt modelId="{2EB5E73D-D820-4F5C-9A36-FCA01C807F01}" type="pres">
      <dgm:prSet presAssocID="{78A025AC-FF89-42AE-9387-5CB80058E6FF}" presName="spaceRect" presStyleCnt="0"/>
      <dgm:spPr/>
    </dgm:pt>
    <dgm:pt modelId="{D848EC58-396E-4D3D-932F-D4B3B11A8AF9}" type="pres">
      <dgm:prSet presAssocID="{78A025AC-FF89-42AE-9387-5CB80058E6FF}" presName="textRect" presStyleLbl="revTx" presStyleIdx="3" presStyleCnt="4" custLinFactNeighborX="-913" custLinFactNeighborY="-15145">
        <dgm:presLayoutVars>
          <dgm:chMax val="1"/>
          <dgm:chPref val="1"/>
        </dgm:presLayoutVars>
      </dgm:prSet>
      <dgm:spPr/>
    </dgm:pt>
  </dgm:ptLst>
  <dgm:cxnLst>
    <dgm:cxn modelId="{189D2733-AFC5-425C-B2F7-48DC13ED85B2}" type="presOf" srcId="{3D749824-E2D8-4EB6-A2F5-01459D47ABC2}" destId="{EC7616FA-93B5-4F7B-8E10-48B7A1C5B86B}" srcOrd="0" destOrd="0" presId="urn:microsoft.com/office/officeart/2018/2/layout/IconLabelList"/>
    <dgm:cxn modelId="{59602A5E-E6A1-4740-AA3C-16E364552213}" srcId="{596CEA89-F7CF-4BF7-822D-3F6464729C0C}" destId="{2E9DB904-093D-4CD3-8E91-7CFAF1F9A91C}" srcOrd="2" destOrd="0" parTransId="{DA941F2D-EE9E-4484-BF8C-CB352B023191}" sibTransId="{997A675B-C4C5-4A12-8170-09DE3E0EBE6C}"/>
    <dgm:cxn modelId="{5BBBFA5F-524C-42C1-9C52-D64A1851F492}" type="presOf" srcId="{2E9DB904-093D-4CD3-8E91-7CFAF1F9A91C}" destId="{05508DEC-AD6C-412E-A29B-C2AF7F897F53}" srcOrd="0" destOrd="0" presId="urn:microsoft.com/office/officeart/2018/2/layout/IconLabelList"/>
    <dgm:cxn modelId="{7CD38E70-F73E-42F9-BB95-A8C5CECB3213}" srcId="{596CEA89-F7CF-4BF7-822D-3F6464729C0C}" destId="{3D749824-E2D8-4EB6-A2F5-01459D47ABC2}" srcOrd="1" destOrd="0" parTransId="{34D64869-E396-4B42-801C-C6B685877328}" sibTransId="{41326103-4883-4AD1-BB20-30FA7694D701}"/>
    <dgm:cxn modelId="{63E66158-C339-4023-BCA0-4A7212B7A33F}" type="presOf" srcId="{596CEA89-F7CF-4BF7-822D-3F6464729C0C}" destId="{BA9E6202-1AF9-493B-8D85-F8830BA9E224}" srcOrd="0" destOrd="0" presId="urn:microsoft.com/office/officeart/2018/2/layout/IconLabelList"/>
    <dgm:cxn modelId="{96BC1279-51A4-460A-84CE-E72C3B4CBFCC}" srcId="{596CEA89-F7CF-4BF7-822D-3F6464729C0C}" destId="{7ABB0A20-9EB2-47A7-9311-662A150F7767}" srcOrd="0" destOrd="0" parTransId="{68A457F5-8280-4D19-A331-0CE48975CF54}" sibTransId="{00EADF4D-A133-4681-9153-6900A3F793B3}"/>
    <dgm:cxn modelId="{26350C82-987F-448E-ACE1-D07E8065967F}" srcId="{596CEA89-F7CF-4BF7-822D-3F6464729C0C}" destId="{78A025AC-FF89-42AE-9387-5CB80058E6FF}" srcOrd="3" destOrd="0" parTransId="{81EAFCC5-EE01-4881-B9AC-299525E27C0D}" sibTransId="{4EE2C532-0739-43F0-8B48-61A70E67F96F}"/>
    <dgm:cxn modelId="{89E82BBF-BA7D-4D77-9DBA-A74BB7A4BC96}" type="presOf" srcId="{78A025AC-FF89-42AE-9387-5CB80058E6FF}" destId="{D848EC58-396E-4D3D-932F-D4B3B11A8AF9}" srcOrd="0" destOrd="0" presId="urn:microsoft.com/office/officeart/2018/2/layout/IconLabelList"/>
    <dgm:cxn modelId="{2CF426F8-497E-4AA1-9688-A9D1D3C079FE}" type="presOf" srcId="{7ABB0A20-9EB2-47A7-9311-662A150F7767}" destId="{8B61063E-8472-4874-8194-0A40061E89BA}" srcOrd="0" destOrd="0" presId="urn:microsoft.com/office/officeart/2018/2/layout/IconLabelList"/>
    <dgm:cxn modelId="{B35D0C7B-FDE3-4A55-B162-544DBBE26F9B}" type="presParOf" srcId="{BA9E6202-1AF9-493B-8D85-F8830BA9E224}" destId="{D0DCE77A-131D-40F8-A980-508BEEE36F87}" srcOrd="0" destOrd="0" presId="urn:microsoft.com/office/officeart/2018/2/layout/IconLabelList"/>
    <dgm:cxn modelId="{966A94B2-5A2E-40E1-B0F2-74ABC1B823A6}" type="presParOf" srcId="{D0DCE77A-131D-40F8-A980-508BEEE36F87}" destId="{9673C318-6E26-4DEC-A739-DEEEB82E0210}" srcOrd="0" destOrd="0" presId="urn:microsoft.com/office/officeart/2018/2/layout/IconLabelList"/>
    <dgm:cxn modelId="{41AEB6FD-FDA8-498F-A530-995F3A09E880}" type="presParOf" srcId="{D0DCE77A-131D-40F8-A980-508BEEE36F87}" destId="{CF3EC853-E6D6-44CC-AB17-BC58DACB8472}" srcOrd="1" destOrd="0" presId="urn:microsoft.com/office/officeart/2018/2/layout/IconLabelList"/>
    <dgm:cxn modelId="{1860BCEC-9D42-42EC-A1AD-6A084D65815F}" type="presParOf" srcId="{D0DCE77A-131D-40F8-A980-508BEEE36F87}" destId="{8B61063E-8472-4874-8194-0A40061E89BA}" srcOrd="2" destOrd="0" presId="urn:microsoft.com/office/officeart/2018/2/layout/IconLabelList"/>
    <dgm:cxn modelId="{E4DB545B-338A-4150-97E8-9B56073A0F98}" type="presParOf" srcId="{BA9E6202-1AF9-493B-8D85-F8830BA9E224}" destId="{9B4C9F8E-8DCE-4667-8E15-9A52D14B9CC3}" srcOrd="1" destOrd="0" presId="urn:microsoft.com/office/officeart/2018/2/layout/IconLabelList"/>
    <dgm:cxn modelId="{ECF07B11-608F-40C9-8664-9D2A38AABF05}" type="presParOf" srcId="{BA9E6202-1AF9-493B-8D85-F8830BA9E224}" destId="{F5C8E963-B170-42AA-B110-3C1870F7AAE6}" srcOrd="2" destOrd="0" presId="urn:microsoft.com/office/officeart/2018/2/layout/IconLabelList"/>
    <dgm:cxn modelId="{5067D138-3060-4EF2-AB2D-4097ADAF2FA3}" type="presParOf" srcId="{F5C8E963-B170-42AA-B110-3C1870F7AAE6}" destId="{56289F01-59A5-4196-8B60-8F1D871D8F3A}" srcOrd="0" destOrd="0" presId="urn:microsoft.com/office/officeart/2018/2/layout/IconLabelList"/>
    <dgm:cxn modelId="{2775D4E6-E22F-4EAC-8B3D-9BDBCFAFE502}" type="presParOf" srcId="{F5C8E963-B170-42AA-B110-3C1870F7AAE6}" destId="{C186B269-ADE6-4F2C-B8DC-87301D42B0D5}" srcOrd="1" destOrd="0" presId="urn:microsoft.com/office/officeart/2018/2/layout/IconLabelList"/>
    <dgm:cxn modelId="{8AE8CB76-3486-46F7-BF20-3D9E8C496022}" type="presParOf" srcId="{F5C8E963-B170-42AA-B110-3C1870F7AAE6}" destId="{EC7616FA-93B5-4F7B-8E10-48B7A1C5B86B}" srcOrd="2" destOrd="0" presId="urn:microsoft.com/office/officeart/2018/2/layout/IconLabelList"/>
    <dgm:cxn modelId="{6C594594-7528-45BE-AA2C-747C5DD0A046}" type="presParOf" srcId="{BA9E6202-1AF9-493B-8D85-F8830BA9E224}" destId="{DF4ADF61-A362-42DE-B594-56E42AB88397}" srcOrd="3" destOrd="0" presId="urn:microsoft.com/office/officeart/2018/2/layout/IconLabelList"/>
    <dgm:cxn modelId="{A0B29470-4662-4778-8BED-ED8858DF0BCA}" type="presParOf" srcId="{BA9E6202-1AF9-493B-8D85-F8830BA9E224}" destId="{7D834B6D-0877-4B7C-87E8-6F2E8C8E231E}" srcOrd="4" destOrd="0" presId="urn:microsoft.com/office/officeart/2018/2/layout/IconLabelList"/>
    <dgm:cxn modelId="{72D8B144-852B-4501-A27A-4DF43E910A47}" type="presParOf" srcId="{7D834B6D-0877-4B7C-87E8-6F2E8C8E231E}" destId="{249DC6B0-6D6C-4EA0-A12B-DABE754DD15C}" srcOrd="0" destOrd="0" presId="urn:microsoft.com/office/officeart/2018/2/layout/IconLabelList"/>
    <dgm:cxn modelId="{3D529C38-6198-448A-A31F-EDC9B6DDBD29}" type="presParOf" srcId="{7D834B6D-0877-4B7C-87E8-6F2E8C8E231E}" destId="{6AA294D1-9FBC-4526-9FA6-092BC38659E2}" srcOrd="1" destOrd="0" presId="urn:microsoft.com/office/officeart/2018/2/layout/IconLabelList"/>
    <dgm:cxn modelId="{56377858-B0B6-486E-8A4C-565707597B10}" type="presParOf" srcId="{7D834B6D-0877-4B7C-87E8-6F2E8C8E231E}" destId="{05508DEC-AD6C-412E-A29B-C2AF7F897F53}" srcOrd="2" destOrd="0" presId="urn:microsoft.com/office/officeart/2018/2/layout/IconLabelList"/>
    <dgm:cxn modelId="{FD2354D8-72B0-4D69-B5AF-CF3EEF59D07E}" type="presParOf" srcId="{BA9E6202-1AF9-493B-8D85-F8830BA9E224}" destId="{8861BD74-A5AE-4DE1-993B-945C65CC6DCC}" srcOrd="5" destOrd="0" presId="urn:microsoft.com/office/officeart/2018/2/layout/IconLabelList"/>
    <dgm:cxn modelId="{C7D21FAC-F876-481F-8D15-5C68E1DC346C}" type="presParOf" srcId="{BA9E6202-1AF9-493B-8D85-F8830BA9E224}" destId="{E22E57CC-9EE3-4A13-A77B-4E5B0D470BEF}" srcOrd="6" destOrd="0" presId="urn:microsoft.com/office/officeart/2018/2/layout/IconLabelList"/>
    <dgm:cxn modelId="{9FB9B9C0-A397-45F5-B74A-AE85ECE5AF78}" type="presParOf" srcId="{E22E57CC-9EE3-4A13-A77B-4E5B0D470BEF}" destId="{3CD2BBDD-69CD-4884-86D4-452E5505DF50}" srcOrd="0" destOrd="0" presId="urn:microsoft.com/office/officeart/2018/2/layout/IconLabelList"/>
    <dgm:cxn modelId="{81F83EDA-6CE8-4B00-A041-A6C65E392765}" type="presParOf" srcId="{E22E57CC-9EE3-4A13-A77B-4E5B0D470BEF}" destId="{2EB5E73D-D820-4F5C-9A36-FCA01C807F01}" srcOrd="1" destOrd="0" presId="urn:microsoft.com/office/officeart/2018/2/layout/IconLabelList"/>
    <dgm:cxn modelId="{DBF88C9B-B5A9-46A2-BA18-D8021D4906F9}" type="presParOf" srcId="{E22E57CC-9EE3-4A13-A77B-4E5B0D470BEF}" destId="{D848EC58-396E-4D3D-932F-D4B3B11A8AF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9B6C6-8669-4DC7-9696-129BFCFDB43F}">
      <dsp:nvSpPr>
        <dsp:cNvPr id="0" name=""/>
        <dsp:cNvSpPr/>
      </dsp:nvSpPr>
      <dsp:spPr>
        <a:xfrm>
          <a:off x="1981236" y="68246"/>
          <a:ext cx="1306125" cy="1306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B8D391-3627-4F38-85D5-B8C23CA597AF}">
      <dsp:nvSpPr>
        <dsp:cNvPr id="0" name=""/>
        <dsp:cNvSpPr/>
      </dsp:nvSpPr>
      <dsp:spPr>
        <a:xfrm>
          <a:off x="1174138" y="1293972"/>
          <a:ext cx="290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100" kern="1200" dirty="0">
              <a:latin typeface="FS Jack" panose="02000503000000020004" pitchFamily="50" charset="0"/>
            </a:rPr>
            <a:t>Weetabix Wildcats is an offer for girls aged 5-11 to</a:t>
          </a:r>
        </a:p>
        <a:p>
          <a:pPr marL="0" lvl="0" indent="0" algn="ctr" defTabSz="488950">
            <a:lnSpc>
              <a:spcPct val="90000"/>
            </a:lnSpc>
            <a:spcBef>
              <a:spcPct val="0"/>
            </a:spcBef>
            <a:spcAft>
              <a:spcPct val="35000"/>
            </a:spcAft>
            <a:buNone/>
          </a:pPr>
          <a:r>
            <a:rPr lang="en-GB" sz="1100" kern="1200" dirty="0">
              <a:latin typeface="FS Jack" panose="02000503000000020004" pitchFamily="50" charset="0"/>
            </a:rPr>
            <a:t>try football for the first time in a fun, safe</a:t>
          </a:r>
        </a:p>
        <a:p>
          <a:pPr marL="0" lvl="0" indent="0" algn="ctr" defTabSz="488950">
            <a:lnSpc>
              <a:spcPct val="90000"/>
            </a:lnSpc>
            <a:spcBef>
              <a:spcPct val="0"/>
            </a:spcBef>
            <a:spcAft>
              <a:spcPct val="35000"/>
            </a:spcAft>
            <a:buNone/>
          </a:pPr>
          <a:r>
            <a:rPr lang="en-GB" sz="1100" kern="1200" dirty="0">
              <a:latin typeface="FS Jack" panose="02000503000000020004" pitchFamily="50" charset="0"/>
            </a:rPr>
            <a:t>environment.</a:t>
          </a:r>
          <a:endParaRPr lang="en-US" sz="1100" kern="1200" dirty="0">
            <a:latin typeface="FS Jack" panose="02000503000000020004" pitchFamily="50" charset="0"/>
          </a:endParaRPr>
        </a:p>
      </dsp:txBody>
      <dsp:txXfrm>
        <a:off x="1174138" y="1293972"/>
        <a:ext cx="2902500" cy="720000"/>
      </dsp:txXfrm>
    </dsp:sp>
    <dsp:sp modelId="{E3600DC4-18F6-46E1-8B36-496DEA4733C9}">
      <dsp:nvSpPr>
        <dsp:cNvPr id="0" name=""/>
        <dsp:cNvSpPr/>
      </dsp:nvSpPr>
      <dsp:spPr>
        <a:xfrm>
          <a:off x="5374119" y="69657"/>
          <a:ext cx="1306125" cy="1306125"/>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EA91BE-177B-40F8-A081-3A01383108CA}">
      <dsp:nvSpPr>
        <dsp:cNvPr id="0" name=""/>
        <dsp:cNvSpPr/>
      </dsp:nvSpPr>
      <dsp:spPr>
        <a:xfrm>
          <a:off x="4593486" y="1293972"/>
          <a:ext cx="290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100" kern="1200" dirty="0">
              <a:latin typeface="FS Jack" panose="02000503000000020004" pitchFamily="50" charset="0"/>
            </a:rPr>
            <a:t>All Weetabix Wildcats sessions are delivered by FA qualified coaches, providing a safe place for girls to try football for the first time and develop key skills</a:t>
          </a:r>
          <a:r>
            <a:rPr lang="en-GB" sz="1100" kern="1200" dirty="0"/>
            <a:t>.</a:t>
          </a:r>
          <a:endParaRPr lang="en-US" sz="1100" kern="1200" dirty="0"/>
        </a:p>
      </dsp:txBody>
      <dsp:txXfrm>
        <a:off x="4593486" y="1293972"/>
        <a:ext cx="29025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3C318-6E26-4DEC-A739-DEEEB82E0210}">
      <dsp:nvSpPr>
        <dsp:cNvPr id="0" name=""/>
        <dsp:cNvSpPr/>
      </dsp:nvSpPr>
      <dsp:spPr>
        <a:xfrm>
          <a:off x="1012756" y="767969"/>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61063E-8472-4874-8194-0A40061E89BA}">
      <dsp:nvSpPr>
        <dsp:cNvPr id="0" name=""/>
        <dsp:cNvSpPr/>
      </dsp:nvSpPr>
      <dsp:spPr>
        <a:xfrm>
          <a:off x="517756" y="1915610"/>
          <a:ext cx="1800000" cy="110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dirty="0">
              <a:latin typeface="FS Jack" panose="02000503000000020004" pitchFamily="50" charset="0"/>
            </a:rPr>
            <a:t>Are you using  appropriate Weetabix Wildcats branding to promote your sessions? </a:t>
          </a:r>
        </a:p>
        <a:p>
          <a:pPr marL="0" lvl="0" indent="0" algn="ctr" defTabSz="488950">
            <a:lnSpc>
              <a:spcPct val="100000"/>
            </a:lnSpc>
            <a:spcBef>
              <a:spcPct val="0"/>
            </a:spcBef>
            <a:spcAft>
              <a:spcPct val="35000"/>
            </a:spcAft>
            <a:buNone/>
          </a:pPr>
          <a:r>
            <a:rPr lang="en-GB" sz="1100" kern="1200" dirty="0">
              <a:latin typeface="FS Jack" panose="02000503000000020004" pitchFamily="50" charset="0"/>
            </a:rPr>
            <a:t>Remember if you need additional resources, let us know.</a:t>
          </a:r>
          <a:endParaRPr lang="en-US" sz="1100" kern="1200" dirty="0">
            <a:latin typeface="FS Jack" panose="02000503000000020004" pitchFamily="50" charset="0"/>
          </a:endParaRPr>
        </a:p>
      </dsp:txBody>
      <dsp:txXfrm>
        <a:off x="517756" y="1915610"/>
        <a:ext cx="1800000" cy="1102500"/>
      </dsp:txXfrm>
    </dsp:sp>
    <dsp:sp modelId="{56289F01-59A5-4196-8B60-8F1D871D8F3A}">
      <dsp:nvSpPr>
        <dsp:cNvPr id="0" name=""/>
        <dsp:cNvSpPr/>
      </dsp:nvSpPr>
      <dsp:spPr>
        <a:xfrm>
          <a:off x="3127756" y="767969"/>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C7616FA-93B5-4F7B-8E10-48B7A1C5B86B}">
      <dsp:nvSpPr>
        <dsp:cNvPr id="0" name=""/>
        <dsp:cNvSpPr/>
      </dsp:nvSpPr>
      <dsp:spPr>
        <a:xfrm>
          <a:off x="2632756" y="1915610"/>
          <a:ext cx="1800000" cy="110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dirty="0">
              <a:latin typeface="FS Jack" panose="02000503000000020004" pitchFamily="50" charset="0"/>
            </a:rPr>
            <a:t>Are you using social media to promote your sessions?</a:t>
          </a:r>
          <a:br>
            <a:rPr lang="en-GB" sz="1100" kern="1200" dirty="0">
              <a:latin typeface="FS Jack" panose="02000503000000020004" pitchFamily="50" charset="0"/>
            </a:rPr>
          </a:br>
          <a:br>
            <a:rPr lang="en-GB" sz="1100" kern="1200" dirty="0">
              <a:latin typeface="FS Jack" panose="02000503000000020004" pitchFamily="50" charset="0"/>
            </a:rPr>
          </a:br>
          <a:r>
            <a:rPr lang="en-GB" sz="1100" kern="1200" dirty="0">
              <a:latin typeface="FS Jack" panose="02000503000000020004" pitchFamily="50" charset="0"/>
            </a:rPr>
            <a:t>Use the FA Events platform to attract more girls to your sessions.</a:t>
          </a:r>
          <a:endParaRPr lang="en-US" sz="1100" kern="1200" dirty="0">
            <a:latin typeface="FS Jack" panose="02000503000000020004" pitchFamily="50" charset="0"/>
          </a:endParaRPr>
        </a:p>
      </dsp:txBody>
      <dsp:txXfrm>
        <a:off x="2632756" y="1915610"/>
        <a:ext cx="1800000" cy="1102500"/>
      </dsp:txXfrm>
    </dsp:sp>
    <dsp:sp modelId="{249DC6B0-6D6C-4EA0-A12B-DABE754DD15C}">
      <dsp:nvSpPr>
        <dsp:cNvPr id="0" name=""/>
        <dsp:cNvSpPr/>
      </dsp:nvSpPr>
      <dsp:spPr>
        <a:xfrm>
          <a:off x="5242756" y="767969"/>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508DEC-AD6C-412E-A29B-C2AF7F897F53}">
      <dsp:nvSpPr>
        <dsp:cNvPr id="0" name=""/>
        <dsp:cNvSpPr/>
      </dsp:nvSpPr>
      <dsp:spPr>
        <a:xfrm>
          <a:off x="4747756" y="1915610"/>
          <a:ext cx="1800000" cy="110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dirty="0">
              <a:latin typeface="FS Jack" panose="02000503000000020004" pitchFamily="50" charset="0"/>
            </a:rPr>
            <a:t>Engagement with Primary schools as they have access to participants.</a:t>
          </a:r>
        </a:p>
        <a:p>
          <a:pPr marL="0" lvl="0" indent="0" algn="ctr" defTabSz="488950">
            <a:lnSpc>
              <a:spcPct val="100000"/>
            </a:lnSpc>
            <a:spcBef>
              <a:spcPct val="0"/>
            </a:spcBef>
            <a:spcAft>
              <a:spcPct val="35000"/>
            </a:spcAft>
            <a:buNone/>
          </a:pPr>
          <a:r>
            <a:rPr lang="en-GB" sz="1100" kern="1200">
              <a:latin typeface="FS Jack" panose="02000503000000020004" pitchFamily="50" charset="0"/>
            </a:rPr>
            <a:t>Have </a:t>
          </a:r>
          <a:r>
            <a:rPr lang="en-GB" sz="1100" kern="1200" dirty="0">
              <a:latin typeface="FS Jack" panose="02000503000000020004" pitchFamily="50" charset="0"/>
            </a:rPr>
            <a:t>you spoken with your local FA Girls School Partnership?</a:t>
          </a:r>
          <a:endParaRPr lang="en-US" sz="1100" kern="1200" dirty="0">
            <a:latin typeface="FS Jack" panose="02000503000000020004" pitchFamily="50" charset="0"/>
          </a:endParaRPr>
        </a:p>
      </dsp:txBody>
      <dsp:txXfrm>
        <a:off x="4747756" y="1915610"/>
        <a:ext cx="1800000" cy="1102500"/>
      </dsp:txXfrm>
    </dsp:sp>
    <dsp:sp modelId="{3CD2BBDD-69CD-4884-86D4-452E5505DF50}">
      <dsp:nvSpPr>
        <dsp:cNvPr id="0" name=""/>
        <dsp:cNvSpPr/>
      </dsp:nvSpPr>
      <dsp:spPr>
        <a:xfrm>
          <a:off x="7357756" y="767969"/>
          <a:ext cx="810000" cy="81000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48EC58-396E-4D3D-932F-D4B3B11A8AF9}">
      <dsp:nvSpPr>
        <dsp:cNvPr id="0" name=""/>
        <dsp:cNvSpPr/>
      </dsp:nvSpPr>
      <dsp:spPr>
        <a:xfrm>
          <a:off x="6846322" y="1748637"/>
          <a:ext cx="1800000" cy="110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dirty="0">
              <a:latin typeface="FS Jack" panose="02000503000000020004" pitchFamily="50" charset="0"/>
            </a:rPr>
            <a:t>As a reminder, you will receive two lots of funding. There is also the opportunity to claim additional equipment from London FA to help support your sessions</a:t>
          </a:r>
          <a:endParaRPr lang="en-US" sz="1100" kern="1200" dirty="0">
            <a:latin typeface="FS Jack" panose="02000503000000020004" pitchFamily="50" charset="0"/>
          </a:endParaRPr>
        </a:p>
      </dsp:txBody>
      <dsp:txXfrm>
        <a:off x="6846322" y="1748637"/>
        <a:ext cx="1800000" cy="11025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797F65A9-B704-4283-ACD4-E0EE4EAE9547}" type="datetimeFigureOut">
              <a:rPr lang="en-GB" smtClean="0"/>
              <a:t>05/11/2021</a:t>
            </a:fld>
            <a:endParaRPr lang="en-GB"/>
          </a:p>
        </p:txBody>
      </p:sp>
      <p:sp>
        <p:nvSpPr>
          <p:cNvPr id="4" name="Footer Placeholder 3"/>
          <p:cNvSpPr>
            <a:spLocks noGrp="1"/>
          </p:cNvSpPr>
          <p:nvPr>
            <p:ph type="ftr" sz="quarter" idx="2"/>
          </p:nvPr>
        </p:nvSpPr>
        <p:spPr>
          <a:xfrm>
            <a:off x="0" y="9428164"/>
            <a:ext cx="288925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428164"/>
            <a:ext cx="2889250" cy="496887"/>
          </a:xfrm>
          <a:prstGeom prst="rect">
            <a:avLst/>
          </a:prstGeom>
        </p:spPr>
        <p:txBody>
          <a:bodyPr vert="horz" lIns="91440" tIns="45720" rIns="91440" bIns="45720" rtlCol="0" anchor="b"/>
          <a:lstStyle>
            <a:lvl1pPr algn="r">
              <a:defRPr sz="1200"/>
            </a:lvl1pPr>
          </a:lstStyle>
          <a:p>
            <a:fld id="{E84FB2BE-7294-4073-A72D-CF4D48256D9F}" type="slidenum">
              <a:rPr lang="en-GB" smtClean="0"/>
              <a:t>‹#›</a:t>
            </a:fld>
            <a:endParaRPr lang="en-GB"/>
          </a:p>
        </p:txBody>
      </p:sp>
    </p:spTree>
    <p:extLst>
      <p:ext uri="{BB962C8B-B14F-4D97-AF65-F5344CB8AC3E}">
        <p14:creationId xmlns:p14="http://schemas.microsoft.com/office/powerpoint/2010/main" val="1918324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PlaceHolder 1"/>
          <p:cNvSpPr>
            <a:spLocks noGrp="1" noRot="1" noChangeAspect="1"/>
          </p:cNvSpPr>
          <p:nvPr>
            <p:ph type="sldImg"/>
          </p:nvPr>
        </p:nvSpPr>
        <p:spPr>
          <a:xfrm>
            <a:off x="600075" y="763588"/>
            <a:ext cx="6423025" cy="3771900"/>
          </a:xfrm>
          <a:prstGeom prst="rect">
            <a:avLst/>
          </a:prstGeom>
        </p:spPr>
        <p:txBody>
          <a:bodyPr lIns="0" tIns="0" rIns="0" bIns="0" anchor="ctr"/>
          <a:lstStyle/>
          <a:p>
            <a:pPr algn="ctr"/>
            <a:r>
              <a:rPr lang="en-US" sz="4400" b="0" strike="noStrike" spc="-1">
                <a:latin typeface="Arial"/>
              </a:rPr>
              <a:t>Click to move the slide</a:t>
            </a:r>
          </a:p>
        </p:txBody>
      </p:sp>
      <p:sp>
        <p:nvSpPr>
          <p:cNvPr id="77" name="PlaceHolder 2"/>
          <p:cNvSpPr>
            <a:spLocks noGrp="1"/>
          </p:cNvSpPr>
          <p:nvPr>
            <p:ph type="body"/>
          </p:nvPr>
        </p:nvSpPr>
        <p:spPr>
          <a:xfrm>
            <a:off x="762537" y="4776796"/>
            <a:ext cx="6099947" cy="4525197"/>
          </a:xfrm>
          <a:prstGeom prst="rect">
            <a:avLst/>
          </a:prstGeom>
        </p:spPr>
        <p:txBody>
          <a:bodyPr lIns="0" tIns="0" rIns="0" bIns="0"/>
          <a:lstStyle/>
          <a:p>
            <a:r>
              <a:rPr lang="en-US" sz="2000" b="0" strike="noStrike" spc="-1">
                <a:latin typeface="Arial"/>
              </a:rPr>
              <a:t>Click to edit the notes format</a:t>
            </a:r>
          </a:p>
        </p:txBody>
      </p:sp>
      <p:sp>
        <p:nvSpPr>
          <p:cNvPr id="78" name="PlaceHolder 3"/>
          <p:cNvSpPr>
            <a:spLocks noGrp="1"/>
          </p:cNvSpPr>
          <p:nvPr>
            <p:ph type="hdr"/>
          </p:nvPr>
        </p:nvSpPr>
        <p:spPr>
          <a:xfrm>
            <a:off x="0" y="0"/>
            <a:ext cx="3309038" cy="502480"/>
          </a:xfrm>
          <a:prstGeom prst="rect">
            <a:avLst/>
          </a:prstGeom>
        </p:spPr>
        <p:txBody>
          <a:bodyPr lIns="0" tIns="0" rIns="0" bIns="0"/>
          <a:lstStyle/>
          <a:p>
            <a:r>
              <a:rPr lang="en-US" sz="1400" b="0" strike="noStrike" spc="-1">
                <a:latin typeface="Times New Roman"/>
              </a:rPr>
              <a:t> </a:t>
            </a:r>
          </a:p>
        </p:txBody>
      </p:sp>
      <p:sp>
        <p:nvSpPr>
          <p:cNvPr id="79" name="PlaceHolder 4"/>
          <p:cNvSpPr>
            <a:spLocks noGrp="1"/>
          </p:cNvSpPr>
          <p:nvPr>
            <p:ph type="dt"/>
          </p:nvPr>
        </p:nvSpPr>
        <p:spPr>
          <a:xfrm>
            <a:off x="4315983" y="0"/>
            <a:ext cx="3309038" cy="502480"/>
          </a:xfrm>
          <a:prstGeom prst="rect">
            <a:avLst/>
          </a:prstGeom>
        </p:spPr>
        <p:txBody>
          <a:bodyPr lIns="0" tIns="0" rIns="0" bIns="0"/>
          <a:lstStyle/>
          <a:p>
            <a:pPr algn="r"/>
            <a:r>
              <a:rPr lang="en-US" sz="1400" b="0" strike="noStrike" spc="-1">
                <a:latin typeface="Times New Roman"/>
              </a:rPr>
              <a:t> </a:t>
            </a:r>
          </a:p>
        </p:txBody>
      </p:sp>
      <p:sp>
        <p:nvSpPr>
          <p:cNvPr id="80" name="PlaceHolder 5"/>
          <p:cNvSpPr>
            <a:spLocks noGrp="1"/>
          </p:cNvSpPr>
          <p:nvPr>
            <p:ph type="ftr"/>
          </p:nvPr>
        </p:nvSpPr>
        <p:spPr>
          <a:xfrm>
            <a:off x="0" y="9553952"/>
            <a:ext cx="3309038" cy="502480"/>
          </a:xfrm>
          <a:prstGeom prst="rect">
            <a:avLst/>
          </a:prstGeom>
        </p:spPr>
        <p:txBody>
          <a:bodyPr lIns="0" tIns="0" rIns="0" bIns="0" anchor="b"/>
          <a:lstStyle/>
          <a:p>
            <a:r>
              <a:rPr lang="en-US" sz="1400" b="0" strike="noStrike" spc="-1">
                <a:latin typeface="Times New Roman"/>
              </a:rPr>
              <a:t>&lt;footer&gt;</a:t>
            </a:r>
          </a:p>
        </p:txBody>
      </p:sp>
      <p:sp>
        <p:nvSpPr>
          <p:cNvPr id="81" name="PlaceHolder 6"/>
          <p:cNvSpPr>
            <a:spLocks noGrp="1"/>
          </p:cNvSpPr>
          <p:nvPr>
            <p:ph type="sldNum"/>
          </p:nvPr>
        </p:nvSpPr>
        <p:spPr>
          <a:xfrm>
            <a:off x="4315983" y="9553952"/>
            <a:ext cx="3309038" cy="502480"/>
          </a:xfrm>
          <a:prstGeom prst="rect">
            <a:avLst/>
          </a:prstGeom>
        </p:spPr>
        <p:txBody>
          <a:bodyPr lIns="0" tIns="0" rIns="0" bIns="0" anchor="b"/>
          <a:lstStyle/>
          <a:p>
            <a:pPr algn="r"/>
            <a:fld id="{CD91C201-9983-437B-8C0D-4B0FB521B8F8}" type="slidenum">
              <a:rPr lang="en-US" sz="1400" b="0" strike="noStrike" spc="-1">
                <a:latin typeface="Times New Roman"/>
              </a:rPr>
              <a:t>‹#›</a:t>
            </a:fld>
            <a:endParaRPr lang="en-US" sz="1400" b="0" strike="noStrike" spc="-1">
              <a:latin typeface="Times New Roman"/>
            </a:endParaRPr>
          </a:p>
        </p:txBody>
      </p:sp>
    </p:spTree>
    <p:extLst>
      <p:ext uri="{BB962C8B-B14F-4D97-AF65-F5344CB8AC3E}">
        <p14:creationId xmlns:p14="http://schemas.microsoft.com/office/powerpoint/2010/main" val="3663369973"/>
      </p:ext>
    </p:extLst>
  </p:cSld>
  <p:clrMap bg1="lt1" tx1="dk1" bg2="lt2" tx2="dk2" accent1="accent1" accent2="accent2" accent3="accent3" accent4="accent4" accent5="accent5" accent6="accent6" hlink="hlink" folHlink="folHlink"/>
  <p:notesStyle>
    <a:lvl1pPr marL="0" algn="l" defTabSz="911746" rtl="0" eaLnBrk="1" latinLnBrk="0" hangingPunct="1">
      <a:defRPr sz="1200" kern="1200">
        <a:solidFill>
          <a:schemeClr val="tx1"/>
        </a:solidFill>
        <a:latin typeface="+mn-lt"/>
        <a:ea typeface="+mn-ea"/>
        <a:cs typeface="+mn-cs"/>
      </a:defRPr>
    </a:lvl1pPr>
    <a:lvl2pPr marL="455873" algn="l" defTabSz="911746" rtl="0" eaLnBrk="1" latinLnBrk="0" hangingPunct="1">
      <a:defRPr sz="1200" kern="1200">
        <a:solidFill>
          <a:schemeClr val="tx1"/>
        </a:solidFill>
        <a:latin typeface="+mn-lt"/>
        <a:ea typeface="+mn-ea"/>
        <a:cs typeface="+mn-cs"/>
      </a:defRPr>
    </a:lvl2pPr>
    <a:lvl3pPr marL="911746" algn="l" defTabSz="911746" rtl="0" eaLnBrk="1" latinLnBrk="0" hangingPunct="1">
      <a:defRPr sz="1200" kern="1200">
        <a:solidFill>
          <a:schemeClr val="tx1"/>
        </a:solidFill>
        <a:latin typeface="+mn-lt"/>
        <a:ea typeface="+mn-ea"/>
        <a:cs typeface="+mn-cs"/>
      </a:defRPr>
    </a:lvl3pPr>
    <a:lvl4pPr marL="1367606" algn="l" defTabSz="911746" rtl="0" eaLnBrk="1" latinLnBrk="0" hangingPunct="1">
      <a:defRPr sz="1200" kern="1200">
        <a:solidFill>
          <a:schemeClr val="tx1"/>
        </a:solidFill>
        <a:latin typeface="+mn-lt"/>
        <a:ea typeface="+mn-ea"/>
        <a:cs typeface="+mn-cs"/>
      </a:defRPr>
    </a:lvl4pPr>
    <a:lvl5pPr marL="1823485" algn="l" defTabSz="911746" rtl="0" eaLnBrk="1" latinLnBrk="0" hangingPunct="1">
      <a:defRPr sz="1200" kern="1200">
        <a:solidFill>
          <a:schemeClr val="tx1"/>
        </a:solidFill>
        <a:latin typeface="+mn-lt"/>
        <a:ea typeface="+mn-ea"/>
        <a:cs typeface="+mn-cs"/>
      </a:defRPr>
    </a:lvl5pPr>
    <a:lvl6pPr marL="2279358" algn="l" defTabSz="911746" rtl="0" eaLnBrk="1" latinLnBrk="0" hangingPunct="1">
      <a:defRPr sz="1200" kern="1200">
        <a:solidFill>
          <a:schemeClr val="tx1"/>
        </a:solidFill>
        <a:latin typeface="+mn-lt"/>
        <a:ea typeface="+mn-ea"/>
        <a:cs typeface="+mn-cs"/>
      </a:defRPr>
    </a:lvl6pPr>
    <a:lvl7pPr marL="2735227" algn="l" defTabSz="911746" rtl="0" eaLnBrk="1" latinLnBrk="0" hangingPunct="1">
      <a:defRPr sz="1200" kern="1200">
        <a:solidFill>
          <a:schemeClr val="tx1"/>
        </a:solidFill>
        <a:latin typeface="+mn-lt"/>
        <a:ea typeface="+mn-ea"/>
        <a:cs typeface="+mn-cs"/>
      </a:defRPr>
    </a:lvl7pPr>
    <a:lvl8pPr marL="3191102" algn="l" defTabSz="911746" rtl="0" eaLnBrk="1" latinLnBrk="0" hangingPunct="1">
      <a:defRPr sz="1200" kern="1200">
        <a:solidFill>
          <a:schemeClr val="tx1"/>
        </a:solidFill>
        <a:latin typeface="+mn-lt"/>
        <a:ea typeface="+mn-ea"/>
        <a:cs typeface="+mn-cs"/>
      </a:defRPr>
    </a:lvl8pPr>
    <a:lvl9pPr marL="3646973" algn="l" defTabSz="91174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p:nvPr>
        </p:nvSpPr>
        <p:spPr/>
        <p:txBody>
          <a:bodyPr/>
          <a:lstStyle/>
          <a:p>
            <a:pPr algn="r"/>
            <a:fld id="{CD91C201-9983-437B-8C0D-4B0FB521B8F8}" type="slidenum">
              <a:rPr lang="en-US" sz="1400" b="0" strike="noStrike" spc="-1" smtClean="0">
                <a:latin typeface="Times New Roman"/>
              </a:rPr>
              <a:t>1</a:t>
            </a:fld>
            <a:endParaRPr lang="en-US" sz="1400" b="0" strike="noStrike" spc="-1">
              <a:latin typeface="Times New Roman"/>
            </a:endParaRPr>
          </a:p>
        </p:txBody>
      </p:sp>
    </p:spTree>
    <p:extLst>
      <p:ext uri="{BB962C8B-B14F-4D97-AF65-F5344CB8AC3E}">
        <p14:creationId xmlns:p14="http://schemas.microsoft.com/office/powerpoint/2010/main" val="111927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p:nvPr>
        </p:nvSpPr>
        <p:spPr/>
        <p:txBody>
          <a:bodyPr/>
          <a:lstStyle/>
          <a:p>
            <a:pPr algn="r"/>
            <a:fld id="{CD91C201-9983-437B-8C0D-4B0FB521B8F8}" type="slidenum">
              <a:rPr lang="en-US" sz="1400" b="0" strike="noStrike" spc="-1" smtClean="0">
                <a:latin typeface="Times New Roman"/>
              </a:rPr>
              <a:t>3</a:t>
            </a:fld>
            <a:endParaRPr lang="en-US" sz="1400" b="0" strike="noStrike" spc="-1">
              <a:latin typeface="Times New Roman"/>
            </a:endParaRPr>
          </a:p>
        </p:txBody>
      </p:sp>
    </p:spTree>
    <p:extLst>
      <p:ext uri="{BB962C8B-B14F-4D97-AF65-F5344CB8AC3E}">
        <p14:creationId xmlns:p14="http://schemas.microsoft.com/office/powerpoint/2010/main" val="254631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p:nvPr>
        </p:nvSpPr>
        <p:spPr/>
        <p:txBody>
          <a:bodyPr/>
          <a:lstStyle/>
          <a:p>
            <a:pPr algn="r"/>
            <a:fld id="{CD91C201-9983-437B-8C0D-4B0FB521B8F8}" type="slidenum">
              <a:rPr lang="en-US" sz="1400" b="0" strike="noStrike" spc="-1" smtClean="0">
                <a:latin typeface="Times New Roman"/>
              </a:rPr>
              <a:t>4</a:t>
            </a:fld>
            <a:endParaRPr lang="en-US" sz="1400" b="0" strike="noStrike" spc="-1">
              <a:latin typeface="Times New Roman"/>
            </a:endParaRPr>
          </a:p>
        </p:txBody>
      </p:sp>
    </p:spTree>
    <p:extLst>
      <p:ext uri="{BB962C8B-B14F-4D97-AF65-F5344CB8AC3E}">
        <p14:creationId xmlns:p14="http://schemas.microsoft.com/office/powerpoint/2010/main" val="3659201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13840"/>
            <a:ext cx="8229240" cy="895680"/>
          </a:xfrm>
          <a:prstGeom prst="rect">
            <a:avLst/>
          </a:prstGeom>
        </p:spPr>
        <p:txBody>
          <a:bodyPr lIns="0" tIns="0" rIns="0" bIns="0" anchor="ctr"/>
          <a:lstStyle/>
          <a:p>
            <a:pPr algn="ctr"/>
            <a:endParaRPr lang="en-US" sz="4400" b="0" strike="noStrike" spc="-1">
              <a:latin typeface="Arial"/>
            </a:endParaRPr>
          </a:p>
        </p:txBody>
      </p:sp>
      <p:sp>
        <p:nvSpPr>
          <p:cNvPr id="62" name="PlaceHolder 2"/>
          <p:cNvSpPr>
            <a:spLocks noGrp="1"/>
          </p:cNvSpPr>
          <p:nvPr>
            <p:ph type="body"/>
          </p:nvPr>
        </p:nvSpPr>
        <p:spPr>
          <a:xfrm>
            <a:off x="457200" y="1255681"/>
            <a:ext cx="8229240" cy="148464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457200" y="2881800"/>
            <a:ext cx="8229240" cy="14846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13840"/>
            <a:ext cx="8229240" cy="895680"/>
          </a:xfrm>
          <a:prstGeom prst="rect">
            <a:avLst/>
          </a:prstGeom>
        </p:spPr>
        <p:txBody>
          <a:bodyPr lIns="0" tIns="0" rIns="0" bIns="0" anchor="ctr"/>
          <a:lstStyle/>
          <a:p>
            <a:pPr algn="ctr"/>
            <a:endParaRPr lang="en-US" sz="4400" b="0" strike="noStrike" spc="-1">
              <a:latin typeface="Arial"/>
            </a:endParaRPr>
          </a:p>
        </p:txBody>
      </p:sp>
      <p:sp>
        <p:nvSpPr>
          <p:cNvPr id="65" name="PlaceHolder 2"/>
          <p:cNvSpPr>
            <a:spLocks noGrp="1"/>
          </p:cNvSpPr>
          <p:nvPr>
            <p:ph type="body"/>
          </p:nvPr>
        </p:nvSpPr>
        <p:spPr>
          <a:xfrm>
            <a:off x="457200" y="1255681"/>
            <a:ext cx="4015800" cy="148464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4674240" y="1255681"/>
            <a:ext cx="4015800" cy="1484640"/>
          </a:xfrm>
          <a:prstGeom prst="rect">
            <a:avLst/>
          </a:prstGeom>
        </p:spPr>
        <p:txBody>
          <a:bodyPr lIns="0" tIns="0" rIns="0" bIns="0">
            <a:normAutofit/>
          </a:bodyPr>
          <a:lstStyle/>
          <a:p>
            <a:endParaRPr lang="en-US" sz="3200" b="0" strike="noStrike" spc="-1">
              <a:latin typeface="Arial"/>
            </a:endParaRPr>
          </a:p>
        </p:txBody>
      </p:sp>
      <p:sp>
        <p:nvSpPr>
          <p:cNvPr id="67" name="PlaceHolder 4"/>
          <p:cNvSpPr>
            <a:spLocks noGrp="1"/>
          </p:cNvSpPr>
          <p:nvPr>
            <p:ph type="body"/>
          </p:nvPr>
        </p:nvSpPr>
        <p:spPr>
          <a:xfrm>
            <a:off x="457200" y="2881800"/>
            <a:ext cx="4015800" cy="1484640"/>
          </a:xfrm>
          <a:prstGeom prst="rect">
            <a:avLst/>
          </a:prstGeom>
        </p:spPr>
        <p:txBody>
          <a:bodyPr lIns="0" tIns="0" rIns="0" bIns="0">
            <a:normAutofit/>
          </a:bodyPr>
          <a:lstStyle/>
          <a:p>
            <a:endParaRPr lang="en-US" sz="3200" b="0" strike="noStrike" spc="-1">
              <a:latin typeface="Arial"/>
            </a:endParaRPr>
          </a:p>
        </p:txBody>
      </p:sp>
      <p:sp>
        <p:nvSpPr>
          <p:cNvPr id="68" name="PlaceHolder 5"/>
          <p:cNvSpPr>
            <a:spLocks noGrp="1"/>
          </p:cNvSpPr>
          <p:nvPr>
            <p:ph type="body"/>
          </p:nvPr>
        </p:nvSpPr>
        <p:spPr>
          <a:xfrm>
            <a:off x="4674240" y="2881800"/>
            <a:ext cx="4015800" cy="14846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13840"/>
            <a:ext cx="8229240" cy="895680"/>
          </a:xfrm>
          <a:prstGeom prst="rect">
            <a:avLst/>
          </a:prstGeom>
        </p:spPr>
        <p:txBody>
          <a:bodyPr lIns="0" tIns="0" rIns="0" bIns="0" anchor="ctr"/>
          <a:lstStyle/>
          <a:p>
            <a:pPr algn="ctr"/>
            <a:endParaRPr lang="en-US" sz="4400" b="0" strike="noStrike" spc="-1">
              <a:latin typeface="Arial"/>
            </a:endParaRPr>
          </a:p>
        </p:txBody>
      </p:sp>
      <p:sp>
        <p:nvSpPr>
          <p:cNvPr id="70" name="PlaceHolder 2"/>
          <p:cNvSpPr>
            <a:spLocks noGrp="1"/>
          </p:cNvSpPr>
          <p:nvPr>
            <p:ph type="body"/>
          </p:nvPr>
        </p:nvSpPr>
        <p:spPr>
          <a:xfrm>
            <a:off x="457200" y="1255681"/>
            <a:ext cx="2649600" cy="1484640"/>
          </a:xfrm>
          <a:prstGeom prst="rect">
            <a:avLst/>
          </a:prstGeom>
        </p:spPr>
        <p:txBody>
          <a:bodyPr lIns="0" tIns="0" rIns="0" bIns="0">
            <a:normAutofit/>
          </a:bodyPr>
          <a:lstStyle/>
          <a:p>
            <a:endParaRPr lang="en-US" sz="3200" b="0" strike="noStrike" spc="-1">
              <a:latin typeface="Arial"/>
            </a:endParaRPr>
          </a:p>
        </p:txBody>
      </p:sp>
      <p:sp>
        <p:nvSpPr>
          <p:cNvPr id="71" name="PlaceHolder 3"/>
          <p:cNvSpPr>
            <a:spLocks noGrp="1"/>
          </p:cNvSpPr>
          <p:nvPr>
            <p:ph type="body"/>
          </p:nvPr>
        </p:nvSpPr>
        <p:spPr>
          <a:xfrm>
            <a:off x="3239640" y="1255681"/>
            <a:ext cx="2649600" cy="1484640"/>
          </a:xfrm>
          <a:prstGeom prst="rect">
            <a:avLst/>
          </a:prstGeom>
        </p:spPr>
        <p:txBody>
          <a:bodyPr lIns="0" tIns="0" rIns="0" bIns="0">
            <a:normAutofit/>
          </a:bodyPr>
          <a:lstStyle/>
          <a:p>
            <a:endParaRPr lang="en-US" sz="3200" b="0" strike="noStrike" spc="-1">
              <a:latin typeface="Arial"/>
            </a:endParaRPr>
          </a:p>
        </p:txBody>
      </p:sp>
      <p:sp>
        <p:nvSpPr>
          <p:cNvPr id="72" name="PlaceHolder 4"/>
          <p:cNvSpPr>
            <a:spLocks noGrp="1"/>
          </p:cNvSpPr>
          <p:nvPr>
            <p:ph type="body"/>
          </p:nvPr>
        </p:nvSpPr>
        <p:spPr>
          <a:xfrm>
            <a:off x="6022080" y="1255681"/>
            <a:ext cx="2649600" cy="1484640"/>
          </a:xfrm>
          <a:prstGeom prst="rect">
            <a:avLst/>
          </a:prstGeom>
        </p:spPr>
        <p:txBody>
          <a:bodyPr lIns="0" tIns="0" rIns="0" bIns="0">
            <a:normAutofit/>
          </a:bodyPr>
          <a:lstStyle/>
          <a:p>
            <a:endParaRPr lang="en-US" sz="3200" b="0" strike="noStrike" spc="-1">
              <a:latin typeface="Arial"/>
            </a:endParaRPr>
          </a:p>
        </p:txBody>
      </p:sp>
      <p:sp>
        <p:nvSpPr>
          <p:cNvPr id="73" name="PlaceHolder 5"/>
          <p:cNvSpPr>
            <a:spLocks noGrp="1"/>
          </p:cNvSpPr>
          <p:nvPr>
            <p:ph type="body"/>
          </p:nvPr>
        </p:nvSpPr>
        <p:spPr>
          <a:xfrm>
            <a:off x="457200" y="2881800"/>
            <a:ext cx="2649600" cy="1484640"/>
          </a:xfrm>
          <a:prstGeom prst="rect">
            <a:avLst/>
          </a:prstGeom>
        </p:spPr>
        <p:txBody>
          <a:bodyPr lIns="0" tIns="0" rIns="0" bIns="0">
            <a:normAutofit/>
          </a:bodyPr>
          <a:lstStyle/>
          <a:p>
            <a:endParaRPr lang="en-US" sz="3200" b="0" strike="noStrike" spc="-1">
              <a:latin typeface="Arial"/>
            </a:endParaRPr>
          </a:p>
        </p:txBody>
      </p:sp>
      <p:sp>
        <p:nvSpPr>
          <p:cNvPr id="74" name="PlaceHolder 6"/>
          <p:cNvSpPr>
            <a:spLocks noGrp="1"/>
          </p:cNvSpPr>
          <p:nvPr>
            <p:ph type="body"/>
          </p:nvPr>
        </p:nvSpPr>
        <p:spPr>
          <a:xfrm>
            <a:off x="3239640" y="2881800"/>
            <a:ext cx="2649600" cy="1484640"/>
          </a:xfrm>
          <a:prstGeom prst="rect">
            <a:avLst/>
          </a:prstGeom>
        </p:spPr>
        <p:txBody>
          <a:bodyPr lIns="0" tIns="0" rIns="0" bIns="0">
            <a:normAutofit/>
          </a:bodyPr>
          <a:lstStyle/>
          <a:p>
            <a:endParaRPr lang="en-US" sz="3200" b="0" strike="noStrike" spc="-1">
              <a:latin typeface="Arial"/>
            </a:endParaRPr>
          </a:p>
        </p:txBody>
      </p:sp>
      <p:sp>
        <p:nvSpPr>
          <p:cNvPr id="75" name="PlaceHolder 7"/>
          <p:cNvSpPr>
            <a:spLocks noGrp="1"/>
          </p:cNvSpPr>
          <p:nvPr>
            <p:ph type="body"/>
          </p:nvPr>
        </p:nvSpPr>
        <p:spPr>
          <a:xfrm>
            <a:off x="6022080" y="2881800"/>
            <a:ext cx="2649600" cy="14846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2538"/>
            <a:ext cx="4038600" cy="3541712"/>
          </a:xfrm>
          <a:prstGeom prst="rect">
            <a:avLst/>
          </a:prstGeom>
        </p:spPr>
        <p:txBody>
          <a:bodyPr/>
          <a:lstStyle>
            <a:lvl1pPr marL="0" indent="0">
              <a:buNone/>
              <a:defRPr sz="2800">
                <a:solidFill>
                  <a:srgbClr val="011E41"/>
                </a:solidFill>
              </a:defRPr>
            </a:lvl1pPr>
            <a:lvl2pPr marL="457200" indent="0" algn="l">
              <a:buNone/>
              <a:defRPr sz="2400">
                <a:solidFill>
                  <a:srgbClr val="011E41"/>
                </a:solidFill>
              </a:defRPr>
            </a:lvl2pPr>
            <a:lvl3pPr marL="914400" indent="0" algn="l">
              <a:buNone/>
              <a:defRPr sz="2000">
                <a:solidFill>
                  <a:srgbClr val="011E41"/>
                </a:solidFill>
              </a:defRPr>
            </a:lvl3pPr>
            <a:lvl4pPr algn="l">
              <a:defRPr sz="1800">
                <a:solidFill>
                  <a:srgbClr val="011E41"/>
                </a:solidFill>
              </a:defRPr>
            </a:lvl4pPr>
            <a:lvl5pPr algn="l">
              <a:defRPr sz="1800">
                <a:solidFill>
                  <a:srgbClr val="011E41"/>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hasCustomPrompt="1"/>
          </p:nvPr>
        </p:nvSpPr>
        <p:spPr>
          <a:xfrm>
            <a:off x="4648200" y="1252538"/>
            <a:ext cx="4038600" cy="3541712"/>
          </a:xfrm>
          <a:prstGeom prst="rect">
            <a:avLst/>
          </a:prstGeom>
        </p:spPr>
        <p:txBody>
          <a:bodyPr/>
          <a:lstStyle>
            <a:lvl1pPr marL="0" indent="0">
              <a:buNone/>
              <a:defRPr sz="2800"/>
            </a:lvl1pPr>
            <a:lvl2pPr marL="0" indent="0">
              <a:buNone/>
              <a:defRPr sz="2800">
                <a:solidFill>
                  <a:srgbClr val="011E41"/>
                </a:solidFill>
              </a:defRPr>
            </a:lvl2pPr>
            <a:lvl3pPr marL="0" indent="0">
              <a:buNone/>
              <a:defRPr sz="2400">
                <a:solidFill>
                  <a:srgbClr val="011E41"/>
                </a:solidFill>
              </a:defRPr>
            </a:lvl3pPr>
            <a:lvl4pPr marL="0" indent="0">
              <a:buNone/>
              <a:defRPr sz="2000">
                <a:solidFill>
                  <a:srgbClr val="011E41"/>
                </a:solidFill>
              </a:defRPr>
            </a:lvl4pPr>
            <a:lvl5pPr marL="0" indent="0">
              <a:buNone/>
              <a:defRPr sz="1800">
                <a:solidFill>
                  <a:srgbClr val="011E41"/>
                </a:solidFill>
              </a:defRPr>
            </a:lvl5pPr>
            <a:lvl6pPr>
              <a:defRPr sz="1800"/>
            </a:lvl6pPr>
            <a:lvl7pPr>
              <a:defRPr sz="1800"/>
            </a:lvl7pPr>
            <a:lvl8pPr>
              <a:defRPr sz="1800"/>
            </a:lvl8pPr>
            <a:lvl9pPr>
              <a:defRPr sz="1800"/>
            </a:lvl9p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Content Placeholder 2"/>
          <p:cNvSpPr>
            <a:spLocks noGrp="1"/>
          </p:cNvSpPr>
          <p:nvPr>
            <p:ph sz="half" idx="10"/>
          </p:nvPr>
        </p:nvSpPr>
        <p:spPr>
          <a:xfrm>
            <a:off x="467544" y="379413"/>
            <a:ext cx="8208912" cy="864096"/>
          </a:xfrm>
          <a:prstGeom prst="rect">
            <a:avLst/>
          </a:prstGeom>
        </p:spPr>
        <p:txBody>
          <a:bodyPr/>
          <a:lstStyle>
            <a:lvl1pPr marL="0" indent="0">
              <a:buNone/>
              <a:defRPr sz="3200" b="1" i="0">
                <a:solidFill>
                  <a:srgbClr val="011E41"/>
                </a:solidFill>
                <a:latin typeface="FS Jack"/>
              </a:defRPr>
            </a:lvl1pPr>
            <a:lvl2pPr marL="457200" indent="0" algn="l">
              <a:buNone/>
              <a:defRPr sz="2400"/>
            </a:lvl2pPr>
            <a:lvl3pPr marL="914400" indent="0" algn="l">
              <a:buNone/>
              <a:defRPr sz="2000"/>
            </a:lvl3pPr>
            <a:lvl4pPr algn="l">
              <a:defRPr sz="1800"/>
            </a:lvl4pPr>
            <a:lvl5pPr algn="l">
              <a:defRPr sz="1800"/>
            </a:lvl5pPr>
            <a:lvl6pPr>
              <a:defRPr sz="1800"/>
            </a:lvl6pPr>
            <a:lvl7pPr>
              <a:defRPr sz="1800"/>
            </a:lvl7pPr>
            <a:lvl8pPr>
              <a:defRPr sz="1800"/>
            </a:lvl8pPr>
            <a:lvl9pPr>
              <a:defRPr sz="1800"/>
            </a:lvl9pPr>
          </a:lstStyle>
          <a:p>
            <a:pPr lvl="0"/>
            <a:r>
              <a:rPr lang="en-GB" dirty="0"/>
              <a:t>Click to edit Master text styles</a:t>
            </a:r>
            <a:endParaRPr lang="en-US" dirty="0"/>
          </a:p>
        </p:txBody>
      </p:sp>
      <p:sp>
        <p:nvSpPr>
          <p:cNvPr id="7" name="Slide Number Placeholder 1"/>
          <p:cNvSpPr>
            <a:spLocks noGrp="1"/>
          </p:cNvSpPr>
          <p:nvPr>
            <p:ph type="sldNum" sz="quarter" idx="4"/>
          </p:nvPr>
        </p:nvSpPr>
        <p:spPr>
          <a:xfrm>
            <a:off x="7020272" y="4975225"/>
            <a:ext cx="2057400" cy="285750"/>
          </a:xfrm>
          <a:prstGeom prst="rect">
            <a:avLst/>
          </a:prstGeom>
        </p:spPr>
        <p:txBody>
          <a:bodyPr vert="horz" lIns="91440" tIns="45720" rIns="91440" bIns="45720" rtlCol="0" anchor="ctr"/>
          <a:lstStyle>
            <a:lvl1pPr>
              <a:defRPr lang="en-GB" smtClean="0"/>
            </a:lvl1pPr>
          </a:lstStyle>
          <a:p>
            <a:fld id="{80B19CFF-60F7-4894-B33F-BE2199A4313D}" type="slidenum">
              <a:rPr>
                <a:solidFill>
                  <a:prstClr val="black">
                    <a:lumMod val="50000"/>
                    <a:lumOff val="50000"/>
                  </a:prstClr>
                </a:solidFill>
              </a:rPr>
              <a:pPr/>
              <a:t>‹#›</a:t>
            </a:fld>
            <a:endParaRPr>
              <a:solidFill>
                <a:prstClr val="black">
                  <a:lumMod val="50000"/>
                  <a:lumOff val="50000"/>
                </a:prstClr>
              </a:solidFill>
            </a:endParaRPr>
          </a:p>
        </p:txBody>
      </p:sp>
    </p:spTree>
    <p:extLst>
      <p:ext uri="{BB962C8B-B14F-4D97-AF65-F5344CB8AC3E}">
        <p14:creationId xmlns:p14="http://schemas.microsoft.com/office/powerpoint/2010/main" val="2736884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D902F-FFA1-40D9-8057-9E068C17A31D}"/>
              </a:ext>
            </a:extLst>
          </p:cNvPr>
          <p:cNvSpPr>
            <a:spLocks noGrp="1"/>
          </p:cNvSpPr>
          <p:nvPr>
            <p:ph type="ctrTitle"/>
          </p:nvPr>
        </p:nvSpPr>
        <p:spPr>
          <a:xfrm>
            <a:off x="1143000" y="878405"/>
            <a:ext cx="6858000" cy="1868629"/>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2E3D3310-C6CE-4986-93C7-9FE8D9AABB15}"/>
              </a:ext>
            </a:extLst>
          </p:cNvPr>
          <p:cNvSpPr>
            <a:spLocks noGrp="1"/>
          </p:cNvSpPr>
          <p:nvPr>
            <p:ph type="subTitle" idx="1"/>
          </p:nvPr>
        </p:nvSpPr>
        <p:spPr>
          <a:xfrm>
            <a:off x="1143000" y="2819095"/>
            <a:ext cx="6858000" cy="1295864"/>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F75E56-1FC5-4B81-935E-55F0198B4D82}"/>
              </a:ext>
            </a:extLst>
          </p:cNvPr>
          <p:cNvSpPr>
            <a:spLocks noGrp="1"/>
          </p:cNvSpPr>
          <p:nvPr>
            <p:ph type="dt" sz="half" idx="10"/>
          </p:nvPr>
        </p:nvSpPr>
        <p:spPr/>
        <p:txBody>
          <a:bodyPr/>
          <a:lstStyle/>
          <a:p>
            <a:fld id="{04E27A3A-6E41-4F16-B445-125BF5407C49}" type="datetimeFigureOut">
              <a:rPr lang="en-GB" smtClean="0"/>
              <a:t>05/11/2021</a:t>
            </a:fld>
            <a:endParaRPr lang="en-GB"/>
          </a:p>
        </p:txBody>
      </p:sp>
      <p:sp>
        <p:nvSpPr>
          <p:cNvPr id="5" name="Footer Placeholder 4">
            <a:extLst>
              <a:ext uri="{FF2B5EF4-FFF2-40B4-BE49-F238E27FC236}">
                <a16:creationId xmlns:a16="http://schemas.microsoft.com/office/drawing/2014/main" id="{FF19C9BB-270B-46D3-9339-AD93473B19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47A029-157E-4973-8D16-1F089727E6F2}"/>
              </a:ext>
            </a:extLst>
          </p:cNvPr>
          <p:cNvSpPr>
            <a:spLocks noGrp="1"/>
          </p:cNvSpPr>
          <p:nvPr>
            <p:ph type="sldNum" sz="quarter" idx="12"/>
          </p:nvPr>
        </p:nvSpPr>
        <p:spPr/>
        <p:txBody>
          <a:bodyPr/>
          <a:lstStyle/>
          <a:p>
            <a:fld id="{3D3BAF8A-C8C3-45CB-AB44-C0A4F2B7420A}" type="slidenum">
              <a:rPr lang="en-GB" smtClean="0"/>
              <a:t>‹#›</a:t>
            </a:fld>
            <a:endParaRPr lang="en-GB"/>
          </a:p>
        </p:txBody>
      </p:sp>
    </p:spTree>
    <p:extLst>
      <p:ext uri="{BB962C8B-B14F-4D97-AF65-F5344CB8AC3E}">
        <p14:creationId xmlns:p14="http://schemas.microsoft.com/office/powerpoint/2010/main" val="432091004"/>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E208C-E085-480D-B1B2-6F74DB59B4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F4D45D-130F-4E89-9277-7253DA91F6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F0401C-1F8B-4043-83B1-56D3E5E05A49}"/>
              </a:ext>
            </a:extLst>
          </p:cNvPr>
          <p:cNvSpPr>
            <a:spLocks noGrp="1"/>
          </p:cNvSpPr>
          <p:nvPr>
            <p:ph type="dt" sz="half" idx="10"/>
          </p:nvPr>
        </p:nvSpPr>
        <p:spPr/>
        <p:txBody>
          <a:bodyPr/>
          <a:lstStyle/>
          <a:p>
            <a:fld id="{04E27A3A-6E41-4F16-B445-125BF5407C49}" type="datetimeFigureOut">
              <a:rPr lang="en-GB" smtClean="0"/>
              <a:t>05/11/2021</a:t>
            </a:fld>
            <a:endParaRPr lang="en-GB"/>
          </a:p>
        </p:txBody>
      </p:sp>
      <p:sp>
        <p:nvSpPr>
          <p:cNvPr id="5" name="Footer Placeholder 4">
            <a:extLst>
              <a:ext uri="{FF2B5EF4-FFF2-40B4-BE49-F238E27FC236}">
                <a16:creationId xmlns:a16="http://schemas.microsoft.com/office/drawing/2014/main" id="{3B323197-8FC6-4846-A5F3-707C24033A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088B89-DDCD-47C5-A438-0F6CA4AE392A}"/>
              </a:ext>
            </a:extLst>
          </p:cNvPr>
          <p:cNvSpPr>
            <a:spLocks noGrp="1"/>
          </p:cNvSpPr>
          <p:nvPr>
            <p:ph type="sldNum" sz="quarter" idx="12"/>
          </p:nvPr>
        </p:nvSpPr>
        <p:spPr/>
        <p:txBody>
          <a:bodyPr/>
          <a:lstStyle/>
          <a:p>
            <a:fld id="{3D3BAF8A-C8C3-45CB-AB44-C0A4F2B7420A}" type="slidenum">
              <a:rPr lang="en-GB" smtClean="0"/>
              <a:t>‹#›</a:t>
            </a:fld>
            <a:endParaRPr lang="en-GB"/>
          </a:p>
        </p:txBody>
      </p:sp>
    </p:spTree>
    <p:extLst>
      <p:ext uri="{BB962C8B-B14F-4D97-AF65-F5344CB8AC3E}">
        <p14:creationId xmlns:p14="http://schemas.microsoft.com/office/powerpoint/2010/main" val="4119756826"/>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5A4D6-C2AA-4DB0-A173-9C548846CFE5}"/>
              </a:ext>
            </a:extLst>
          </p:cNvPr>
          <p:cNvSpPr>
            <a:spLocks noGrp="1"/>
          </p:cNvSpPr>
          <p:nvPr>
            <p:ph type="title"/>
          </p:nvPr>
        </p:nvSpPr>
        <p:spPr>
          <a:xfrm>
            <a:off x="623888" y="1338108"/>
            <a:ext cx="7886700" cy="223266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74B5EB-673E-4360-A640-A5FA791BFFF7}"/>
              </a:ext>
            </a:extLst>
          </p:cNvPr>
          <p:cNvSpPr>
            <a:spLocks noGrp="1"/>
          </p:cNvSpPr>
          <p:nvPr>
            <p:ph type="body" idx="1"/>
          </p:nvPr>
        </p:nvSpPr>
        <p:spPr>
          <a:xfrm>
            <a:off x="623888" y="3591893"/>
            <a:ext cx="7886700" cy="1174105"/>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C2FB5D-251E-4282-A6F6-5975E846D063}"/>
              </a:ext>
            </a:extLst>
          </p:cNvPr>
          <p:cNvSpPr>
            <a:spLocks noGrp="1"/>
          </p:cNvSpPr>
          <p:nvPr>
            <p:ph type="dt" sz="half" idx="10"/>
          </p:nvPr>
        </p:nvSpPr>
        <p:spPr/>
        <p:txBody>
          <a:bodyPr/>
          <a:lstStyle/>
          <a:p>
            <a:fld id="{04E27A3A-6E41-4F16-B445-125BF5407C49}" type="datetimeFigureOut">
              <a:rPr lang="en-GB" smtClean="0"/>
              <a:t>05/11/2021</a:t>
            </a:fld>
            <a:endParaRPr lang="en-GB"/>
          </a:p>
        </p:txBody>
      </p:sp>
      <p:sp>
        <p:nvSpPr>
          <p:cNvPr id="5" name="Footer Placeholder 4">
            <a:extLst>
              <a:ext uri="{FF2B5EF4-FFF2-40B4-BE49-F238E27FC236}">
                <a16:creationId xmlns:a16="http://schemas.microsoft.com/office/drawing/2014/main" id="{F5CA4FB1-ED2C-4C6C-8368-F8CCEE89AD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B708B4-F76E-4A98-8719-28E8FAE78634}"/>
              </a:ext>
            </a:extLst>
          </p:cNvPr>
          <p:cNvSpPr>
            <a:spLocks noGrp="1"/>
          </p:cNvSpPr>
          <p:nvPr>
            <p:ph type="sldNum" sz="quarter" idx="12"/>
          </p:nvPr>
        </p:nvSpPr>
        <p:spPr/>
        <p:txBody>
          <a:bodyPr/>
          <a:lstStyle/>
          <a:p>
            <a:fld id="{3D3BAF8A-C8C3-45CB-AB44-C0A4F2B7420A}" type="slidenum">
              <a:rPr lang="en-GB" smtClean="0"/>
              <a:t>‹#›</a:t>
            </a:fld>
            <a:endParaRPr lang="en-GB"/>
          </a:p>
        </p:txBody>
      </p:sp>
    </p:spTree>
    <p:extLst>
      <p:ext uri="{BB962C8B-B14F-4D97-AF65-F5344CB8AC3E}">
        <p14:creationId xmlns:p14="http://schemas.microsoft.com/office/powerpoint/2010/main" val="413769221"/>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7F9F-A08D-4745-A517-DDC78A442B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0A5DB-1513-48FC-8DEF-46CE3F4E4A81}"/>
              </a:ext>
            </a:extLst>
          </p:cNvPr>
          <p:cNvSpPr>
            <a:spLocks noGrp="1"/>
          </p:cNvSpPr>
          <p:nvPr>
            <p:ph sz="half" idx="1"/>
          </p:nvPr>
        </p:nvSpPr>
        <p:spPr>
          <a:xfrm>
            <a:off x="628650" y="1428805"/>
            <a:ext cx="3886200" cy="34055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7A4DB49-08F4-4E6B-B409-C55E933AACA3}"/>
              </a:ext>
            </a:extLst>
          </p:cNvPr>
          <p:cNvSpPr>
            <a:spLocks noGrp="1"/>
          </p:cNvSpPr>
          <p:nvPr>
            <p:ph sz="half" idx="2"/>
          </p:nvPr>
        </p:nvSpPr>
        <p:spPr>
          <a:xfrm>
            <a:off x="4629150" y="1428805"/>
            <a:ext cx="3886200" cy="34055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060358D-D879-4AE3-A6AE-1436941B2BF5}"/>
              </a:ext>
            </a:extLst>
          </p:cNvPr>
          <p:cNvSpPr>
            <a:spLocks noGrp="1"/>
          </p:cNvSpPr>
          <p:nvPr>
            <p:ph type="dt" sz="half" idx="10"/>
          </p:nvPr>
        </p:nvSpPr>
        <p:spPr/>
        <p:txBody>
          <a:bodyPr/>
          <a:lstStyle/>
          <a:p>
            <a:fld id="{04E27A3A-6E41-4F16-B445-125BF5407C49}" type="datetimeFigureOut">
              <a:rPr lang="en-GB" smtClean="0"/>
              <a:t>05/11/2021</a:t>
            </a:fld>
            <a:endParaRPr lang="en-GB"/>
          </a:p>
        </p:txBody>
      </p:sp>
      <p:sp>
        <p:nvSpPr>
          <p:cNvPr id="6" name="Footer Placeholder 5">
            <a:extLst>
              <a:ext uri="{FF2B5EF4-FFF2-40B4-BE49-F238E27FC236}">
                <a16:creationId xmlns:a16="http://schemas.microsoft.com/office/drawing/2014/main" id="{5053E50D-3303-4319-ABB0-76DD4AC70F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D30372-DCAF-48CF-BD8B-ACB6ED796682}"/>
              </a:ext>
            </a:extLst>
          </p:cNvPr>
          <p:cNvSpPr>
            <a:spLocks noGrp="1"/>
          </p:cNvSpPr>
          <p:nvPr>
            <p:ph type="sldNum" sz="quarter" idx="12"/>
          </p:nvPr>
        </p:nvSpPr>
        <p:spPr/>
        <p:txBody>
          <a:bodyPr/>
          <a:lstStyle/>
          <a:p>
            <a:fld id="{3D3BAF8A-C8C3-45CB-AB44-C0A4F2B7420A}" type="slidenum">
              <a:rPr lang="en-GB" smtClean="0"/>
              <a:t>‹#›</a:t>
            </a:fld>
            <a:endParaRPr lang="en-GB"/>
          </a:p>
        </p:txBody>
      </p:sp>
    </p:spTree>
    <p:extLst>
      <p:ext uri="{BB962C8B-B14F-4D97-AF65-F5344CB8AC3E}">
        <p14:creationId xmlns:p14="http://schemas.microsoft.com/office/powerpoint/2010/main" val="2010306454"/>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78E9C-65BF-4578-9165-09BF510C733E}"/>
              </a:ext>
            </a:extLst>
          </p:cNvPr>
          <p:cNvSpPr>
            <a:spLocks noGrp="1"/>
          </p:cNvSpPr>
          <p:nvPr>
            <p:ph type="title"/>
          </p:nvPr>
        </p:nvSpPr>
        <p:spPr>
          <a:xfrm>
            <a:off x="629841" y="285762"/>
            <a:ext cx="7886700" cy="1037437"/>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30C14A-9D75-4D31-9877-DD2E3B191A7C}"/>
              </a:ext>
            </a:extLst>
          </p:cNvPr>
          <p:cNvSpPr>
            <a:spLocks noGrp="1"/>
          </p:cNvSpPr>
          <p:nvPr>
            <p:ph type="body" idx="1"/>
          </p:nvPr>
        </p:nvSpPr>
        <p:spPr>
          <a:xfrm>
            <a:off x="629842" y="1315743"/>
            <a:ext cx="3868340" cy="64482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4D38FEE-86E1-4C37-B1B5-D8D1BF40AA03}"/>
              </a:ext>
            </a:extLst>
          </p:cNvPr>
          <p:cNvSpPr>
            <a:spLocks noGrp="1"/>
          </p:cNvSpPr>
          <p:nvPr>
            <p:ph sz="half" idx="2"/>
          </p:nvPr>
        </p:nvSpPr>
        <p:spPr>
          <a:xfrm>
            <a:off x="629842" y="1960569"/>
            <a:ext cx="3868340" cy="2883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6374387-3B42-4688-BBAC-2541EDFD5141}"/>
              </a:ext>
            </a:extLst>
          </p:cNvPr>
          <p:cNvSpPr>
            <a:spLocks noGrp="1"/>
          </p:cNvSpPr>
          <p:nvPr>
            <p:ph type="body" sz="quarter" idx="3"/>
          </p:nvPr>
        </p:nvSpPr>
        <p:spPr>
          <a:xfrm>
            <a:off x="4629150" y="1315743"/>
            <a:ext cx="3887391" cy="64482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064A58E-C252-4A19-8666-ADA5F7BB9932}"/>
              </a:ext>
            </a:extLst>
          </p:cNvPr>
          <p:cNvSpPr>
            <a:spLocks noGrp="1"/>
          </p:cNvSpPr>
          <p:nvPr>
            <p:ph sz="quarter" idx="4"/>
          </p:nvPr>
        </p:nvSpPr>
        <p:spPr>
          <a:xfrm>
            <a:off x="4629150" y="1960569"/>
            <a:ext cx="3887391" cy="2883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250CD56-E65E-4047-8735-124A5843FF3C}"/>
              </a:ext>
            </a:extLst>
          </p:cNvPr>
          <p:cNvSpPr>
            <a:spLocks noGrp="1"/>
          </p:cNvSpPr>
          <p:nvPr>
            <p:ph type="dt" sz="half" idx="10"/>
          </p:nvPr>
        </p:nvSpPr>
        <p:spPr/>
        <p:txBody>
          <a:bodyPr/>
          <a:lstStyle/>
          <a:p>
            <a:fld id="{04E27A3A-6E41-4F16-B445-125BF5407C49}" type="datetimeFigureOut">
              <a:rPr lang="en-GB" smtClean="0"/>
              <a:t>05/11/2021</a:t>
            </a:fld>
            <a:endParaRPr lang="en-GB"/>
          </a:p>
        </p:txBody>
      </p:sp>
      <p:sp>
        <p:nvSpPr>
          <p:cNvPr id="8" name="Footer Placeholder 7">
            <a:extLst>
              <a:ext uri="{FF2B5EF4-FFF2-40B4-BE49-F238E27FC236}">
                <a16:creationId xmlns:a16="http://schemas.microsoft.com/office/drawing/2014/main" id="{8A281C75-290C-494B-997C-C5980505098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24A8100-4DA3-48BB-9045-BB0686DC0A67}"/>
              </a:ext>
            </a:extLst>
          </p:cNvPr>
          <p:cNvSpPr>
            <a:spLocks noGrp="1"/>
          </p:cNvSpPr>
          <p:nvPr>
            <p:ph type="sldNum" sz="quarter" idx="12"/>
          </p:nvPr>
        </p:nvSpPr>
        <p:spPr/>
        <p:txBody>
          <a:bodyPr/>
          <a:lstStyle/>
          <a:p>
            <a:fld id="{3D3BAF8A-C8C3-45CB-AB44-C0A4F2B7420A}" type="slidenum">
              <a:rPr lang="en-GB" smtClean="0"/>
              <a:t>‹#›</a:t>
            </a:fld>
            <a:endParaRPr lang="en-GB"/>
          </a:p>
        </p:txBody>
      </p:sp>
    </p:spTree>
    <p:extLst>
      <p:ext uri="{BB962C8B-B14F-4D97-AF65-F5344CB8AC3E}">
        <p14:creationId xmlns:p14="http://schemas.microsoft.com/office/powerpoint/2010/main" val="199085179"/>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CBE46-032F-4D3D-ABDD-FD4CDA44689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FB6BF6B-F053-45BB-9B21-A4A143C5BB3E}"/>
              </a:ext>
            </a:extLst>
          </p:cNvPr>
          <p:cNvSpPr>
            <a:spLocks noGrp="1"/>
          </p:cNvSpPr>
          <p:nvPr>
            <p:ph type="dt" sz="half" idx="10"/>
          </p:nvPr>
        </p:nvSpPr>
        <p:spPr/>
        <p:txBody>
          <a:bodyPr/>
          <a:lstStyle/>
          <a:p>
            <a:fld id="{04E27A3A-6E41-4F16-B445-125BF5407C49}" type="datetimeFigureOut">
              <a:rPr lang="en-GB" smtClean="0"/>
              <a:t>05/11/2021</a:t>
            </a:fld>
            <a:endParaRPr lang="en-GB"/>
          </a:p>
        </p:txBody>
      </p:sp>
      <p:sp>
        <p:nvSpPr>
          <p:cNvPr id="4" name="Footer Placeholder 3">
            <a:extLst>
              <a:ext uri="{FF2B5EF4-FFF2-40B4-BE49-F238E27FC236}">
                <a16:creationId xmlns:a16="http://schemas.microsoft.com/office/drawing/2014/main" id="{00A1EC70-4F11-456F-9222-2A093180958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64BCE9-FB5B-4205-9F60-ECD474B605A0}"/>
              </a:ext>
            </a:extLst>
          </p:cNvPr>
          <p:cNvSpPr>
            <a:spLocks noGrp="1"/>
          </p:cNvSpPr>
          <p:nvPr>
            <p:ph type="sldNum" sz="quarter" idx="12"/>
          </p:nvPr>
        </p:nvSpPr>
        <p:spPr/>
        <p:txBody>
          <a:bodyPr/>
          <a:lstStyle/>
          <a:p>
            <a:fld id="{3D3BAF8A-C8C3-45CB-AB44-C0A4F2B7420A}" type="slidenum">
              <a:rPr lang="en-GB" smtClean="0"/>
              <a:t>‹#›</a:t>
            </a:fld>
            <a:endParaRPr lang="en-GB"/>
          </a:p>
        </p:txBody>
      </p:sp>
    </p:spTree>
    <p:extLst>
      <p:ext uri="{BB962C8B-B14F-4D97-AF65-F5344CB8AC3E}">
        <p14:creationId xmlns:p14="http://schemas.microsoft.com/office/powerpoint/2010/main" val="1735424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13840"/>
            <a:ext cx="8229240" cy="895680"/>
          </a:xfrm>
          <a:prstGeom prst="rect">
            <a:avLst/>
          </a:prstGeom>
        </p:spPr>
        <p:txBody>
          <a:bodyPr lIns="0" tIns="0" rIns="0" bIns="0" anchor="ctr"/>
          <a:lstStyle/>
          <a:p>
            <a:pPr algn="ctr"/>
            <a:endParaRPr lang="en-US" sz="4400" b="0" strike="noStrike" spc="-1">
              <a:latin typeface="Arial"/>
            </a:endParaRPr>
          </a:p>
        </p:txBody>
      </p:sp>
      <p:sp>
        <p:nvSpPr>
          <p:cNvPr id="41" name="PlaceHolder 2"/>
          <p:cNvSpPr>
            <a:spLocks noGrp="1"/>
          </p:cNvSpPr>
          <p:nvPr>
            <p:ph type="subTitle"/>
          </p:nvPr>
        </p:nvSpPr>
        <p:spPr>
          <a:xfrm>
            <a:off x="457200" y="1255680"/>
            <a:ext cx="8229240" cy="31125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F80B51-15D1-429D-A13F-CC9C55BE3B02}"/>
              </a:ext>
            </a:extLst>
          </p:cNvPr>
          <p:cNvSpPr>
            <a:spLocks noGrp="1"/>
          </p:cNvSpPr>
          <p:nvPr>
            <p:ph type="dt" sz="half" idx="10"/>
          </p:nvPr>
        </p:nvSpPr>
        <p:spPr/>
        <p:txBody>
          <a:bodyPr/>
          <a:lstStyle/>
          <a:p>
            <a:fld id="{04E27A3A-6E41-4F16-B445-125BF5407C49}" type="datetimeFigureOut">
              <a:rPr lang="en-GB" smtClean="0"/>
              <a:t>05/11/2021</a:t>
            </a:fld>
            <a:endParaRPr lang="en-GB"/>
          </a:p>
        </p:txBody>
      </p:sp>
      <p:sp>
        <p:nvSpPr>
          <p:cNvPr id="3" name="Footer Placeholder 2">
            <a:extLst>
              <a:ext uri="{FF2B5EF4-FFF2-40B4-BE49-F238E27FC236}">
                <a16:creationId xmlns:a16="http://schemas.microsoft.com/office/drawing/2014/main" id="{6FDD5940-B63D-4576-9DCA-CF60F51BDB6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ADDD1F9-0E31-4D7F-854D-DF96C14CE557}"/>
              </a:ext>
            </a:extLst>
          </p:cNvPr>
          <p:cNvSpPr>
            <a:spLocks noGrp="1"/>
          </p:cNvSpPr>
          <p:nvPr>
            <p:ph type="sldNum" sz="quarter" idx="12"/>
          </p:nvPr>
        </p:nvSpPr>
        <p:spPr/>
        <p:txBody>
          <a:bodyPr/>
          <a:lstStyle/>
          <a:p>
            <a:fld id="{3D3BAF8A-C8C3-45CB-AB44-C0A4F2B7420A}" type="slidenum">
              <a:rPr lang="en-GB" smtClean="0"/>
              <a:t>‹#›</a:t>
            </a:fld>
            <a:endParaRPr lang="en-GB"/>
          </a:p>
        </p:txBody>
      </p:sp>
    </p:spTree>
    <p:extLst>
      <p:ext uri="{BB962C8B-B14F-4D97-AF65-F5344CB8AC3E}">
        <p14:creationId xmlns:p14="http://schemas.microsoft.com/office/powerpoint/2010/main" val="1480963439"/>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5124F-0FC5-4360-8FEC-59F8F62B42D6}"/>
              </a:ext>
            </a:extLst>
          </p:cNvPr>
          <p:cNvSpPr>
            <a:spLocks noGrp="1"/>
          </p:cNvSpPr>
          <p:nvPr>
            <p:ph type="title"/>
          </p:nvPr>
        </p:nvSpPr>
        <p:spPr>
          <a:xfrm>
            <a:off x="629841" y="357822"/>
            <a:ext cx="2949178" cy="1252379"/>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7DDF6BF-D1BE-4016-8DEF-C85C046B3F0A}"/>
              </a:ext>
            </a:extLst>
          </p:cNvPr>
          <p:cNvSpPr>
            <a:spLocks noGrp="1"/>
          </p:cNvSpPr>
          <p:nvPr>
            <p:ph idx="1"/>
          </p:nvPr>
        </p:nvSpPr>
        <p:spPr>
          <a:xfrm>
            <a:off x="3887391" y="772798"/>
            <a:ext cx="4629150" cy="381428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E2DBA6D-A958-46B9-9B36-15BAC33B45AD}"/>
              </a:ext>
            </a:extLst>
          </p:cNvPr>
          <p:cNvSpPr>
            <a:spLocks noGrp="1"/>
          </p:cNvSpPr>
          <p:nvPr>
            <p:ph type="body" sz="half" idx="2"/>
          </p:nvPr>
        </p:nvSpPr>
        <p:spPr>
          <a:xfrm>
            <a:off x="629841" y="1610202"/>
            <a:ext cx="2949178" cy="298309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DB4897C-1808-4B7D-A0B6-CAEA9459AD51}"/>
              </a:ext>
            </a:extLst>
          </p:cNvPr>
          <p:cNvSpPr>
            <a:spLocks noGrp="1"/>
          </p:cNvSpPr>
          <p:nvPr>
            <p:ph type="dt" sz="half" idx="10"/>
          </p:nvPr>
        </p:nvSpPr>
        <p:spPr/>
        <p:txBody>
          <a:bodyPr/>
          <a:lstStyle/>
          <a:p>
            <a:fld id="{04E27A3A-6E41-4F16-B445-125BF5407C49}" type="datetimeFigureOut">
              <a:rPr lang="en-GB" smtClean="0"/>
              <a:t>05/11/2021</a:t>
            </a:fld>
            <a:endParaRPr lang="en-GB"/>
          </a:p>
        </p:txBody>
      </p:sp>
      <p:sp>
        <p:nvSpPr>
          <p:cNvPr id="6" name="Footer Placeholder 5">
            <a:extLst>
              <a:ext uri="{FF2B5EF4-FFF2-40B4-BE49-F238E27FC236}">
                <a16:creationId xmlns:a16="http://schemas.microsoft.com/office/drawing/2014/main" id="{967B9F79-4A56-4462-81BD-CECF5BD252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911DC3-8934-491D-B217-A50810873D35}"/>
              </a:ext>
            </a:extLst>
          </p:cNvPr>
          <p:cNvSpPr>
            <a:spLocks noGrp="1"/>
          </p:cNvSpPr>
          <p:nvPr>
            <p:ph type="sldNum" sz="quarter" idx="12"/>
          </p:nvPr>
        </p:nvSpPr>
        <p:spPr/>
        <p:txBody>
          <a:bodyPr/>
          <a:lstStyle/>
          <a:p>
            <a:fld id="{3D3BAF8A-C8C3-45CB-AB44-C0A4F2B7420A}" type="slidenum">
              <a:rPr lang="en-GB" smtClean="0"/>
              <a:t>‹#›</a:t>
            </a:fld>
            <a:endParaRPr lang="en-GB"/>
          </a:p>
        </p:txBody>
      </p:sp>
    </p:spTree>
    <p:extLst>
      <p:ext uri="{BB962C8B-B14F-4D97-AF65-F5344CB8AC3E}">
        <p14:creationId xmlns:p14="http://schemas.microsoft.com/office/powerpoint/2010/main" val="2883968367"/>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6AA17-725A-4123-ADA9-05AFF8C6116D}"/>
              </a:ext>
            </a:extLst>
          </p:cNvPr>
          <p:cNvSpPr>
            <a:spLocks noGrp="1"/>
          </p:cNvSpPr>
          <p:nvPr>
            <p:ph type="title"/>
          </p:nvPr>
        </p:nvSpPr>
        <p:spPr>
          <a:xfrm>
            <a:off x="629841" y="357822"/>
            <a:ext cx="2949178" cy="1252379"/>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3B8DB68-897E-4835-8EAC-A9FB0F208EAB}"/>
              </a:ext>
            </a:extLst>
          </p:cNvPr>
          <p:cNvSpPr>
            <a:spLocks noGrp="1"/>
          </p:cNvSpPr>
          <p:nvPr>
            <p:ph type="pic" idx="1"/>
          </p:nvPr>
        </p:nvSpPr>
        <p:spPr>
          <a:xfrm>
            <a:off x="3887391" y="772798"/>
            <a:ext cx="4629150" cy="381428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34B63E49-CB86-45A9-AE03-C9E5F36754CC}"/>
              </a:ext>
            </a:extLst>
          </p:cNvPr>
          <p:cNvSpPr>
            <a:spLocks noGrp="1"/>
          </p:cNvSpPr>
          <p:nvPr>
            <p:ph type="body" sz="half" idx="2"/>
          </p:nvPr>
        </p:nvSpPr>
        <p:spPr>
          <a:xfrm>
            <a:off x="629841" y="1610202"/>
            <a:ext cx="2949178" cy="298309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610B276-CB7A-4506-A5BB-50A456BDF4CC}"/>
              </a:ext>
            </a:extLst>
          </p:cNvPr>
          <p:cNvSpPr>
            <a:spLocks noGrp="1"/>
          </p:cNvSpPr>
          <p:nvPr>
            <p:ph type="dt" sz="half" idx="10"/>
          </p:nvPr>
        </p:nvSpPr>
        <p:spPr/>
        <p:txBody>
          <a:bodyPr/>
          <a:lstStyle/>
          <a:p>
            <a:fld id="{04E27A3A-6E41-4F16-B445-125BF5407C49}" type="datetimeFigureOut">
              <a:rPr lang="en-GB" smtClean="0"/>
              <a:t>05/11/2021</a:t>
            </a:fld>
            <a:endParaRPr lang="en-GB"/>
          </a:p>
        </p:txBody>
      </p:sp>
      <p:sp>
        <p:nvSpPr>
          <p:cNvPr id="6" name="Footer Placeholder 5">
            <a:extLst>
              <a:ext uri="{FF2B5EF4-FFF2-40B4-BE49-F238E27FC236}">
                <a16:creationId xmlns:a16="http://schemas.microsoft.com/office/drawing/2014/main" id="{16995EFD-7ECF-42ED-A9E2-2808624931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F0F844-E24B-4F12-AD12-EA8D5A3139B2}"/>
              </a:ext>
            </a:extLst>
          </p:cNvPr>
          <p:cNvSpPr>
            <a:spLocks noGrp="1"/>
          </p:cNvSpPr>
          <p:nvPr>
            <p:ph type="sldNum" sz="quarter" idx="12"/>
          </p:nvPr>
        </p:nvSpPr>
        <p:spPr/>
        <p:txBody>
          <a:bodyPr/>
          <a:lstStyle/>
          <a:p>
            <a:fld id="{3D3BAF8A-C8C3-45CB-AB44-C0A4F2B7420A}" type="slidenum">
              <a:rPr lang="en-GB" smtClean="0"/>
              <a:t>‹#›</a:t>
            </a:fld>
            <a:endParaRPr lang="en-GB"/>
          </a:p>
        </p:txBody>
      </p:sp>
    </p:spTree>
    <p:extLst>
      <p:ext uri="{BB962C8B-B14F-4D97-AF65-F5344CB8AC3E}">
        <p14:creationId xmlns:p14="http://schemas.microsoft.com/office/powerpoint/2010/main" val="1084176629"/>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9257B-7E39-4EAB-A1EB-6DFD7666F26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F25376-86C5-418D-81B4-1555297DBA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B0AE4E-8FCC-4050-80D9-17A5777EA1D1}"/>
              </a:ext>
            </a:extLst>
          </p:cNvPr>
          <p:cNvSpPr>
            <a:spLocks noGrp="1"/>
          </p:cNvSpPr>
          <p:nvPr>
            <p:ph type="dt" sz="half" idx="10"/>
          </p:nvPr>
        </p:nvSpPr>
        <p:spPr/>
        <p:txBody>
          <a:bodyPr/>
          <a:lstStyle/>
          <a:p>
            <a:fld id="{04E27A3A-6E41-4F16-B445-125BF5407C49}" type="datetimeFigureOut">
              <a:rPr lang="en-GB" smtClean="0"/>
              <a:t>05/11/2021</a:t>
            </a:fld>
            <a:endParaRPr lang="en-GB"/>
          </a:p>
        </p:txBody>
      </p:sp>
      <p:sp>
        <p:nvSpPr>
          <p:cNvPr id="5" name="Footer Placeholder 4">
            <a:extLst>
              <a:ext uri="{FF2B5EF4-FFF2-40B4-BE49-F238E27FC236}">
                <a16:creationId xmlns:a16="http://schemas.microsoft.com/office/drawing/2014/main" id="{D23E3ECD-8123-4327-AFE1-BE4D24836D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0165FC-BD81-4591-9B5E-BA68A4501881}"/>
              </a:ext>
            </a:extLst>
          </p:cNvPr>
          <p:cNvSpPr>
            <a:spLocks noGrp="1"/>
          </p:cNvSpPr>
          <p:nvPr>
            <p:ph type="sldNum" sz="quarter" idx="12"/>
          </p:nvPr>
        </p:nvSpPr>
        <p:spPr/>
        <p:txBody>
          <a:bodyPr/>
          <a:lstStyle/>
          <a:p>
            <a:fld id="{3D3BAF8A-C8C3-45CB-AB44-C0A4F2B7420A}" type="slidenum">
              <a:rPr lang="en-GB" smtClean="0"/>
              <a:t>‹#›</a:t>
            </a:fld>
            <a:endParaRPr lang="en-GB"/>
          </a:p>
        </p:txBody>
      </p:sp>
    </p:spTree>
    <p:extLst>
      <p:ext uri="{BB962C8B-B14F-4D97-AF65-F5344CB8AC3E}">
        <p14:creationId xmlns:p14="http://schemas.microsoft.com/office/powerpoint/2010/main" val="654613785"/>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ACC30D-DBC0-4EDE-90D1-3679609FB3DA}"/>
              </a:ext>
            </a:extLst>
          </p:cNvPr>
          <p:cNvSpPr>
            <a:spLocks noGrp="1"/>
          </p:cNvSpPr>
          <p:nvPr>
            <p:ph type="title" orient="vert"/>
          </p:nvPr>
        </p:nvSpPr>
        <p:spPr>
          <a:xfrm>
            <a:off x="6543675" y="285761"/>
            <a:ext cx="1971675" cy="4548571"/>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248053-52CB-4195-88A0-F3957F9671BE}"/>
              </a:ext>
            </a:extLst>
          </p:cNvPr>
          <p:cNvSpPr>
            <a:spLocks noGrp="1"/>
          </p:cNvSpPr>
          <p:nvPr>
            <p:ph type="body" orient="vert" idx="1"/>
          </p:nvPr>
        </p:nvSpPr>
        <p:spPr>
          <a:xfrm>
            <a:off x="628650" y="285761"/>
            <a:ext cx="5800725" cy="45485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4C61A1-B4F7-4DE0-AF37-90AD68B530FD}"/>
              </a:ext>
            </a:extLst>
          </p:cNvPr>
          <p:cNvSpPr>
            <a:spLocks noGrp="1"/>
          </p:cNvSpPr>
          <p:nvPr>
            <p:ph type="dt" sz="half" idx="10"/>
          </p:nvPr>
        </p:nvSpPr>
        <p:spPr/>
        <p:txBody>
          <a:bodyPr/>
          <a:lstStyle/>
          <a:p>
            <a:fld id="{04E27A3A-6E41-4F16-B445-125BF5407C49}" type="datetimeFigureOut">
              <a:rPr lang="en-GB" smtClean="0"/>
              <a:t>05/11/2021</a:t>
            </a:fld>
            <a:endParaRPr lang="en-GB"/>
          </a:p>
        </p:txBody>
      </p:sp>
      <p:sp>
        <p:nvSpPr>
          <p:cNvPr id="5" name="Footer Placeholder 4">
            <a:extLst>
              <a:ext uri="{FF2B5EF4-FFF2-40B4-BE49-F238E27FC236}">
                <a16:creationId xmlns:a16="http://schemas.microsoft.com/office/drawing/2014/main" id="{9DFA1F02-E139-405D-BBB7-FCDFB4C325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D0E6B7-1D2F-4D5D-913C-5C03F4012B2C}"/>
              </a:ext>
            </a:extLst>
          </p:cNvPr>
          <p:cNvSpPr>
            <a:spLocks noGrp="1"/>
          </p:cNvSpPr>
          <p:nvPr>
            <p:ph type="sldNum" sz="quarter" idx="12"/>
          </p:nvPr>
        </p:nvSpPr>
        <p:spPr/>
        <p:txBody>
          <a:bodyPr/>
          <a:lstStyle/>
          <a:p>
            <a:fld id="{3D3BAF8A-C8C3-45CB-AB44-C0A4F2B7420A}" type="slidenum">
              <a:rPr lang="en-GB" smtClean="0"/>
              <a:t>‹#›</a:t>
            </a:fld>
            <a:endParaRPr lang="en-GB"/>
          </a:p>
        </p:txBody>
      </p:sp>
    </p:spTree>
    <p:extLst>
      <p:ext uri="{BB962C8B-B14F-4D97-AF65-F5344CB8AC3E}">
        <p14:creationId xmlns:p14="http://schemas.microsoft.com/office/powerpoint/2010/main" val="1919151997"/>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13840"/>
            <a:ext cx="8229240" cy="895680"/>
          </a:xfrm>
          <a:prstGeom prst="rect">
            <a:avLst/>
          </a:prstGeom>
        </p:spPr>
        <p:txBody>
          <a:bodyPr lIns="0" tIns="0" rIns="0" bIns="0" anchor="ctr"/>
          <a:lstStyle/>
          <a:p>
            <a:pPr algn="ctr"/>
            <a:endParaRPr lang="en-US" sz="4400" b="0" strike="noStrike" spc="-1">
              <a:latin typeface="Arial"/>
            </a:endParaRPr>
          </a:p>
        </p:txBody>
      </p:sp>
      <p:sp>
        <p:nvSpPr>
          <p:cNvPr id="43" name="PlaceHolder 2"/>
          <p:cNvSpPr>
            <a:spLocks noGrp="1"/>
          </p:cNvSpPr>
          <p:nvPr>
            <p:ph type="body"/>
          </p:nvPr>
        </p:nvSpPr>
        <p:spPr>
          <a:xfrm>
            <a:off x="457200" y="1255680"/>
            <a:ext cx="8229240" cy="31125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13840"/>
            <a:ext cx="8229240" cy="895680"/>
          </a:xfrm>
          <a:prstGeom prst="rect">
            <a:avLst/>
          </a:prstGeom>
        </p:spPr>
        <p:txBody>
          <a:bodyPr lIns="0" tIns="0" rIns="0" bIns="0" anchor="ctr"/>
          <a:lstStyle/>
          <a:p>
            <a:pPr algn="ctr"/>
            <a:endParaRPr lang="en-US" sz="4400" b="0" strike="noStrike" spc="-1">
              <a:latin typeface="Arial"/>
            </a:endParaRPr>
          </a:p>
        </p:txBody>
      </p:sp>
      <p:sp>
        <p:nvSpPr>
          <p:cNvPr id="45" name="PlaceHolder 2"/>
          <p:cNvSpPr>
            <a:spLocks noGrp="1"/>
          </p:cNvSpPr>
          <p:nvPr>
            <p:ph type="body"/>
          </p:nvPr>
        </p:nvSpPr>
        <p:spPr>
          <a:xfrm>
            <a:off x="457200" y="1255680"/>
            <a:ext cx="4015800" cy="3112560"/>
          </a:xfrm>
          <a:prstGeom prst="rect">
            <a:avLst/>
          </a:prstGeom>
        </p:spPr>
        <p:txBody>
          <a:bodyPr lIns="0" tIns="0" rIns="0" bIns="0">
            <a:normAutofit/>
          </a:bodyPr>
          <a:lstStyle/>
          <a:p>
            <a:endParaRPr lang="en-US" sz="3200" b="0" strike="noStrike" spc="-1">
              <a:latin typeface="Arial"/>
            </a:endParaRPr>
          </a:p>
        </p:txBody>
      </p:sp>
      <p:sp>
        <p:nvSpPr>
          <p:cNvPr id="46" name="PlaceHolder 3"/>
          <p:cNvSpPr>
            <a:spLocks noGrp="1"/>
          </p:cNvSpPr>
          <p:nvPr>
            <p:ph type="body"/>
          </p:nvPr>
        </p:nvSpPr>
        <p:spPr>
          <a:xfrm>
            <a:off x="4674240" y="1255680"/>
            <a:ext cx="4015800" cy="31125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13840"/>
            <a:ext cx="8229240" cy="895680"/>
          </a:xfrm>
          <a:prstGeom prst="rect">
            <a:avLst/>
          </a:prstGeom>
        </p:spPr>
        <p:txBody>
          <a:bodyPr lIns="0" tIns="0" rIns="0" bIns="0" anchor="ct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13840"/>
            <a:ext cx="8229240" cy="415332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13840"/>
            <a:ext cx="8229240" cy="895680"/>
          </a:xfrm>
          <a:prstGeom prst="rect">
            <a:avLst/>
          </a:prstGeom>
        </p:spPr>
        <p:txBody>
          <a:bodyPr lIns="0" tIns="0" rIns="0" bIns="0" anchor="ctr"/>
          <a:lstStyle/>
          <a:p>
            <a:pPr algn="ctr"/>
            <a:endParaRPr lang="en-US" sz="4400" b="0" strike="noStrike" spc="-1">
              <a:latin typeface="Arial"/>
            </a:endParaRPr>
          </a:p>
        </p:txBody>
      </p:sp>
      <p:sp>
        <p:nvSpPr>
          <p:cNvPr id="50" name="PlaceHolder 2"/>
          <p:cNvSpPr>
            <a:spLocks noGrp="1"/>
          </p:cNvSpPr>
          <p:nvPr>
            <p:ph type="body"/>
          </p:nvPr>
        </p:nvSpPr>
        <p:spPr>
          <a:xfrm>
            <a:off x="457200" y="1255681"/>
            <a:ext cx="4015800" cy="1484640"/>
          </a:xfrm>
          <a:prstGeom prst="rect">
            <a:avLst/>
          </a:prstGeom>
        </p:spPr>
        <p:txBody>
          <a:bodyPr lIns="0" tIns="0" rIns="0" bIns="0">
            <a:normAutofit/>
          </a:bodyPr>
          <a:lstStyle/>
          <a:p>
            <a:endParaRPr lang="en-US" sz="3200" b="0" strike="noStrike" spc="-1">
              <a:latin typeface="Arial"/>
            </a:endParaRPr>
          </a:p>
        </p:txBody>
      </p:sp>
      <p:sp>
        <p:nvSpPr>
          <p:cNvPr id="51" name="PlaceHolder 3"/>
          <p:cNvSpPr>
            <a:spLocks noGrp="1"/>
          </p:cNvSpPr>
          <p:nvPr>
            <p:ph type="body"/>
          </p:nvPr>
        </p:nvSpPr>
        <p:spPr>
          <a:xfrm>
            <a:off x="4674240" y="1255680"/>
            <a:ext cx="4015800" cy="3112560"/>
          </a:xfrm>
          <a:prstGeom prst="rect">
            <a:avLst/>
          </a:prstGeom>
        </p:spPr>
        <p:txBody>
          <a:bodyPr lIns="0" tIns="0" rIns="0" bIns="0">
            <a:normAutofit/>
          </a:bodyPr>
          <a:lstStyle/>
          <a:p>
            <a:endParaRPr lang="en-US" sz="3200" b="0" strike="noStrike" spc="-1">
              <a:latin typeface="Arial"/>
            </a:endParaRPr>
          </a:p>
        </p:txBody>
      </p:sp>
      <p:sp>
        <p:nvSpPr>
          <p:cNvPr id="52" name="PlaceHolder 4"/>
          <p:cNvSpPr>
            <a:spLocks noGrp="1"/>
          </p:cNvSpPr>
          <p:nvPr>
            <p:ph type="body"/>
          </p:nvPr>
        </p:nvSpPr>
        <p:spPr>
          <a:xfrm>
            <a:off x="457200" y="2881800"/>
            <a:ext cx="4015800" cy="14846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13840"/>
            <a:ext cx="8229240" cy="895680"/>
          </a:xfrm>
          <a:prstGeom prst="rect">
            <a:avLst/>
          </a:prstGeom>
        </p:spPr>
        <p:txBody>
          <a:bodyPr lIns="0" tIns="0" rIns="0" bIns="0" anchor="ctr"/>
          <a:lstStyle/>
          <a:p>
            <a:pPr algn="ctr"/>
            <a:endParaRPr lang="en-US" sz="4400" b="0" strike="noStrike" spc="-1">
              <a:latin typeface="Arial"/>
            </a:endParaRPr>
          </a:p>
        </p:txBody>
      </p:sp>
      <p:sp>
        <p:nvSpPr>
          <p:cNvPr id="54" name="PlaceHolder 2"/>
          <p:cNvSpPr>
            <a:spLocks noGrp="1"/>
          </p:cNvSpPr>
          <p:nvPr>
            <p:ph type="body"/>
          </p:nvPr>
        </p:nvSpPr>
        <p:spPr>
          <a:xfrm>
            <a:off x="457200" y="1255680"/>
            <a:ext cx="4015800" cy="311256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4674240" y="1255681"/>
            <a:ext cx="4015800" cy="1484640"/>
          </a:xfrm>
          <a:prstGeom prst="rect">
            <a:avLst/>
          </a:prstGeom>
        </p:spPr>
        <p:txBody>
          <a:bodyPr lIns="0" tIns="0" rIns="0" bIns="0">
            <a:normAutofit/>
          </a:bodyPr>
          <a:lstStyle/>
          <a:p>
            <a:endParaRPr lang="en-US" sz="3200" b="0" strike="noStrike" spc="-1">
              <a:latin typeface="Arial"/>
            </a:endParaRPr>
          </a:p>
        </p:txBody>
      </p:sp>
      <p:sp>
        <p:nvSpPr>
          <p:cNvPr id="56" name="PlaceHolder 4"/>
          <p:cNvSpPr>
            <a:spLocks noGrp="1"/>
          </p:cNvSpPr>
          <p:nvPr>
            <p:ph type="body"/>
          </p:nvPr>
        </p:nvSpPr>
        <p:spPr>
          <a:xfrm>
            <a:off x="4674240" y="2881800"/>
            <a:ext cx="4015800" cy="14846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13840"/>
            <a:ext cx="8229240" cy="895680"/>
          </a:xfrm>
          <a:prstGeom prst="rect">
            <a:avLst/>
          </a:prstGeom>
        </p:spPr>
        <p:txBody>
          <a:bodyPr lIns="0" tIns="0" rIns="0" bIns="0" anchor="ctr"/>
          <a:lstStyle/>
          <a:p>
            <a:pPr algn="ctr"/>
            <a:endParaRPr lang="en-US" sz="4400" b="0" strike="noStrike" spc="-1">
              <a:latin typeface="Arial"/>
            </a:endParaRPr>
          </a:p>
        </p:txBody>
      </p:sp>
      <p:sp>
        <p:nvSpPr>
          <p:cNvPr id="58" name="PlaceHolder 2"/>
          <p:cNvSpPr>
            <a:spLocks noGrp="1"/>
          </p:cNvSpPr>
          <p:nvPr>
            <p:ph type="body"/>
          </p:nvPr>
        </p:nvSpPr>
        <p:spPr>
          <a:xfrm>
            <a:off x="457200" y="1255681"/>
            <a:ext cx="4015800" cy="148464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4674240" y="1255681"/>
            <a:ext cx="4015800" cy="148464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457200" y="2881800"/>
            <a:ext cx="8229240" cy="14846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13840"/>
            <a:ext cx="8229240" cy="895680"/>
          </a:xfrm>
          <a:prstGeom prst="rect">
            <a:avLst/>
          </a:prstGeom>
        </p:spPr>
        <p:txBody>
          <a:bodyPr lIns="0" tIns="0" rIns="0" bIns="0" anchor="ctr"/>
          <a:lstStyle/>
          <a:p>
            <a:pPr algn="ctr"/>
            <a:r>
              <a:rPr lang="en-US" sz="4400" b="0" strike="noStrike" spc="-1">
                <a:latin typeface="Arial"/>
              </a:rPr>
              <a:t>Click to edit the title text format</a:t>
            </a:r>
          </a:p>
        </p:txBody>
      </p:sp>
      <p:sp>
        <p:nvSpPr>
          <p:cNvPr id="39" name="PlaceHolder 2"/>
          <p:cNvSpPr>
            <a:spLocks noGrp="1"/>
          </p:cNvSpPr>
          <p:nvPr>
            <p:ph type="body"/>
          </p:nvPr>
        </p:nvSpPr>
        <p:spPr>
          <a:xfrm>
            <a:off x="457200" y="1255680"/>
            <a:ext cx="8229240" cy="3112560"/>
          </a:xfrm>
          <a:prstGeom prst="rect">
            <a:avLst/>
          </a:prstGeom>
        </p:spPr>
        <p:txBody>
          <a:bodyPr lIns="0" tIns="0" rIns="0" bIns="0">
            <a:normAutofit/>
          </a:bodyPr>
          <a:lstStyle/>
          <a:p>
            <a:pPr marL="432000" indent="-324000">
              <a:spcBef>
                <a:spcPts val="1414"/>
              </a:spcBef>
              <a:buClr>
                <a:srgbClr val="000000"/>
              </a:buClr>
              <a:buSzPct val="45000"/>
              <a:buFont typeface="Wingdings" charset="2"/>
              <a:buChar char=""/>
            </a:pPr>
            <a:r>
              <a:rPr lang="en-US" sz="3200" b="0" strike="noStrike" spc="-1">
                <a:latin typeface="Arial"/>
              </a:rPr>
              <a:t>Click to edit the outline text format</a:t>
            </a:r>
          </a:p>
          <a:p>
            <a:pPr marL="861491" lvl="1" indent="-323054">
              <a:spcBef>
                <a:spcPts val="1134"/>
              </a:spcBef>
              <a:buClr>
                <a:srgbClr val="000000"/>
              </a:buClr>
              <a:buSzPct val="75000"/>
              <a:buFont typeface="Symbol" charset="2"/>
              <a:buChar char=""/>
            </a:pPr>
            <a:r>
              <a:rPr lang="en-US" sz="2800" b="0" strike="noStrike" spc="-1">
                <a:latin typeface="Arial"/>
              </a:rPr>
              <a:t>Second Outline Level</a:t>
            </a:r>
          </a:p>
          <a:p>
            <a:pPr marL="1292239" lvl="2" indent="-287164">
              <a:spcBef>
                <a:spcPts val="850"/>
              </a:spcBef>
              <a:buClr>
                <a:srgbClr val="000000"/>
              </a:buClr>
              <a:buSzPct val="45000"/>
              <a:buFont typeface="Wingdings" charset="2"/>
              <a:buChar char=""/>
            </a:pPr>
            <a:r>
              <a:rPr lang="en-US" sz="2400" b="0" strike="noStrike" spc="-1">
                <a:latin typeface="Arial"/>
              </a:rPr>
              <a:t>Third Outline Level</a:t>
            </a:r>
          </a:p>
          <a:p>
            <a:pPr marL="1722978" lvl="3" indent="-215375">
              <a:spcBef>
                <a:spcPts val="567"/>
              </a:spcBef>
              <a:buClr>
                <a:srgbClr val="000000"/>
              </a:buClr>
              <a:buSzPct val="75000"/>
              <a:buFont typeface="Symbol" charset="2"/>
              <a:buChar char=""/>
            </a:pPr>
            <a:r>
              <a:rPr lang="en-US" sz="2000" b="0" strike="noStrike" spc="-1">
                <a:latin typeface="Arial"/>
              </a:rPr>
              <a:t>Fourth Outline Level</a:t>
            </a:r>
          </a:p>
          <a:p>
            <a:pPr marL="2153725" lvl="4" indent="-215375">
              <a:spcBef>
                <a:spcPts val="283"/>
              </a:spcBef>
              <a:buClr>
                <a:srgbClr val="000000"/>
              </a:buClr>
              <a:buSzPct val="45000"/>
              <a:buFont typeface="Wingdings" charset="2"/>
              <a:buChar char=""/>
            </a:pPr>
            <a:r>
              <a:rPr lang="en-US" sz="2000" b="0" strike="noStrike" spc="-1">
                <a:latin typeface="Arial"/>
              </a:rPr>
              <a:t>Fifth Outline Level</a:t>
            </a:r>
          </a:p>
          <a:p>
            <a:pPr marL="2584469" lvl="5" indent="-215375">
              <a:spcBef>
                <a:spcPts val="283"/>
              </a:spcBef>
              <a:buClr>
                <a:srgbClr val="000000"/>
              </a:buClr>
              <a:buSzPct val="45000"/>
              <a:buFont typeface="Wingdings" charset="2"/>
              <a:buChar char=""/>
            </a:pPr>
            <a:r>
              <a:rPr lang="en-US" sz="2000" b="0" strike="noStrike" spc="-1">
                <a:latin typeface="Arial"/>
              </a:rPr>
              <a:t>Sixth Outline Level</a:t>
            </a:r>
          </a:p>
          <a:p>
            <a:pPr marL="3015211" lvl="6" indent="-215375">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dt="0"/>
  <p:txStyles>
    <p:titleStyle/>
    <p:bodyStyle>
      <a:lvl1pPr marL="329054" indent="-246791">
        <a:spcBef>
          <a:spcPts val="1077"/>
        </a:spcBef>
        <a:buClr>
          <a:srgbClr val="000000"/>
        </a:buClr>
        <a:buSzPct val="45000"/>
        <a:buFont typeface="Wingdings" charset="2"/>
        <a:buChar char=""/>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Slide-Template-2RGB-17.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858"/>
            <a:ext cx="9144000" cy="5364480"/>
          </a:xfrm>
          <a:prstGeom prst="rect">
            <a:avLst/>
          </a:prstGeom>
        </p:spPr>
      </p:pic>
      <p:sp>
        <p:nvSpPr>
          <p:cNvPr id="5" name="Slide Number Placeholder 1"/>
          <p:cNvSpPr>
            <a:spLocks noGrp="1"/>
          </p:cNvSpPr>
          <p:nvPr>
            <p:ph type="sldNum" sz="quarter" idx="4"/>
          </p:nvPr>
        </p:nvSpPr>
        <p:spPr>
          <a:xfrm>
            <a:off x="7020272" y="4975225"/>
            <a:ext cx="2057400" cy="285750"/>
          </a:xfrm>
          <a:prstGeom prst="rect">
            <a:avLst/>
          </a:prstGeom>
        </p:spPr>
        <p:txBody>
          <a:bodyPr vert="horz" lIns="91440" tIns="45720" rIns="91440" bIns="45720" rtlCol="0" anchor="ctr"/>
          <a:lstStyle>
            <a:lvl1pPr algn="r">
              <a:defRPr sz="800">
                <a:solidFill>
                  <a:schemeClr val="tx1">
                    <a:lumMod val="50000"/>
                    <a:lumOff val="50000"/>
                  </a:schemeClr>
                </a:solidFill>
                <a:latin typeface="FS Jack" panose="02000503000000020004" pitchFamily="50" charset="0"/>
              </a:defRPr>
            </a:lvl1pPr>
          </a:lstStyle>
          <a:p>
            <a:pPr defTabSz="914400"/>
            <a:fld id="{80B19CFF-60F7-4894-B33F-BE2199A4313D}" type="slidenum">
              <a:rPr lang="en-GB" smtClean="0">
                <a:solidFill>
                  <a:prstClr val="black">
                    <a:lumMod val="50000"/>
                    <a:lumOff val="50000"/>
                  </a:prstClr>
                </a:solidFill>
              </a:rPr>
              <a:pPr defTabSz="914400"/>
              <a:t>‹#›</a:t>
            </a:fld>
            <a:endParaRPr lang="en-GB">
              <a:solidFill>
                <a:prstClr val="black">
                  <a:lumMod val="50000"/>
                  <a:lumOff val="50000"/>
                </a:prstClr>
              </a:solidFill>
            </a:endParaRPr>
          </a:p>
        </p:txBody>
      </p:sp>
    </p:spTree>
    <p:extLst>
      <p:ext uri="{BB962C8B-B14F-4D97-AF65-F5344CB8AC3E}">
        <p14:creationId xmlns:p14="http://schemas.microsoft.com/office/powerpoint/2010/main" val="3096881142"/>
      </p:ext>
    </p:extLst>
  </p:cSld>
  <p:clrMap bg1="lt1" tx1="dk1" bg2="lt2" tx2="dk2" accent1="accent1" accent2="accent2" accent3="accent3" accent4="accent4" accent5="accent5" accent6="accent6" hlink="hlink" folHlink="folHlink"/>
  <p:sldLayoutIdLst>
    <p:sldLayoutId id="2147483709" r:id="rId1"/>
  </p:sldLayoutIdLst>
  <p:hf sldNum="0" hdr="0" dt="0"/>
  <p:txStyles>
    <p:titleStyle>
      <a:lvl1pPr marL="0" marR="0" indent="0" algn="l" defTabSz="4572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19226C"/>
          </a:solidFill>
          <a:latin typeface="FS Jack"/>
          <a:ea typeface="+mn-ea"/>
          <a:cs typeface="FS Jack"/>
        </a:defRPr>
      </a:lvl1pPr>
      <a:lvl2pPr marL="742950" indent="-285750" algn="l" defTabSz="457200" rtl="0" eaLnBrk="1" latinLnBrk="0" hangingPunct="1">
        <a:spcBef>
          <a:spcPct val="20000"/>
        </a:spcBef>
        <a:buFont typeface="Arial"/>
        <a:buChar char="–"/>
        <a:defRPr sz="2800" kern="1200">
          <a:solidFill>
            <a:srgbClr val="19226C"/>
          </a:solidFill>
          <a:latin typeface="FS Jack"/>
          <a:ea typeface="+mn-ea"/>
          <a:cs typeface="FS Jack"/>
        </a:defRPr>
      </a:lvl2pPr>
      <a:lvl3pPr marL="1143000" indent="-228600" algn="l" defTabSz="457200" rtl="0" eaLnBrk="1" latinLnBrk="0" hangingPunct="1">
        <a:spcBef>
          <a:spcPct val="20000"/>
        </a:spcBef>
        <a:buFont typeface="Arial"/>
        <a:buChar char="•"/>
        <a:defRPr sz="2400" kern="1200">
          <a:solidFill>
            <a:srgbClr val="19226C"/>
          </a:solidFill>
          <a:latin typeface="FS Jack"/>
          <a:ea typeface="+mn-ea"/>
          <a:cs typeface="FS Jack"/>
        </a:defRPr>
      </a:lvl3pPr>
      <a:lvl4pPr marL="16002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4pPr>
      <a:lvl5pPr marL="2057400" indent="-228600" algn="l" defTabSz="457200" rtl="0" eaLnBrk="1" latinLnBrk="0" hangingPunct="1">
        <a:spcBef>
          <a:spcPct val="20000"/>
        </a:spcBef>
        <a:buFont typeface="Arial"/>
        <a:buChar char="»"/>
        <a:defRPr sz="2000" kern="1200">
          <a:solidFill>
            <a:srgbClr val="19226C"/>
          </a:solidFill>
          <a:latin typeface="FS Jack"/>
          <a:ea typeface="+mn-ea"/>
          <a:cs typeface="FS Jac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B9A367-F4DB-4939-B8D7-153601C40D6F}"/>
              </a:ext>
            </a:extLst>
          </p:cNvPr>
          <p:cNvSpPr>
            <a:spLocks noGrp="1"/>
          </p:cNvSpPr>
          <p:nvPr>
            <p:ph type="title"/>
          </p:nvPr>
        </p:nvSpPr>
        <p:spPr>
          <a:xfrm>
            <a:off x="628650" y="285762"/>
            <a:ext cx="7886700" cy="103743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61AEA0A-A7F9-405D-BB8C-384037085868}"/>
              </a:ext>
            </a:extLst>
          </p:cNvPr>
          <p:cNvSpPr>
            <a:spLocks noGrp="1"/>
          </p:cNvSpPr>
          <p:nvPr>
            <p:ph type="body" idx="1"/>
          </p:nvPr>
        </p:nvSpPr>
        <p:spPr>
          <a:xfrm>
            <a:off x="628650" y="1428805"/>
            <a:ext cx="7886700" cy="3405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471522-88AF-4AB7-BA47-E3F5F9058753}"/>
              </a:ext>
            </a:extLst>
          </p:cNvPr>
          <p:cNvSpPr>
            <a:spLocks noGrp="1"/>
          </p:cNvSpPr>
          <p:nvPr>
            <p:ph type="dt" sz="half" idx="2"/>
          </p:nvPr>
        </p:nvSpPr>
        <p:spPr>
          <a:xfrm>
            <a:off x="628650" y="4974728"/>
            <a:ext cx="2057400" cy="285761"/>
          </a:xfrm>
          <a:prstGeom prst="rect">
            <a:avLst/>
          </a:prstGeom>
        </p:spPr>
        <p:txBody>
          <a:bodyPr vert="horz" lIns="91440" tIns="45720" rIns="91440" bIns="45720" rtlCol="0" anchor="ctr"/>
          <a:lstStyle>
            <a:lvl1pPr algn="l">
              <a:defRPr sz="900">
                <a:solidFill>
                  <a:schemeClr val="tx1">
                    <a:tint val="75000"/>
                  </a:schemeClr>
                </a:solidFill>
              </a:defRPr>
            </a:lvl1pPr>
          </a:lstStyle>
          <a:p>
            <a:fld id="{04E27A3A-6E41-4F16-B445-125BF5407C49}" type="datetimeFigureOut">
              <a:rPr lang="en-GB" smtClean="0"/>
              <a:t>05/11/2021</a:t>
            </a:fld>
            <a:endParaRPr lang="en-GB"/>
          </a:p>
        </p:txBody>
      </p:sp>
      <p:sp>
        <p:nvSpPr>
          <p:cNvPr id="5" name="Footer Placeholder 4">
            <a:extLst>
              <a:ext uri="{FF2B5EF4-FFF2-40B4-BE49-F238E27FC236}">
                <a16:creationId xmlns:a16="http://schemas.microsoft.com/office/drawing/2014/main" id="{62064537-B82B-48E2-9647-43FF89641B13}"/>
              </a:ext>
            </a:extLst>
          </p:cNvPr>
          <p:cNvSpPr>
            <a:spLocks noGrp="1"/>
          </p:cNvSpPr>
          <p:nvPr>
            <p:ph type="ftr" sz="quarter" idx="3"/>
          </p:nvPr>
        </p:nvSpPr>
        <p:spPr>
          <a:xfrm>
            <a:off x="3028950" y="4974728"/>
            <a:ext cx="3086100" cy="28576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14D2FB4-18F3-4C71-A5F8-54DBDA677B61}"/>
              </a:ext>
            </a:extLst>
          </p:cNvPr>
          <p:cNvSpPr>
            <a:spLocks noGrp="1"/>
          </p:cNvSpPr>
          <p:nvPr>
            <p:ph type="sldNum" sz="quarter" idx="4"/>
          </p:nvPr>
        </p:nvSpPr>
        <p:spPr>
          <a:xfrm>
            <a:off x="6457950" y="4974728"/>
            <a:ext cx="2057400" cy="285761"/>
          </a:xfrm>
          <a:prstGeom prst="rect">
            <a:avLst/>
          </a:prstGeom>
        </p:spPr>
        <p:txBody>
          <a:bodyPr vert="horz" lIns="91440" tIns="45720" rIns="91440" bIns="45720" rtlCol="0" anchor="ctr"/>
          <a:lstStyle>
            <a:lvl1pPr algn="r">
              <a:defRPr sz="900">
                <a:solidFill>
                  <a:schemeClr val="tx1">
                    <a:tint val="75000"/>
                  </a:schemeClr>
                </a:solidFill>
              </a:defRPr>
            </a:lvl1pPr>
          </a:lstStyle>
          <a:p>
            <a:fld id="{3D3BAF8A-C8C3-45CB-AB44-C0A4F2B7420A}" type="slidenum">
              <a:rPr lang="en-GB" smtClean="0"/>
              <a:t>‹#›</a:t>
            </a:fld>
            <a:endParaRPr lang="en-GB"/>
          </a:p>
        </p:txBody>
      </p:sp>
    </p:spTree>
    <p:extLst>
      <p:ext uri="{BB962C8B-B14F-4D97-AF65-F5344CB8AC3E}">
        <p14:creationId xmlns:p14="http://schemas.microsoft.com/office/powerpoint/2010/main" val="34816788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mailto:wildcats@thefa.com" TargetMode="External"/><Relationship Id="rId5" Type="http://schemas.openxmlformats.org/officeDocument/2006/relationships/hyperlink" Target="https://www.thefabrochures.co.uk/20964_EVENTS_HOW_TO_GUIDE/index.html" TargetMode="Externa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12" Type="http://schemas.openxmlformats.org/officeDocument/2006/relationships/image" Target="../media/image19.pn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mailto:shannon.hyner@londonfa.com"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hyperlink" Target="https://www.londonfa.com/players/women-and-girls/100-fc" TargetMode="External"/><Relationship Id="rId2" Type="http://schemas.openxmlformats.org/officeDocument/2006/relationships/image" Target="../media/image43.JPG"/><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176EF-86DB-4541-9D2F-78B9AA3C02B8}"/>
              </a:ext>
            </a:extLst>
          </p:cNvPr>
          <p:cNvSpPr>
            <a:spLocks noGrp="1"/>
          </p:cNvSpPr>
          <p:nvPr>
            <p:ph type="title"/>
          </p:nvPr>
        </p:nvSpPr>
        <p:spPr>
          <a:xfrm>
            <a:off x="-252536" y="4437007"/>
            <a:ext cx="8424936" cy="930331"/>
          </a:xfrm>
        </p:spPr>
        <p:txBody>
          <a:bodyPr>
            <a:normAutofit fontScale="90000"/>
          </a:bodyPr>
          <a:lstStyle/>
          <a:p>
            <a:pPr algn="ctr"/>
            <a:r>
              <a:rPr lang="en-GB" sz="3200" b="1" dirty="0">
                <a:solidFill>
                  <a:schemeClr val="tx1"/>
                </a:solidFill>
                <a:latin typeface="FS Jack" panose="02000503000000020004" pitchFamily="50" charset="0"/>
              </a:rPr>
              <a:t> London FA – Weetabix Wildcats Centre </a:t>
            </a:r>
            <a:br>
              <a:rPr lang="en-GB" sz="3200" b="1" dirty="0">
                <a:solidFill>
                  <a:schemeClr val="tx1"/>
                </a:solidFill>
                <a:latin typeface="FS Jack" panose="02000503000000020004" pitchFamily="50" charset="0"/>
              </a:rPr>
            </a:br>
            <a:r>
              <a:rPr lang="en-GB" sz="3200" b="1" dirty="0">
                <a:solidFill>
                  <a:schemeClr val="tx1"/>
                </a:solidFill>
                <a:latin typeface="FS Jack" panose="02000503000000020004" pitchFamily="50" charset="0"/>
              </a:rPr>
              <a:t>Support Pack </a:t>
            </a:r>
            <a:endParaRPr lang="en-GB" sz="3000" b="1" dirty="0">
              <a:solidFill>
                <a:schemeClr val="tx1"/>
              </a:solidFill>
              <a:latin typeface="FS Jack" panose="02000503000000020004" pitchFamily="50" charset="0"/>
            </a:endParaRPr>
          </a:p>
        </p:txBody>
      </p:sp>
      <p:pic>
        <p:nvPicPr>
          <p:cNvPr id="4" name="Picture 3" descr="Graphical user interface, website&#10;&#10;Description automatically generated">
            <a:extLst>
              <a:ext uri="{FF2B5EF4-FFF2-40B4-BE49-F238E27FC236}">
                <a16:creationId xmlns:a16="http://schemas.microsoft.com/office/drawing/2014/main" id="{D0D1AFCF-50B7-4496-83B9-EF4F6AFFAB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339853"/>
          </a:xfrm>
          <a:prstGeom prst="rect">
            <a:avLst/>
          </a:prstGeom>
        </p:spPr>
      </p:pic>
      <p:pic>
        <p:nvPicPr>
          <p:cNvPr id="7" name="Picture 6" descr="Logo, company name&#10;&#10;Description automatically generated">
            <a:extLst>
              <a:ext uri="{FF2B5EF4-FFF2-40B4-BE49-F238E27FC236}">
                <a16:creationId xmlns:a16="http://schemas.microsoft.com/office/drawing/2014/main" id="{1E5265B7-929A-415D-ADDB-34FB964D59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1147" y="4356105"/>
            <a:ext cx="1823576" cy="1013098"/>
          </a:xfrm>
          <a:prstGeom prst="rect">
            <a:avLst/>
          </a:prstGeom>
        </p:spPr>
      </p:pic>
    </p:spTree>
    <p:extLst>
      <p:ext uri="{BB962C8B-B14F-4D97-AF65-F5344CB8AC3E}">
        <p14:creationId xmlns:p14="http://schemas.microsoft.com/office/powerpoint/2010/main" val="2585064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176EF-86DB-4541-9D2F-78B9AA3C02B8}"/>
              </a:ext>
            </a:extLst>
          </p:cNvPr>
          <p:cNvSpPr>
            <a:spLocks noGrp="1"/>
          </p:cNvSpPr>
          <p:nvPr>
            <p:ph type="title"/>
          </p:nvPr>
        </p:nvSpPr>
        <p:spPr>
          <a:xfrm>
            <a:off x="323528" y="220635"/>
            <a:ext cx="8229240" cy="1389709"/>
          </a:xfrm>
        </p:spPr>
        <p:txBody>
          <a:bodyPr/>
          <a:lstStyle/>
          <a:p>
            <a:pPr algn="ctr"/>
            <a:r>
              <a:rPr lang="en-GB" sz="2800" b="1" dirty="0">
                <a:latin typeface="FS Jack" panose="02000503000000020004" pitchFamily="50" charset="0"/>
              </a:rPr>
              <a:t>Weetabix Wildcats Overview</a:t>
            </a:r>
          </a:p>
        </p:txBody>
      </p:sp>
      <p:graphicFrame>
        <p:nvGraphicFramePr>
          <p:cNvPr id="4" name="Content Placeholder 8">
            <a:extLst>
              <a:ext uri="{FF2B5EF4-FFF2-40B4-BE49-F238E27FC236}">
                <a16:creationId xmlns:a16="http://schemas.microsoft.com/office/drawing/2014/main" id="{18A8CAFA-B07F-4886-B9A0-044125BEE7FD}"/>
              </a:ext>
            </a:extLst>
          </p:cNvPr>
          <p:cNvGraphicFramePr>
            <a:graphicFrameLocks/>
          </p:cNvGraphicFramePr>
          <p:nvPr>
            <p:extLst>
              <p:ext uri="{D42A27DB-BD31-4B8C-83A1-F6EECF244321}">
                <p14:modId xmlns:p14="http://schemas.microsoft.com/office/powerpoint/2010/main" val="4073969729"/>
              </p:ext>
            </p:extLst>
          </p:nvPr>
        </p:nvGraphicFramePr>
        <p:xfrm>
          <a:off x="323528" y="1603547"/>
          <a:ext cx="8679036" cy="2520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Logo, company name&#10;&#10;Description automatically generated">
            <a:extLst>
              <a:ext uri="{FF2B5EF4-FFF2-40B4-BE49-F238E27FC236}">
                <a16:creationId xmlns:a16="http://schemas.microsoft.com/office/drawing/2014/main" id="{7E56C810-0FC2-4F30-B669-B13A8DC3B28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38723" y="3756995"/>
            <a:ext cx="1754282" cy="974601"/>
          </a:xfrm>
          <a:prstGeom prst="rect">
            <a:avLst/>
          </a:prstGeom>
        </p:spPr>
      </p:pic>
    </p:spTree>
    <p:extLst>
      <p:ext uri="{BB962C8B-B14F-4D97-AF65-F5344CB8AC3E}">
        <p14:creationId xmlns:p14="http://schemas.microsoft.com/office/powerpoint/2010/main" val="613968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89A15425-CA5B-4F7B-81C6-1374C094F6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8723" y="3756995"/>
            <a:ext cx="1754282" cy="974601"/>
          </a:xfrm>
          <a:prstGeom prst="rect">
            <a:avLst/>
          </a:prstGeom>
        </p:spPr>
      </p:pic>
      <p:pic>
        <p:nvPicPr>
          <p:cNvPr id="4" name="Picture 3">
            <a:extLst>
              <a:ext uri="{FF2B5EF4-FFF2-40B4-BE49-F238E27FC236}">
                <a16:creationId xmlns:a16="http://schemas.microsoft.com/office/drawing/2014/main" id="{B603F748-BD07-4DC3-BB51-0EFF6635C282}"/>
              </a:ext>
            </a:extLst>
          </p:cNvPr>
          <p:cNvPicPr>
            <a:picLocks noChangeAspect="1"/>
          </p:cNvPicPr>
          <p:nvPr/>
        </p:nvPicPr>
        <p:blipFill rotWithShape="1">
          <a:blip r:embed="rId4"/>
          <a:srcRect l="31100" t="33201" r="27950" b="17799"/>
          <a:stretch/>
        </p:blipFill>
        <p:spPr>
          <a:xfrm>
            <a:off x="251520" y="1315517"/>
            <a:ext cx="3744416" cy="2520280"/>
          </a:xfrm>
          <a:prstGeom prst="rect">
            <a:avLst/>
          </a:prstGeom>
        </p:spPr>
      </p:pic>
      <p:sp>
        <p:nvSpPr>
          <p:cNvPr id="2" name="Title 1">
            <a:extLst>
              <a:ext uri="{FF2B5EF4-FFF2-40B4-BE49-F238E27FC236}">
                <a16:creationId xmlns:a16="http://schemas.microsoft.com/office/drawing/2014/main" id="{62EDEE0D-945A-4D1A-B270-3D6984CB3F5E}"/>
              </a:ext>
            </a:extLst>
          </p:cNvPr>
          <p:cNvSpPr>
            <a:spLocks noGrp="1"/>
          </p:cNvSpPr>
          <p:nvPr>
            <p:ph type="title"/>
          </p:nvPr>
        </p:nvSpPr>
        <p:spPr/>
        <p:txBody>
          <a:bodyPr/>
          <a:lstStyle/>
          <a:p>
            <a:pPr algn="ctr"/>
            <a:r>
              <a:rPr lang="en-GB" sz="3000" b="1" dirty="0"/>
              <a:t>Events Platform</a:t>
            </a:r>
          </a:p>
        </p:txBody>
      </p:sp>
      <p:sp>
        <p:nvSpPr>
          <p:cNvPr id="6" name="Text Placeholder 5">
            <a:extLst>
              <a:ext uri="{FF2B5EF4-FFF2-40B4-BE49-F238E27FC236}">
                <a16:creationId xmlns:a16="http://schemas.microsoft.com/office/drawing/2014/main" id="{F8D7D1B7-F3CC-4DBE-AEFC-F0CFC56ADD31}"/>
              </a:ext>
            </a:extLst>
          </p:cNvPr>
          <p:cNvSpPr>
            <a:spLocks noGrp="1"/>
          </p:cNvSpPr>
          <p:nvPr>
            <p:ph type="body"/>
          </p:nvPr>
        </p:nvSpPr>
        <p:spPr>
          <a:xfrm>
            <a:off x="4551521" y="1387525"/>
            <a:ext cx="4015800" cy="3112560"/>
          </a:xfrm>
        </p:spPr>
        <p:txBody>
          <a:bodyPr/>
          <a:lstStyle/>
          <a:p>
            <a:r>
              <a:rPr lang="en-GB" sz="1600" dirty="0"/>
              <a:t>In order to deliver Weetabix Wildcats programme, you need to register your sessions on the FA Events Platform. </a:t>
            </a:r>
          </a:p>
          <a:p>
            <a:r>
              <a:rPr lang="en-GB" sz="1600" dirty="0"/>
              <a:t>User guide, including videos, on how to register your sessions and utilise the Events platform can be found </a:t>
            </a:r>
            <a:r>
              <a:rPr lang="en-GB" sz="1600" dirty="0">
                <a:hlinkClick r:id="rId5"/>
              </a:rPr>
              <a:t>here</a:t>
            </a:r>
            <a:r>
              <a:rPr lang="en-GB" sz="1600" dirty="0"/>
              <a:t>. </a:t>
            </a:r>
          </a:p>
          <a:p>
            <a:r>
              <a:rPr lang="en-GB" sz="1600" dirty="0"/>
              <a:t>For further support, you can contact the FA team at </a:t>
            </a:r>
            <a:r>
              <a:rPr lang="en-GB" sz="1600" dirty="0">
                <a:hlinkClick r:id="rId6"/>
              </a:rPr>
              <a:t>wildcats@thefa.com</a:t>
            </a:r>
            <a:r>
              <a:rPr lang="en-GB" sz="1600" dirty="0"/>
              <a:t>. </a:t>
            </a:r>
            <a:endParaRPr lang="en-GB" dirty="0"/>
          </a:p>
        </p:txBody>
      </p:sp>
    </p:spTree>
    <p:extLst>
      <p:ext uri="{BB962C8B-B14F-4D97-AF65-F5344CB8AC3E}">
        <p14:creationId xmlns:p14="http://schemas.microsoft.com/office/powerpoint/2010/main" val="158865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176EF-86DB-4541-9D2F-78B9AA3C02B8}"/>
              </a:ext>
            </a:extLst>
          </p:cNvPr>
          <p:cNvSpPr>
            <a:spLocks noGrp="1"/>
          </p:cNvSpPr>
          <p:nvPr>
            <p:ph type="title"/>
          </p:nvPr>
        </p:nvSpPr>
        <p:spPr>
          <a:xfrm>
            <a:off x="457200" y="213839"/>
            <a:ext cx="8229240" cy="1389709"/>
          </a:xfrm>
        </p:spPr>
        <p:txBody>
          <a:bodyPr/>
          <a:lstStyle/>
          <a:p>
            <a:pPr algn="ctr"/>
            <a:r>
              <a:rPr lang="en-GB" sz="3200" b="1" dirty="0">
                <a:latin typeface="FS Jack" panose="02000503000000020004" pitchFamily="50" charset="0"/>
              </a:rPr>
              <a:t>Key questions to consider?</a:t>
            </a:r>
            <a:endParaRPr lang="en-GB" sz="3000" b="1" dirty="0">
              <a:latin typeface="FS Jack" panose="02000503000000020004" pitchFamily="50" charset="0"/>
            </a:endParaRPr>
          </a:p>
        </p:txBody>
      </p:sp>
      <p:graphicFrame>
        <p:nvGraphicFramePr>
          <p:cNvPr id="6" name="Content Placeholder 8">
            <a:extLst>
              <a:ext uri="{FF2B5EF4-FFF2-40B4-BE49-F238E27FC236}">
                <a16:creationId xmlns:a16="http://schemas.microsoft.com/office/drawing/2014/main" id="{06CA7A1B-6932-48AE-A8DF-DC637664CC66}"/>
              </a:ext>
            </a:extLst>
          </p:cNvPr>
          <p:cNvGraphicFramePr>
            <a:graphicFrameLocks/>
          </p:cNvGraphicFramePr>
          <p:nvPr>
            <p:extLst>
              <p:ext uri="{D42A27DB-BD31-4B8C-83A1-F6EECF244321}">
                <p14:modId xmlns:p14="http://schemas.microsoft.com/office/powerpoint/2010/main" val="2954034268"/>
              </p:ext>
            </p:extLst>
          </p:nvPr>
        </p:nvGraphicFramePr>
        <p:xfrm>
          <a:off x="-18436" y="1027485"/>
          <a:ext cx="9180512"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F2E06008-F133-4E0C-BCC2-F18407DD0781}"/>
              </a:ext>
            </a:extLst>
          </p:cNvPr>
          <p:cNvPicPr>
            <a:picLocks noChangeAspect="1"/>
          </p:cNvPicPr>
          <p:nvPr/>
        </p:nvPicPr>
        <p:blipFill>
          <a:blip r:embed="rId8"/>
          <a:stretch>
            <a:fillRect/>
          </a:stretch>
        </p:blipFill>
        <p:spPr>
          <a:xfrm>
            <a:off x="7398733" y="3800285"/>
            <a:ext cx="1755800" cy="975445"/>
          </a:xfrm>
          <a:prstGeom prst="rect">
            <a:avLst/>
          </a:prstGeom>
        </p:spPr>
      </p:pic>
    </p:spTree>
    <p:extLst>
      <p:ext uri="{BB962C8B-B14F-4D97-AF65-F5344CB8AC3E}">
        <p14:creationId xmlns:p14="http://schemas.microsoft.com/office/powerpoint/2010/main" val="2027628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176EF-86DB-4541-9D2F-78B9AA3C02B8}"/>
              </a:ext>
            </a:extLst>
          </p:cNvPr>
          <p:cNvSpPr>
            <a:spLocks noGrp="1"/>
          </p:cNvSpPr>
          <p:nvPr>
            <p:ph type="title"/>
          </p:nvPr>
        </p:nvSpPr>
        <p:spPr>
          <a:xfrm>
            <a:off x="457200" y="213839"/>
            <a:ext cx="8229240" cy="1389709"/>
          </a:xfrm>
        </p:spPr>
        <p:txBody>
          <a:bodyPr/>
          <a:lstStyle/>
          <a:p>
            <a:pPr algn="ctr"/>
            <a:r>
              <a:rPr lang="en-GB" sz="3000" b="1" dirty="0">
                <a:latin typeface="FS Jack" panose="02000503000000020004" pitchFamily="50" charset="0"/>
              </a:rPr>
              <a:t>Benefits</a:t>
            </a:r>
          </a:p>
        </p:txBody>
      </p:sp>
      <p:sp>
        <p:nvSpPr>
          <p:cNvPr id="8" name="Rectangle 7" descr="User">
            <a:extLst>
              <a:ext uri="{FF2B5EF4-FFF2-40B4-BE49-F238E27FC236}">
                <a16:creationId xmlns:a16="http://schemas.microsoft.com/office/drawing/2014/main" id="{6B2E4926-9C2D-4732-9AE4-0CE9FAEE2700}"/>
              </a:ext>
            </a:extLst>
          </p:cNvPr>
          <p:cNvSpPr/>
          <p:nvPr/>
        </p:nvSpPr>
        <p:spPr>
          <a:xfrm>
            <a:off x="899592" y="1573437"/>
            <a:ext cx="793601" cy="793601"/>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9" name="Rectangle 8" descr="Users">
            <a:extLst>
              <a:ext uri="{FF2B5EF4-FFF2-40B4-BE49-F238E27FC236}">
                <a16:creationId xmlns:a16="http://schemas.microsoft.com/office/drawing/2014/main" id="{BA3CD98A-F251-43FD-B1E5-19B2458D1CFB}"/>
              </a:ext>
            </a:extLst>
          </p:cNvPr>
          <p:cNvSpPr/>
          <p:nvPr/>
        </p:nvSpPr>
        <p:spPr>
          <a:xfrm>
            <a:off x="4283968" y="1640906"/>
            <a:ext cx="793601" cy="793601"/>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0" name="Rectangle 9" descr="User Network">
            <a:extLst>
              <a:ext uri="{FF2B5EF4-FFF2-40B4-BE49-F238E27FC236}">
                <a16:creationId xmlns:a16="http://schemas.microsoft.com/office/drawing/2014/main" id="{4A8BF227-294D-4442-AA1F-C6AFD57E3D66}"/>
              </a:ext>
            </a:extLst>
          </p:cNvPr>
          <p:cNvSpPr/>
          <p:nvPr/>
        </p:nvSpPr>
        <p:spPr>
          <a:xfrm>
            <a:off x="7668344" y="1603547"/>
            <a:ext cx="793601" cy="793601"/>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sp>
      <p:grpSp>
        <p:nvGrpSpPr>
          <p:cNvPr id="12" name="Group 11">
            <a:extLst>
              <a:ext uri="{FF2B5EF4-FFF2-40B4-BE49-F238E27FC236}">
                <a16:creationId xmlns:a16="http://schemas.microsoft.com/office/drawing/2014/main" id="{0F017D2E-97EB-4009-9BB6-3EA4FDC7F3DE}"/>
              </a:ext>
            </a:extLst>
          </p:cNvPr>
          <p:cNvGrpSpPr/>
          <p:nvPr/>
        </p:nvGrpSpPr>
        <p:grpSpPr>
          <a:xfrm>
            <a:off x="457200" y="2434507"/>
            <a:ext cx="1800000" cy="889694"/>
            <a:chOff x="517756" y="2003258"/>
            <a:chExt cx="1800000" cy="889694"/>
          </a:xfrm>
        </p:grpSpPr>
        <p:sp>
          <p:nvSpPr>
            <p:cNvPr id="13" name="Rectangle 12">
              <a:extLst>
                <a:ext uri="{FF2B5EF4-FFF2-40B4-BE49-F238E27FC236}">
                  <a16:creationId xmlns:a16="http://schemas.microsoft.com/office/drawing/2014/main" id="{5C005E7F-36AB-42A7-89CB-43F97E5B5E7D}"/>
                </a:ext>
              </a:extLst>
            </p:cNvPr>
            <p:cNvSpPr/>
            <p:nvPr/>
          </p:nvSpPr>
          <p:spPr>
            <a:xfrm>
              <a:off x="517756" y="2003258"/>
              <a:ext cx="1800000" cy="88969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TextBox 13">
              <a:extLst>
                <a:ext uri="{FF2B5EF4-FFF2-40B4-BE49-F238E27FC236}">
                  <a16:creationId xmlns:a16="http://schemas.microsoft.com/office/drawing/2014/main" id="{24BAE157-FD85-4999-86F0-B485EE5FFBB6}"/>
                </a:ext>
              </a:extLst>
            </p:cNvPr>
            <p:cNvSpPr txBox="1"/>
            <p:nvPr/>
          </p:nvSpPr>
          <p:spPr>
            <a:xfrm>
              <a:off x="517756" y="2003258"/>
              <a:ext cx="1800000" cy="88969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500" kern="1200" dirty="0">
                  <a:latin typeface="FS Jack" panose="02000503000000020004" pitchFamily="50" charset="0"/>
                </a:rPr>
                <a:t>Access to FA Coach Mentors &amp; Community Champions who can hel</a:t>
              </a:r>
              <a:r>
                <a:rPr lang="en-GB" sz="1500" dirty="0">
                  <a:latin typeface="FS Jack" panose="02000503000000020004" pitchFamily="50" charset="0"/>
                </a:rPr>
                <a:t>p you</a:t>
              </a:r>
              <a:endParaRPr lang="en-US" sz="1500" kern="1200" dirty="0">
                <a:latin typeface="FS Jack" panose="02000503000000020004" pitchFamily="50" charset="0"/>
              </a:endParaRPr>
            </a:p>
          </p:txBody>
        </p:sp>
      </p:grpSp>
      <p:grpSp>
        <p:nvGrpSpPr>
          <p:cNvPr id="15" name="Group 14">
            <a:extLst>
              <a:ext uri="{FF2B5EF4-FFF2-40B4-BE49-F238E27FC236}">
                <a16:creationId xmlns:a16="http://schemas.microsoft.com/office/drawing/2014/main" id="{0DE32A0D-4D73-41AC-8F21-23F0BB1CE196}"/>
              </a:ext>
            </a:extLst>
          </p:cNvPr>
          <p:cNvGrpSpPr/>
          <p:nvPr/>
        </p:nvGrpSpPr>
        <p:grpSpPr>
          <a:xfrm>
            <a:off x="3780768" y="2434507"/>
            <a:ext cx="1871152" cy="943172"/>
            <a:chOff x="446604" y="1949780"/>
            <a:chExt cx="1871152" cy="943172"/>
          </a:xfrm>
        </p:grpSpPr>
        <p:sp>
          <p:nvSpPr>
            <p:cNvPr id="16" name="Rectangle 15">
              <a:extLst>
                <a:ext uri="{FF2B5EF4-FFF2-40B4-BE49-F238E27FC236}">
                  <a16:creationId xmlns:a16="http://schemas.microsoft.com/office/drawing/2014/main" id="{5AA231F5-67F9-4D95-8946-78F41A177AD7}"/>
                </a:ext>
              </a:extLst>
            </p:cNvPr>
            <p:cNvSpPr/>
            <p:nvPr/>
          </p:nvSpPr>
          <p:spPr>
            <a:xfrm>
              <a:off x="517756" y="2003258"/>
              <a:ext cx="1800000" cy="88969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TextBox 16">
              <a:extLst>
                <a:ext uri="{FF2B5EF4-FFF2-40B4-BE49-F238E27FC236}">
                  <a16:creationId xmlns:a16="http://schemas.microsoft.com/office/drawing/2014/main" id="{E85DC84E-4B1D-428A-AE16-F2E32B18DB36}"/>
                </a:ext>
              </a:extLst>
            </p:cNvPr>
            <p:cNvSpPr txBox="1"/>
            <p:nvPr/>
          </p:nvSpPr>
          <p:spPr>
            <a:xfrm>
              <a:off x="446604" y="1949780"/>
              <a:ext cx="1800000" cy="88969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500" kern="1200" dirty="0">
                  <a:latin typeface="FS Jack" panose="02000503000000020004" pitchFamily="50" charset="0"/>
                </a:rPr>
                <a:t>CPD events for coaches and volunteers</a:t>
              </a:r>
            </a:p>
            <a:p>
              <a:pPr marL="0" lvl="0" indent="0" algn="ctr" defTabSz="488950">
                <a:lnSpc>
                  <a:spcPct val="90000"/>
                </a:lnSpc>
                <a:spcBef>
                  <a:spcPct val="0"/>
                </a:spcBef>
                <a:spcAft>
                  <a:spcPct val="35000"/>
                </a:spcAft>
                <a:buNone/>
              </a:pPr>
              <a:r>
                <a:rPr lang="en-US" sz="1500" dirty="0">
                  <a:latin typeface="FS Jack" panose="02000503000000020004" pitchFamily="50" charset="0"/>
                </a:rPr>
                <a:t>Weetabix Wildcats Coffee Club</a:t>
              </a:r>
            </a:p>
            <a:p>
              <a:pPr marL="0" lvl="0" indent="0" algn="ctr" defTabSz="488950">
                <a:lnSpc>
                  <a:spcPct val="90000"/>
                </a:lnSpc>
                <a:spcBef>
                  <a:spcPct val="0"/>
                </a:spcBef>
                <a:spcAft>
                  <a:spcPct val="35000"/>
                </a:spcAft>
                <a:buNone/>
              </a:pPr>
              <a:r>
                <a:rPr lang="en-US" sz="1500" dirty="0">
                  <a:latin typeface="FS Jack" panose="02000503000000020004" pitchFamily="50" charset="0"/>
                </a:rPr>
                <a:t>Reward &amp; Recognition</a:t>
              </a:r>
              <a:endParaRPr lang="en-GB" sz="1500" dirty="0">
                <a:latin typeface="FS Jack" panose="02000503000000020004" pitchFamily="50" charset="0"/>
              </a:endParaRPr>
            </a:p>
          </p:txBody>
        </p:sp>
      </p:grpSp>
      <p:grpSp>
        <p:nvGrpSpPr>
          <p:cNvPr id="18" name="Group 17">
            <a:extLst>
              <a:ext uri="{FF2B5EF4-FFF2-40B4-BE49-F238E27FC236}">
                <a16:creationId xmlns:a16="http://schemas.microsoft.com/office/drawing/2014/main" id="{B4C1F164-F4E3-477D-A53C-BDA7B1B75D90}"/>
              </a:ext>
            </a:extLst>
          </p:cNvPr>
          <p:cNvGrpSpPr/>
          <p:nvPr/>
        </p:nvGrpSpPr>
        <p:grpSpPr>
          <a:xfrm>
            <a:off x="7104337" y="2434507"/>
            <a:ext cx="1800000" cy="889694"/>
            <a:chOff x="517756" y="2003258"/>
            <a:chExt cx="1800000" cy="889694"/>
          </a:xfrm>
        </p:grpSpPr>
        <p:sp>
          <p:nvSpPr>
            <p:cNvPr id="19" name="Rectangle 18">
              <a:extLst>
                <a:ext uri="{FF2B5EF4-FFF2-40B4-BE49-F238E27FC236}">
                  <a16:creationId xmlns:a16="http://schemas.microsoft.com/office/drawing/2014/main" id="{B9C3B00C-1A6B-4494-9069-DFEDFFFB02E5}"/>
                </a:ext>
              </a:extLst>
            </p:cNvPr>
            <p:cNvSpPr/>
            <p:nvPr/>
          </p:nvSpPr>
          <p:spPr>
            <a:xfrm>
              <a:off x="517756" y="2003258"/>
              <a:ext cx="1800000" cy="88969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TextBox 19">
              <a:extLst>
                <a:ext uri="{FF2B5EF4-FFF2-40B4-BE49-F238E27FC236}">
                  <a16:creationId xmlns:a16="http://schemas.microsoft.com/office/drawing/2014/main" id="{7FA9D2EA-D318-437C-98E1-CDA36B9D07BA}"/>
                </a:ext>
              </a:extLst>
            </p:cNvPr>
            <p:cNvSpPr txBox="1"/>
            <p:nvPr/>
          </p:nvSpPr>
          <p:spPr>
            <a:xfrm>
              <a:off x="517756" y="2003258"/>
              <a:ext cx="1800000" cy="88969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500" kern="1200" dirty="0">
                  <a:latin typeface="FS Jack" panose="02000503000000020004" pitchFamily="50" charset="0"/>
                </a:rPr>
                <a:t>Part of a national centre network with opportunities to share best practice</a:t>
              </a:r>
              <a:endParaRPr lang="en-US" sz="1500" kern="1200" dirty="0">
                <a:latin typeface="FS Jack" panose="02000503000000020004" pitchFamily="50" charset="0"/>
              </a:endParaRPr>
            </a:p>
          </p:txBody>
        </p:sp>
      </p:grpSp>
      <p:pic>
        <p:nvPicPr>
          <p:cNvPr id="3" name="Picture 2">
            <a:extLst>
              <a:ext uri="{FF2B5EF4-FFF2-40B4-BE49-F238E27FC236}">
                <a16:creationId xmlns:a16="http://schemas.microsoft.com/office/drawing/2014/main" id="{68F8E849-CB42-4150-8668-35947A9CBDAD}"/>
              </a:ext>
            </a:extLst>
          </p:cNvPr>
          <p:cNvPicPr>
            <a:picLocks noChangeAspect="1"/>
          </p:cNvPicPr>
          <p:nvPr/>
        </p:nvPicPr>
        <p:blipFill>
          <a:blip r:embed="rId8"/>
          <a:stretch>
            <a:fillRect/>
          </a:stretch>
        </p:blipFill>
        <p:spPr>
          <a:xfrm>
            <a:off x="7422480" y="3763789"/>
            <a:ext cx="1755800" cy="975445"/>
          </a:xfrm>
          <a:prstGeom prst="rect">
            <a:avLst/>
          </a:prstGeom>
        </p:spPr>
      </p:pic>
    </p:spTree>
    <p:extLst>
      <p:ext uri="{BB962C8B-B14F-4D97-AF65-F5344CB8AC3E}">
        <p14:creationId xmlns:p14="http://schemas.microsoft.com/office/powerpoint/2010/main" val="422153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176EF-86DB-4541-9D2F-78B9AA3C02B8}"/>
              </a:ext>
            </a:extLst>
          </p:cNvPr>
          <p:cNvSpPr>
            <a:spLocks noGrp="1"/>
          </p:cNvSpPr>
          <p:nvPr>
            <p:ph type="title"/>
          </p:nvPr>
        </p:nvSpPr>
        <p:spPr>
          <a:xfrm>
            <a:off x="457380" y="210342"/>
            <a:ext cx="8229240" cy="1389709"/>
          </a:xfrm>
        </p:spPr>
        <p:txBody>
          <a:bodyPr/>
          <a:lstStyle/>
          <a:p>
            <a:pPr algn="ctr"/>
            <a:r>
              <a:rPr lang="en-GB" sz="3000" b="1" dirty="0">
                <a:latin typeface="FS Jack" panose="02000503000000020004" pitchFamily="50" charset="0"/>
              </a:rPr>
              <a:t>Tips to retaining players</a:t>
            </a:r>
          </a:p>
        </p:txBody>
      </p:sp>
      <p:sp>
        <p:nvSpPr>
          <p:cNvPr id="22" name="Rectangle 21" descr="Dance">
            <a:extLst>
              <a:ext uri="{FF2B5EF4-FFF2-40B4-BE49-F238E27FC236}">
                <a16:creationId xmlns:a16="http://schemas.microsoft.com/office/drawing/2014/main" id="{C0B9A3CE-9F14-46B2-823C-4E64C37D2F2E}"/>
              </a:ext>
            </a:extLst>
          </p:cNvPr>
          <p:cNvSpPr/>
          <p:nvPr/>
        </p:nvSpPr>
        <p:spPr>
          <a:xfrm>
            <a:off x="794320" y="1459613"/>
            <a:ext cx="365520" cy="365520"/>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Rectangle 22" descr="Smiling Face with No Fill">
            <a:extLst>
              <a:ext uri="{FF2B5EF4-FFF2-40B4-BE49-F238E27FC236}">
                <a16:creationId xmlns:a16="http://schemas.microsoft.com/office/drawing/2014/main" id="{9AD71EE4-E69B-40C1-9464-BE048FB1CC90}"/>
              </a:ext>
            </a:extLst>
          </p:cNvPr>
          <p:cNvSpPr/>
          <p:nvPr/>
        </p:nvSpPr>
        <p:spPr>
          <a:xfrm>
            <a:off x="2041011" y="2891271"/>
            <a:ext cx="365520" cy="365520"/>
          </a:xfrm>
          <a:prstGeom prst="rect">
            <a:avLst/>
          </a:prstGeom>
          <a: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sp>
      <p:sp>
        <p:nvSpPr>
          <p:cNvPr id="24" name="Rectangle 23" descr="Warning">
            <a:extLst>
              <a:ext uri="{FF2B5EF4-FFF2-40B4-BE49-F238E27FC236}">
                <a16:creationId xmlns:a16="http://schemas.microsoft.com/office/drawing/2014/main" id="{1FA003B8-374C-4A27-9217-25D1905C41D2}"/>
              </a:ext>
            </a:extLst>
          </p:cNvPr>
          <p:cNvSpPr/>
          <p:nvPr/>
        </p:nvSpPr>
        <p:spPr>
          <a:xfrm>
            <a:off x="4389240" y="1426877"/>
            <a:ext cx="365520" cy="365520"/>
          </a:xfrm>
          <a:prstGeom prst="rect">
            <a:avLst/>
          </a:prstGeom>
          <a: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5" name="Rectangle 24" descr="Soccer">
            <a:extLst>
              <a:ext uri="{FF2B5EF4-FFF2-40B4-BE49-F238E27FC236}">
                <a16:creationId xmlns:a16="http://schemas.microsoft.com/office/drawing/2014/main" id="{764ED014-0DB7-4110-8438-D5337BBE0942}"/>
              </a:ext>
            </a:extLst>
          </p:cNvPr>
          <p:cNvSpPr/>
          <p:nvPr/>
        </p:nvSpPr>
        <p:spPr>
          <a:xfrm>
            <a:off x="7790834" y="1480384"/>
            <a:ext cx="365520" cy="365520"/>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grpSp>
        <p:nvGrpSpPr>
          <p:cNvPr id="26" name="Group 25">
            <a:extLst>
              <a:ext uri="{FF2B5EF4-FFF2-40B4-BE49-F238E27FC236}">
                <a16:creationId xmlns:a16="http://schemas.microsoft.com/office/drawing/2014/main" id="{6732A802-BB83-42F1-8F54-E8F00C564CB8}"/>
              </a:ext>
            </a:extLst>
          </p:cNvPr>
          <p:cNvGrpSpPr/>
          <p:nvPr/>
        </p:nvGrpSpPr>
        <p:grpSpPr>
          <a:xfrm>
            <a:off x="77080" y="1920803"/>
            <a:ext cx="1805205" cy="992852"/>
            <a:chOff x="517756" y="1900100"/>
            <a:chExt cx="1805205" cy="992852"/>
          </a:xfrm>
        </p:grpSpPr>
        <p:sp>
          <p:nvSpPr>
            <p:cNvPr id="27" name="Rectangle 26">
              <a:extLst>
                <a:ext uri="{FF2B5EF4-FFF2-40B4-BE49-F238E27FC236}">
                  <a16:creationId xmlns:a16="http://schemas.microsoft.com/office/drawing/2014/main" id="{945C358E-A110-409C-89DB-45AF47DBE74B}"/>
                </a:ext>
              </a:extLst>
            </p:cNvPr>
            <p:cNvSpPr/>
            <p:nvPr/>
          </p:nvSpPr>
          <p:spPr>
            <a:xfrm>
              <a:off x="517756" y="2003258"/>
              <a:ext cx="1800000" cy="88969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TextBox 27">
              <a:extLst>
                <a:ext uri="{FF2B5EF4-FFF2-40B4-BE49-F238E27FC236}">
                  <a16:creationId xmlns:a16="http://schemas.microsoft.com/office/drawing/2014/main" id="{FA663286-F779-4B8D-85D9-98662DB40206}"/>
                </a:ext>
              </a:extLst>
            </p:cNvPr>
            <p:cNvSpPr txBox="1"/>
            <p:nvPr/>
          </p:nvSpPr>
          <p:spPr>
            <a:xfrm>
              <a:off x="522961" y="1900100"/>
              <a:ext cx="1800000" cy="88969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500" kern="1200" dirty="0">
                  <a:latin typeface="FS Jack" panose="02000503000000020004" pitchFamily="50" charset="0"/>
                </a:rPr>
                <a:t>Creating fun and engaging sessions </a:t>
              </a:r>
              <a:endParaRPr lang="en-US" sz="1500" kern="1200" dirty="0">
                <a:latin typeface="FS Jack" panose="02000503000000020004" pitchFamily="50" charset="0"/>
              </a:endParaRPr>
            </a:p>
          </p:txBody>
        </p:sp>
      </p:grpSp>
      <p:grpSp>
        <p:nvGrpSpPr>
          <p:cNvPr id="29" name="Group 28">
            <a:extLst>
              <a:ext uri="{FF2B5EF4-FFF2-40B4-BE49-F238E27FC236}">
                <a16:creationId xmlns:a16="http://schemas.microsoft.com/office/drawing/2014/main" id="{8D2BB634-1D81-4A90-97C8-CEBC0F7B32D4}"/>
              </a:ext>
            </a:extLst>
          </p:cNvPr>
          <p:cNvGrpSpPr/>
          <p:nvPr/>
        </p:nvGrpSpPr>
        <p:grpSpPr>
          <a:xfrm>
            <a:off x="1331640" y="1920803"/>
            <a:ext cx="3107664" cy="2306456"/>
            <a:chOff x="-789908" y="2003258"/>
            <a:chExt cx="3107664" cy="2306456"/>
          </a:xfrm>
        </p:grpSpPr>
        <p:sp>
          <p:nvSpPr>
            <p:cNvPr id="30" name="Rectangle 29">
              <a:extLst>
                <a:ext uri="{FF2B5EF4-FFF2-40B4-BE49-F238E27FC236}">
                  <a16:creationId xmlns:a16="http://schemas.microsoft.com/office/drawing/2014/main" id="{57B97961-CB07-45DF-A0BC-555630DC8EB9}"/>
                </a:ext>
              </a:extLst>
            </p:cNvPr>
            <p:cNvSpPr/>
            <p:nvPr/>
          </p:nvSpPr>
          <p:spPr>
            <a:xfrm>
              <a:off x="517756" y="2003258"/>
              <a:ext cx="1800000" cy="88969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TextBox 30">
              <a:extLst>
                <a:ext uri="{FF2B5EF4-FFF2-40B4-BE49-F238E27FC236}">
                  <a16:creationId xmlns:a16="http://schemas.microsoft.com/office/drawing/2014/main" id="{29A738EB-D286-40A5-9F48-9DD78E26D216}"/>
                </a:ext>
              </a:extLst>
            </p:cNvPr>
            <p:cNvSpPr txBox="1"/>
            <p:nvPr/>
          </p:nvSpPr>
          <p:spPr>
            <a:xfrm>
              <a:off x="-789908" y="3420020"/>
              <a:ext cx="1800000" cy="88969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500" kern="1200" dirty="0">
                  <a:latin typeface="FS Jack" panose="02000503000000020004" pitchFamily="50" charset="0"/>
                </a:rPr>
                <a:t>Positive member experience and atmosphere</a:t>
              </a:r>
              <a:endParaRPr lang="en-US" sz="1500" kern="1200" dirty="0">
                <a:latin typeface="FS Jack" panose="02000503000000020004" pitchFamily="50" charset="0"/>
              </a:endParaRPr>
            </a:p>
          </p:txBody>
        </p:sp>
      </p:grpSp>
      <p:grpSp>
        <p:nvGrpSpPr>
          <p:cNvPr id="32" name="Group 31">
            <a:extLst>
              <a:ext uri="{FF2B5EF4-FFF2-40B4-BE49-F238E27FC236}">
                <a16:creationId xmlns:a16="http://schemas.microsoft.com/office/drawing/2014/main" id="{72FFF06D-12D4-454E-BB6D-1EBEEDD9CA27}"/>
              </a:ext>
            </a:extLst>
          </p:cNvPr>
          <p:cNvGrpSpPr/>
          <p:nvPr/>
        </p:nvGrpSpPr>
        <p:grpSpPr>
          <a:xfrm>
            <a:off x="3649953" y="1792397"/>
            <a:ext cx="3574013" cy="1335354"/>
            <a:chOff x="-1256257" y="1833377"/>
            <a:chExt cx="3574013" cy="1059575"/>
          </a:xfrm>
        </p:grpSpPr>
        <p:sp>
          <p:nvSpPr>
            <p:cNvPr id="33" name="Rectangle 32">
              <a:extLst>
                <a:ext uri="{FF2B5EF4-FFF2-40B4-BE49-F238E27FC236}">
                  <a16:creationId xmlns:a16="http://schemas.microsoft.com/office/drawing/2014/main" id="{227EC4A8-B90E-4970-98EF-BE6074863C44}"/>
                </a:ext>
              </a:extLst>
            </p:cNvPr>
            <p:cNvSpPr/>
            <p:nvPr/>
          </p:nvSpPr>
          <p:spPr>
            <a:xfrm>
              <a:off x="517756" y="2003258"/>
              <a:ext cx="1800000" cy="88969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4" name="TextBox 33">
              <a:extLst>
                <a:ext uri="{FF2B5EF4-FFF2-40B4-BE49-F238E27FC236}">
                  <a16:creationId xmlns:a16="http://schemas.microsoft.com/office/drawing/2014/main" id="{AD77CE21-609A-4CE0-B48A-813FCEF7FB0B}"/>
                </a:ext>
              </a:extLst>
            </p:cNvPr>
            <p:cNvSpPr txBox="1"/>
            <p:nvPr/>
          </p:nvSpPr>
          <p:spPr>
            <a:xfrm>
              <a:off x="-1256257" y="1833377"/>
              <a:ext cx="1800000" cy="88969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500" kern="1200" dirty="0">
                  <a:latin typeface="FS Jack" panose="02000503000000020004" pitchFamily="50" charset="0"/>
                </a:rPr>
                <a:t>Long-term involvement- look to develop links with schools and other coaching providers</a:t>
              </a:r>
              <a:endParaRPr lang="en-US" sz="1500" kern="1200" dirty="0">
                <a:latin typeface="FS Jack" panose="02000503000000020004" pitchFamily="50" charset="0"/>
              </a:endParaRPr>
            </a:p>
          </p:txBody>
        </p:sp>
      </p:grpSp>
      <p:grpSp>
        <p:nvGrpSpPr>
          <p:cNvPr id="35" name="Group 34">
            <a:extLst>
              <a:ext uri="{FF2B5EF4-FFF2-40B4-BE49-F238E27FC236}">
                <a16:creationId xmlns:a16="http://schemas.microsoft.com/office/drawing/2014/main" id="{923D900B-020B-4BFF-B661-1F01BB4470EA}"/>
              </a:ext>
            </a:extLst>
          </p:cNvPr>
          <p:cNvGrpSpPr/>
          <p:nvPr/>
        </p:nvGrpSpPr>
        <p:grpSpPr>
          <a:xfrm>
            <a:off x="7112177" y="1955533"/>
            <a:ext cx="2175423" cy="1025919"/>
            <a:chOff x="142333" y="1867033"/>
            <a:chExt cx="2175423" cy="1025919"/>
          </a:xfrm>
        </p:grpSpPr>
        <p:sp>
          <p:nvSpPr>
            <p:cNvPr id="36" name="Rectangle 35">
              <a:extLst>
                <a:ext uri="{FF2B5EF4-FFF2-40B4-BE49-F238E27FC236}">
                  <a16:creationId xmlns:a16="http://schemas.microsoft.com/office/drawing/2014/main" id="{EF87FB90-4B50-4740-AD1C-0FBAE05A11BC}"/>
                </a:ext>
              </a:extLst>
            </p:cNvPr>
            <p:cNvSpPr/>
            <p:nvPr/>
          </p:nvSpPr>
          <p:spPr>
            <a:xfrm>
              <a:off x="517756" y="2003258"/>
              <a:ext cx="1800000" cy="88969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7" name="TextBox 36">
              <a:extLst>
                <a:ext uri="{FF2B5EF4-FFF2-40B4-BE49-F238E27FC236}">
                  <a16:creationId xmlns:a16="http://schemas.microsoft.com/office/drawing/2014/main" id="{C3A7FE50-71B2-439D-B2E2-5C3D2B4B8750}"/>
                </a:ext>
              </a:extLst>
            </p:cNvPr>
            <p:cNvSpPr txBox="1"/>
            <p:nvPr/>
          </p:nvSpPr>
          <p:spPr>
            <a:xfrm>
              <a:off x="142333" y="1867033"/>
              <a:ext cx="1800000" cy="88969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500" kern="1200" dirty="0">
                  <a:latin typeface="FS Jack" panose="02000503000000020004" pitchFamily="50" charset="0"/>
                </a:rPr>
                <a:t>Developing a clear pathway from rec to affiliated football</a:t>
              </a:r>
              <a:endParaRPr lang="en-US" sz="1500" kern="1200" dirty="0">
                <a:latin typeface="FS Jack" panose="02000503000000020004" pitchFamily="50" charset="0"/>
              </a:endParaRPr>
            </a:p>
          </p:txBody>
        </p:sp>
      </p:grpSp>
      <p:sp>
        <p:nvSpPr>
          <p:cNvPr id="38" name="Rectangle 37" descr="Handshake">
            <a:extLst>
              <a:ext uri="{FF2B5EF4-FFF2-40B4-BE49-F238E27FC236}">
                <a16:creationId xmlns:a16="http://schemas.microsoft.com/office/drawing/2014/main" id="{3294F53E-8F70-4212-812E-5E51E1F9E3D5}"/>
              </a:ext>
            </a:extLst>
          </p:cNvPr>
          <p:cNvSpPr/>
          <p:nvPr/>
        </p:nvSpPr>
        <p:spPr>
          <a:xfrm>
            <a:off x="6141206" y="2985003"/>
            <a:ext cx="365520" cy="365520"/>
          </a:xfrm>
          <a:prstGeom prst="rect">
            <a:avLst/>
          </a:prstGeom>
          <a: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sp>
      <p:grpSp>
        <p:nvGrpSpPr>
          <p:cNvPr id="39" name="Group 38">
            <a:extLst>
              <a:ext uri="{FF2B5EF4-FFF2-40B4-BE49-F238E27FC236}">
                <a16:creationId xmlns:a16="http://schemas.microsoft.com/office/drawing/2014/main" id="{BB17AF8E-386A-4685-AA3C-D81D70F375D4}"/>
              </a:ext>
            </a:extLst>
          </p:cNvPr>
          <p:cNvGrpSpPr/>
          <p:nvPr/>
        </p:nvGrpSpPr>
        <p:grpSpPr>
          <a:xfrm>
            <a:off x="3722064" y="3452397"/>
            <a:ext cx="3476833" cy="1201088"/>
            <a:chOff x="517756" y="1691864"/>
            <a:chExt cx="3476833" cy="1201088"/>
          </a:xfrm>
        </p:grpSpPr>
        <p:sp>
          <p:nvSpPr>
            <p:cNvPr id="40" name="Rectangle 39">
              <a:extLst>
                <a:ext uri="{FF2B5EF4-FFF2-40B4-BE49-F238E27FC236}">
                  <a16:creationId xmlns:a16="http://schemas.microsoft.com/office/drawing/2014/main" id="{9CCE5D85-CE50-4127-A51C-F6470474548A}"/>
                </a:ext>
              </a:extLst>
            </p:cNvPr>
            <p:cNvSpPr/>
            <p:nvPr/>
          </p:nvSpPr>
          <p:spPr>
            <a:xfrm>
              <a:off x="517756" y="2003258"/>
              <a:ext cx="1800000" cy="88969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1" name="TextBox 40">
              <a:extLst>
                <a:ext uri="{FF2B5EF4-FFF2-40B4-BE49-F238E27FC236}">
                  <a16:creationId xmlns:a16="http://schemas.microsoft.com/office/drawing/2014/main" id="{021AD71F-80C0-46A4-864F-D6C3AC9CF3BB}"/>
                </a:ext>
              </a:extLst>
            </p:cNvPr>
            <p:cNvSpPr txBox="1"/>
            <p:nvPr/>
          </p:nvSpPr>
          <p:spPr>
            <a:xfrm>
              <a:off x="2194589" y="1691864"/>
              <a:ext cx="1800000" cy="88969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500" kern="1200" dirty="0">
                  <a:latin typeface="FS Jack" panose="02000503000000020004" pitchFamily="50" charset="0"/>
                </a:rPr>
                <a:t>The first welcome</a:t>
              </a:r>
              <a:endParaRPr lang="en-US" sz="1500" kern="1200" dirty="0">
                <a:latin typeface="FS Jack" panose="02000503000000020004" pitchFamily="50" charset="0"/>
              </a:endParaRPr>
            </a:p>
          </p:txBody>
        </p:sp>
      </p:grpSp>
      <p:pic>
        <p:nvPicPr>
          <p:cNvPr id="3" name="Picture 2">
            <a:extLst>
              <a:ext uri="{FF2B5EF4-FFF2-40B4-BE49-F238E27FC236}">
                <a16:creationId xmlns:a16="http://schemas.microsoft.com/office/drawing/2014/main" id="{D1547256-C810-4FBC-8A77-9EA1D45B87F6}"/>
              </a:ext>
            </a:extLst>
          </p:cNvPr>
          <p:cNvPicPr>
            <a:picLocks noChangeAspect="1"/>
          </p:cNvPicPr>
          <p:nvPr/>
        </p:nvPicPr>
        <p:blipFill>
          <a:blip r:embed="rId12"/>
          <a:stretch>
            <a:fillRect/>
          </a:stretch>
        </p:blipFill>
        <p:spPr>
          <a:xfrm>
            <a:off x="7388200" y="3763791"/>
            <a:ext cx="1755800" cy="975445"/>
          </a:xfrm>
          <a:prstGeom prst="rect">
            <a:avLst/>
          </a:prstGeom>
        </p:spPr>
      </p:pic>
    </p:spTree>
    <p:extLst>
      <p:ext uri="{BB962C8B-B14F-4D97-AF65-F5344CB8AC3E}">
        <p14:creationId xmlns:p14="http://schemas.microsoft.com/office/powerpoint/2010/main" val="1628731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176EF-86DB-4541-9D2F-78B9AA3C02B8}"/>
              </a:ext>
            </a:extLst>
          </p:cNvPr>
          <p:cNvSpPr>
            <a:spLocks noGrp="1"/>
          </p:cNvSpPr>
          <p:nvPr>
            <p:ph type="title"/>
          </p:nvPr>
        </p:nvSpPr>
        <p:spPr>
          <a:xfrm>
            <a:off x="251520" y="10989"/>
            <a:ext cx="8229240" cy="885654"/>
          </a:xfrm>
        </p:spPr>
        <p:txBody>
          <a:bodyPr/>
          <a:lstStyle/>
          <a:p>
            <a:pPr algn="ctr"/>
            <a:r>
              <a:rPr lang="en-GB" sz="3000" b="1" dirty="0">
                <a:latin typeface="FS Jack" panose="02000503000000020004" pitchFamily="50" charset="0"/>
              </a:rPr>
              <a:t>Key considerations for sustainability</a:t>
            </a:r>
          </a:p>
        </p:txBody>
      </p:sp>
      <p:sp>
        <p:nvSpPr>
          <p:cNvPr id="13" name="Rectangle 12">
            <a:extLst>
              <a:ext uri="{FF2B5EF4-FFF2-40B4-BE49-F238E27FC236}">
                <a16:creationId xmlns:a16="http://schemas.microsoft.com/office/drawing/2014/main" id="{5C005E7F-36AB-42A7-89CB-43F97E5B5E7D}"/>
              </a:ext>
            </a:extLst>
          </p:cNvPr>
          <p:cNvSpPr/>
          <p:nvPr/>
        </p:nvSpPr>
        <p:spPr>
          <a:xfrm>
            <a:off x="457200" y="2434507"/>
            <a:ext cx="1800000" cy="88969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 name="Rectangle 2">
            <a:extLst>
              <a:ext uri="{FF2B5EF4-FFF2-40B4-BE49-F238E27FC236}">
                <a16:creationId xmlns:a16="http://schemas.microsoft.com/office/drawing/2014/main" id="{4BACF3C1-7D02-4FDD-80B3-9A76BEB14FE1}"/>
              </a:ext>
            </a:extLst>
          </p:cNvPr>
          <p:cNvSpPr/>
          <p:nvPr/>
        </p:nvSpPr>
        <p:spPr>
          <a:xfrm>
            <a:off x="251520" y="837009"/>
            <a:ext cx="7662212" cy="3493264"/>
          </a:xfrm>
          <a:prstGeom prst="rect">
            <a:avLst/>
          </a:prstGeom>
        </p:spPr>
        <p:txBody>
          <a:bodyPr wrap="square">
            <a:spAutoFit/>
          </a:bodyPr>
          <a:lstStyle/>
          <a:p>
            <a:pPr marL="285750" lvl="0" indent="-285750">
              <a:buFont typeface="Arial" panose="020B0604020202020204" pitchFamily="34" charset="0"/>
              <a:buChar char="•"/>
            </a:pPr>
            <a:r>
              <a:rPr lang="en-GB" sz="1300" dirty="0">
                <a:latin typeface="FS Jack" panose="02000503000000020004" pitchFamily="50" charset="0"/>
              </a:rPr>
              <a:t>Support from the London FA and FA on how to engage with young girls in your local area. Contact Shannon Hyner at </a:t>
            </a:r>
            <a:r>
              <a:rPr lang="en-GB" sz="1300" dirty="0">
                <a:latin typeface="FS Jack" panose="02000503000000020004" pitchFamily="50" charset="0"/>
                <a:hlinkClick r:id="rId2"/>
              </a:rPr>
              <a:t>shannon.hyner@londonfa.com</a:t>
            </a:r>
            <a:r>
              <a:rPr lang="en-GB" sz="1300" dirty="0">
                <a:latin typeface="FS Jack" panose="02000503000000020004" pitchFamily="50" charset="0"/>
              </a:rPr>
              <a:t>. </a:t>
            </a:r>
          </a:p>
          <a:p>
            <a:pPr lvl="0"/>
            <a:endParaRPr lang="en-GB" sz="1300" dirty="0">
              <a:latin typeface="FS Jack" panose="02000503000000020004" pitchFamily="50" charset="0"/>
            </a:endParaRPr>
          </a:p>
          <a:p>
            <a:pPr marL="285750" lvl="0" indent="-285750">
              <a:buFont typeface="Arial" panose="020B0604020202020204" pitchFamily="34" charset="0"/>
              <a:buChar char="•"/>
            </a:pPr>
            <a:r>
              <a:rPr lang="en-GB" sz="1300" dirty="0">
                <a:latin typeface="FS Jack" panose="02000503000000020004" pitchFamily="50" charset="0"/>
              </a:rPr>
              <a:t>Offer cheaper sessions which are fun and engaging. Participants are more likely to return if they have a positive experience. </a:t>
            </a:r>
          </a:p>
          <a:p>
            <a:pPr marL="285750" lvl="0" indent="-285750">
              <a:buFont typeface="Arial" panose="020B0604020202020204" pitchFamily="34" charset="0"/>
              <a:buChar char="•"/>
            </a:pPr>
            <a:endParaRPr lang="en-GB" sz="1300" dirty="0">
              <a:latin typeface="FS Jack" panose="02000503000000020004" pitchFamily="50" charset="0"/>
            </a:endParaRPr>
          </a:p>
          <a:p>
            <a:pPr marL="285750" lvl="0" indent="-285750">
              <a:buFont typeface="Arial" panose="020B0604020202020204" pitchFamily="34" charset="0"/>
              <a:buChar char="•"/>
            </a:pPr>
            <a:r>
              <a:rPr lang="en-GB" sz="1300" dirty="0">
                <a:latin typeface="FS Jack" panose="02000503000000020004" pitchFamily="50" charset="0"/>
              </a:rPr>
              <a:t>Support for new members: make sure every effort is made to retain them. Support should be available for new member should they require it. The first session can be daunting, especially if girls have not played football before.</a:t>
            </a:r>
          </a:p>
          <a:p>
            <a:pPr marL="285750" lvl="0" indent="-285750">
              <a:buFont typeface="Arial" panose="020B0604020202020204" pitchFamily="34" charset="0"/>
              <a:buChar char="•"/>
            </a:pPr>
            <a:endParaRPr lang="en-GB" sz="1300" dirty="0">
              <a:latin typeface="FS Jack" panose="02000503000000020004" pitchFamily="50" charset="0"/>
            </a:endParaRPr>
          </a:p>
          <a:p>
            <a:pPr marL="285750" lvl="0" indent="-285750">
              <a:buFont typeface="Arial" panose="020B0604020202020204" pitchFamily="34" charset="0"/>
              <a:buChar char="•"/>
            </a:pPr>
            <a:r>
              <a:rPr lang="en-GB" sz="1300" dirty="0">
                <a:latin typeface="FS Jack" panose="02000503000000020004" pitchFamily="50" charset="0"/>
              </a:rPr>
              <a:t>Good customer service: this is key to members buying into the Weetabix Wildcats lifestyle. Making sure your staff and committee are familiar with the girls (knowing members names) and ongoing staff training will be vital to ensuring members feel welcome and wanted. </a:t>
            </a:r>
          </a:p>
          <a:p>
            <a:pPr marL="285750" lvl="0" indent="-285750">
              <a:buFont typeface="Arial" panose="020B0604020202020204" pitchFamily="34" charset="0"/>
              <a:buChar char="•"/>
            </a:pPr>
            <a:endParaRPr lang="en-GB" sz="1300" dirty="0">
              <a:latin typeface="FS Jack" panose="02000503000000020004" pitchFamily="50" charset="0"/>
            </a:endParaRPr>
          </a:p>
          <a:p>
            <a:pPr marL="285750" lvl="0" indent="-285750">
              <a:buFont typeface="Arial" panose="020B0604020202020204" pitchFamily="34" charset="0"/>
              <a:buChar char="•"/>
            </a:pPr>
            <a:r>
              <a:rPr lang="en-GB" sz="1300" dirty="0">
                <a:latin typeface="FS Jack" panose="02000503000000020004" pitchFamily="50" charset="0"/>
              </a:rPr>
              <a:t>Talk to your members: good communication is key, updating club notice boards, emailing members, social media channels, customer feedback survey for current members and visitors, ideas from members for other clubs – share the results of surveys with members with steps to addressing problems. </a:t>
            </a:r>
          </a:p>
        </p:txBody>
      </p:sp>
      <p:pic>
        <p:nvPicPr>
          <p:cNvPr id="6" name="Picture 5" descr="Logo, company name&#10;&#10;Description automatically generated">
            <a:extLst>
              <a:ext uri="{FF2B5EF4-FFF2-40B4-BE49-F238E27FC236}">
                <a16:creationId xmlns:a16="http://schemas.microsoft.com/office/drawing/2014/main" id="{56015672-08A0-43B0-A0FA-0042B97474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8040" y="4051821"/>
            <a:ext cx="1365439" cy="758577"/>
          </a:xfrm>
          <a:prstGeom prst="rect">
            <a:avLst/>
          </a:prstGeom>
        </p:spPr>
      </p:pic>
    </p:spTree>
    <p:extLst>
      <p:ext uri="{BB962C8B-B14F-4D97-AF65-F5344CB8AC3E}">
        <p14:creationId xmlns:p14="http://schemas.microsoft.com/office/powerpoint/2010/main" val="392035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176EF-86DB-4541-9D2F-78B9AA3C02B8}"/>
              </a:ext>
            </a:extLst>
          </p:cNvPr>
          <p:cNvSpPr>
            <a:spLocks noGrp="1"/>
          </p:cNvSpPr>
          <p:nvPr>
            <p:ph type="title"/>
          </p:nvPr>
        </p:nvSpPr>
        <p:spPr>
          <a:xfrm>
            <a:off x="251520" y="28997"/>
            <a:ext cx="8229240" cy="1389709"/>
          </a:xfrm>
        </p:spPr>
        <p:txBody>
          <a:bodyPr/>
          <a:lstStyle/>
          <a:p>
            <a:pPr algn="ctr"/>
            <a:r>
              <a:rPr lang="en-GB" sz="3200" b="1" dirty="0">
                <a:latin typeface="FS Jack" panose="02000503000000020004" pitchFamily="50" charset="0"/>
              </a:rPr>
              <a:t>Marketing tools</a:t>
            </a:r>
            <a:endParaRPr lang="en-GB" sz="3000" b="1" dirty="0">
              <a:latin typeface="FS Jack" panose="02000503000000020004" pitchFamily="50" charset="0"/>
            </a:endParaRPr>
          </a:p>
        </p:txBody>
      </p:sp>
      <p:grpSp>
        <p:nvGrpSpPr>
          <p:cNvPr id="6" name="Group 5">
            <a:extLst>
              <a:ext uri="{FF2B5EF4-FFF2-40B4-BE49-F238E27FC236}">
                <a16:creationId xmlns:a16="http://schemas.microsoft.com/office/drawing/2014/main" id="{7FF6138F-87E1-4DC3-A4A8-2FBA9D103864}"/>
              </a:ext>
            </a:extLst>
          </p:cNvPr>
          <p:cNvGrpSpPr/>
          <p:nvPr/>
        </p:nvGrpSpPr>
        <p:grpSpPr>
          <a:xfrm>
            <a:off x="400733" y="1382168"/>
            <a:ext cx="8221463" cy="2391792"/>
            <a:chOff x="-106501" y="0"/>
            <a:chExt cx="7232071" cy="1621167"/>
          </a:xfrm>
        </p:grpSpPr>
        <p:grpSp>
          <p:nvGrpSpPr>
            <p:cNvPr id="8" name="Group 7">
              <a:extLst>
                <a:ext uri="{FF2B5EF4-FFF2-40B4-BE49-F238E27FC236}">
                  <a16:creationId xmlns:a16="http://schemas.microsoft.com/office/drawing/2014/main" id="{B2A6C5C4-A1D6-4FE8-9882-D8D88FAB4BD9}"/>
                </a:ext>
              </a:extLst>
            </p:cNvPr>
            <p:cNvGrpSpPr/>
            <p:nvPr/>
          </p:nvGrpSpPr>
          <p:grpSpPr>
            <a:xfrm>
              <a:off x="-106501" y="0"/>
              <a:ext cx="7232071" cy="1621167"/>
              <a:chOff x="-104687" y="0"/>
              <a:chExt cx="7108908" cy="1505352"/>
            </a:xfrm>
          </p:grpSpPr>
          <p:sp>
            <p:nvSpPr>
              <p:cNvPr id="10" name="Oval 9">
                <a:extLst>
                  <a:ext uri="{FF2B5EF4-FFF2-40B4-BE49-F238E27FC236}">
                    <a16:creationId xmlns:a16="http://schemas.microsoft.com/office/drawing/2014/main" id="{B2275BC3-BE80-4798-845A-39ED93ABCCEA}"/>
                  </a:ext>
                </a:extLst>
              </p:cNvPr>
              <p:cNvSpPr/>
              <p:nvPr/>
            </p:nvSpPr>
            <p:spPr>
              <a:xfrm>
                <a:off x="0" y="0"/>
                <a:ext cx="1081151" cy="1022903"/>
              </a:xfrm>
              <a:prstGeom prst="ellipse">
                <a:avLst/>
              </a:prstGeom>
              <a:pattFill prst="pct30">
                <a:fgClr>
                  <a:schemeClr val="accent2">
                    <a:lumMod val="20000"/>
                    <a:lumOff val="80000"/>
                  </a:schemeClr>
                </a:fgClr>
                <a:bgClr>
                  <a:schemeClr val="bg1"/>
                </a:bgClr>
              </a:patt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a:p>
            </p:txBody>
          </p:sp>
          <p:grpSp>
            <p:nvGrpSpPr>
              <p:cNvPr id="11" name="Group 10">
                <a:extLst>
                  <a:ext uri="{FF2B5EF4-FFF2-40B4-BE49-F238E27FC236}">
                    <a16:creationId xmlns:a16="http://schemas.microsoft.com/office/drawing/2014/main" id="{0F6BF4AD-FEF7-4287-ABED-3F4D6B21773E}"/>
                  </a:ext>
                </a:extLst>
              </p:cNvPr>
              <p:cNvGrpSpPr/>
              <p:nvPr/>
            </p:nvGrpSpPr>
            <p:grpSpPr>
              <a:xfrm>
                <a:off x="2328162" y="2159"/>
                <a:ext cx="1098141" cy="1487956"/>
                <a:chOff x="2328162" y="2159"/>
                <a:chExt cx="1463381" cy="2167687"/>
              </a:xfrm>
            </p:grpSpPr>
            <p:sp>
              <p:nvSpPr>
                <p:cNvPr id="29" name="Oval 28">
                  <a:extLst>
                    <a:ext uri="{FF2B5EF4-FFF2-40B4-BE49-F238E27FC236}">
                      <a16:creationId xmlns:a16="http://schemas.microsoft.com/office/drawing/2014/main" id="{4A1D46EC-6460-4EA7-A242-9BC77A4FC5EA}"/>
                    </a:ext>
                  </a:extLst>
                </p:cNvPr>
                <p:cNvSpPr/>
                <p:nvPr/>
              </p:nvSpPr>
              <p:spPr>
                <a:xfrm>
                  <a:off x="2328162" y="2159"/>
                  <a:ext cx="1440741" cy="1490186"/>
                </a:xfrm>
                <a:prstGeom prst="ellipse">
                  <a:avLst/>
                </a:prstGeom>
                <a:pattFill prst="pct30">
                  <a:fgClr>
                    <a:schemeClr val="accent2">
                      <a:lumMod val="20000"/>
                      <a:lumOff val="80000"/>
                    </a:schemeClr>
                  </a:fgClr>
                  <a:bgClr>
                    <a:schemeClr val="bg1"/>
                  </a:bgClr>
                </a:patt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a:p>
              </p:txBody>
            </p:sp>
            <p:sp>
              <p:nvSpPr>
                <p:cNvPr id="30" name="Rectangle 29">
                  <a:extLst>
                    <a:ext uri="{FF2B5EF4-FFF2-40B4-BE49-F238E27FC236}">
                      <a16:creationId xmlns:a16="http://schemas.microsoft.com/office/drawing/2014/main" id="{205594A0-15E4-471F-BB7F-4AE7C4BFFB79}"/>
                    </a:ext>
                  </a:extLst>
                </p:cNvPr>
                <p:cNvSpPr/>
                <p:nvPr/>
              </p:nvSpPr>
              <p:spPr>
                <a:xfrm>
                  <a:off x="2350802" y="1414561"/>
                  <a:ext cx="1440741" cy="755285"/>
                </a:xfrm>
                <a:prstGeom prst="rect">
                  <a:avLst/>
                </a:prstGeom>
                <a:solidFill>
                  <a:schemeClr val="tx2"/>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7000"/>
                    </a:lnSpc>
                    <a:spcAft>
                      <a:spcPts val="800"/>
                    </a:spcAft>
                  </a:pPr>
                  <a:r>
                    <a:rPr lang="en-GB" sz="1100" kern="1200">
                      <a:solidFill>
                        <a:srgbClr val="FFFFFF"/>
                      </a:solidFill>
                      <a:effectLst/>
                      <a:latin typeface="FS Jack" panose="02000503000000020004" pitchFamily="50" charset="0"/>
                      <a:ea typeface="Calibri" panose="020F0502020204030204" pitchFamily="34" charset="0"/>
                      <a:cs typeface="Times New Roman" panose="02020603050405020304" pitchFamily="18" charset="0"/>
                    </a:rPr>
                    <a:t>Targeted social media advertising</a:t>
                  </a:r>
                  <a:endParaRPr lang="en-GB" sz="1100">
                    <a:effectLst/>
                    <a:ea typeface="Calibri" panose="020F0502020204030204" pitchFamily="34" charset="0"/>
                    <a:cs typeface="Times New Roman" panose="02020603050405020304" pitchFamily="18" charset="0"/>
                  </a:endParaRPr>
                </a:p>
              </p:txBody>
            </p:sp>
          </p:grpSp>
          <p:pic>
            <p:nvPicPr>
              <p:cNvPr id="12" name="Picture 11" descr="Related image">
                <a:extLst>
                  <a:ext uri="{FF2B5EF4-FFF2-40B4-BE49-F238E27FC236}">
                    <a16:creationId xmlns:a16="http://schemas.microsoft.com/office/drawing/2014/main" id="{7B2817B1-FD9B-4449-85F8-50C0803732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8242" y="240396"/>
                <a:ext cx="962258" cy="47246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720C5005-11FB-4E56-B165-9D6819562CCC}"/>
                  </a:ext>
                </a:extLst>
              </p:cNvPr>
              <p:cNvGrpSpPr/>
              <p:nvPr/>
            </p:nvGrpSpPr>
            <p:grpSpPr>
              <a:xfrm>
                <a:off x="1164082" y="0"/>
                <a:ext cx="1089645" cy="1490115"/>
                <a:chOff x="1164082" y="0"/>
                <a:chExt cx="1452060" cy="2170832"/>
              </a:xfrm>
            </p:grpSpPr>
            <p:sp>
              <p:nvSpPr>
                <p:cNvPr id="27" name="Oval 26">
                  <a:extLst>
                    <a:ext uri="{FF2B5EF4-FFF2-40B4-BE49-F238E27FC236}">
                      <a16:creationId xmlns:a16="http://schemas.microsoft.com/office/drawing/2014/main" id="{B8DCD012-7C19-4879-91C8-CD0E01257D82}"/>
                    </a:ext>
                  </a:extLst>
                </p:cNvPr>
                <p:cNvSpPr/>
                <p:nvPr/>
              </p:nvSpPr>
              <p:spPr>
                <a:xfrm>
                  <a:off x="1164082" y="0"/>
                  <a:ext cx="1440741" cy="1490187"/>
                </a:xfrm>
                <a:prstGeom prst="ellipse">
                  <a:avLst/>
                </a:prstGeom>
                <a:pattFill prst="pct30">
                  <a:fgClr>
                    <a:schemeClr val="accent2">
                      <a:lumMod val="20000"/>
                      <a:lumOff val="80000"/>
                    </a:schemeClr>
                  </a:fgClr>
                  <a:bgClr>
                    <a:schemeClr val="bg1"/>
                  </a:bgClr>
                </a:patt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a:p>
              </p:txBody>
            </p:sp>
            <p:sp>
              <p:nvSpPr>
                <p:cNvPr id="28" name="Rectangle 27">
                  <a:extLst>
                    <a:ext uri="{FF2B5EF4-FFF2-40B4-BE49-F238E27FC236}">
                      <a16:creationId xmlns:a16="http://schemas.microsoft.com/office/drawing/2014/main" id="{4E8274D4-A293-44BC-B59B-0BEAD6704AC1}"/>
                    </a:ext>
                  </a:extLst>
                </p:cNvPr>
                <p:cNvSpPr/>
                <p:nvPr/>
              </p:nvSpPr>
              <p:spPr>
                <a:xfrm>
                  <a:off x="1175401" y="1412402"/>
                  <a:ext cx="1440741" cy="758430"/>
                </a:xfrm>
                <a:prstGeom prst="rect">
                  <a:avLst/>
                </a:prstGeom>
                <a:solidFill>
                  <a:schemeClr val="tx2"/>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7000"/>
                    </a:lnSpc>
                    <a:spcAft>
                      <a:spcPts val="800"/>
                    </a:spcAft>
                  </a:pPr>
                  <a:r>
                    <a:rPr lang="en-GB" sz="1100" kern="1200" dirty="0">
                      <a:solidFill>
                        <a:srgbClr val="FFFFFF"/>
                      </a:solidFill>
                      <a:effectLst/>
                      <a:latin typeface="FS Jack" panose="02000503000000020004" pitchFamily="50" charset="0"/>
                      <a:ea typeface="Calibri" panose="020F0502020204030204" pitchFamily="34" charset="0"/>
                      <a:cs typeface="Times New Roman" panose="02020603050405020304" pitchFamily="18" charset="0"/>
                    </a:rPr>
                    <a:t>Promote through own website</a:t>
                  </a:r>
                  <a:endParaRPr lang="en-GB" sz="1100" dirty="0">
                    <a:effectLst/>
                    <a:latin typeface="FS Jack" panose="02000503000000020004" pitchFamily="50" charset="0"/>
                    <a:ea typeface="Calibri" panose="020F0502020204030204" pitchFamily="34" charset="0"/>
                    <a:cs typeface="Times New Roman" panose="02020603050405020304" pitchFamily="18" charset="0"/>
                  </a:endParaRPr>
                </a:p>
              </p:txBody>
            </p:sp>
          </p:grpSp>
          <p:pic>
            <p:nvPicPr>
              <p:cNvPr id="14" name="Picture 13">
                <a:extLst>
                  <a:ext uri="{FF2B5EF4-FFF2-40B4-BE49-F238E27FC236}">
                    <a16:creationId xmlns:a16="http://schemas.microsoft.com/office/drawing/2014/main" id="{41E210AD-5F95-4A3F-841C-ECEAC0F866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67064">
                <a:off x="1236240" y="195890"/>
                <a:ext cx="996818" cy="599248"/>
              </a:xfrm>
              <a:prstGeom prst="rect">
                <a:avLst/>
              </a:prstGeom>
              <a:noFill/>
              <a:ln w="381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grpSp>
            <p:nvGrpSpPr>
              <p:cNvPr id="15" name="Group 14">
                <a:extLst>
                  <a:ext uri="{FF2B5EF4-FFF2-40B4-BE49-F238E27FC236}">
                    <a16:creationId xmlns:a16="http://schemas.microsoft.com/office/drawing/2014/main" id="{5DD213CD-6FCB-4B8E-B71E-DA0677ED1CA4}"/>
                  </a:ext>
                </a:extLst>
              </p:cNvPr>
              <p:cNvGrpSpPr/>
              <p:nvPr/>
            </p:nvGrpSpPr>
            <p:grpSpPr>
              <a:xfrm>
                <a:off x="3517728" y="1"/>
                <a:ext cx="1141342" cy="1490115"/>
                <a:chOff x="3517728" y="1"/>
                <a:chExt cx="1520951" cy="2170831"/>
              </a:xfrm>
            </p:grpSpPr>
            <p:sp>
              <p:nvSpPr>
                <p:cNvPr id="25" name="Oval 24">
                  <a:extLst>
                    <a:ext uri="{FF2B5EF4-FFF2-40B4-BE49-F238E27FC236}">
                      <a16:creationId xmlns:a16="http://schemas.microsoft.com/office/drawing/2014/main" id="{36B3EC4E-8FE3-43FD-8D2A-3647A5D1FA49}"/>
                    </a:ext>
                  </a:extLst>
                </p:cNvPr>
                <p:cNvSpPr/>
                <p:nvPr/>
              </p:nvSpPr>
              <p:spPr>
                <a:xfrm>
                  <a:off x="3519096" y="1"/>
                  <a:ext cx="1440742" cy="1490187"/>
                </a:xfrm>
                <a:prstGeom prst="ellipse">
                  <a:avLst/>
                </a:prstGeom>
                <a:pattFill prst="pct30">
                  <a:fgClr>
                    <a:schemeClr val="accent2">
                      <a:lumMod val="20000"/>
                      <a:lumOff val="80000"/>
                    </a:schemeClr>
                  </a:fgClr>
                  <a:bgClr>
                    <a:schemeClr val="bg1"/>
                  </a:bgClr>
                </a:patt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a:p>
              </p:txBody>
            </p:sp>
            <p:sp>
              <p:nvSpPr>
                <p:cNvPr id="26" name="Rectangle 25">
                  <a:extLst>
                    <a:ext uri="{FF2B5EF4-FFF2-40B4-BE49-F238E27FC236}">
                      <a16:creationId xmlns:a16="http://schemas.microsoft.com/office/drawing/2014/main" id="{F8A51040-12D0-4AA8-BF3F-3F6880743532}"/>
                    </a:ext>
                  </a:extLst>
                </p:cNvPr>
                <p:cNvSpPr/>
                <p:nvPr/>
              </p:nvSpPr>
              <p:spPr>
                <a:xfrm>
                  <a:off x="3517728" y="1412403"/>
                  <a:ext cx="1520951" cy="758429"/>
                </a:xfrm>
                <a:prstGeom prst="rect">
                  <a:avLst/>
                </a:prstGeom>
                <a:solidFill>
                  <a:schemeClr val="tx2"/>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7000"/>
                    </a:lnSpc>
                    <a:spcAft>
                      <a:spcPts val="800"/>
                    </a:spcAft>
                  </a:pPr>
                  <a:r>
                    <a:rPr lang="en-GB" sz="1100" kern="1200">
                      <a:solidFill>
                        <a:srgbClr val="FFFFFF"/>
                      </a:solidFill>
                      <a:effectLst/>
                      <a:latin typeface="FS Jack" panose="02000503000000020004" pitchFamily="50" charset="0"/>
                      <a:ea typeface="Calibri" panose="020F0502020204030204" pitchFamily="34" charset="0"/>
                      <a:cs typeface="Times New Roman" panose="02020603050405020304" pitchFamily="18" charset="0"/>
                    </a:rPr>
                    <a:t>Use existing social media accounts</a:t>
                  </a:r>
                  <a:endParaRPr lang="en-GB" sz="1100">
                    <a:effectLst/>
                    <a:ea typeface="Calibri" panose="020F0502020204030204" pitchFamily="34" charset="0"/>
                    <a:cs typeface="Times New Roman" panose="02020603050405020304" pitchFamily="18" charset="0"/>
                  </a:endParaRPr>
                </a:p>
              </p:txBody>
            </p:sp>
          </p:grpSp>
          <p:grpSp>
            <p:nvGrpSpPr>
              <p:cNvPr id="16" name="Group 15">
                <a:extLst>
                  <a:ext uri="{FF2B5EF4-FFF2-40B4-BE49-F238E27FC236}">
                    <a16:creationId xmlns:a16="http://schemas.microsoft.com/office/drawing/2014/main" id="{7DE44DB1-84CF-45F5-8AE0-408378F7AD1F}"/>
                  </a:ext>
                </a:extLst>
              </p:cNvPr>
              <p:cNvGrpSpPr/>
              <p:nvPr/>
            </p:nvGrpSpPr>
            <p:grpSpPr>
              <a:xfrm>
                <a:off x="4716516" y="1"/>
                <a:ext cx="1115130" cy="1490113"/>
                <a:chOff x="4716516" y="1"/>
                <a:chExt cx="1486022" cy="2170830"/>
              </a:xfrm>
            </p:grpSpPr>
            <p:sp>
              <p:nvSpPr>
                <p:cNvPr id="23" name="Oval 22">
                  <a:extLst>
                    <a:ext uri="{FF2B5EF4-FFF2-40B4-BE49-F238E27FC236}">
                      <a16:creationId xmlns:a16="http://schemas.microsoft.com/office/drawing/2014/main" id="{7080DFCB-419C-44E6-8FB7-92ABB675BF04}"/>
                    </a:ext>
                  </a:extLst>
                </p:cNvPr>
                <p:cNvSpPr/>
                <p:nvPr/>
              </p:nvSpPr>
              <p:spPr>
                <a:xfrm>
                  <a:off x="4716516" y="1"/>
                  <a:ext cx="1440741" cy="1490189"/>
                </a:xfrm>
                <a:prstGeom prst="ellipse">
                  <a:avLst/>
                </a:prstGeom>
                <a:pattFill prst="pct30">
                  <a:fgClr>
                    <a:schemeClr val="accent2">
                      <a:lumMod val="20000"/>
                      <a:lumOff val="80000"/>
                    </a:schemeClr>
                  </a:fgClr>
                  <a:bgClr>
                    <a:schemeClr val="bg1"/>
                  </a:bgClr>
                </a:patt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a:p>
              </p:txBody>
            </p:sp>
            <p:sp>
              <p:nvSpPr>
                <p:cNvPr id="24" name="Rectangle 23">
                  <a:extLst>
                    <a:ext uri="{FF2B5EF4-FFF2-40B4-BE49-F238E27FC236}">
                      <a16:creationId xmlns:a16="http://schemas.microsoft.com/office/drawing/2014/main" id="{B1E70441-2E91-4387-BCF5-AD5FE3AC2F86}"/>
                    </a:ext>
                  </a:extLst>
                </p:cNvPr>
                <p:cNvSpPr/>
                <p:nvPr/>
              </p:nvSpPr>
              <p:spPr>
                <a:xfrm>
                  <a:off x="4761797" y="1412405"/>
                  <a:ext cx="1440741" cy="758426"/>
                </a:xfrm>
                <a:prstGeom prst="rect">
                  <a:avLst/>
                </a:prstGeom>
                <a:solidFill>
                  <a:schemeClr val="tx2"/>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7000"/>
                    </a:lnSpc>
                    <a:spcAft>
                      <a:spcPts val="800"/>
                    </a:spcAft>
                  </a:pPr>
                  <a:r>
                    <a:rPr lang="en-GB" sz="1100" kern="1200">
                      <a:solidFill>
                        <a:srgbClr val="FFFFFF"/>
                      </a:solidFill>
                      <a:effectLst/>
                      <a:latin typeface="FS Jack" panose="02000503000000020004" pitchFamily="50" charset="0"/>
                      <a:ea typeface="Calibri" panose="020F0502020204030204" pitchFamily="34" charset="0"/>
                      <a:cs typeface="Times New Roman" panose="02020603050405020304" pitchFamily="18" charset="0"/>
                    </a:rPr>
                    <a:t>Advertise in local newspaper</a:t>
                  </a:r>
                  <a:endParaRPr lang="en-GB" sz="1100">
                    <a:effectLst/>
                    <a:ea typeface="Calibri" panose="020F0502020204030204" pitchFamily="34" charset="0"/>
                    <a:cs typeface="Times New Roman" panose="02020603050405020304" pitchFamily="18" charset="0"/>
                  </a:endParaRPr>
                </a:p>
              </p:txBody>
            </p:sp>
          </p:grpSp>
          <p:pic>
            <p:nvPicPr>
              <p:cNvPr id="17" name="Picture 16" descr="Image result for newspaper icon">
                <a:extLst>
                  <a:ext uri="{FF2B5EF4-FFF2-40B4-BE49-F238E27FC236}">
                    <a16:creationId xmlns:a16="http://schemas.microsoft.com/office/drawing/2014/main" id="{27727507-5F48-4C29-BEF1-0D2CB24FF697}"/>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35845" y="176029"/>
                <a:ext cx="744190" cy="680733"/>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96F065C2-67F4-4680-A7CF-DDB9840C6740}"/>
                  </a:ext>
                </a:extLst>
              </p:cNvPr>
              <p:cNvSpPr/>
              <p:nvPr/>
            </p:nvSpPr>
            <p:spPr>
              <a:xfrm>
                <a:off x="-104687" y="984745"/>
                <a:ext cx="1174378" cy="520607"/>
              </a:xfrm>
              <a:prstGeom prst="rect">
                <a:avLst/>
              </a:prstGeom>
              <a:solidFill>
                <a:schemeClr val="tx2"/>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7000"/>
                  </a:lnSpc>
                  <a:spcAft>
                    <a:spcPts val="800"/>
                  </a:spcAft>
                </a:pPr>
                <a:r>
                  <a:rPr lang="en-GB" sz="1100" kern="1200" dirty="0">
                    <a:solidFill>
                      <a:srgbClr val="FFFFFF"/>
                    </a:solidFill>
                    <a:effectLst/>
                    <a:latin typeface="FS Jack" panose="02000503000000020004" pitchFamily="50" charset="0"/>
                    <a:ea typeface="Calibri" panose="020F0502020204030204" pitchFamily="34" charset="0"/>
                    <a:cs typeface="Times New Roman" panose="02020603050405020304" pitchFamily="18" charset="0"/>
                  </a:rPr>
                  <a:t>Partner with local organisations and schools. Look at Girls School Partnerships</a:t>
                </a:r>
                <a:endParaRPr lang="en-GB" sz="1100" dirty="0">
                  <a:effectLst/>
                  <a:latin typeface="FS Jack" panose="02000503000000020004" pitchFamily="50" charset="0"/>
                  <a:ea typeface="Calibri" panose="020F0502020204030204" pitchFamily="34" charset="0"/>
                  <a:cs typeface="Times New Roman" panose="02020603050405020304" pitchFamily="18" charset="0"/>
                </a:endParaRPr>
              </a:p>
            </p:txBody>
          </p:sp>
          <p:pic>
            <p:nvPicPr>
              <p:cNvPr id="19" name="Picture 18" descr="Image result for twitter logo">
                <a:extLst>
                  <a:ext uri="{FF2B5EF4-FFF2-40B4-BE49-F238E27FC236}">
                    <a16:creationId xmlns:a16="http://schemas.microsoft.com/office/drawing/2014/main" id="{823068ED-5879-4171-A7CF-8114FD3130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4645" y="210796"/>
                <a:ext cx="736461" cy="547920"/>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8F0EA570-5BD1-422C-AE1E-44D18D23310C}"/>
                  </a:ext>
                </a:extLst>
              </p:cNvPr>
              <p:cNvGrpSpPr/>
              <p:nvPr/>
            </p:nvGrpSpPr>
            <p:grpSpPr>
              <a:xfrm>
                <a:off x="5923070" y="1"/>
                <a:ext cx="1081151" cy="1490113"/>
                <a:chOff x="5923070" y="1"/>
                <a:chExt cx="1440741" cy="2170830"/>
              </a:xfrm>
            </p:grpSpPr>
            <p:sp>
              <p:nvSpPr>
                <p:cNvPr id="21" name="Oval 20">
                  <a:extLst>
                    <a:ext uri="{FF2B5EF4-FFF2-40B4-BE49-F238E27FC236}">
                      <a16:creationId xmlns:a16="http://schemas.microsoft.com/office/drawing/2014/main" id="{F9763D95-7340-42E9-BA44-236704E0DD63}"/>
                    </a:ext>
                  </a:extLst>
                </p:cNvPr>
                <p:cNvSpPr/>
                <p:nvPr/>
              </p:nvSpPr>
              <p:spPr>
                <a:xfrm>
                  <a:off x="5923070" y="1"/>
                  <a:ext cx="1440741" cy="1490185"/>
                </a:xfrm>
                <a:prstGeom prst="ellipse">
                  <a:avLst/>
                </a:prstGeom>
                <a:pattFill prst="pct30">
                  <a:fgClr>
                    <a:schemeClr val="accent2">
                      <a:lumMod val="20000"/>
                      <a:lumOff val="80000"/>
                    </a:schemeClr>
                  </a:fgClr>
                  <a:bgClr>
                    <a:schemeClr val="bg1"/>
                  </a:bgClr>
                </a:pattFill>
                <a:ln w="63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a:p>
              </p:txBody>
            </p:sp>
            <p:sp>
              <p:nvSpPr>
                <p:cNvPr id="22" name="Rectangle 21">
                  <a:extLst>
                    <a:ext uri="{FF2B5EF4-FFF2-40B4-BE49-F238E27FC236}">
                      <a16:creationId xmlns:a16="http://schemas.microsoft.com/office/drawing/2014/main" id="{49A01A14-468B-492A-B664-0B6B21E735E5}"/>
                    </a:ext>
                  </a:extLst>
                </p:cNvPr>
                <p:cNvSpPr/>
                <p:nvPr/>
              </p:nvSpPr>
              <p:spPr>
                <a:xfrm>
                  <a:off x="5923070" y="1412405"/>
                  <a:ext cx="1440741" cy="758426"/>
                </a:xfrm>
                <a:prstGeom prst="rect">
                  <a:avLst/>
                </a:prstGeom>
                <a:solidFill>
                  <a:schemeClr val="tx2"/>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7000"/>
                    </a:lnSpc>
                    <a:spcAft>
                      <a:spcPts val="800"/>
                    </a:spcAft>
                  </a:pPr>
                  <a:r>
                    <a:rPr lang="en-GB" sz="1100" kern="1200" dirty="0">
                      <a:solidFill>
                        <a:srgbClr val="FFFFFF"/>
                      </a:solidFill>
                      <a:effectLst/>
                      <a:latin typeface="FS Jack" panose="02000503000000020004" pitchFamily="50" charset="0"/>
                      <a:ea typeface="Calibri" panose="020F0502020204030204" pitchFamily="34" charset="0"/>
                      <a:cs typeface="Times New Roman" panose="02020603050405020304" pitchFamily="18" charset="0"/>
                    </a:rPr>
                    <a:t>Engage parents in promotion. Use FA Playmaker as incentive</a:t>
                  </a:r>
                  <a:endParaRPr lang="en-GB" sz="1100" dirty="0">
                    <a:effectLst/>
                    <a:ea typeface="Calibri" panose="020F0502020204030204" pitchFamily="34" charset="0"/>
                    <a:cs typeface="Times New Roman" panose="02020603050405020304" pitchFamily="18" charset="0"/>
                  </a:endParaRPr>
                </a:p>
              </p:txBody>
            </p:sp>
          </p:grpSp>
        </p:grpSp>
        <p:pic>
          <p:nvPicPr>
            <p:cNvPr id="9" name="Picture 8" descr="C:\Users\fiona.macgregor\AppData\Local\Microsoft\Windows\Temporary Internet Files\Content.IE5\2RJMX02P\622px-Family_3.svg[1].png">
              <a:extLst>
                <a:ext uri="{FF2B5EF4-FFF2-40B4-BE49-F238E27FC236}">
                  <a16:creationId xmlns:a16="http://schemas.microsoft.com/office/drawing/2014/main" id="{103274FE-F25E-408E-9417-FCC14F69931B}"/>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01705" y="245117"/>
              <a:ext cx="747848" cy="690136"/>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Girls Football &amp;amp; Sport Partnership - Oasis Academy Mayfield">
            <a:extLst>
              <a:ext uri="{FF2B5EF4-FFF2-40B4-BE49-F238E27FC236}">
                <a16:creationId xmlns:a16="http://schemas.microsoft.com/office/drawing/2014/main" id="{ABCBDD7B-E53C-48D3-AA98-920D5D76891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6555" y="1819973"/>
            <a:ext cx="1358170" cy="72554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Logo, company name&#10;&#10;Description automatically generated">
            <a:extLst>
              <a:ext uri="{FF2B5EF4-FFF2-40B4-BE49-F238E27FC236}">
                <a16:creationId xmlns:a16="http://schemas.microsoft.com/office/drawing/2014/main" id="{7FB6387E-A485-4C17-B62B-2710985B6A1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04417" y="3815110"/>
            <a:ext cx="1754282" cy="974601"/>
          </a:xfrm>
          <a:prstGeom prst="rect">
            <a:avLst/>
          </a:prstGeom>
        </p:spPr>
      </p:pic>
    </p:spTree>
    <p:extLst>
      <p:ext uri="{BB962C8B-B14F-4D97-AF65-F5344CB8AC3E}">
        <p14:creationId xmlns:p14="http://schemas.microsoft.com/office/powerpoint/2010/main" val="492633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8023611D-52E4-464B-AC5F-29449FFB9B63}"/>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21680" y="1603548"/>
            <a:ext cx="2206104" cy="2160243"/>
          </a:xfrm>
          <a:prstGeom prst="rect">
            <a:avLst/>
          </a:prstGeom>
        </p:spPr>
      </p:pic>
      <p:sp>
        <p:nvSpPr>
          <p:cNvPr id="2" name="Title 1">
            <a:extLst>
              <a:ext uri="{FF2B5EF4-FFF2-40B4-BE49-F238E27FC236}">
                <a16:creationId xmlns:a16="http://schemas.microsoft.com/office/drawing/2014/main" id="{297176EF-86DB-4541-9D2F-78B9AA3C02B8}"/>
              </a:ext>
            </a:extLst>
          </p:cNvPr>
          <p:cNvSpPr>
            <a:spLocks noGrp="1"/>
          </p:cNvSpPr>
          <p:nvPr>
            <p:ph type="title"/>
          </p:nvPr>
        </p:nvSpPr>
        <p:spPr>
          <a:xfrm>
            <a:off x="457200" y="213839"/>
            <a:ext cx="8229240" cy="1389709"/>
          </a:xfrm>
        </p:spPr>
        <p:txBody>
          <a:bodyPr/>
          <a:lstStyle/>
          <a:p>
            <a:pPr algn="ctr"/>
            <a:r>
              <a:rPr lang="en-GB" sz="3200" dirty="0">
                <a:latin typeface="FS Jack" panose="02000503000000020004" pitchFamily="50" charset="0"/>
              </a:rPr>
              <a:t>100FC </a:t>
            </a:r>
            <a:endParaRPr lang="en-GB" sz="3000" b="1" dirty="0">
              <a:latin typeface="FS Jack" panose="02000503000000020004" pitchFamily="50" charset="0"/>
            </a:endParaRPr>
          </a:p>
        </p:txBody>
      </p:sp>
      <p:sp>
        <p:nvSpPr>
          <p:cNvPr id="7" name="Rectangle 6">
            <a:extLst>
              <a:ext uri="{FF2B5EF4-FFF2-40B4-BE49-F238E27FC236}">
                <a16:creationId xmlns:a16="http://schemas.microsoft.com/office/drawing/2014/main" id="{DC2C9515-160F-4887-A29E-954A6A5EEB73}"/>
              </a:ext>
            </a:extLst>
          </p:cNvPr>
          <p:cNvSpPr/>
          <p:nvPr/>
        </p:nvSpPr>
        <p:spPr>
          <a:xfrm>
            <a:off x="2883835" y="1573360"/>
            <a:ext cx="5127172" cy="3670180"/>
          </a:xfrm>
          <a:prstGeom prst="rect">
            <a:avLst/>
          </a:prstGeom>
        </p:spPr>
        <p:txBody>
          <a:bodyPr vert="horz" lIns="0" tIns="45720" rIns="0" bIns="45720" rtlCol="0">
            <a:normAutofit/>
          </a:bodyPr>
          <a:lstStyle/>
          <a:p>
            <a:pPr marL="285750" lvl="0" indent="-285750" defTabSz="914400">
              <a:lnSpc>
                <a:spcPct val="90000"/>
              </a:lnSpc>
              <a:spcAft>
                <a:spcPts val="600"/>
              </a:spcAft>
              <a:buClr>
                <a:schemeClr val="accent1"/>
              </a:buClr>
              <a:buFont typeface="Arial" panose="020B0604020202020204" pitchFamily="34" charset="0"/>
              <a:buChar char="•"/>
            </a:pPr>
            <a:r>
              <a:rPr lang="en-US" sz="2000" dirty="0">
                <a:solidFill>
                  <a:schemeClr val="tx1">
                    <a:lumMod val="75000"/>
                    <a:lumOff val="25000"/>
                  </a:schemeClr>
                </a:solidFill>
                <a:latin typeface="FS Jack" panose="02000503000000020004" pitchFamily="50" charset="0"/>
              </a:rPr>
              <a:t>Using the 100 FC database</a:t>
            </a:r>
            <a:r>
              <a:rPr lang="en-US" sz="2000" b="1" dirty="0">
                <a:solidFill>
                  <a:schemeClr val="tx1">
                    <a:lumMod val="75000"/>
                    <a:lumOff val="25000"/>
                  </a:schemeClr>
                </a:solidFill>
                <a:latin typeface="FS Jack" panose="02000503000000020004" pitchFamily="50" charset="0"/>
              </a:rPr>
              <a:t> </a:t>
            </a:r>
            <a:r>
              <a:rPr lang="en-US" sz="2000" dirty="0">
                <a:solidFill>
                  <a:schemeClr val="tx1">
                    <a:lumMod val="75000"/>
                    <a:lumOff val="25000"/>
                  </a:schemeClr>
                </a:solidFill>
                <a:latin typeface="FS Jack" panose="02000503000000020004" pitchFamily="50" charset="0"/>
              </a:rPr>
              <a:t>to get coaches at your Centre. It’s a great way of engaging female parents to volunteer at the sessions.</a:t>
            </a:r>
          </a:p>
          <a:p>
            <a:pPr marL="285750" lvl="0" indent="-285750" defTabSz="914400">
              <a:lnSpc>
                <a:spcPct val="90000"/>
              </a:lnSpc>
              <a:spcAft>
                <a:spcPts val="600"/>
              </a:spcAft>
              <a:buClr>
                <a:schemeClr val="accent1"/>
              </a:buClr>
              <a:buFont typeface="Arial" panose="020B0604020202020204" pitchFamily="34" charset="0"/>
              <a:buChar char="•"/>
            </a:pPr>
            <a:endParaRPr lang="en-US" sz="2000" dirty="0">
              <a:solidFill>
                <a:schemeClr val="tx1">
                  <a:lumMod val="75000"/>
                  <a:lumOff val="25000"/>
                </a:schemeClr>
              </a:solidFill>
              <a:latin typeface="FS Jack" panose="02000503000000020004" pitchFamily="50" charset="0"/>
            </a:endParaRPr>
          </a:p>
          <a:p>
            <a:pPr marL="285750" lvl="0" indent="-285750" defTabSz="914400">
              <a:lnSpc>
                <a:spcPct val="90000"/>
              </a:lnSpc>
              <a:spcAft>
                <a:spcPts val="600"/>
              </a:spcAft>
              <a:buClr>
                <a:schemeClr val="accent1"/>
              </a:buClr>
              <a:buFont typeface="Arial" panose="020B0604020202020204" pitchFamily="34" charset="0"/>
              <a:buChar char="•"/>
            </a:pPr>
            <a:r>
              <a:rPr lang="en-US" sz="2000" dirty="0">
                <a:solidFill>
                  <a:schemeClr val="tx1">
                    <a:lumMod val="75000"/>
                    <a:lumOff val="25000"/>
                  </a:schemeClr>
                </a:solidFill>
                <a:latin typeface="FS Jack" panose="02000503000000020004" pitchFamily="50" charset="0"/>
              </a:rPr>
              <a:t>The 100FC </a:t>
            </a:r>
            <a:r>
              <a:rPr lang="en-US" sz="2000" dirty="0" err="1">
                <a:solidFill>
                  <a:schemeClr val="tx1">
                    <a:lumMod val="75000"/>
                    <a:lumOff val="25000"/>
                  </a:schemeClr>
                </a:solidFill>
                <a:latin typeface="FS Jack" panose="02000503000000020004" pitchFamily="50" charset="0"/>
              </a:rPr>
              <a:t>programme</a:t>
            </a:r>
            <a:r>
              <a:rPr lang="en-US" sz="2000" dirty="0">
                <a:solidFill>
                  <a:schemeClr val="tx1">
                    <a:lumMod val="75000"/>
                    <a:lumOff val="25000"/>
                  </a:schemeClr>
                </a:solidFill>
                <a:latin typeface="FS Jack" panose="02000503000000020004" pitchFamily="50" charset="0"/>
              </a:rPr>
              <a:t> for females (16+) across London, support females with their first steps into coaching. </a:t>
            </a:r>
          </a:p>
          <a:p>
            <a:pPr marL="285750" lvl="0" indent="-285750" defTabSz="914400">
              <a:lnSpc>
                <a:spcPct val="90000"/>
              </a:lnSpc>
              <a:spcAft>
                <a:spcPts val="600"/>
              </a:spcAft>
              <a:buClr>
                <a:schemeClr val="accent1"/>
              </a:buClr>
              <a:buFont typeface="Arial" panose="020B0604020202020204" pitchFamily="34" charset="0"/>
              <a:buChar char="•"/>
            </a:pPr>
            <a:endParaRPr lang="en-US" sz="2000" dirty="0">
              <a:solidFill>
                <a:schemeClr val="tx1">
                  <a:lumMod val="75000"/>
                  <a:lumOff val="25000"/>
                </a:schemeClr>
              </a:solidFill>
              <a:latin typeface="FS Jack" panose="02000503000000020004" pitchFamily="50" charset="0"/>
            </a:endParaRPr>
          </a:p>
          <a:p>
            <a:pPr marL="285750" lvl="0" indent="-285750" defTabSz="914400">
              <a:lnSpc>
                <a:spcPct val="90000"/>
              </a:lnSpc>
              <a:spcAft>
                <a:spcPts val="600"/>
              </a:spcAft>
              <a:buClr>
                <a:schemeClr val="accent1"/>
              </a:buClr>
              <a:buFont typeface="Arial" panose="020B0604020202020204" pitchFamily="34" charset="0"/>
              <a:buChar char="•"/>
            </a:pPr>
            <a:r>
              <a:rPr lang="en-US" sz="2000" dirty="0">
                <a:solidFill>
                  <a:schemeClr val="tx1">
                    <a:lumMod val="75000"/>
                    <a:lumOff val="25000"/>
                  </a:schemeClr>
                </a:solidFill>
                <a:latin typeface="FS Jack" panose="02000503000000020004" pitchFamily="50" charset="0"/>
              </a:rPr>
              <a:t>You can find more information </a:t>
            </a:r>
            <a:r>
              <a:rPr lang="en-US" sz="2000" u="sng" dirty="0">
                <a:solidFill>
                  <a:schemeClr val="tx1">
                    <a:lumMod val="75000"/>
                    <a:lumOff val="25000"/>
                  </a:schemeClr>
                </a:solidFill>
                <a:latin typeface="FS Jack" panose="02000503000000020004" pitchFamily="50" charset="0"/>
                <a:hlinkClick r:id="rId3"/>
              </a:rPr>
              <a:t>here</a:t>
            </a:r>
            <a:r>
              <a:rPr lang="en-US" sz="2000" dirty="0">
                <a:solidFill>
                  <a:schemeClr val="tx1">
                    <a:lumMod val="75000"/>
                    <a:lumOff val="25000"/>
                  </a:schemeClr>
                </a:solidFill>
                <a:latin typeface="FS Jack" panose="02000503000000020004" pitchFamily="50" charset="0"/>
              </a:rPr>
              <a:t>.</a:t>
            </a:r>
          </a:p>
        </p:txBody>
      </p:sp>
      <p:pic>
        <p:nvPicPr>
          <p:cNvPr id="8" name="Picture 7" descr="Logo, company name&#10;&#10;Description automatically generated">
            <a:extLst>
              <a:ext uri="{FF2B5EF4-FFF2-40B4-BE49-F238E27FC236}">
                <a16:creationId xmlns:a16="http://schemas.microsoft.com/office/drawing/2014/main" id="{BCEC970B-FD92-4ED1-BA99-BBD87C827C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9917" y="3772655"/>
            <a:ext cx="1754282" cy="974601"/>
          </a:xfrm>
          <a:prstGeom prst="rect">
            <a:avLst/>
          </a:prstGeom>
        </p:spPr>
      </p:pic>
    </p:spTree>
    <p:extLst>
      <p:ext uri="{BB962C8B-B14F-4D97-AF65-F5344CB8AC3E}">
        <p14:creationId xmlns:p14="http://schemas.microsoft.com/office/powerpoint/2010/main" val="1273081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7E4BD"/>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smtClean="0">
            <a:solidFill>
              <a:srgbClr val="011E41"/>
            </a:solidFill>
            <a:latin typeface="FS Jack" panose="02000503000000020004" pitchFamily="50" charset="0"/>
          </a:defRPr>
        </a:defPPr>
      </a:lstStyle>
    </a:tx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5F800D0317CAA40AAC85882E58B40EC" ma:contentTypeVersion="13" ma:contentTypeDescription="Create a new document." ma:contentTypeScope="" ma:versionID="1d289c3cd17b6c55439e9d6b32c49f37">
  <xsd:schema xmlns:xsd="http://www.w3.org/2001/XMLSchema" xmlns:xs="http://www.w3.org/2001/XMLSchema" xmlns:p="http://schemas.microsoft.com/office/2006/metadata/properties" xmlns:ns2="61217af5-bc1c-4af2-b685-bd054efb0480" xmlns:ns3="22afdbb4-8100-480e-b3ed-61c8ddf308e1" targetNamespace="http://schemas.microsoft.com/office/2006/metadata/properties" ma:root="true" ma:fieldsID="5028010a476a76e2df612cd4037bf9f3" ns2:_="" ns3:_="">
    <xsd:import namespace="61217af5-bc1c-4af2-b685-bd054efb0480"/>
    <xsd:import namespace="22afdbb4-8100-480e-b3ed-61c8ddf308e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217af5-bc1c-4af2-b685-bd054efb048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2afdbb4-8100-480e-b3ed-61c8ddf308e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5D2E15-EAAF-445B-B3E3-5A5AA4DAF7C8}">
  <ds:schemaRefs>
    <ds:schemaRef ds:uri="http://purl.org/dc/dcmitype/"/>
    <ds:schemaRef ds:uri="http://schemas.microsoft.com/office/2006/documentManagement/types"/>
    <ds:schemaRef ds:uri="9a5759ce-bf9c-4e6c-802e-b3b6b6bda166"/>
    <ds:schemaRef ds:uri="http://www.w3.org/XML/1998/namespace"/>
    <ds:schemaRef ds:uri="eed0adf4-35f8-48e9-b2b6-508649c37b1e"/>
    <ds:schemaRef ds:uri="http://schemas.microsoft.com/office/2006/metadata/properties"/>
    <ds:schemaRef ds:uri="http://purl.org/dc/elements/1.1/"/>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080B5692-1E18-4B1C-A16E-3345B5F80299}">
  <ds:schemaRefs>
    <ds:schemaRef ds:uri="http://schemas.microsoft.com/sharepoint/v3/contenttype/forms"/>
  </ds:schemaRefs>
</ds:datastoreItem>
</file>

<file path=customXml/itemProps3.xml><?xml version="1.0" encoding="utf-8"?>
<ds:datastoreItem xmlns:ds="http://schemas.openxmlformats.org/officeDocument/2006/customXml" ds:itemID="{4011A62C-A6C1-48E6-B910-12E995B271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217af5-bc1c-4af2-b685-bd054efb0480"/>
    <ds:schemaRef ds:uri="22afdbb4-8100-480e-b3ed-61c8ddf308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45954</TotalTime>
  <Words>602</Words>
  <Application>Microsoft Office PowerPoint</Application>
  <PresentationFormat>Custom</PresentationFormat>
  <Paragraphs>55</Paragraphs>
  <Slides>9</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vt:i4>
      </vt:variant>
    </vt:vector>
  </HeadingPairs>
  <TitlesOfParts>
    <vt:vector size="19" baseType="lpstr">
      <vt:lpstr>Arial</vt:lpstr>
      <vt:lpstr>Calibri</vt:lpstr>
      <vt:lpstr>Calibri Light</vt:lpstr>
      <vt:lpstr>FS Jack</vt:lpstr>
      <vt:lpstr>Symbol</vt:lpstr>
      <vt:lpstr>Times New Roman</vt:lpstr>
      <vt:lpstr>Wingdings</vt:lpstr>
      <vt:lpstr>Office Theme</vt:lpstr>
      <vt:lpstr>32_Custom Design</vt:lpstr>
      <vt:lpstr>1_Office Theme</vt:lpstr>
      <vt:lpstr> London FA – Weetabix Wildcats Centre  Support Pack </vt:lpstr>
      <vt:lpstr>Weetabix Wildcats Overview</vt:lpstr>
      <vt:lpstr>Events Platform</vt:lpstr>
      <vt:lpstr>Key questions to consider?</vt:lpstr>
      <vt:lpstr>Benefits</vt:lpstr>
      <vt:lpstr>Tips to retaining players</vt:lpstr>
      <vt:lpstr>Key considerations for sustainability</vt:lpstr>
      <vt:lpstr>Marketing tools</vt:lpstr>
      <vt:lpstr>100FC </vt:lpstr>
    </vt:vector>
  </TitlesOfParts>
  <Company>The 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Du Plessis</dc:creator>
  <cp:lastModifiedBy>ash</cp:lastModifiedBy>
  <cp:revision>302</cp:revision>
  <cp:lastPrinted>2019-11-11T15:03:00Z</cp:lastPrinted>
  <dcterms:created xsi:type="dcterms:W3CDTF">2015-10-20T15:21:24Z</dcterms:created>
  <dcterms:modified xsi:type="dcterms:W3CDTF">2021-11-05T15:27:59Z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The FA</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1</vt:i4>
  </property>
  <property fmtid="{D5CDD505-2E9C-101B-9397-08002B2CF9AE}" pid="9" name="PresentationFormat">
    <vt:lpwstr>Custom</vt:lpwstr>
  </property>
  <property fmtid="{D5CDD505-2E9C-101B-9397-08002B2CF9AE}" pid="10" name="ScaleCrop">
    <vt:bool>false</vt:bool>
  </property>
  <property fmtid="{D5CDD505-2E9C-101B-9397-08002B2CF9AE}" pid="11" name="ShareDoc">
    <vt:bool>false</vt:bool>
  </property>
  <property fmtid="{D5CDD505-2E9C-101B-9397-08002B2CF9AE}" pid="12" name="Slides">
    <vt:i4>2</vt:i4>
  </property>
  <property fmtid="{D5CDD505-2E9C-101B-9397-08002B2CF9AE}" pid="13" name="ContentTypeId">
    <vt:lpwstr>0x01010045F800D0317CAA40AAC85882E58B40EC</vt:lpwstr>
  </property>
</Properties>
</file>