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96"/>
  </p:notesMasterIdLst>
  <p:sldIdLst>
    <p:sldId id="256" r:id="rId5"/>
    <p:sldId id="258" r:id="rId6"/>
    <p:sldId id="341" r:id="rId7"/>
    <p:sldId id="264" r:id="rId8"/>
    <p:sldId id="334" r:id="rId9"/>
    <p:sldId id="335" r:id="rId10"/>
    <p:sldId id="336" r:id="rId11"/>
    <p:sldId id="337" r:id="rId12"/>
    <p:sldId id="338" r:id="rId13"/>
    <p:sldId id="339" r:id="rId14"/>
    <p:sldId id="340" r:id="rId15"/>
    <p:sldId id="263" r:id="rId16"/>
    <p:sldId id="261" r:id="rId17"/>
    <p:sldId id="260" r:id="rId18"/>
    <p:sldId id="262" r:id="rId19"/>
    <p:sldId id="265" r:id="rId20"/>
    <p:sldId id="281" r:id="rId21"/>
    <p:sldId id="266" r:id="rId22"/>
    <p:sldId id="345" r:id="rId23"/>
    <p:sldId id="358" r:id="rId24"/>
    <p:sldId id="359" r:id="rId25"/>
    <p:sldId id="360" r:id="rId26"/>
    <p:sldId id="361" r:id="rId27"/>
    <p:sldId id="362" r:id="rId28"/>
    <p:sldId id="343" r:id="rId29"/>
    <p:sldId id="346" r:id="rId30"/>
    <p:sldId id="344" r:id="rId31"/>
    <p:sldId id="363" r:id="rId32"/>
    <p:sldId id="364" r:id="rId33"/>
    <p:sldId id="269" r:id="rId34"/>
    <p:sldId id="270" r:id="rId35"/>
    <p:sldId id="273" r:id="rId36"/>
    <p:sldId id="368" r:id="rId37"/>
    <p:sldId id="369" r:id="rId38"/>
    <p:sldId id="275" r:id="rId39"/>
    <p:sldId id="276" r:id="rId40"/>
    <p:sldId id="277" r:id="rId41"/>
    <p:sldId id="278" r:id="rId42"/>
    <p:sldId id="279" r:id="rId43"/>
    <p:sldId id="280" r:id="rId44"/>
    <p:sldId id="282" r:id="rId45"/>
    <p:sldId id="285" r:id="rId46"/>
    <p:sldId id="286" r:id="rId47"/>
    <p:sldId id="287" r:id="rId48"/>
    <p:sldId id="289" r:id="rId49"/>
    <p:sldId id="290" r:id="rId50"/>
    <p:sldId id="291" r:id="rId51"/>
    <p:sldId id="288" r:id="rId52"/>
    <p:sldId id="294" r:id="rId53"/>
    <p:sldId id="295" r:id="rId54"/>
    <p:sldId id="296" r:id="rId55"/>
    <p:sldId id="297" r:id="rId56"/>
    <p:sldId id="298" r:id="rId57"/>
    <p:sldId id="299" r:id="rId58"/>
    <p:sldId id="300" r:id="rId59"/>
    <p:sldId id="301" r:id="rId60"/>
    <p:sldId id="304" r:id="rId61"/>
    <p:sldId id="347" r:id="rId62"/>
    <p:sldId id="348" r:id="rId63"/>
    <p:sldId id="305" r:id="rId64"/>
    <p:sldId id="306" r:id="rId65"/>
    <p:sldId id="307" r:id="rId66"/>
    <p:sldId id="308" r:id="rId67"/>
    <p:sldId id="365" r:id="rId68"/>
    <p:sldId id="366" r:id="rId69"/>
    <p:sldId id="311" r:id="rId70"/>
    <p:sldId id="312" r:id="rId71"/>
    <p:sldId id="332" r:id="rId72"/>
    <p:sldId id="313" r:id="rId73"/>
    <p:sldId id="314" r:id="rId74"/>
    <p:sldId id="315" r:id="rId75"/>
    <p:sldId id="316" r:id="rId76"/>
    <p:sldId id="317" r:id="rId77"/>
    <p:sldId id="320" r:id="rId78"/>
    <p:sldId id="321" r:id="rId79"/>
    <p:sldId id="333" r:id="rId80"/>
    <p:sldId id="322" r:id="rId81"/>
    <p:sldId id="323" r:id="rId82"/>
    <p:sldId id="326" r:id="rId83"/>
    <p:sldId id="349" r:id="rId84"/>
    <p:sldId id="350" r:id="rId85"/>
    <p:sldId id="351" r:id="rId86"/>
    <p:sldId id="328" r:id="rId87"/>
    <p:sldId id="329" r:id="rId88"/>
    <p:sldId id="353" r:id="rId89"/>
    <p:sldId id="354" r:id="rId90"/>
    <p:sldId id="355" r:id="rId91"/>
    <p:sldId id="356" r:id="rId92"/>
    <p:sldId id="357" r:id="rId93"/>
    <p:sldId id="331" r:id="rId94"/>
    <p:sldId id="367" r:id="rId95"/>
  </p:sldIdLst>
  <p:sldSz cx="9906000" cy="6858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72" d="100"/>
          <a:sy n="72" d="100"/>
        </p:scale>
        <p:origin x="109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9FFEB2C-C121-44DD-B0F3-DA0F7FF009B5}" type="datetimeFigureOut">
              <a:rPr lang="en-GB" smtClean="0"/>
              <a:t>02/12/2021</a:t>
            </a:fld>
            <a:endParaRPr lang="en-GB"/>
          </a:p>
        </p:txBody>
      </p:sp>
      <p:sp>
        <p:nvSpPr>
          <p:cNvPr id="4" name="Slide Image Placeholder 3"/>
          <p:cNvSpPr>
            <a:spLocks noGrp="1" noRot="1" noChangeAspect="1"/>
          </p:cNvSpPr>
          <p:nvPr>
            <p:ph type="sldImg" idx="2"/>
          </p:nvPr>
        </p:nvSpPr>
        <p:spPr>
          <a:xfrm>
            <a:off x="981075" y="1241425"/>
            <a:ext cx="48355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452DFC6-1366-4279-859C-176D0773FEF2}" type="slidenum">
              <a:rPr lang="en-GB" smtClean="0"/>
              <a:t>‹#›</a:t>
            </a:fld>
            <a:endParaRPr lang="en-GB"/>
          </a:p>
        </p:txBody>
      </p:sp>
    </p:spTree>
    <p:extLst>
      <p:ext uri="{BB962C8B-B14F-4D97-AF65-F5344CB8AC3E}">
        <p14:creationId xmlns:p14="http://schemas.microsoft.com/office/powerpoint/2010/main" val="374659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11.pn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slide" Target="../slides/slide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7.JP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JP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jp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jp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9.PNG"/><Relationship Id="rId1" Type="http://schemas.openxmlformats.org/officeDocument/2006/relationships/slideMaster" Target="../slideMasters/slideMaster1.xml"/><Relationship Id="rId4" Type="http://schemas.openxmlformats.org/officeDocument/2006/relationships/image" Target="../media/image4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48.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1.JPG"/><Relationship Id="rId1" Type="http://schemas.openxmlformats.org/officeDocument/2006/relationships/slideMaster" Target="../slideMasters/slideMaster1.xml"/><Relationship Id="rId5" Type="http://schemas.openxmlformats.org/officeDocument/2006/relationships/image" Target="../media/image48.png"/><Relationship Id="rId4" Type="http://schemas.openxmlformats.org/officeDocument/2006/relationships/image" Target="../media/image5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48.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5.PNG"/><Relationship Id="rId1" Type="http://schemas.openxmlformats.org/officeDocument/2006/relationships/slideMaster" Target="../slideMasters/slideMaster1.xml"/><Relationship Id="rId4" Type="http://schemas.openxmlformats.org/officeDocument/2006/relationships/image" Target="../media/image5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6.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9.PNG"/><Relationship Id="rId1" Type="http://schemas.openxmlformats.org/officeDocument/2006/relationships/slideMaster" Target="../slideMasters/slideMaster1.xml"/><Relationship Id="rId5" Type="http://schemas.openxmlformats.org/officeDocument/2006/relationships/image" Target="../media/image56.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0.PNG"/><Relationship Id="rId1" Type="http://schemas.openxmlformats.org/officeDocument/2006/relationships/slideMaster" Target="../slideMasters/slideMaster1.xml"/><Relationship Id="rId4" Type="http://schemas.openxmlformats.org/officeDocument/2006/relationships/image" Target="../media/image5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2.PNG"/><Relationship Id="rId1" Type="http://schemas.openxmlformats.org/officeDocument/2006/relationships/slideMaster" Target="../slideMasters/slideMaster1.xml"/><Relationship Id="rId4" Type="http://schemas.openxmlformats.org/officeDocument/2006/relationships/image" Target="../media/image6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4.JPG"/><Relationship Id="rId1" Type="http://schemas.openxmlformats.org/officeDocument/2006/relationships/slideMaster" Target="../slideMasters/slideMaster1.xml"/><Relationship Id="rId5" Type="http://schemas.openxmlformats.org/officeDocument/2006/relationships/image" Target="../media/image63.png"/><Relationship Id="rId4" Type="http://schemas.openxmlformats.org/officeDocument/2006/relationships/image" Target="../media/image65.JP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6.JPG"/><Relationship Id="rId1" Type="http://schemas.openxmlformats.org/officeDocument/2006/relationships/slideMaster" Target="../slideMasters/slideMaster1.xml"/><Relationship Id="rId5" Type="http://schemas.openxmlformats.org/officeDocument/2006/relationships/image" Target="../media/image63.png"/><Relationship Id="rId4" Type="http://schemas.openxmlformats.org/officeDocument/2006/relationships/image" Target="../media/image65.JP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7.jpg"/><Relationship Id="rId1" Type="http://schemas.openxmlformats.org/officeDocument/2006/relationships/slideMaster" Target="../slideMasters/slideMaster1.xml"/><Relationship Id="rId5" Type="http://schemas.openxmlformats.org/officeDocument/2006/relationships/image" Target="../media/image63.png"/><Relationship Id="rId4" Type="http://schemas.openxmlformats.org/officeDocument/2006/relationships/image" Target="../media/image65.JP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8.PNG"/><Relationship Id="rId1" Type="http://schemas.openxmlformats.org/officeDocument/2006/relationships/slideMaster" Target="../slideMasters/slideMaster1.xml"/><Relationship Id="rId4" Type="http://schemas.openxmlformats.org/officeDocument/2006/relationships/image" Target="../media/image6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0.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4.JPG"/><Relationship Id="rId4" Type="http://schemas.openxmlformats.org/officeDocument/2006/relationships/image" Target="../media/image7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8.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79.PNG"/><Relationship Id="rId4" Type="http://schemas.openxmlformats.org/officeDocument/2006/relationships/image" Target="../media/image7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0.JP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3.JPG"/><Relationship Id="rId1" Type="http://schemas.openxmlformats.org/officeDocument/2006/relationships/slideMaster" Target="../slideMasters/slideMaster1.xml"/><Relationship Id="rId5" Type="http://schemas.openxmlformats.org/officeDocument/2006/relationships/image" Target="../media/image82.png"/><Relationship Id="rId4" Type="http://schemas.openxmlformats.org/officeDocument/2006/relationships/image" Target="../media/image8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5.JPG"/><Relationship Id="rId1" Type="http://schemas.openxmlformats.org/officeDocument/2006/relationships/slideMaster" Target="../slideMasters/slideMaster1.xml"/><Relationship Id="rId5" Type="http://schemas.openxmlformats.org/officeDocument/2006/relationships/image" Target="../media/image82.png"/><Relationship Id="rId4" Type="http://schemas.openxmlformats.org/officeDocument/2006/relationships/image" Target="../media/image86.jp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7.JPG"/><Relationship Id="rId1" Type="http://schemas.openxmlformats.org/officeDocument/2006/relationships/slideMaster" Target="../slideMasters/slideMaster1.xml"/><Relationship Id="rId4" Type="http://schemas.openxmlformats.org/officeDocument/2006/relationships/image" Target="../media/image8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2.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8.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90.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9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2.JPG"/><Relationship Id="rId1" Type="http://schemas.openxmlformats.org/officeDocument/2006/relationships/slideMaster" Target="../slideMasters/slideMaster1.xml"/><Relationship Id="rId5" Type="http://schemas.openxmlformats.org/officeDocument/2006/relationships/image" Target="../media/image90.png"/><Relationship Id="rId4" Type="http://schemas.openxmlformats.org/officeDocument/2006/relationships/image" Target="../media/image93.JP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4.JPG"/><Relationship Id="rId1" Type="http://schemas.openxmlformats.org/officeDocument/2006/relationships/slideMaster" Target="../slideMasters/slideMaster1.xml"/><Relationship Id="rId5" Type="http://schemas.openxmlformats.org/officeDocument/2006/relationships/image" Target="../media/image90.png"/><Relationship Id="rId4" Type="http://schemas.openxmlformats.org/officeDocument/2006/relationships/image" Target="../media/image93.JP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5.JPG"/><Relationship Id="rId1" Type="http://schemas.openxmlformats.org/officeDocument/2006/relationships/slideMaster" Target="../slideMasters/slideMaster1.xml"/><Relationship Id="rId5" Type="http://schemas.openxmlformats.org/officeDocument/2006/relationships/image" Target="../media/image90.png"/><Relationship Id="rId4" Type="http://schemas.openxmlformats.org/officeDocument/2006/relationships/image" Target="../media/image93.JP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90.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7.JPG"/><Relationship Id="rId1" Type="http://schemas.openxmlformats.org/officeDocument/2006/relationships/slideMaster" Target="../slideMasters/slideMaster1.xml"/><Relationship Id="rId5" Type="http://schemas.openxmlformats.org/officeDocument/2006/relationships/image" Target="../media/image90.png"/><Relationship Id="rId4" Type="http://schemas.openxmlformats.org/officeDocument/2006/relationships/image" Target="../media/image98.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9.JPG"/><Relationship Id="rId1" Type="http://schemas.openxmlformats.org/officeDocument/2006/relationships/slideMaster" Target="../slideMasters/slideMaster1.xml"/><Relationship Id="rId6" Type="http://schemas.openxmlformats.org/officeDocument/2006/relationships/image" Target="../media/image90.png"/><Relationship Id="rId5" Type="http://schemas.openxmlformats.org/officeDocument/2006/relationships/image" Target="../media/image98.PNG"/><Relationship Id="rId4"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100.JPG"/><Relationship Id="rId1" Type="http://schemas.openxmlformats.org/officeDocument/2006/relationships/slideMaster" Target="../slideMasters/slideMaster1.xml"/><Relationship Id="rId6" Type="http://schemas.openxmlformats.org/officeDocument/2006/relationships/image" Target="../media/image90.png"/><Relationship Id="rId5" Type="http://schemas.openxmlformats.org/officeDocument/2006/relationships/image" Target="../media/image98.PNG"/><Relationship Id="rId4" Type="http://schemas.openxmlformats.org/officeDocument/2006/relationships/image" Target="../media/image5.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1.JPG"/><Relationship Id="rId1" Type="http://schemas.openxmlformats.org/officeDocument/2006/relationships/slideMaster" Target="../slideMasters/slideMaster1.xml"/><Relationship Id="rId5" Type="http://schemas.openxmlformats.org/officeDocument/2006/relationships/image" Target="../media/image90.png"/><Relationship Id="rId4" Type="http://schemas.openxmlformats.org/officeDocument/2006/relationships/image" Target="../media/image98.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2.JPG"/><Relationship Id="rId1" Type="http://schemas.openxmlformats.org/officeDocument/2006/relationships/slideMaster" Target="../slideMasters/slideMaster1.xml"/><Relationship Id="rId5" Type="http://schemas.openxmlformats.org/officeDocument/2006/relationships/image" Target="../media/image90.png"/><Relationship Id="rId4" Type="http://schemas.openxmlformats.org/officeDocument/2006/relationships/image" Target="../media/image98.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3.JPG"/><Relationship Id="rId1" Type="http://schemas.openxmlformats.org/officeDocument/2006/relationships/slideMaster" Target="../slideMasters/slideMaster1.xml"/><Relationship Id="rId5" Type="http://schemas.openxmlformats.org/officeDocument/2006/relationships/image" Target="../media/image90.png"/><Relationship Id="rId4" Type="http://schemas.openxmlformats.org/officeDocument/2006/relationships/image" Target="../media/image9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Logo&#10;&#10;Description automatically generated with medium confidence">
            <a:extLst>
              <a:ext uri="{FF2B5EF4-FFF2-40B4-BE49-F238E27FC236}">
                <a16:creationId xmlns:a16="http://schemas.microsoft.com/office/drawing/2014/main" id="{2F1E37D7-C1E5-46E0-A579-55373BB7C7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6334"/>
            <a:ext cx="9906000" cy="7154334"/>
          </a:xfrm>
          <a:prstGeom prst="rect">
            <a:avLst/>
          </a:prstGeom>
        </p:spPr>
      </p:pic>
      <p:sp>
        <p:nvSpPr>
          <p:cNvPr id="9" name="Subtitle 2">
            <a:extLst>
              <a:ext uri="{FF2B5EF4-FFF2-40B4-BE49-F238E27FC236}">
                <a16:creationId xmlns:a16="http://schemas.microsoft.com/office/drawing/2014/main" id="{6A12C465-67C4-4B8B-B76D-C57BD01893AD}"/>
              </a:ext>
            </a:extLst>
          </p:cNvPr>
          <p:cNvSpPr>
            <a:spLocks noGrp="1"/>
          </p:cNvSpPr>
          <p:nvPr>
            <p:ph type="subTitle" idx="1" hasCustomPrompt="1"/>
          </p:nvPr>
        </p:nvSpPr>
        <p:spPr>
          <a:xfrm>
            <a:off x="314330" y="5784850"/>
            <a:ext cx="4441825" cy="673100"/>
          </a:xfrm>
          <a:prstGeom prst="rect">
            <a:avLst/>
          </a:prstGeom>
        </p:spPr>
        <p:txBody>
          <a:bodyPr anchor="ctr"/>
          <a:lstStyle>
            <a:lvl1pPr marL="0" indent="0" algn="l">
              <a:buFont typeface="Arial" panose="020B0604020202020204" pitchFamily="34" charset="0"/>
              <a:buNone/>
              <a:defRPr sz="1800">
                <a:solidFill>
                  <a:schemeClr val="tx1"/>
                </a:solidFill>
              </a:defRPr>
            </a:lvl1pPr>
            <a:lvl2pPr marL="457193" indent="0" algn="ctr">
              <a:buNone/>
              <a:defRPr sz="2000"/>
            </a:lvl2pPr>
            <a:lvl3pPr marL="914387" indent="0" algn="ctr">
              <a:buNone/>
              <a:defRPr sz="1800"/>
            </a:lvl3pPr>
            <a:lvl4pPr marL="1371581" indent="0" algn="ctr">
              <a:buNone/>
              <a:defRPr sz="1600"/>
            </a:lvl4pPr>
            <a:lvl5pPr marL="1828771" indent="0" algn="ctr">
              <a:buNone/>
              <a:defRPr sz="1600"/>
            </a:lvl5pPr>
            <a:lvl6pPr marL="2285966" indent="0" algn="ctr">
              <a:buNone/>
              <a:defRPr sz="1600"/>
            </a:lvl6pPr>
            <a:lvl7pPr marL="2743159" indent="0" algn="ctr">
              <a:buNone/>
              <a:defRPr sz="1600"/>
            </a:lvl7pPr>
            <a:lvl8pPr marL="3200354" indent="0" algn="ctr">
              <a:buNone/>
              <a:defRPr sz="1600"/>
            </a:lvl8pPr>
            <a:lvl9pPr marL="3657545" indent="0" algn="ctr">
              <a:buNone/>
              <a:defRPr sz="1600"/>
            </a:lvl9pPr>
          </a:lstStyle>
          <a:p>
            <a:r>
              <a:rPr lang="en-US" dirty="0"/>
              <a:t>YYYY - YYYY</a:t>
            </a:r>
          </a:p>
        </p:txBody>
      </p:sp>
      <p:sp>
        <p:nvSpPr>
          <p:cNvPr id="10" name="Picture Placeholder 7">
            <a:extLst>
              <a:ext uri="{FF2B5EF4-FFF2-40B4-BE49-F238E27FC236}">
                <a16:creationId xmlns:a16="http://schemas.microsoft.com/office/drawing/2014/main" id="{0C4EEE89-476D-40CA-BD29-F2D9FED70A57}"/>
              </a:ext>
            </a:extLst>
          </p:cNvPr>
          <p:cNvSpPr>
            <a:spLocks noGrp="1"/>
          </p:cNvSpPr>
          <p:nvPr>
            <p:ph type="pic" sz="quarter" idx="10" hasCustomPrompt="1"/>
          </p:nvPr>
        </p:nvSpPr>
        <p:spPr>
          <a:xfrm>
            <a:off x="7057904" y="5943600"/>
            <a:ext cx="511175" cy="514350"/>
          </a:xfrm>
          <a:prstGeom prst="rect">
            <a:avLst/>
          </a:prstGeom>
        </p:spPr>
        <p:txBody>
          <a:bodyPr anchor="ctr">
            <a:normAutofit/>
          </a:bodyPr>
          <a:lstStyle>
            <a:lvl1pPr algn="ctr">
              <a:defRPr sz="1200">
                <a:solidFill>
                  <a:schemeClr val="bg1"/>
                </a:solidFill>
              </a:defRPr>
            </a:lvl1pPr>
          </a:lstStyle>
          <a:p>
            <a:r>
              <a:rPr lang="en-GB" dirty="0"/>
              <a:t>Club logo</a:t>
            </a:r>
          </a:p>
        </p:txBody>
      </p:sp>
      <p:sp>
        <p:nvSpPr>
          <p:cNvPr id="11" name="Text Placeholder 11">
            <a:extLst>
              <a:ext uri="{FF2B5EF4-FFF2-40B4-BE49-F238E27FC236}">
                <a16:creationId xmlns:a16="http://schemas.microsoft.com/office/drawing/2014/main" id="{7E36B75C-8B46-41F2-8DE7-AC4D01C180EF}"/>
              </a:ext>
            </a:extLst>
          </p:cNvPr>
          <p:cNvSpPr>
            <a:spLocks noGrp="1"/>
          </p:cNvSpPr>
          <p:nvPr>
            <p:ph type="body" sz="quarter" idx="11" hasCustomPrompt="1"/>
          </p:nvPr>
        </p:nvSpPr>
        <p:spPr>
          <a:xfrm>
            <a:off x="298450" y="342900"/>
            <a:ext cx="4654549" cy="730250"/>
          </a:xfrm>
          <a:prstGeom prst="rect">
            <a:avLst/>
          </a:prstGeom>
        </p:spPr>
        <p:txBody>
          <a:bodyPr anchor="ctr"/>
          <a:lstStyle>
            <a:lvl1pPr marL="0" indent="0">
              <a:buNone/>
              <a:defRPr sz="1800">
                <a:solidFill>
                  <a:schemeClr val="tx1"/>
                </a:solidFill>
              </a:defRPr>
            </a:lvl1pPr>
          </a:lstStyle>
          <a:p>
            <a:pPr marL="228600" marR="0" lvl="0" indent="-228600" algn="l" defTabSz="914387" rtl="0" eaLnBrk="1" fontAlgn="auto" latinLnBrk="0" hangingPunct="1">
              <a:lnSpc>
                <a:spcPct val="90000"/>
              </a:lnSpc>
              <a:spcBef>
                <a:spcPts val="1000"/>
              </a:spcBef>
              <a:spcAft>
                <a:spcPts val="0"/>
              </a:spcAft>
              <a:buClrTx/>
              <a:buSzTx/>
              <a:tabLst/>
              <a:defRPr/>
            </a:pPr>
            <a:r>
              <a:rPr lang="en-US" dirty="0"/>
              <a:t>ADD IN CLUB’S NAME HERE</a:t>
            </a:r>
          </a:p>
        </p:txBody>
      </p:sp>
    </p:spTree>
    <p:extLst>
      <p:ext uri="{BB962C8B-B14F-4D97-AF65-F5344CB8AC3E}">
        <p14:creationId xmlns:p14="http://schemas.microsoft.com/office/powerpoint/2010/main" val="757709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3" name="Picture 2" descr="Timeline&#10;&#10;Description automatically generated with low confidence">
            <a:extLst>
              <a:ext uri="{FF2B5EF4-FFF2-40B4-BE49-F238E27FC236}">
                <a16:creationId xmlns:a16="http://schemas.microsoft.com/office/drawing/2014/main" id="{0DC0450C-393A-4AC5-8D3A-82C87F6618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499" b="8310"/>
          <a:stretch/>
        </p:blipFill>
        <p:spPr>
          <a:xfrm>
            <a:off x="0" y="1252924"/>
            <a:ext cx="9906000" cy="5164786"/>
          </a:xfrm>
          <a:prstGeom prst="rect">
            <a:avLst/>
          </a:prstGeom>
        </p:spPr>
      </p:pic>
      <p:pic>
        <p:nvPicPr>
          <p:cNvPr id="9" name="Picture 8" descr="Shape&#10;&#10;Description automatically generated">
            <a:extLst>
              <a:ext uri="{FF2B5EF4-FFF2-40B4-BE49-F238E27FC236}">
                <a16:creationId xmlns:a16="http://schemas.microsoft.com/office/drawing/2014/main" id="{3CEDCB02-2EE3-4671-9ABC-FA12249B424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EBED1E0B-86C3-4412-9184-3CA7DB583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85128"/>
          <a:stretch/>
        </p:blipFill>
        <p:spPr>
          <a:xfrm>
            <a:off x="0" y="0"/>
            <a:ext cx="9495692" cy="1019908"/>
          </a:xfrm>
          <a:prstGeom prst="rect">
            <a:avLst/>
          </a:prstGeom>
        </p:spPr>
      </p:pic>
      <p:sp>
        <p:nvSpPr>
          <p:cNvPr id="10" name="Text Placeholder 6">
            <a:extLst>
              <a:ext uri="{FF2B5EF4-FFF2-40B4-BE49-F238E27FC236}">
                <a16:creationId xmlns:a16="http://schemas.microsoft.com/office/drawing/2014/main" id="{D2370983-C02F-4746-8147-2553B8CABEFB}"/>
              </a:ext>
            </a:extLst>
          </p:cNvPr>
          <p:cNvSpPr>
            <a:spLocks noGrp="1"/>
          </p:cNvSpPr>
          <p:nvPr>
            <p:ph type="body" sz="quarter" idx="10"/>
          </p:nvPr>
        </p:nvSpPr>
        <p:spPr>
          <a:xfrm>
            <a:off x="409575" y="2259217"/>
            <a:ext cx="2825750" cy="3910012"/>
          </a:xfrm>
          <a:prstGeom prst="rect">
            <a:avLst/>
          </a:prstGeom>
        </p:spPr>
        <p:txBody>
          <a:bodyPr>
            <a:normAutofit/>
          </a:bodyPr>
          <a:lstStyle>
            <a:lvl1pPr>
              <a:defRPr sz="1200">
                <a:solidFill>
                  <a:schemeClr val="tx2"/>
                </a:solidFill>
              </a:defRPr>
            </a:lvl1pPr>
          </a:lstStyle>
          <a:p>
            <a:pPr lvl="0"/>
            <a:r>
              <a:rPr lang="en-US" dirty="0"/>
              <a:t>Click to edit Master text styles</a:t>
            </a:r>
          </a:p>
        </p:txBody>
      </p:sp>
      <p:sp>
        <p:nvSpPr>
          <p:cNvPr id="11" name="Text Placeholder 6">
            <a:extLst>
              <a:ext uri="{FF2B5EF4-FFF2-40B4-BE49-F238E27FC236}">
                <a16:creationId xmlns:a16="http://schemas.microsoft.com/office/drawing/2014/main" id="{72428CED-3018-4297-9E4E-6E1609BEA03A}"/>
              </a:ext>
            </a:extLst>
          </p:cNvPr>
          <p:cNvSpPr>
            <a:spLocks noGrp="1"/>
          </p:cNvSpPr>
          <p:nvPr>
            <p:ph type="body" sz="quarter" idx="11"/>
          </p:nvPr>
        </p:nvSpPr>
        <p:spPr>
          <a:xfrm>
            <a:off x="3540125" y="2251270"/>
            <a:ext cx="2825750" cy="3910012"/>
          </a:xfrm>
          <a:prstGeom prst="rect">
            <a:avLst/>
          </a:prstGeom>
        </p:spPr>
        <p:txBody>
          <a:bodyPr>
            <a:normAutofit/>
          </a:bodyPr>
          <a:lstStyle>
            <a:lvl1pPr>
              <a:defRPr sz="1200">
                <a:solidFill>
                  <a:schemeClr val="tx2"/>
                </a:solidFill>
              </a:defRPr>
            </a:lvl1pPr>
          </a:lstStyle>
          <a:p>
            <a:pPr lvl="0"/>
            <a:r>
              <a:rPr lang="en-US" dirty="0"/>
              <a:t>Click to edit Master text styles</a:t>
            </a:r>
          </a:p>
        </p:txBody>
      </p:sp>
      <p:sp>
        <p:nvSpPr>
          <p:cNvPr id="12" name="Text Placeholder 6">
            <a:extLst>
              <a:ext uri="{FF2B5EF4-FFF2-40B4-BE49-F238E27FC236}">
                <a16:creationId xmlns:a16="http://schemas.microsoft.com/office/drawing/2014/main" id="{1DBB5947-DEC1-459B-AFF4-392F92097E13}"/>
              </a:ext>
            </a:extLst>
          </p:cNvPr>
          <p:cNvSpPr>
            <a:spLocks noGrp="1"/>
          </p:cNvSpPr>
          <p:nvPr>
            <p:ph type="body" sz="quarter" idx="13"/>
          </p:nvPr>
        </p:nvSpPr>
        <p:spPr>
          <a:xfrm>
            <a:off x="6775450" y="2251270"/>
            <a:ext cx="2825750" cy="3910012"/>
          </a:xfrm>
          <a:prstGeom prst="rect">
            <a:avLst/>
          </a:prstGeom>
        </p:spPr>
        <p:txBody>
          <a:bodyPr>
            <a:normAutofit/>
          </a:bodyPr>
          <a:lstStyle>
            <a:lvl1pPr>
              <a:defRPr sz="1200">
                <a:solidFill>
                  <a:schemeClr val="tx2"/>
                </a:solidFill>
              </a:defRPr>
            </a:lvl1pPr>
          </a:lstStyle>
          <a:p>
            <a:pPr lvl="0"/>
            <a:r>
              <a:rPr lang="en-US" dirty="0"/>
              <a:t>Click to edit Master text styles</a:t>
            </a:r>
          </a:p>
        </p:txBody>
      </p:sp>
      <p:pic>
        <p:nvPicPr>
          <p:cNvPr id="13" name="Picture 12" descr="Icon&#10;&#10;Description automatically generated">
            <a:extLst>
              <a:ext uri="{FF2B5EF4-FFF2-40B4-BE49-F238E27FC236}">
                <a16:creationId xmlns:a16="http://schemas.microsoft.com/office/drawing/2014/main" id="{D311C908-AF3C-4FBD-B36C-BD58DAB37918}"/>
              </a:ext>
            </a:extLst>
          </p:cNvPr>
          <p:cNvPicPr>
            <a:picLocks noChangeAspect="1"/>
          </p:cNvPicPr>
          <p:nvPr userDrawn="1"/>
        </p:nvPicPr>
        <p:blipFill>
          <a:blip r:embed="rId5"/>
          <a:stretch>
            <a:fillRect/>
          </a:stretch>
        </p:blipFill>
        <p:spPr>
          <a:xfrm>
            <a:off x="8979907" y="317310"/>
            <a:ext cx="618304" cy="618304"/>
          </a:xfrm>
          <a:prstGeom prst="rect">
            <a:avLst/>
          </a:prstGeom>
        </p:spPr>
      </p:pic>
    </p:spTree>
    <p:extLst>
      <p:ext uri="{BB962C8B-B14F-4D97-AF65-F5344CB8AC3E}">
        <p14:creationId xmlns:p14="http://schemas.microsoft.com/office/powerpoint/2010/main" val="2468790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15" name="Picture 14" descr="Shape, arrow&#10;&#10;Description automatically generated">
            <a:extLst>
              <a:ext uri="{FF2B5EF4-FFF2-40B4-BE49-F238E27FC236}">
                <a16:creationId xmlns:a16="http://schemas.microsoft.com/office/drawing/2014/main" id="{1CD5259B-EDFD-4AB9-8554-A8F54B85A3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69" y="0"/>
            <a:ext cx="9699607" cy="6858000"/>
          </a:xfrm>
          <a:prstGeom prst="rect">
            <a:avLst/>
          </a:prstGeom>
        </p:spPr>
      </p:pic>
      <p:pic>
        <p:nvPicPr>
          <p:cNvPr id="3" name="Picture 2" descr="Diagram&#10;&#10;Description automatically generated">
            <a:extLst>
              <a:ext uri="{FF2B5EF4-FFF2-40B4-BE49-F238E27FC236}">
                <a16:creationId xmlns:a16="http://schemas.microsoft.com/office/drawing/2014/main" id="{91B293EE-0146-439E-9563-C197ECD33B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22161" b="7571"/>
          <a:stretch/>
        </p:blipFill>
        <p:spPr>
          <a:xfrm>
            <a:off x="0" y="0"/>
            <a:ext cx="7391400" cy="6338766"/>
          </a:xfrm>
          <a:prstGeom prst="rect">
            <a:avLst/>
          </a:prstGeom>
        </p:spPr>
      </p:pic>
      <p:pic>
        <p:nvPicPr>
          <p:cNvPr id="16" name="Picture 15" descr="Icon&#10;&#10;Description automatically generated">
            <a:extLst>
              <a:ext uri="{FF2B5EF4-FFF2-40B4-BE49-F238E27FC236}">
                <a16:creationId xmlns:a16="http://schemas.microsoft.com/office/drawing/2014/main" id="{40BC55CF-8EF9-4EE3-9BF8-3354E255D69E}"/>
              </a:ext>
            </a:extLst>
          </p:cNvPr>
          <p:cNvPicPr>
            <a:picLocks noChangeAspect="1"/>
          </p:cNvPicPr>
          <p:nvPr userDrawn="1"/>
        </p:nvPicPr>
        <p:blipFill>
          <a:blip r:embed="rId4"/>
          <a:stretch>
            <a:fillRect/>
          </a:stretch>
        </p:blipFill>
        <p:spPr>
          <a:xfrm>
            <a:off x="8979907" y="317310"/>
            <a:ext cx="618304" cy="618304"/>
          </a:xfrm>
          <a:prstGeom prst="rect">
            <a:avLst/>
          </a:prstGeom>
        </p:spPr>
      </p:pic>
    </p:spTree>
    <p:extLst>
      <p:ext uri="{BB962C8B-B14F-4D97-AF65-F5344CB8AC3E}">
        <p14:creationId xmlns:p14="http://schemas.microsoft.com/office/powerpoint/2010/main" val="2427692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E513831F-69B0-4263-8BC2-0EEAEEBF73F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094D1DDC-C488-4473-A770-3B20775B0FC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5930"/>
          <a:stretch/>
        </p:blipFill>
        <p:spPr>
          <a:xfrm>
            <a:off x="0" y="0"/>
            <a:ext cx="9906000" cy="3152899"/>
          </a:xfrm>
          <a:prstGeom prst="rect">
            <a:avLst/>
          </a:prstGeom>
        </p:spPr>
      </p:pic>
      <p:sp>
        <p:nvSpPr>
          <p:cNvPr id="7" name="Text Placeholder 6">
            <a:extLst>
              <a:ext uri="{FF2B5EF4-FFF2-40B4-BE49-F238E27FC236}">
                <a16:creationId xmlns:a16="http://schemas.microsoft.com/office/drawing/2014/main" id="{4B98937A-78A8-4582-A5FF-09488C7AB316}"/>
              </a:ext>
            </a:extLst>
          </p:cNvPr>
          <p:cNvSpPr>
            <a:spLocks noGrp="1"/>
          </p:cNvSpPr>
          <p:nvPr>
            <p:ph type="body" sz="quarter" idx="11"/>
          </p:nvPr>
        </p:nvSpPr>
        <p:spPr>
          <a:xfrm>
            <a:off x="381000" y="3152900"/>
            <a:ext cx="9148948" cy="2951018"/>
          </a:xfrm>
          <a:prstGeom prst="rect">
            <a:avLst/>
          </a:prstGeom>
        </p:spPr>
        <p:txBody>
          <a:bodyPr>
            <a:normAutofit/>
          </a:bodyPr>
          <a:lstStyle>
            <a:lvl1pPr marL="0" indent="0">
              <a:buNone/>
              <a:defRPr sz="1200">
                <a:solidFill>
                  <a:schemeClr val="tx2"/>
                </a:solidFill>
              </a:defRPr>
            </a:lvl1pPr>
          </a:lstStyle>
          <a:p>
            <a:pPr lvl="0"/>
            <a:r>
              <a:rPr lang="en-US" dirty="0"/>
              <a:t>Click to edit Master text styles</a:t>
            </a:r>
          </a:p>
        </p:txBody>
      </p:sp>
      <p:pic>
        <p:nvPicPr>
          <p:cNvPr id="8" name="Picture 7" descr="Icon&#10;&#10;Description automatically generated">
            <a:extLst>
              <a:ext uri="{FF2B5EF4-FFF2-40B4-BE49-F238E27FC236}">
                <a16:creationId xmlns:a16="http://schemas.microsoft.com/office/drawing/2014/main" id="{C65E768E-D07B-4389-98E5-D3E43B693520}"/>
              </a:ext>
            </a:extLst>
          </p:cNvPr>
          <p:cNvPicPr>
            <a:picLocks noChangeAspect="1"/>
          </p:cNvPicPr>
          <p:nvPr userDrawn="1"/>
        </p:nvPicPr>
        <p:blipFill>
          <a:blip r:embed="rId4"/>
          <a:stretch>
            <a:fillRect/>
          </a:stretch>
        </p:blipFill>
        <p:spPr>
          <a:xfrm>
            <a:off x="8979907" y="317310"/>
            <a:ext cx="618304" cy="618304"/>
          </a:xfrm>
          <a:prstGeom prst="rect">
            <a:avLst/>
          </a:prstGeom>
        </p:spPr>
      </p:pic>
    </p:spTree>
    <p:extLst>
      <p:ext uri="{BB962C8B-B14F-4D97-AF65-F5344CB8AC3E}">
        <p14:creationId xmlns:p14="http://schemas.microsoft.com/office/powerpoint/2010/main" val="1189434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E513831F-69B0-4263-8BC2-0EEAEEBF73F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sp>
        <p:nvSpPr>
          <p:cNvPr id="7" name="Text Placeholder 6">
            <a:extLst>
              <a:ext uri="{FF2B5EF4-FFF2-40B4-BE49-F238E27FC236}">
                <a16:creationId xmlns:a16="http://schemas.microsoft.com/office/drawing/2014/main" id="{4B98937A-78A8-4582-A5FF-09488C7AB316}"/>
              </a:ext>
            </a:extLst>
          </p:cNvPr>
          <p:cNvSpPr>
            <a:spLocks noGrp="1"/>
          </p:cNvSpPr>
          <p:nvPr>
            <p:ph type="body" sz="quarter" idx="11"/>
          </p:nvPr>
        </p:nvSpPr>
        <p:spPr>
          <a:xfrm>
            <a:off x="381000" y="3152900"/>
            <a:ext cx="9148948" cy="2951018"/>
          </a:xfrm>
          <a:prstGeom prst="rect">
            <a:avLst/>
          </a:prstGeom>
        </p:spPr>
        <p:txBody>
          <a:bodyPr>
            <a:normAutofit/>
          </a:bodyPr>
          <a:lstStyle>
            <a:lvl1pPr marL="0" indent="0">
              <a:buNone/>
              <a:defRPr sz="1200">
                <a:solidFill>
                  <a:schemeClr val="tx2"/>
                </a:solidFill>
              </a:defRPr>
            </a:lvl1pPr>
          </a:lstStyle>
          <a:p>
            <a:pPr lvl="0"/>
            <a:r>
              <a:rPr lang="en-US" dirty="0"/>
              <a:t>Click to edit Master text styles</a:t>
            </a:r>
          </a:p>
        </p:txBody>
      </p:sp>
      <p:pic>
        <p:nvPicPr>
          <p:cNvPr id="4" name="Picture 3" descr="Graphical user interface, text, application, email&#10;&#10;Description automatically generated">
            <a:extLst>
              <a:ext uri="{FF2B5EF4-FFF2-40B4-BE49-F238E27FC236}">
                <a16:creationId xmlns:a16="http://schemas.microsoft.com/office/drawing/2014/main" id="{9D7C23F4-1BC2-4498-9A96-D139896F56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441"/>
          <a:stretch/>
        </p:blipFill>
        <p:spPr>
          <a:xfrm>
            <a:off x="0" y="0"/>
            <a:ext cx="9906000" cy="2973230"/>
          </a:xfrm>
          <a:prstGeom prst="rect">
            <a:avLst/>
          </a:prstGeom>
        </p:spPr>
      </p:pic>
      <p:pic>
        <p:nvPicPr>
          <p:cNvPr id="8" name="Picture 7" descr="Icon&#10;&#10;Description automatically generated">
            <a:extLst>
              <a:ext uri="{FF2B5EF4-FFF2-40B4-BE49-F238E27FC236}">
                <a16:creationId xmlns:a16="http://schemas.microsoft.com/office/drawing/2014/main" id="{79D9C813-80A6-48BC-99F8-EBF1A5F4BE25}"/>
              </a:ext>
            </a:extLst>
          </p:cNvPr>
          <p:cNvPicPr>
            <a:picLocks noChangeAspect="1"/>
          </p:cNvPicPr>
          <p:nvPr userDrawn="1"/>
        </p:nvPicPr>
        <p:blipFill>
          <a:blip r:embed="rId4"/>
          <a:stretch>
            <a:fillRect/>
          </a:stretch>
        </p:blipFill>
        <p:spPr>
          <a:xfrm>
            <a:off x="8979907" y="317310"/>
            <a:ext cx="618304" cy="618304"/>
          </a:xfrm>
          <a:prstGeom prst="rect">
            <a:avLst/>
          </a:prstGeom>
        </p:spPr>
      </p:pic>
    </p:spTree>
    <p:extLst>
      <p:ext uri="{BB962C8B-B14F-4D97-AF65-F5344CB8AC3E}">
        <p14:creationId xmlns:p14="http://schemas.microsoft.com/office/powerpoint/2010/main" val="1252764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8_Custom Layout">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B04548C5-A15C-4090-987E-CD8501CC86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2727"/>
          <a:stretch/>
        </p:blipFill>
        <p:spPr>
          <a:xfrm>
            <a:off x="0" y="-1"/>
            <a:ext cx="9906000" cy="3382049"/>
          </a:xfrm>
          <a:prstGeom prst="rect">
            <a:avLst/>
          </a:prstGeom>
        </p:spPr>
      </p:pic>
      <p:pic>
        <p:nvPicPr>
          <p:cNvPr id="6" name="Picture 5" descr="Shape&#10;&#10;Description automatically generated">
            <a:extLst>
              <a:ext uri="{FF2B5EF4-FFF2-40B4-BE49-F238E27FC236}">
                <a16:creationId xmlns:a16="http://schemas.microsoft.com/office/drawing/2014/main" id="{E513831F-69B0-4263-8BC2-0EEAEEBF73F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sp>
        <p:nvSpPr>
          <p:cNvPr id="7" name="Text Placeholder 6">
            <a:extLst>
              <a:ext uri="{FF2B5EF4-FFF2-40B4-BE49-F238E27FC236}">
                <a16:creationId xmlns:a16="http://schemas.microsoft.com/office/drawing/2014/main" id="{4B98937A-78A8-4582-A5FF-09488C7AB316}"/>
              </a:ext>
            </a:extLst>
          </p:cNvPr>
          <p:cNvSpPr>
            <a:spLocks noGrp="1"/>
          </p:cNvSpPr>
          <p:nvPr>
            <p:ph type="body" sz="quarter" idx="11"/>
          </p:nvPr>
        </p:nvSpPr>
        <p:spPr>
          <a:xfrm>
            <a:off x="381000" y="3319152"/>
            <a:ext cx="9148948" cy="2784765"/>
          </a:xfrm>
          <a:prstGeom prst="rect">
            <a:avLst/>
          </a:prstGeom>
        </p:spPr>
        <p:txBody>
          <a:bodyPr>
            <a:normAutofit/>
          </a:bodyPr>
          <a:lstStyle>
            <a:lvl1pPr marL="0" indent="0">
              <a:buNone/>
              <a:defRPr sz="1200">
                <a:solidFill>
                  <a:schemeClr val="tx2"/>
                </a:solidFill>
              </a:defRPr>
            </a:lvl1pPr>
          </a:lstStyle>
          <a:p>
            <a:pPr lvl="0"/>
            <a:r>
              <a:rPr lang="en-US" dirty="0"/>
              <a:t>Click to edit Master text styles</a:t>
            </a:r>
          </a:p>
        </p:txBody>
      </p:sp>
      <p:pic>
        <p:nvPicPr>
          <p:cNvPr id="8" name="Picture 7" descr="Icon&#10;&#10;Description automatically generated">
            <a:extLst>
              <a:ext uri="{FF2B5EF4-FFF2-40B4-BE49-F238E27FC236}">
                <a16:creationId xmlns:a16="http://schemas.microsoft.com/office/drawing/2014/main" id="{CB9D2F24-7162-4877-A58C-E540098AF0B4}"/>
              </a:ext>
            </a:extLst>
          </p:cNvPr>
          <p:cNvPicPr>
            <a:picLocks noChangeAspect="1"/>
          </p:cNvPicPr>
          <p:nvPr userDrawn="1"/>
        </p:nvPicPr>
        <p:blipFill>
          <a:blip r:embed="rId4"/>
          <a:stretch>
            <a:fillRect/>
          </a:stretch>
        </p:blipFill>
        <p:spPr>
          <a:xfrm>
            <a:off x="8979907" y="317310"/>
            <a:ext cx="618304" cy="618304"/>
          </a:xfrm>
          <a:prstGeom prst="rect">
            <a:avLst/>
          </a:prstGeom>
        </p:spPr>
      </p:pic>
    </p:spTree>
    <p:extLst>
      <p:ext uri="{BB962C8B-B14F-4D97-AF65-F5344CB8AC3E}">
        <p14:creationId xmlns:p14="http://schemas.microsoft.com/office/powerpoint/2010/main" val="1196646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pic>
        <p:nvPicPr>
          <p:cNvPr id="6" name="Picture 5" descr="Graphical user interface, text, application, email&#10;&#10;Description automatically generated">
            <a:extLst>
              <a:ext uri="{FF2B5EF4-FFF2-40B4-BE49-F238E27FC236}">
                <a16:creationId xmlns:a16="http://schemas.microsoft.com/office/drawing/2014/main" id="{4BE0E76D-97C5-48CA-A54D-B8C26CD46DB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249" b="10557"/>
          <a:stretch/>
        </p:blipFill>
        <p:spPr>
          <a:xfrm>
            <a:off x="732" y="1388745"/>
            <a:ext cx="9905267" cy="4950021"/>
          </a:xfrm>
          <a:prstGeom prst="rect">
            <a:avLst/>
          </a:prstGeom>
        </p:spPr>
      </p:pic>
      <p:pic>
        <p:nvPicPr>
          <p:cNvPr id="18" name="Picture 17" descr="Shape&#10;&#10;Description automatically generated">
            <a:extLst>
              <a:ext uri="{FF2B5EF4-FFF2-40B4-BE49-F238E27FC236}">
                <a16:creationId xmlns:a16="http://schemas.microsoft.com/office/drawing/2014/main" id="{8902CD03-3A2E-412A-9380-CA2A706F7AE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25" name="Picture 24" descr="Text&#10;&#10;Description automatically generated">
            <a:extLst>
              <a:ext uri="{FF2B5EF4-FFF2-40B4-BE49-F238E27FC236}">
                <a16:creationId xmlns:a16="http://schemas.microsoft.com/office/drawing/2014/main" id="{428F342C-109B-4171-A168-AB6AFBECA9D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 t="90855" r="70241" b="-1"/>
          <a:stretch/>
        </p:blipFill>
        <p:spPr>
          <a:xfrm>
            <a:off x="0" y="6230814"/>
            <a:ext cx="2825751" cy="627185"/>
          </a:xfrm>
          <a:prstGeom prst="rect">
            <a:avLst/>
          </a:prstGeom>
        </p:spPr>
      </p:pic>
      <p:sp>
        <p:nvSpPr>
          <p:cNvPr id="14" name="Text Placeholder 6">
            <a:extLst>
              <a:ext uri="{FF2B5EF4-FFF2-40B4-BE49-F238E27FC236}">
                <a16:creationId xmlns:a16="http://schemas.microsoft.com/office/drawing/2014/main" id="{7EFEBB4C-ECA8-4348-888D-B29D026100AD}"/>
              </a:ext>
            </a:extLst>
          </p:cNvPr>
          <p:cNvSpPr>
            <a:spLocks noGrp="1"/>
          </p:cNvSpPr>
          <p:nvPr>
            <p:ph type="body" sz="quarter" idx="11"/>
          </p:nvPr>
        </p:nvSpPr>
        <p:spPr>
          <a:xfrm>
            <a:off x="381000" y="3241069"/>
            <a:ext cx="2444751" cy="3097697"/>
          </a:xfrm>
          <a:prstGeom prst="rect">
            <a:avLst/>
          </a:prstGeom>
        </p:spPr>
        <p:txBody>
          <a:bodyPr>
            <a:normAutofit/>
          </a:bodyPr>
          <a:lstStyle>
            <a:lvl1pPr marL="0" indent="0">
              <a:buNone/>
              <a:defRPr sz="1200">
                <a:solidFill>
                  <a:schemeClr val="tx2"/>
                </a:solidFill>
              </a:defRPr>
            </a:lvl1pPr>
          </a:lstStyle>
          <a:p>
            <a:pPr lvl="0"/>
            <a:r>
              <a:rPr lang="en-US" dirty="0"/>
              <a:t>Click to edit Master text styles</a:t>
            </a:r>
          </a:p>
        </p:txBody>
      </p:sp>
      <p:pic>
        <p:nvPicPr>
          <p:cNvPr id="23" name="Picture 22" descr="Icon&#10;&#10;Description automatically generated">
            <a:extLst>
              <a:ext uri="{FF2B5EF4-FFF2-40B4-BE49-F238E27FC236}">
                <a16:creationId xmlns:a16="http://schemas.microsoft.com/office/drawing/2014/main" id="{32910C7D-19C7-4725-8A68-0594640D6E43}"/>
              </a:ext>
            </a:extLst>
          </p:cNvPr>
          <p:cNvPicPr>
            <a:picLocks noChangeAspect="1"/>
          </p:cNvPicPr>
          <p:nvPr userDrawn="1"/>
        </p:nvPicPr>
        <p:blipFill>
          <a:blip r:embed="rId5"/>
          <a:stretch>
            <a:fillRect/>
          </a:stretch>
        </p:blipFill>
        <p:spPr>
          <a:xfrm>
            <a:off x="8979907" y="317310"/>
            <a:ext cx="618304" cy="618304"/>
          </a:xfrm>
          <a:prstGeom prst="rect">
            <a:avLst/>
          </a:prstGeom>
        </p:spPr>
      </p:pic>
      <p:pic>
        <p:nvPicPr>
          <p:cNvPr id="24" name="Picture 23" descr="Table&#10;&#10;Description automatically generated with medium confidence">
            <a:extLst>
              <a:ext uri="{FF2B5EF4-FFF2-40B4-BE49-F238E27FC236}">
                <a16:creationId xmlns:a16="http://schemas.microsoft.com/office/drawing/2014/main" id="{D1637477-6989-470B-B938-88DE78C9E0A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41339" b="79750"/>
          <a:stretch/>
        </p:blipFill>
        <p:spPr>
          <a:xfrm>
            <a:off x="0" y="0"/>
            <a:ext cx="5570220" cy="1388745"/>
          </a:xfrm>
          <a:prstGeom prst="rect">
            <a:avLst/>
          </a:prstGeom>
        </p:spPr>
      </p:pic>
      <p:sp>
        <p:nvSpPr>
          <p:cNvPr id="34" name="Text Placeholder 6">
            <a:extLst>
              <a:ext uri="{FF2B5EF4-FFF2-40B4-BE49-F238E27FC236}">
                <a16:creationId xmlns:a16="http://schemas.microsoft.com/office/drawing/2014/main" id="{54C728A3-680F-4BBA-B59C-7213DFD3B659}"/>
              </a:ext>
            </a:extLst>
          </p:cNvPr>
          <p:cNvSpPr>
            <a:spLocks noGrp="1"/>
          </p:cNvSpPr>
          <p:nvPr>
            <p:ph type="body" sz="quarter" idx="13"/>
          </p:nvPr>
        </p:nvSpPr>
        <p:spPr>
          <a:xfrm>
            <a:off x="3297038" y="3241068"/>
            <a:ext cx="2818012" cy="3097697"/>
          </a:xfrm>
          <a:prstGeom prst="rect">
            <a:avLst/>
          </a:prstGeom>
        </p:spPr>
        <p:txBody>
          <a:bodyPr>
            <a:normAutofit/>
          </a:bodyPr>
          <a:lstStyle>
            <a:lvl1pPr marL="0" indent="0">
              <a:buNone/>
              <a:defRPr sz="1200">
                <a:solidFill>
                  <a:schemeClr val="tx2"/>
                </a:solidFill>
              </a:defRPr>
            </a:lvl1pPr>
          </a:lstStyle>
          <a:p>
            <a:pPr lvl="0"/>
            <a:r>
              <a:rPr lang="en-US" dirty="0"/>
              <a:t>Click to edit Master text styles</a:t>
            </a:r>
          </a:p>
        </p:txBody>
      </p:sp>
      <p:sp>
        <p:nvSpPr>
          <p:cNvPr id="35" name="Text Placeholder 6">
            <a:extLst>
              <a:ext uri="{FF2B5EF4-FFF2-40B4-BE49-F238E27FC236}">
                <a16:creationId xmlns:a16="http://schemas.microsoft.com/office/drawing/2014/main" id="{4BF444B8-79F9-4452-8CCD-DA65FD1C2429}"/>
              </a:ext>
            </a:extLst>
          </p:cNvPr>
          <p:cNvSpPr>
            <a:spLocks noGrp="1"/>
          </p:cNvSpPr>
          <p:nvPr>
            <p:ph type="body" sz="quarter" idx="14"/>
          </p:nvPr>
        </p:nvSpPr>
        <p:spPr>
          <a:xfrm>
            <a:off x="6650901" y="3442994"/>
            <a:ext cx="2818012" cy="2889178"/>
          </a:xfrm>
          <a:prstGeom prst="rect">
            <a:avLst/>
          </a:prstGeom>
        </p:spPr>
        <p:txBody>
          <a:bodyPr>
            <a:normAutofit/>
          </a:bodyPr>
          <a:lstStyle>
            <a:lvl1pPr marL="0" indent="0">
              <a:buNone/>
              <a:defRPr sz="12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140151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9_Custom Layout">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24496143-E39F-4E7C-B61D-8DC384547FA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487E9444-F8B7-40DC-97A1-4A4692EE379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4632"/>
          <a:stretch/>
        </p:blipFill>
        <p:spPr>
          <a:xfrm>
            <a:off x="0" y="0"/>
            <a:ext cx="9906000" cy="3245776"/>
          </a:xfrm>
          <a:prstGeom prst="rect">
            <a:avLst/>
          </a:prstGeom>
        </p:spPr>
      </p:pic>
      <p:pic>
        <p:nvPicPr>
          <p:cNvPr id="6" name="Picture 5" descr="Icon&#10;&#10;Description automatically generated">
            <a:extLst>
              <a:ext uri="{FF2B5EF4-FFF2-40B4-BE49-F238E27FC236}">
                <a16:creationId xmlns:a16="http://schemas.microsoft.com/office/drawing/2014/main" id="{EF55D1C2-CB32-48C3-BC17-DB0C87A3298B}"/>
              </a:ext>
            </a:extLst>
          </p:cNvPr>
          <p:cNvPicPr>
            <a:picLocks noChangeAspect="1"/>
          </p:cNvPicPr>
          <p:nvPr userDrawn="1"/>
        </p:nvPicPr>
        <p:blipFill>
          <a:blip r:embed="rId4"/>
          <a:stretch>
            <a:fillRect/>
          </a:stretch>
        </p:blipFill>
        <p:spPr>
          <a:xfrm>
            <a:off x="8979907" y="317310"/>
            <a:ext cx="618304" cy="618304"/>
          </a:xfrm>
          <a:prstGeom prst="rect">
            <a:avLst/>
          </a:prstGeom>
        </p:spPr>
      </p:pic>
      <p:sp>
        <p:nvSpPr>
          <p:cNvPr id="7" name="Text Placeholder 6">
            <a:extLst>
              <a:ext uri="{FF2B5EF4-FFF2-40B4-BE49-F238E27FC236}">
                <a16:creationId xmlns:a16="http://schemas.microsoft.com/office/drawing/2014/main" id="{9B01A2B0-9EC4-42AD-94C6-2E6907E838F3}"/>
              </a:ext>
            </a:extLst>
          </p:cNvPr>
          <p:cNvSpPr>
            <a:spLocks noGrp="1"/>
          </p:cNvSpPr>
          <p:nvPr>
            <p:ph type="body" sz="quarter" idx="11"/>
          </p:nvPr>
        </p:nvSpPr>
        <p:spPr>
          <a:xfrm>
            <a:off x="381000" y="3319152"/>
            <a:ext cx="9148948" cy="2784765"/>
          </a:xfrm>
          <a:prstGeom prst="rect">
            <a:avLst/>
          </a:prstGeom>
        </p:spPr>
        <p:txBody>
          <a:bodyPr>
            <a:normAutofit/>
          </a:bodyPr>
          <a:lstStyle>
            <a:lvl1pPr marL="0" indent="0">
              <a:buNone/>
              <a:defRPr sz="12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2713806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0_Custom Layout">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6420DBCA-DDDF-471A-AF5F-0C065570F7B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4" name="Picture 3" descr="Graphical user interface, text, application, email&#10;&#10;Description automatically generated">
            <a:extLst>
              <a:ext uri="{FF2B5EF4-FFF2-40B4-BE49-F238E27FC236}">
                <a16:creationId xmlns:a16="http://schemas.microsoft.com/office/drawing/2014/main" id="{21D37D45-1F5F-45D4-8DE3-BA53118CBAF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2672"/>
          <a:stretch/>
        </p:blipFill>
        <p:spPr>
          <a:xfrm>
            <a:off x="0" y="0"/>
            <a:ext cx="9906000" cy="3386026"/>
          </a:xfrm>
          <a:prstGeom prst="rect">
            <a:avLst/>
          </a:prstGeom>
        </p:spPr>
      </p:pic>
      <p:pic>
        <p:nvPicPr>
          <p:cNvPr id="6" name="Picture 5" descr="Icon&#10;&#10;Description automatically generated">
            <a:extLst>
              <a:ext uri="{FF2B5EF4-FFF2-40B4-BE49-F238E27FC236}">
                <a16:creationId xmlns:a16="http://schemas.microsoft.com/office/drawing/2014/main" id="{EF55D1C2-CB32-48C3-BC17-DB0C87A3298B}"/>
              </a:ext>
            </a:extLst>
          </p:cNvPr>
          <p:cNvPicPr>
            <a:picLocks noChangeAspect="1"/>
          </p:cNvPicPr>
          <p:nvPr userDrawn="1"/>
        </p:nvPicPr>
        <p:blipFill>
          <a:blip r:embed="rId4"/>
          <a:stretch>
            <a:fillRect/>
          </a:stretch>
        </p:blipFill>
        <p:spPr>
          <a:xfrm>
            <a:off x="8979907" y="317310"/>
            <a:ext cx="618304" cy="618304"/>
          </a:xfrm>
          <a:prstGeom prst="rect">
            <a:avLst/>
          </a:prstGeom>
        </p:spPr>
      </p:pic>
      <p:sp>
        <p:nvSpPr>
          <p:cNvPr id="7" name="Text Placeholder 6">
            <a:extLst>
              <a:ext uri="{FF2B5EF4-FFF2-40B4-BE49-F238E27FC236}">
                <a16:creationId xmlns:a16="http://schemas.microsoft.com/office/drawing/2014/main" id="{9B01A2B0-9EC4-42AD-94C6-2E6907E838F3}"/>
              </a:ext>
            </a:extLst>
          </p:cNvPr>
          <p:cNvSpPr>
            <a:spLocks noGrp="1"/>
          </p:cNvSpPr>
          <p:nvPr>
            <p:ph type="body" sz="quarter" idx="11"/>
          </p:nvPr>
        </p:nvSpPr>
        <p:spPr>
          <a:xfrm>
            <a:off x="381000" y="3319152"/>
            <a:ext cx="9148948" cy="2784765"/>
          </a:xfrm>
          <a:prstGeom prst="rect">
            <a:avLst/>
          </a:prstGeom>
        </p:spPr>
        <p:txBody>
          <a:bodyPr>
            <a:normAutofit/>
          </a:bodyPr>
          <a:lstStyle>
            <a:lvl1pPr marL="0" indent="0">
              <a:buNone/>
              <a:defRPr sz="12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57168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1_Custom Layout">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C921E827-DA19-4DFE-8F70-195E31116B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4008971A-E75C-481A-A34C-12175C82D32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1602"/>
          <a:stretch/>
        </p:blipFill>
        <p:spPr>
          <a:xfrm>
            <a:off x="0" y="0"/>
            <a:ext cx="9906000" cy="3462572"/>
          </a:xfrm>
          <a:prstGeom prst="rect">
            <a:avLst/>
          </a:prstGeom>
        </p:spPr>
      </p:pic>
      <p:pic>
        <p:nvPicPr>
          <p:cNvPr id="6" name="Picture 5" descr="Icon&#10;&#10;Description automatically generated">
            <a:extLst>
              <a:ext uri="{FF2B5EF4-FFF2-40B4-BE49-F238E27FC236}">
                <a16:creationId xmlns:a16="http://schemas.microsoft.com/office/drawing/2014/main" id="{EF55D1C2-CB32-48C3-BC17-DB0C87A3298B}"/>
              </a:ext>
            </a:extLst>
          </p:cNvPr>
          <p:cNvPicPr>
            <a:picLocks noChangeAspect="1"/>
          </p:cNvPicPr>
          <p:nvPr userDrawn="1"/>
        </p:nvPicPr>
        <p:blipFill>
          <a:blip r:embed="rId4"/>
          <a:stretch>
            <a:fillRect/>
          </a:stretch>
        </p:blipFill>
        <p:spPr>
          <a:xfrm>
            <a:off x="8979907" y="317310"/>
            <a:ext cx="618304" cy="618304"/>
          </a:xfrm>
          <a:prstGeom prst="rect">
            <a:avLst/>
          </a:prstGeom>
        </p:spPr>
      </p:pic>
      <p:sp>
        <p:nvSpPr>
          <p:cNvPr id="7" name="Text Placeholder 6">
            <a:extLst>
              <a:ext uri="{FF2B5EF4-FFF2-40B4-BE49-F238E27FC236}">
                <a16:creationId xmlns:a16="http://schemas.microsoft.com/office/drawing/2014/main" id="{9B01A2B0-9EC4-42AD-94C6-2E6907E838F3}"/>
              </a:ext>
            </a:extLst>
          </p:cNvPr>
          <p:cNvSpPr>
            <a:spLocks noGrp="1"/>
          </p:cNvSpPr>
          <p:nvPr>
            <p:ph type="body" sz="quarter" idx="11"/>
          </p:nvPr>
        </p:nvSpPr>
        <p:spPr>
          <a:xfrm>
            <a:off x="381000" y="3319152"/>
            <a:ext cx="9148948" cy="2784765"/>
          </a:xfrm>
          <a:prstGeom prst="rect">
            <a:avLst/>
          </a:prstGeom>
        </p:spPr>
        <p:txBody>
          <a:bodyPr>
            <a:normAutofit/>
          </a:bodyPr>
          <a:lstStyle>
            <a:lvl1pPr marL="0" indent="0">
              <a:buNone/>
              <a:defRPr sz="12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359232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pic>
        <p:nvPicPr>
          <p:cNvPr id="12" name="Picture 11" descr="Graphical user interface, text, application, email&#10;&#10;Description automatically generated">
            <a:extLst>
              <a:ext uri="{FF2B5EF4-FFF2-40B4-BE49-F238E27FC236}">
                <a16:creationId xmlns:a16="http://schemas.microsoft.com/office/drawing/2014/main" id="{ED3BAE8B-2B60-4788-BF55-3EF4E359CE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1501"/>
          <a:stretch/>
        </p:blipFill>
        <p:spPr>
          <a:xfrm>
            <a:off x="0" y="0"/>
            <a:ext cx="9906000" cy="2038904"/>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01E65B27-4ADC-49AE-8120-2E31048AF69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9338" b="10561"/>
          <a:stretch/>
        </p:blipFill>
        <p:spPr>
          <a:xfrm>
            <a:off x="0" y="2110160"/>
            <a:ext cx="9906000" cy="4299862"/>
          </a:xfrm>
          <a:prstGeom prst="rect">
            <a:avLst/>
          </a:prstGeom>
        </p:spPr>
      </p:pic>
      <p:pic>
        <p:nvPicPr>
          <p:cNvPr id="6" name="Picture 5" descr="Shape&#10;&#10;Description automatically generated">
            <a:extLst>
              <a:ext uri="{FF2B5EF4-FFF2-40B4-BE49-F238E27FC236}">
                <a16:creationId xmlns:a16="http://schemas.microsoft.com/office/drawing/2014/main" id="{C2A3D42C-E679-4566-965C-320B45B7BB0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7" name="Picture 6" descr="Icon&#10;&#10;Description automatically generated">
            <a:extLst>
              <a:ext uri="{FF2B5EF4-FFF2-40B4-BE49-F238E27FC236}">
                <a16:creationId xmlns:a16="http://schemas.microsoft.com/office/drawing/2014/main" id="{2F9291CE-BFCC-4904-828A-56AE9D5FF01F}"/>
              </a:ext>
            </a:extLst>
          </p:cNvPr>
          <p:cNvPicPr>
            <a:picLocks noChangeAspect="1"/>
          </p:cNvPicPr>
          <p:nvPr userDrawn="1"/>
        </p:nvPicPr>
        <p:blipFill>
          <a:blip r:embed="rId5"/>
          <a:stretch>
            <a:fillRect/>
          </a:stretch>
        </p:blipFill>
        <p:spPr>
          <a:xfrm>
            <a:off x="8979907" y="317310"/>
            <a:ext cx="618304" cy="618304"/>
          </a:xfrm>
          <a:prstGeom prst="rect">
            <a:avLst/>
          </a:prstGeom>
        </p:spPr>
      </p:pic>
      <p:sp>
        <p:nvSpPr>
          <p:cNvPr id="9" name="Text Placeholder 6">
            <a:extLst>
              <a:ext uri="{FF2B5EF4-FFF2-40B4-BE49-F238E27FC236}">
                <a16:creationId xmlns:a16="http://schemas.microsoft.com/office/drawing/2014/main" id="{1090E9C4-9C7A-4EED-AE00-EBE30A637E65}"/>
              </a:ext>
            </a:extLst>
          </p:cNvPr>
          <p:cNvSpPr>
            <a:spLocks noGrp="1"/>
          </p:cNvSpPr>
          <p:nvPr>
            <p:ph type="body" sz="quarter" idx="11"/>
          </p:nvPr>
        </p:nvSpPr>
        <p:spPr>
          <a:xfrm>
            <a:off x="336550" y="3354930"/>
            <a:ext cx="4254499" cy="2869289"/>
          </a:xfrm>
          <a:prstGeom prst="rect">
            <a:avLst/>
          </a:prstGeom>
        </p:spPr>
        <p:txBody>
          <a:bodyPr>
            <a:normAutofit/>
          </a:bodyPr>
          <a:lstStyle>
            <a:lvl1pPr marL="0" indent="0">
              <a:buNone/>
              <a:defRPr sz="1200">
                <a:solidFill>
                  <a:schemeClr val="tx2"/>
                </a:solidFill>
              </a:defRPr>
            </a:lvl1pPr>
          </a:lstStyle>
          <a:p>
            <a:pPr lvl="0"/>
            <a:r>
              <a:rPr lang="en-US" dirty="0"/>
              <a:t>Click to edit Master text styles</a:t>
            </a:r>
          </a:p>
        </p:txBody>
      </p:sp>
      <p:sp>
        <p:nvSpPr>
          <p:cNvPr id="10" name="Text Placeholder 6">
            <a:extLst>
              <a:ext uri="{FF2B5EF4-FFF2-40B4-BE49-F238E27FC236}">
                <a16:creationId xmlns:a16="http://schemas.microsoft.com/office/drawing/2014/main" id="{5BE2ED37-58BE-4BCE-B200-195335DD8F9E}"/>
              </a:ext>
            </a:extLst>
          </p:cNvPr>
          <p:cNvSpPr>
            <a:spLocks noGrp="1"/>
          </p:cNvSpPr>
          <p:nvPr>
            <p:ph type="body" sz="quarter" idx="12"/>
          </p:nvPr>
        </p:nvSpPr>
        <p:spPr>
          <a:xfrm>
            <a:off x="4932362" y="3357060"/>
            <a:ext cx="4181475" cy="2869289"/>
          </a:xfrm>
          <a:prstGeom prst="rect">
            <a:avLst/>
          </a:prstGeom>
        </p:spPr>
        <p:txBody>
          <a:bodyPr>
            <a:normAutofit/>
          </a:bodyPr>
          <a:lstStyle>
            <a:lvl1pPr marL="0" indent="0">
              <a:buNone/>
              <a:defRPr sz="1200">
                <a:solidFill>
                  <a:schemeClr val="tx2"/>
                </a:solidFill>
              </a:defRPr>
            </a:lvl1pPr>
          </a:lstStyle>
          <a:p>
            <a:pPr lvl="0"/>
            <a:r>
              <a:rPr lang="en-US" dirty="0"/>
              <a:t>Click to edit Master text styles</a:t>
            </a:r>
          </a:p>
        </p:txBody>
      </p:sp>
      <p:pic>
        <p:nvPicPr>
          <p:cNvPr id="11" name="Picture 10" descr="Graphical user interface, text, application, email&#10;&#10;Description automatically generated">
            <a:extLst>
              <a:ext uri="{FF2B5EF4-FFF2-40B4-BE49-F238E27FC236}">
                <a16:creationId xmlns:a16="http://schemas.microsoft.com/office/drawing/2014/main" id="{BD9EE5B4-69D0-4CB1-8E20-3305EC2CE65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3406" b="80589"/>
          <a:stretch/>
        </p:blipFill>
        <p:spPr>
          <a:xfrm>
            <a:off x="0" y="0"/>
            <a:ext cx="6596743" cy="1388745"/>
          </a:xfrm>
          <a:prstGeom prst="rect">
            <a:avLst/>
          </a:prstGeom>
        </p:spPr>
      </p:pic>
    </p:spTree>
    <p:extLst>
      <p:ext uri="{BB962C8B-B14F-4D97-AF65-F5344CB8AC3E}">
        <p14:creationId xmlns:p14="http://schemas.microsoft.com/office/powerpoint/2010/main" val="2458959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2417CE5C-0168-4412-ADD0-E04736CD75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495692" cy="6858000"/>
          </a:xfrm>
          <a:prstGeom prst="rect">
            <a:avLst/>
          </a:prstGeom>
        </p:spPr>
      </p:pic>
      <p:pic>
        <p:nvPicPr>
          <p:cNvPr id="7" name="Picture 6" descr="Shape, arrow&#10;&#10;Description automatically generated">
            <a:extLst>
              <a:ext uri="{FF2B5EF4-FFF2-40B4-BE49-F238E27FC236}">
                <a16:creationId xmlns:a16="http://schemas.microsoft.com/office/drawing/2014/main" id="{1AFF216D-FB34-42C9-B85F-DC4AD1756C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069" y="0"/>
            <a:ext cx="9699607" cy="6858000"/>
          </a:xfrm>
          <a:prstGeom prst="rect">
            <a:avLst/>
          </a:prstGeom>
        </p:spPr>
      </p:pic>
      <p:sp>
        <p:nvSpPr>
          <p:cNvPr id="5" name="Rectangle 4">
            <a:hlinkClick r:id="rId4" action="ppaction://hlinksldjump"/>
            <a:extLst>
              <a:ext uri="{FF2B5EF4-FFF2-40B4-BE49-F238E27FC236}">
                <a16:creationId xmlns:a16="http://schemas.microsoft.com/office/drawing/2014/main" id="{092A0906-A88B-4D9E-92A0-1FE1DB0FDA1A}"/>
              </a:ext>
            </a:extLst>
          </p:cNvPr>
          <p:cNvSpPr/>
          <p:nvPr userDrawn="1"/>
        </p:nvSpPr>
        <p:spPr>
          <a:xfrm>
            <a:off x="199292" y="1383323"/>
            <a:ext cx="6494585" cy="310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141346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pic>
        <p:nvPicPr>
          <p:cNvPr id="10" name="Picture 9" descr="Graphical user interface, text, application, email&#10;&#10;Description automatically generated">
            <a:extLst>
              <a:ext uri="{FF2B5EF4-FFF2-40B4-BE49-F238E27FC236}">
                <a16:creationId xmlns:a16="http://schemas.microsoft.com/office/drawing/2014/main" id="{739F0C14-4FD3-48CF-9EE5-45AAED65691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1501"/>
          <a:stretch/>
        </p:blipFill>
        <p:spPr>
          <a:xfrm>
            <a:off x="0" y="0"/>
            <a:ext cx="9906000" cy="2038904"/>
          </a:xfrm>
          <a:prstGeom prst="rect">
            <a:avLst/>
          </a:prstGeom>
        </p:spPr>
      </p:pic>
      <p:pic>
        <p:nvPicPr>
          <p:cNvPr id="12" name="Picture 11" descr="Graphical user interface, text, application, email&#10;&#10;Description automatically generated">
            <a:extLst>
              <a:ext uri="{FF2B5EF4-FFF2-40B4-BE49-F238E27FC236}">
                <a16:creationId xmlns:a16="http://schemas.microsoft.com/office/drawing/2014/main" id="{78B1BE8F-D082-4940-A8D0-014CC652CFA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9338" b="10560"/>
          <a:stretch/>
        </p:blipFill>
        <p:spPr>
          <a:xfrm>
            <a:off x="0" y="2110160"/>
            <a:ext cx="9906000" cy="4299862"/>
          </a:xfrm>
          <a:prstGeom prst="rect">
            <a:avLst/>
          </a:prstGeom>
        </p:spPr>
      </p:pic>
      <p:pic>
        <p:nvPicPr>
          <p:cNvPr id="6" name="Picture 5" descr="Shape&#10;&#10;Description automatically generated">
            <a:extLst>
              <a:ext uri="{FF2B5EF4-FFF2-40B4-BE49-F238E27FC236}">
                <a16:creationId xmlns:a16="http://schemas.microsoft.com/office/drawing/2014/main" id="{C2A3D42C-E679-4566-965C-320B45B7BB0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7" name="Picture 6" descr="Icon&#10;&#10;Description automatically generated">
            <a:extLst>
              <a:ext uri="{FF2B5EF4-FFF2-40B4-BE49-F238E27FC236}">
                <a16:creationId xmlns:a16="http://schemas.microsoft.com/office/drawing/2014/main" id="{2F9291CE-BFCC-4904-828A-56AE9D5FF01F}"/>
              </a:ext>
            </a:extLst>
          </p:cNvPr>
          <p:cNvPicPr>
            <a:picLocks noChangeAspect="1"/>
          </p:cNvPicPr>
          <p:nvPr userDrawn="1"/>
        </p:nvPicPr>
        <p:blipFill>
          <a:blip r:embed="rId5"/>
          <a:stretch>
            <a:fillRect/>
          </a:stretch>
        </p:blipFill>
        <p:spPr>
          <a:xfrm>
            <a:off x="8979907" y="317310"/>
            <a:ext cx="618304" cy="618304"/>
          </a:xfrm>
          <a:prstGeom prst="rect">
            <a:avLst/>
          </a:prstGeom>
        </p:spPr>
      </p:pic>
      <p:sp>
        <p:nvSpPr>
          <p:cNvPr id="13" name="Text Placeholder 6">
            <a:extLst>
              <a:ext uri="{FF2B5EF4-FFF2-40B4-BE49-F238E27FC236}">
                <a16:creationId xmlns:a16="http://schemas.microsoft.com/office/drawing/2014/main" id="{9A1FD344-6850-4297-AF49-0A47E6752B4D}"/>
              </a:ext>
            </a:extLst>
          </p:cNvPr>
          <p:cNvSpPr>
            <a:spLocks noGrp="1"/>
          </p:cNvSpPr>
          <p:nvPr>
            <p:ph type="body" sz="quarter" idx="11"/>
          </p:nvPr>
        </p:nvSpPr>
        <p:spPr>
          <a:xfrm>
            <a:off x="336550" y="3354930"/>
            <a:ext cx="4254499" cy="2869289"/>
          </a:xfrm>
          <a:prstGeom prst="rect">
            <a:avLst/>
          </a:prstGeom>
        </p:spPr>
        <p:txBody>
          <a:bodyPr>
            <a:normAutofit/>
          </a:bodyPr>
          <a:lstStyle>
            <a:lvl1pPr marL="0" indent="0">
              <a:buNone/>
              <a:defRPr sz="1200">
                <a:solidFill>
                  <a:schemeClr val="tx2"/>
                </a:solidFill>
              </a:defRPr>
            </a:lvl1pPr>
          </a:lstStyle>
          <a:p>
            <a:pPr lvl="0"/>
            <a:r>
              <a:rPr lang="en-US" dirty="0"/>
              <a:t>Click to edit Master text styles</a:t>
            </a:r>
          </a:p>
        </p:txBody>
      </p:sp>
      <p:sp>
        <p:nvSpPr>
          <p:cNvPr id="14" name="Text Placeholder 6">
            <a:extLst>
              <a:ext uri="{FF2B5EF4-FFF2-40B4-BE49-F238E27FC236}">
                <a16:creationId xmlns:a16="http://schemas.microsoft.com/office/drawing/2014/main" id="{7950685E-B526-4E71-98A4-784EE6827454}"/>
              </a:ext>
            </a:extLst>
          </p:cNvPr>
          <p:cNvSpPr>
            <a:spLocks noGrp="1"/>
          </p:cNvSpPr>
          <p:nvPr>
            <p:ph type="body" sz="quarter" idx="12"/>
          </p:nvPr>
        </p:nvSpPr>
        <p:spPr>
          <a:xfrm>
            <a:off x="4932362" y="3357060"/>
            <a:ext cx="4181475" cy="2869289"/>
          </a:xfrm>
          <a:prstGeom prst="rect">
            <a:avLst/>
          </a:prstGeom>
        </p:spPr>
        <p:txBody>
          <a:bodyPr>
            <a:normAutofit/>
          </a:bodyPr>
          <a:lstStyle>
            <a:lvl1pPr marL="0" indent="0">
              <a:buNone/>
              <a:defRPr sz="12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3092808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4_Custom Layout">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ED5F4304-9F03-4AE0-95DB-9B184560609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0CCD2C51-728F-4328-970E-766B7BEC8A6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4545"/>
          <a:stretch/>
        </p:blipFill>
        <p:spPr>
          <a:xfrm>
            <a:off x="0" y="0"/>
            <a:ext cx="9906000" cy="3251970"/>
          </a:xfrm>
          <a:prstGeom prst="rect">
            <a:avLst/>
          </a:prstGeom>
        </p:spPr>
      </p:pic>
      <p:sp>
        <p:nvSpPr>
          <p:cNvPr id="6" name="Text Placeholder 6">
            <a:extLst>
              <a:ext uri="{FF2B5EF4-FFF2-40B4-BE49-F238E27FC236}">
                <a16:creationId xmlns:a16="http://schemas.microsoft.com/office/drawing/2014/main" id="{B351AE4D-F932-48AA-846E-A974A8B54238}"/>
              </a:ext>
            </a:extLst>
          </p:cNvPr>
          <p:cNvSpPr>
            <a:spLocks noGrp="1"/>
          </p:cNvSpPr>
          <p:nvPr>
            <p:ph type="body" sz="quarter" idx="11"/>
          </p:nvPr>
        </p:nvSpPr>
        <p:spPr>
          <a:xfrm>
            <a:off x="381000" y="3258164"/>
            <a:ext cx="9148948" cy="2845753"/>
          </a:xfrm>
          <a:prstGeom prst="rect">
            <a:avLst/>
          </a:prstGeom>
        </p:spPr>
        <p:txBody>
          <a:bodyPr>
            <a:normAutofit/>
          </a:bodyPr>
          <a:lstStyle>
            <a:lvl1pPr marL="0" indent="0">
              <a:buNone/>
              <a:defRPr sz="1200">
                <a:solidFill>
                  <a:schemeClr val="tx2"/>
                </a:solidFill>
              </a:defRPr>
            </a:lvl1pPr>
          </a:lstStyle>
          <a:p>
            <a:pPr lvl="0"/>
            <a:r>
              <a:rPr lang="en-US" dirty="0"/>
              <a:t>Click to edit Master text styles</a:t>
            </a:r>
          </a:p>
        </p:txBody>
      </p:sp>
      <p:pic>
        <p:nvPicPr>
          <p:cNvPr id="7" name="Picture 6" descr="Icon&#10;&#10;Description automatically generated">
            <a:extLst>
              <a:ext uri="{FF2B5EF4-FFF2-40B4-BE49-F238E27FC236}">
                <a16:creationId xmlns:a16="http://schemas.microsoft.com/office/drawing/2014/main" id="{C957B1B2-A26A-47F8-ABF6-D318E0F86D81}"/>
              </a:ext>
            </a:extLst>
          </p:cNvPr>
          <p:cNvPicPr>
            <a:picLocks noChangeAspect="1"/>
          </p:cNvPicPr>
          <p:nvPr userDrawn="1"/>
        </p:nvPicPr>
        <p:blipFill>
          <a:blip r:embed="rId4"/>
          <a:stretch>
            <a:fillRect/>
          </a:stretch>
        </p:blipFill>
        <p:spPr>
          <a:xfrm>
            <a:off x="8979907" y="317310"/>
            <a:ext cx="618304" cy="618304"/>
          </a:xfrm>
          <a:prstGeom prst="rect">
            <a:avLst/>
          </a:prstGeom>
        </p:spPr>
      </p:pic>
    </p:spTree>
    <p:extLst>
      <p:ext uri="{BB962C8B-B14F-4D97-AF65-F5344CB8AC3E}">
        <p14:creationId xmlns:p14="http://schemas.microsoft.com/office/powerpoint/2010/main" val="649886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2_Custom Layout">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0B9B3C48-4E55-4588-AF66-5BCA83ECC63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694F6FCE-909A-4E7E-BE21-E9B8D91AA19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4459"/>
          <a:stretch/>
        </p:blipFill>
        <p:spPr>
          <a:xfrm>
            <a:off x="0" y="0"/>
            <a:ext cx="9906000" cy="3258164"/>
          </a:xfrm>
          <a:prstGeom prst="rect">
            <a:avLst/>
          </a:prstGeom>
        </p:spPr>
      </p:pic>
      <p:sp>
        <p:nvSpPr>
          <p:cNvPr id="6" name="Text Placeholder 6">
            <a:extLst>
              <a:ext uri="{FF2B5EF4-FFF2-40B4-BE49-F238E27FC236}">
                <a16:creationId xmlns:a16="http://schemas.microsoft.com/office/drawing/2014/main" id="{B351AE4D-F932-48AA-846E-A974A8B54238}"/>
              </a:ext>
            </a:extLst>
          </p:cNvPr>
          <p:cNvSpPr>
            <a:spLocks noGrp="1"/>
          </p:cNvSpPr>
          <p:nvPr>
            <p:ph type="body" sz="quarter" idx="11"/>
          </p:nvPr>
        </p:nvSpPr>
        <p:spPr>
          <a:xfrm>
            <a:off x="381000" y="3258164"/>
            <a:ext cx="9148948" cy="2845753"/>
          </a:xfrm>
          <a:prstGeom prst="rect">
            <a:avLst/>
          </a:prstGeom>
        </p:spPr>
        <p:txBody>
          <a:bodyPr>
            <a:normAutofit/>
          </a:bodyPr>
          <a:lstStyle>
            <a:lvl1pPr marL="0" indent="0">
              <a:buNone/>
              <a:defRPr sz="1200">
                <a:solidFill>
                  <a:schemeClr val="tx2"/>
                </a:solidFill>
              </a:defRPr>
            </a:lvl1pPr>
          </a:lstStyle>
          <a:p>
            <a:pPr lvl="0"/>
            <a:r>
              <a:rPr lang="en-US" dirty="0"/>
              <a:t>Click to edit Master text styles</a:t>
            </a:r>
          </a:p>
        </p:txBody>
      </p:sp>
      <p:pic>
        <p:nvPicPr>
          <p:cNvPr id="7" name="Picture 6" descr="Icon&#10;&#10;Description automatically generated">
            <a:extLst>
              <a:ext uri="{FF2B5EF4-FFF2-40B4-BE49-F238E27FC236}">
                <a16:creationId xmlns:a16="http://schemas.microsoft.com/office/drawing/2014/main" id="{C5702AF7-B0F7-440D-857E-F0FE5C514044}"/>
              </a:ext>
            </a:extLst>
          </p:cNvPr>
          <p:cNvPicPr>
            <a:picLocks noChangeAspect="1"/>
          </p:cNvPicPr>
          <p:nvPr userDrawn="1"/>
        </p:nvPicPr>
        <p:blipFill>
          <a:blip r:embed="rId4"/>
          <a:stretch>
            <a:fillRect/>
          </a:stretch>
        </p:blipFill>
        <p:spPr>
          <a:xfrm>
            <a:off x="8979907" y="317310"/>
            <a:ext cx="618304" cy="618304"/>
          </a:xfrm>
          <a:prstGeom prst="rect">
            <a:avLst/>
          </a:prstGeom>
        </p:spPr>
      </p:pic>
    </p:spTree>
    <p:extLst>
      <p:ext uri="{BB962C8B-B14F-4D97-AF65-F5344CB8AC3E}">
        <p14:creationId xmlns:p14="http://schemas.microsoft.com/office/powerpoint/2010/main" val="10170947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0C40EB3D-F15C-422E-A82D-E93F1A5661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4" name="Picture 3" descr="Graphical user interface, text, application, email&#10;&#10;Description automatically generated">
            <a:extLst>
              <a:ext uri="{FF2B5EF4-FFF2-40B4-BE49-F238E27FC236}">
                <a16:creationId xmlns:a16="http://schemas.microsoft.com/office/drawing/2014/main" id="{3F00E3A1-A063-4F5F-80FE-2B6EA156EA0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4719"/>
          <a:stretch/>
        </p:blipFill>
        <p:spPr>
          <a:xfrm>
            <a:off x="-1" y="0"/>
            <a:ext cx="9905999" cy="3239581"/>
          </a:xfrm>
          <a:prstGeom prst="rect">
            <a:avLst/>
          </a:prstGeom>
        </p:spPr>
      </p:pic>
      <p:sp>
        <p:nvSpPr>
          <p:cNvPr id="6" name="Text Placeholder 6">
            <a:extLst>
              <a:ext uri="{FF2B5EF4-FFF2-40B4-BE49-F238E27FC236}">
                <a16:creationId xmlns:a16="http://schemas.microsoft.com/office/drawing/2014/main" id="{B351AE4D-F932-48AA-846E-A974A8B54238}"/>
              </a:ext>
            </a:extLst>
          </p:cNvPr>
          <p:cNvSpPr>
            <a:spLocks noGrp="1"/>
          </p:cNvSpPr>
          <p:nvPr>
            <p:ph type="body" sz="quarter" idx="11"/>
          </p:nvPr>
        </p:nvSpPr>
        <p:spPr>
          <a:xfrm>
            <a:off x="381000" y="3258164"/>
            <a:ext cx="9148948" cy="2845753"/>
          </a:xfrm>
          <a:prstGeom prst="rect">
            <a:avLst/>
          </a:prstGeom>
        </p:spPr>
        <p:txBody>
          <a:bodyPr>
            <a:normAutofit/>
          </a:bodyPr>
          <a:lstStyle>
            <a:lvl1pPr marL="0" indent="0">
              <a:buNone/>
              <a:defRPr sz="1200">
                <a:solidFill>
                  <a:schemeClr val="tx2"/>
                </a:solidFill>
              </a:defRPr>
            </a:lvl1pPr>
          </a:lstStyle>
          <a:p>
            <a:pPr lvl="0"/>
            <a:r>
              <a:rPr lang="en-US" dirty="0"/>
              <a:t>Click to edit Master text styles</a:t>
            </a:r>
          </a:p>
        </p:txBody>
      </p:sp>
      <p:pic>
        <p:nvPicPr>
          <p:cNvPr id="7" name="Picture 6" descr="Icon&#10;&#10;Description automatically generated">
            <a:extLst>
              <a:ext uri="{FF2B5EF4-FFF2-40B4-BE49-F238E27FC236}">
                <a16:creationId xmlns:a16="http://schemas.microsoft.com/office/drawing/2014/main" id="{8EE66B42-2B22-4C9F-9A6E-6BE1C4E67D02}"/>
              </a:ext>
            </a:extLst>
          </p:cNvPr>
          <p:cNvPicPr>
            <a:picLocks noChangeAspect="1"/>
          </p:cNvPicPr>
          <p:nvPr userDrawn="1"/>
        </p:nvPicPr>
        <p:blipFill>
          <a:blip r:embed="rId4"/>
          <a:stretch>
            <a:fillRect/>
          </a:stretch>
        </p:blipFill>
        <p:spPr>
          <a:xfrm>
            <a:off x="8979907" y="317310"/>
            <a:ext cx="618304" cy="618304"/>
          </a:xfrm>
          <a:prstGeom prst="rect">
            <a:avLst/>
          </a:prstGeom>
        </p:spPr>
      </p:pic>
    </p:spTree>
    <p:extLst>
      <p:ext uri="{BB962C8B-B14F-4D97-AF65-F5344CB8AC3E}">
        <p14:creationId xmlns:p14="http://schemas.microsoft.com/office/powerpoint/2010/main" val="2011766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9" name="Picture 8" descr="Shape, arrow&#10;&#10;Description automatically generated">
            <a:extLst>
              <a:ext uri="{FF2B5EF4-FFF2-40B4-BE49-F238E27FC236}">
                <a16:creationId xmlns:a16="http://schemas.microsoft.com/office/drawing/2014/main" id="{689AA663-2862-465F-BCA6-BC42E458B8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69" y="0"/>
            <a:ext cx="9699607" cy="6858000"/>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F079FD94-AB98-4610-AF8E-CC35957BFF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9691" b="86496"/>
          <a:stretch/>
        </p:blipFill>
        <p:spPr>
          <a:xfrm>
            <a:off x="0" y="0"/>
            <a:ext cx="3827585" cy="926123"/>
          </a:xfrm>
          <a:prstGeom prst="rect">
            <a:avLst/>
          </a:prstGeom>
        </p:spPr>
      </p:pic>
      <p:sp>
        <p:nvSpPr>
          <p:cNvPr id="7" name="Content Placeholder 2">
            <a:extLst>
              <a:ext uri="{FF2B5EF4-FFF2-40B4-BE49-F238E27FC236}">
                <a16:creationId xmlns:a16="http://schemas.microsoft.com/office/drawing/2014/main" id="{3660FE59-B754-4E8F-A67D-6F98B8AA2AE1}"/>
              </a:ext>
            </a:extLst>
          </p:cNvPr>
          <p:cNvSpPr>
            <a:spLocks noGrp="1"/>
          </p:cNvSpPr>
          <p:nvPr>
            <p:ph sz="half" idx="1"/>
          </p:nvPr>
        </p:nvSpPr>
        <p:spPr>
          <a:xfrm>
            <a:off x="297840" y="1133110"/>
            <a:ext cx="4554414" cy="5033228"/>
          </a:xfrm>
          <a:prstGeom prst="rect">
            <a:avLst/>
          </a:prstGeom>
        </p:spPr>
        <p:txBody>
          <a:bodyPr/>
          <a:lstStyle>
            <a:lvl1pPr>
              <a:defRPr sz="1200">
                <a:solidFill>
                  <a:schemeClr val="tx2"/>
                </a:solidFill>
              </a:defRPr>
            </a:lvl1pPr>
          </a:lstStyle>
          <a:p>
            <a:pPr lvl="0"/>
            <a:r>
              <a:rPr lang="en-US" dirty="0"/>
              <a:t>Click to edit Master text styles</a:t>
            </a:r>
          </a:p>
        </p:txBody>
      </p:sp>
      <p:sp>
        <p:nvSpPr>
          <p:cNvPr id="8" name="Content Placeholder 3">
            <a:extLst>
              <a:ext uri="{FF2B5EF4-FFF2-40B4-BE49-F238E27FC236}">
                <a16:creationId xmlns:a16="http://schemas.microsoft.com/office/drawing/2014/main" id="{C54151E7-EECF-4D23-BC73-6C1269D7D58C}"/>
              </a:ext>
            </a:extLst>
          </p:cNvPr>
          <p:cNvSpPr>
            <a:spLocks noGrp="1"/>
          </p:cNvSpPr>
          <p:nvPr>
            <p:ph sz="half" idx="2"/>
          </p:nvPr>
        </p:nvSpPr>
        <p:spPr>
          <a:xfrm>
            <a:off x="5142893" y="1133110"/>
            <a:ext cx="4554415" cy="5033228"/>
          </a:xfrm>
          <a:prstGeom prst="rect">
            <a:avLst/>
          </a:prstGeom>
        </p:spPr>
        <p:txBody>
          <a:bodyPr>
            <a:normAutofit/>
          </a:bodyPr>
          <a:lstStyle>
            <a:lvl1pPr>
              <a:defRPr sz="1200">
                <a:solidFill>
                  <a:schemeClr val="tx2"/>
                </a:solidFill>
              </a:defRPr>
            </a:lvl1pPr>
            <a:lvl2pPr marL="628643" indent="-171450">
              <a:buFont typeface="Arial" panose="020B0604020202020204" pitchFamily="34" charset="0"/>
              <a:buChar char="•"/>
              <a:defRPr sz="1100">
                <a:solidFill>
                  <a:schemeClr val="tx2"/>
                </a:solidFill>
              </a:defRPr>
            </a:lvl2pPr>
          </a:lstStyle>
          <a:p>
            <a:pPr lvl="0"/>
            <a:r>
              <a:rPr lang="en-US" dirty="0"/>
              <a:t>Click to edit Master text styles</a:t>
            </a:r>
          </a:p>
          <a:p>
            <a:pPr lvl="1"/>
            <a:endParaRPr lang="en-GB" dirty="0"/>
          </a:p>
        </p:txBody>
      </p:sp>
      <p:pic>
        <p:nvPicPr>
          <p:cNvPr id="11" name="Picture 10" descr="Icon&#10;&#10;Description automatically generated">
            <a:extLst>
              <a:ext uri="{FF2B5EF4-FFF2-40B4-BE49-F238E27FC236}">
                <a16:creationId xmlns:a16="http://schemas.microsoft.com/office/drawing/2014/main" id="{07B3F16E-D5CF-45D4-862B-D5E080DB555F}"/>
              </a:ext>
            </a:extLst>
          </p:cNvPr>
          <p:cNvPicPr>
            <a:picLocks noChangeAspect="1"/>
          </p:cNvPicPr>
          <p:nvPr userDrawn="1"/>
        </p:nvPicPr>
        <p:blipFill>
          <a:blip r:embed="rId4"/>
          <a:stretch>
            <a:fillRect/>
          </a:stretch>
        </p:blipFill>
        <p:spPr>
          <a:xfrm>
            <a:off x="8979907" y="317310"/>
            <a:ext cx="618304" cy="618304"/>
          </a:xfrm>
          <a:prstGeom prst="rect">
            <a:avLst/>
          </a:prstGeom>
        </p:spPr>
      </p:pic>
    </p:spTree>
    <p:extLst>
      <p:ext uri="{BB962C8B-B14F-4D97-AF65-F5344CB8AC3E}">
        <p14:creationId xmlns:p14="http://schemas.microsoft.com/office/powerpoint/2010/main" val="3471871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4D4F2DFA-5D6B-4224-8C7D-8AC0CCF25B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9842" y="-296334"/>
            <a:ext cx="10115842" cy="7154334"/>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944EC3F7-05CE-46BC-A923-99A7B8A559F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27903" b="32987"/>
          <a:stretch/>
        </p:blipFill>
        <p:spPr>
          <a:xfrm>
            <a:off x="0" y="0"/>
            <a:ext cx="6846125" cy="4595751"/>
          </a:xfrm>
          <a:prstGeom prst="rect">
            <a:avLst/>
          </a:prstGeom>
        </p:spPr>
      </p:pic>
    </p:spTree>
    <p:extLst>
      <p:ext uri="{BB962C8B-B14F-4D97-AF65-F5344CB8AC3E}">
        <p14:creationId xmlns:p14="http://schemas.microsoft.com/office/powerpoint/2010/main" val="10252294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pic>
        <p:nvPicPr>
          <p:cNvPr id="11" name="Picture 10" descr="Shape&#10;&#10;Description automatically generated">
            <a:extLst>
              <a:ext uri="{FF2B5EF4-FFF2-40B4-BE49-F238E27FC236}">
                <a16:creationId xmlns:a16="http://schemas.microsoft.com/office/drawing/2014/main" id="{9CED4C27-6849-41BD-ADAA-45921B3FC18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72" r="5109" b="236"/>
          <a:stretch/>
        </p:blipFill>
        <p:spPr>
          <a:xfrm>
            <a:off x="-2304" y="0"/>
            <a:ext cx="9908304" cy="6858000"/>
          </a:xfrm>
          <a:prstGeom prst="rect">
            <a:avLst/>
          </a:prstGeom>
        </p:spPr>
      </p:pic>
      <p:pic>
        <p:nvPicPr>
          <p:cNvPr id="3" name="Picture 2" descr="Timeline&#10;&#10;Description automatically generated with medium confidence">
            <a:extLst>
              <a:ext uri="{FF2B5EF4-FFF2-40B4-BE49-F238E27FC236}">
                <a16:creationId xmlns:a16="http://schemas.microsoft.com/office/drawing/2014/main" id="{ED5DA966-59E9-465F-8628-6655CC02AD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1914" b="78376"/>
          <a:stretch/>
        </p:blipFill>
        <p:spPr>
          <a:xfrm>
            <a:off x="0" y="0"/>
            <a:ext cx="4566062" cy="1482969"/>
          </a:xfrm>
          <a:prstGeom prst="rect">
            <a:avLst/>
          </a:prstGeom>
        </p:spPr>
      </p:pic>
      <p:pic>
        <p:nvPicPr>
          <p:cNvPr id="9" name="Picture 8">
            <a:extLst>
              <a:ext uri="{FF2B5EF4-FFF2-40B4-BE49-F238E27FC236}">
                <a16:creationId xmlns:a16="http://schemas.microsoft.com/office/drawing/2014/main" id="{E2E53726-7C8C-4C06-B5A6-16FE3605A0BC}"/>
              </a:ext>
            </a:extLst>
          </p:cNvPr>
          <p:cNvPicPr>
            <a:picLocks noChangeAspect="1"/>
          </p:cNvPicPr>
          <p:nvPr userDrawn="1"/>
        </p:nvPicPr>
        <p:blipFill>
          <a:blip r:embed="rId4"/>
          <a:srcRect/>
          <a:stretch/>
        </p:blipFill>
        <p:spPr>
          <a:xfrm>
            <a:off x="281384" y="200079"/>
            <a:ext cx="618304" cy="618304"/>
          </a:xfrm>
          <a:prstGeom prst="rect">
            <a:avLst/>
          </a:prstGeom>
        </p:spPr>
      </p:pic>
      <p:sp>
        <p:nvSpPr>
          <p:cNvPr id="5" name="Text Placeholder 2">
            <a:extLst>
              <a:ext uri="{FF2B5EF4-FFF2-40B4-BE49-F238E27FC236}">
                <a16:creationId xmlns:a16="http://schemas.microsoft.com/office/drawing/2014/main" id="{FC7F6510-4539-4D40-9A56-2DF53E012873}"/>
              </a:ext>
            </a:extLst>
          </p:cNvPr>
          <p:cNvSpPr>
            <a:spLocks noGrp="1"/>
          </p:cNvSpPr>
          <p:nvPr>
            <p:ph type="body" sz="quarter" idx="10"/>
          </p:nvPr>
        </p:nvSpPr>
        <p:spPr>
          <a:xfrm>
            <a:off x="4804311" y="249238"/>
            <a:ext cx="4532313" cy="985837"/>
          </a:xfrm>
        </p:spPr>
        <p:txBody>
          <a:bodyPr>
            <a:normAutofit/>
          </a:bodyPr>
          <a:lstStyle>
            <a:lvl1pPr>
              <a:defRPr sz="12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731833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pic>
        <p:nvPicPr>
          <p:cNvPr id="15" name="Picture 14" descr="A picture containing text, businesscard, screenshot&#10;&#10;Description automatically generated">
            <a:extLst>
              <a:ext uri="{FF2B5EF4-FFF2-40B4-BE49-F238E27FC236}">
                <a16:creationId xmlns:a16="http://schemas.microsoft.com/office/drawing/2014/main" id="{1C5D99E3-AE64-4F46-A2AF-003348C097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8225" b="15066"/>
          <a:stretch/>
        </p:blipFill>
        <p:spPr>
          <a:xfrm>
            <a:off x="205154" y="1484415"/>
            <a:ext cx="9495692" cy="3889169"/>
          </a:xfrm>
          <a:prstGeom prst="rect">
            <a:avLst/>
          </a:prstGeom>
        </p:spPr>
      </p:pic>
      <p:pic>
        <p:nvPicPr>
          <p:cNvPr id="4" name="Picture 3" descr="A picture containing text, businesscard, screenshot&#10;&#10;Description automatically generated">
            <a:extLst>
              <a:ext uri="{FF2B5EF4-FFF2-40B4-BE49-F238E27FC236}">
                <a16:creationId xmlns:a16="http://schemas.microsoft.com/office/drawing/2014/main" id="{DB18B192-1E20-4998-A0CF-B5CFC93CA3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5152"/>
          <a:stretch/>
        </p:blipFill>
        <p:spPr>
          <a:xfrm>
            <a:off x="205154" y="0"/>
            <a:ext cx="9495692" cy="1018309"/>
          </a:xfrm>
          <a:prstGeom prst="rect">
            <a:avLst/>
          </a:prstGeom>
        </p:spPr>
      </p:pic>
      <p:pic>
        <p:nvPicPr>
          <p:cNvPr id="43" name="Picture 42" descr="Shape&#10;&#10;Description automatically generated">
            <a:extLst>
              <a:ext uri="{FF2B5EF4-FFF2-40B4-BE49-F238E27FC236}">
                <a16:creationId xmlns:a16="http://schemas.microsoft.com/office/drawing/2014/main" id="{43415054-68CA-44FC-80C5-09B1CEA48B5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sp>
        <p:nvSpPr>
          <p:cNvPr id="9" name="Text Placeholder 6">
            <a:extLst>
              <a:ext uri="{FF2B5EF4-FFF2-40B4-BE49-F238E27FC236}">
                <a16:creationId xmlns:a16="http://schemas.microsoft.com/office/drawing/2014/main" id="{BB30E63B-E767-4382-95A9-BC2099FBB570}"/>
              </a:ext>
            </a:extLst>
          </p:cNvPr>
          <p:cNvSpPr>
            <a:spLocks noGrp="1"/>
          </p:cNvSpPr>
          <p:nvPr>
            <p:ph type="body" sz="quarter" idx="11" hasCustomPrompt="1"/>
          </p:nvPr>
        </p:nvSpPr>
        <p:spPr>
          <a:xfrm>
            <a:off x="908462" y="3316639"/>
            <a:ext cx="2308853" cy="501277"/>
          </a:xfrm>
          <a:prstGeom prst="rect">
            <a:avLst/>
          </a:prstGeom>
        </p:spPr>
        <p:txBody>
          <a:bodyPr anchor="ctr"/>
          <a:lstStyle>
            <a:lvl1pPr marL="0" indent="0" algn="ctr">
              <a:buNone/>
              <a:defRPr sz="1100">
                <a:solidFill>
                  <a:schemeClr val="tx2"/>
                </a:solidFill>
              </a:defRPr>
            </a:lvl1pPr>
          </a:lstStyle>
          <a:p>
            <a:pPr lvl="0"/>
            <a:r>
              <a:rPr lang="en-US" dirty="0"/>
              <a:t>Add name here</a:t>
            </a:r>
          </a:p>
        </p:txBody>
      </p:sp>
      <p:pic>
        <p:nvPicPr>
          <p:cNvPr id="42" name="Picture 41">
            <a:extLst>
              <a:ext uri="{FF2B5EF4-FFF2-40B4-BE49-F238E27FC236}">
                <a16:creationId xmlns:a16="http://schemas.microsoft.com/office/drawing/2014/main" id="{00E79F8F-A855-44D3-A83D-BF8155931140}"/>
              </a:ext>
            </a:extLst>
          </p:cNvPr>
          <p:cNvPicPr>
            <a:picLocks noChangeAspect="1"/>
          </p:cNvPicPr>
          <p:nvPr userDrawn="1"/>
        </p:nvPicPr>
        <p:blipFill>
          <a:blip r:embed="rId4"/>
          <a:srcRect/>
          <a:stretch/>
        </p:blipFill>
        <p:spPr>
          <a:xfrm>
            <a:off x="8979907" y="317310"/>
            <a:ext cx="618304" cy="618304"/>
          </a:xfrm>
          <a:prstGeom prst="rect">
            <a:avLst/>
          </a:prstGeom>
        </p:spPr>
      </p:pic>
      <p:sp>
        <p:nvSpPr>
          <p:cNvPr id="44" name="Text Placeholder 6">
            <a:extLst>
              <a:ext uri="{FF2B5EF4-FFF2-40B4-BE49-F238E27FC236}">
                <a16:creationId xmlns:a16="http://schemas.microsoft.com/office/drawing/2014/main" id="{199467C5-0795-46FD-BDB2-6AA95B217A20}"/>
              </a:ext>
            </a:extLst>
          </p:cNvPr>
          <p:cNvSpPr>
            <a:spLocks noGrp="1"/>
          </p:cNvSpPr>
          <p:nvPr>
            <p:ph type="body" sz="quarter" idx="12" hasCustomPrompt="1"/>
          </p:nvPr>
        </p:nvSpPr>
        <p:spPr>
          <a:xfrm>
            <a:off x="3798572" y="3316638"/>
            <a:ext cx="2308853" cy="501277"/>
          </a:xfrm>
          <a:prstGeom prst="rect">
            <a:avLst/>
          </a:prstGeom>
        </p:spPr>
        <p:txBody>
          <a:bodyPr anchor="ctr"/>
          <a:lstStyle>
            <a:lvl1pPr marL="0" indent="0" algn="ctr">
              <a:buNone/>
              <a:defRPr sz="1100">
                <a:solidFill>
                  <a:schemeClr val="tx2"/>
                </a:solidFill>
              </a:defRPr>
            </a:lvl1pPr>
          </a:lstStyle>
          <a:p>
            <a:pPr lvl="0"/>
            <a:r>
              <a:rPr lang="en-US" dirty="0"/>
              <a:t>Add name here</a:t>
            </a:r>
          </a:p>
        </p:txBody>
      </p:sp>
      <p:sp>
        <p:nvSpPr>
          <p:cNvPr id="45" name="Text Placeholder 6">
            <a:extLst>
              <a:ext uri="{FF2B5EF4-FFF2-40B4-BE49-F238E27FC236}">
                <a16:creationId xmlns:a16="http://schemas.microsoft.com/office/drawing/2014/main" id="{F666242C-CB65-47AF-8991-CF78F744AB1C}"/>
              </a:ext>
            </a:extLst>
          </p:cNvPr>
          <p:cNvSpPr>
            <a:spLocks noGrp="1"/>
          </p:cNvSpPr>
          <p:nvPr>
            <p:ph type="body" sz="quarter" idx="13" hasCustomPrompt="1"/>
          </p:nvPr>
        </p:nvSpPr>
        <p:spPr>
          <a:xfrm>
            <a:off x="3798572" y="1935256"/>
            <a:ext cx="2308853" cy="501277"/>
          </a:xfrm>
          <a:prstGeom prst="rect">
            <a:avLst/>
          </a:prstGeom>
        </p:spPr>
        <p:txBody>
          <a:bodyPr anchor="ctr"/>
          <a:lstStyle>
            <a:lvl1pPr marL="0" indent="0" algn="ctr">
              <a:buNone/>
              <a:defRPr sz="1100">
                <a:solidFill>
                  <a:schemeClr val="tx2"/>
                </a:solidFill>
              </a:defRPr>
            </a:lvl1pPr>
          </a:lstStyle>
          <a:p>
            <a:pPr lvl="0"/>
            <a:r>
              <a:rPr lang="en-US" dirty="0"/>
              <a:t>Add name here</a:t>
            </a:r>
          </a:p>
        </p:txBody>
      </p:sp>
      <p:sp>
        <p:nvSpPr>
          <p:cNvPr id="46" name="Text Placeholder 6">
            <a:extLst>
              <a:ext uri="{FF2B5EF4-FFF2-40B4-BE49-F238E27FC236}">
                <a16:creationId xmlns:a16="http://schemas.microsoft.com/office/drawing/2014/main" id="{EC4D8766-E9D7-47FC-824F-79BDE11D6DD0}"/>
              </a:ext>
            </a:extLst>
          </p:cNvPr>
          <p:cNvSpPr>
            <a:spLocks noGrp="1"/>
          </p:cNvSpPr>
          <p:nvPr>
            <p:ph type="body" sz="quarter" idx="14" hasCustomPrompt="1"/>
          </p:nvPr>
        </p:nvSpPr>
        <p:spPr>
          <a:xfrm>
            <a:off x="6708143" y="3316638"/>
            <a:ext cx="2308853" cy="501277"/>
          </a:xfrm>
          <a:prstGeom prst="rect">
            <a:avLst/>
          </a:prstGeom>
        </p:spPr>
        <p:txBody>
          <a:bodyPr anchor="ctr"/>
          <a:lstStyle>
            <a:lvl1pPr marL="0" indent="0" algn="ctr">
              <a:buNone/>
              <a:defRPr sz="1100">
                <a:solidFill>
                  <a:schemeClr val="tx2"/>
                </a:solidFill>
              </a:defRPr>
            </a:lvl1pPr>
          </a:lstStyle>
          <a:p>
            <a:pPr lvl="0"/>
            <a:r>
              <a:rPr lang="en-US" dirty="0"/>
              <a:t>Add name here</a:t>
            </a:r>
          </a:p>
        </p:txBody>
      </p:sp>
      <p:sp>
        <p:nvSpPr>
          <p:cNvPr id="49" name="Rectangle 48">
            <a:extLst>
              <a:ext uri="{FF2B5EF4-FFF2-40B4-BE49-F238E27FC236}">
                <a16:creationId xmlns:a16="http://schemas.microsoft.com/office/drawing/2014/main" id="{467055FE-CD07-446A-AC72-A2FC67523999}"/>
              </a:ext>
            </a:extLst>
          </p:cNvPr>
          <p:cNvSpPr/>
          <p:nvPr userDrawn="1"/>
        </p:nvSpPr>
        <p:spPr>
          <a:xfrm>
            <a:off x="760021" y="4183083"/>
            <a:ext cx="2588821" cy="101830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dirty="0">
                <a:solidFill>
                  <a:schemeClr val="tx1"/>
                </a:solidFill>
              </a:rPr>
              <a:t>INSERT ROLE NAME</a:t>
            </a:r>
          </a:p>
        </p:txBody>
      </p:sp>
      <p:sp>
        <p:nvSpPr>
          <p:cNvPr id="50" name="Text Placeholder 6">
            <a:extLst>
              <a:ext uri="{FF2B5EF4-FFF2-40B4-BE49-F238E27FC236}">
                <a16:creationId xmlns:a16="http://schemas.microsoft.com/office/drawing/2014/main" id="{9C1DBACF-EA06-4BBD-B857-C91A19D345C9}"/>
              </a:ext>
            </a:extLst>
          </p:cNvPr>
          <p:cNvSpPr>
            <a:spLocks noGrp="1"/>
          </p:cNvSpPr>
          <p:nvPr>
            <p:ph type="body" sz="quarter" idx="15" hasCustomPrompt="1"/>
          </p:nvPr>
        </p:nvSpPr>
        <p:spPr>
          <a:xfrm>
            <a:off x="900004" y="4531881"/>
            <a:ext cx="2308853" cy="501277"/>
          </a:xfrm>
          <a:prstGeom prst="rect">
            <a:avLst/>
          </a:prstGeom>
        </p:spPr>
        <p:txBody>
          <a:bodyPr anchor="ctr"/>
          <a:lstStyle>
            <a:lvl1pPr marL="0" indent="0" algn="ctr">
              <a:buNone/>
              <a:defRPr sz="1100">
                <a:solidFill>
                  <a:schemeClr val="tx2"/>
                </a:solidFill>
              </a:defRPr>
            </a:lvl1pPr>
          </a:lstStyle>
          <a:p>
            <a:pPr lvl="0"/>
            <a:r>
              <a:rPr lang="en-US" dirty="0"/>
              <a:t>Add name here</a:t>
            </a:r>
          </a:p>
        </p:txBody>
      </p:sp>
      <p:sp>
        <p:nvSpPr>
          <p:cNvPr id="51" name="Rectangle 50">
            <a:extLst>
              <a:ext uri="{FF2B5EF4-FFF2-40B4-BE49-F238E27FC236}">
                <a16:creationId xmlns:a16="http://schemas.microsoft.com/office/drawing/2014/main" id="{63C9F53E-95EA-4403-92D4-74CEFB8B33CF}"/>
              </a:ext>
            </a:extLst>
          </p:cNvPr>
          <p:cNvSpPr/>
          <p:nvPr userDrawn="1"/>
        </p:nvSpPr>
        <p:spPr>
          <a:xfrm>
            <a:off x="3658589" y="4183083"/>
            <a:ext cx="2588821" cy="101830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dirty="0">
                <a:solidFill>
                  <a:schemeClr val="tx1"/>
                </a:solidFill>
              </a:rPr>
              <a:t>INSERT ROLE NAME</a:t>
            </a:r>
          </a:p>
        </p:txBody>
      </p:sp>
      <p:sp>
        <p:nvSpPr>
          <p:cNvPr id="52" name="Text Placeholder 6">
            <a:extLst>
              <a:ext uri="{FF2B5EF4-FFF2-40B4-BE49-F238E27FC236}">
                <a16:creationId xmlns:a16="http://schemas.microsoft.com/office/drawing/2014/main" id="{83BAD1ED-FC51-4869-B681-1671D03D43D9}"/>
              </a:ext>
            </a:extLst>
          </p:cNvPr>
          <p:cNvSpPr>
            <a:spLocks noGrp="1"/>
          </p:cNvSpPr>
          <p:nvPr>
            <p:ph type="body" sz="quarter" idx="16" hasCustomPrompt="1"/>
          </p:nvPr>
        </p:nvSpPr>
        <p:spPr>
          <a:xfrm>
            <a:off x="3798572" y="4531881"/>
            <a:ext cx="2308853" cy="501277"/>
          </a:xfrm>
          <a:prstGeom prst="rect">
            <a:avLst/>
          </a:prstGeom>
        </p:spPr>
        <p:txBody>
          <a:bodyPr anchor="ctr"/>
          <a:lstStyle>
            <a:lvl1pPr marL="0" indent="0" algn="ctr">
              <a:buNone/>
              <a:defRPr sz="1100">
                <a:solidFill>
                  <a:schemeClr val="tx2"/>
                </a:solidFill>
              </a:defRPr>
            </a:lvl1pPr>
          </a:lstStyle>
          <a:p>
            <a:pPr lvl="0"/>
            <a:r>
              <a:rPr lang="en-US" dirty="0"/>
              <a:t>Add name here</a:t>
            </a:r>
          </a:p>
        </p:txBody>
      </p:sp>
      <p:sp>
        <p:nvSpPr>
          <p:cNvPr id="53" name="Rectangle 52">
            <a:extLst>
              <a:ext uri="{FF2B5EF4-FFF2-40B4-BE49-F238E27FC236}">
                <a16:creationId xmlns:a16="http://schemas.microsoft.com/office/drawing/2014/main" id="{9839D8B1-1770-4447-9AA4-2D7BE587A650}"/>
              </a:ext>
            </a:extLst>
          </p:cNvPr>
          <p:cNvSpPr/>
          <p:nvPr userDrawn="1"/>
        </p:nvSpPr>
        <p:spPr>
          <a:xfrm>
            <a:off x="6557158" y="4183083"/>
            <a:ext cx="2588821" cy="101830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dirty="0">
                <a:solidFill>
                  <a:schemeClr val="tx1"/>
                </a:solidFill>
              </a:rPr>
              <a:t>INSERT ROLE NAME</a:t>
            </a:r>
          </a:p>
        </p:txBody>
      </p:sp>
      <p:sp>
        <p:nvSpPr>
          <p:cNvPr id="54" name="Text Placeholder 6">
            <a:extLst>
              <a:ext uri="{FF2B5EF4-FFF2-40B4-BE49-F238E27FC236}">
                <a16:creationId xmlns:a16="http://schemas.microsoft.com/office/drawing/2014/main" id="{7062E2BB-70DE-4E10-B8C9-DA47EE7796AC}"/>
              </a:ext>
            </a:extLst>
          </p:cNvPr>
          <p:cNvSpPr>
            <a:spLocks noGrp="1"/>
          </p:cNvSpPr>
          <p:nvPr>
            <p:ph type="body" sz="quarter" idx="17" hasCustomPrompt="1"/>
          </p:nvPr>
        </p:nvSpPr>
        <p:spPr>
          <a:xfrm>
            <a:off x="6697141" y="4531881"/>
            <a:ext cx="2308853" cy="501277"/>
          </a:xfrm>
          <a:prstGeom prst="rect">
            <a:avLst/>
          </a:prstGeom>
        </p:spPr>
        <p:txBody>
          <a:bodyPr anchor="ctr"/>
          <a:lstStyle>
            <a:lvl1pPr marL="0" indent="0" algn="ctr">
              <a:buNone/>
              <a:defRPr sz="1100">
                <a:solidFill>
                  <a:schemeClr val="tx2"/>
                </a:solidFill>
              </a:defRPr>
            </a:lvl1pPr>
          </a:lstStyle>
          <a:p>
            <a:pPr lvl="0"/>
            <a:r>
              <a:rPr lang="en-US" dirty="0"/>
              <a:t>Add name here</a:t>
            </a:r>
          </a:p>
        </p:txBody>
      </p:sp>
    </p:spTree>
    <p:extLst>
      <p:ext uri="{BB962C8B-B14F-4D97-AF65-F5344CB8AC3E}">
        <p14:creationId xmlns:p14="http://schemas.microsoft.com/office/powerpoint/2010/main" val="1924946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35" name="Picture 34" descr="Calendar&#10;&#10;Description automatically generated">
            <a:extLst>
              <a:ext uri="{FF2B5EF4-FFF2-40B4-BE49-F238E27FC236}">
                <a16:creationId xmlns:a16="http://schemas.microsoft.com/office/drawing/2014/main" id="{E8BD2DF8-8C1C-4E85-9BB6-7508EA28BD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412"/>
          <a:stretch/>
        </p:blipFill>
        <p:spPr>
          <a:xfrm>
            <a:off x="205154" y="0"/>
            <a:ext cx="9495692" cy="5801096"/>
          </a:xfrm>
          <a:prstGeom prst="rect">
            <a:avLst/>
          </a:prstGeom>
        </p:spPr>
      </p:pic>
      <p:sp>
        <p:nvSpPr>
          <p:cNvPr id="4" name="Text Placeholder 6">
            <a:extLst>
              <a:ext uri="{FF2B5EF4-FFF2-40B4-BE49-F238E27FC236}">
                <a16:creationId xmlns:a16="http://schemas.microsoft.com/office/drawing/2014/main" id="{E1217CDE-57C2-4F68-996D-1AA2B8C8D918}"/>
              </a:ext>
            </a:extLst>
          </p:cNvPr>
          <p:cNvSpPr>
            <a:spLocks noGrp="1"/>
          </p:cNvSpPr>
          <p:nvPr>
            <p:ph type="body" sz="quarter" idx="16" hasCustomPrompt="1"/>
          </p:nvPr>
        </p:nvSpPr>
        <p:spPr>
          <a:xfrm>
            <a:off x="831977" y="3395528"/>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5" name="Text Placeholder 6">
            <a:extLst>
              <a:ext uri="{FF2B5EF4-FFF2-40B4-BE49-F238E27FC236}">
                <a16:creationId xmlns:a16="http://schemas.microsoft.com/office/drawing/2014/main" id="{80638F98-418A-4987-8D47-E2861B6AFE5D}"/>
              </a:ext>
            </a:extLst>
          </p:cNvPr>
          <p:cNvSpPr>
            <a:spLocks noGrp="1"/>
          </p:cNvSpPr>
          <p:nvPr>
            <p:ph type="body" sz="quarter" idx="17" hasCustomPrompt="1"/>
          </p:nvPr>
        </p:nvSpPr>
        <p:spPr>
          <a:xfrm>
            <a:off x="831976" y="4267283"/>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6" name="Text Placeholder 6">
            <a:extLst>
              <a:ext uri="{FF2B5EF4-FFF2-40B4-BE49-F238E27FC236}">
                <a16:creationId xmlns:a16="http://schemas.microsoft.com/office/drawing/2014/main" id="{3EAA95FD-A30C-4A02-8421-73C1516C6115}"/>
              </a:ext>
            </a:extLst>
          </p:cNvPr>
          <p:cNvSpPr>
            <a:spLocks noGrp="1"/>
          </p:cNvSpPr>
          <p:nvPr>
            <p:ph type="body" sz="quarter" idx="18" hasCustomPrompt="1"/>
          </p:nvPr>
        </p:nvSpPr>
        <p:spPr>
          <a:xfrm>
            <a:off x="843700" y="5139039"/>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8" name="Text Placeholder 6">
            <a:extLst>
              <a:ext uri="{FF2B5EF4-FFF2-40B4-BE49-F238E27FC236}">
                <a16:creationId xmlns:a16="http://schemas.microsoft.com/office/drawing/2014/main" id="{35EC9CD1-4117-40FB-A2A8-A6A9B63BB898}"/>
              </a:ext>
            </a:extLst>
          </p:cNvPr>
          <p:cNvSpPr>
            <a:spLocks noGrp="1"/>
          </p:cNvSpPr>
          <p:nvPr>
            <p:ph type="body" sz="quarter" idx="21" hasCustomPrompt="1"/>
          </p:nvPr>
        </p:nvSpPr>
        <p:spPr>
          <a:xfrm>
            <a:off x="2256331" y="3395528"/>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9" name="Text Placeholder 6">
            <a:extLst>
              <a:ext uri="{FF2B5EF4-FFF2-40B4-BE49-F238E27FC236}">
                <a16:creationId xmlns:a16="http://schemas.microsoft.com/office/drawing/2014/main" id="{3603FC92-D5E4-43C9-96DD-5EE0ACBC2947}"/>
              </a:ext>
            </a:extLst>
          </p:cNvPr>
          <p:cNvSpPr>
            <a:spLocks noGrp="1"/>
          </p:cNvSpPr>
          <p:nvPr>
            <p:ph type="body" sz="quarter" idx="22" hasCustomPrompt="1"/>
          </p:nvPr>
        </p:nvSpPr>
        <p:spPr>
          <a:xfrm>
            <a:off x="2256330" y="4267283"/>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10" name="Text Placeholder 6">
            <a:extLst>
              <a:ext uri="{FF2B5EF4-FFF2-40B4-BE49-F238E27FC236}">
                <a16:creationId xmlns:a16="http://schemas.microsoft.com/office/drawing/2014/main" id="{E693A292-78A4-422F-8A99-06C8902406ED}"/>
              </a:ext>
            </a:extLst>
          </p:cNvPr>
          <p:cNvSpPr>
            <a:spLocks noGrp="1"/>
          </p:cNvSpPr>
          <p:nvPr>
            <p:ph type="body" sz="quarter" idx="23" hasCustomPrompt="1"/>
          </p:nvPr>
        </p:nvSpPr>
        <p:spPr>
          <a:xfrm>
            <a:off x="2268054" y="5139039"/>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12" name="Text Placeholder 6">
            <a:extLst>
              <a:ext uri="{FF2B5EF4-FFF2-40B4-BE49-F238E27FC236}">
                <a16:creationId xmlns:a16="http://schemas.microsoft.com/office/drawing/2014/main" id="{0EEBE71D-B026-4542-9EB4-E5D759F1773E}"/>
              </a:ext>
            </a:extLst>
          </p:cNvPr>
          <p:cNvSpPr>
            <a:spLocks noGrp="1"/>
          </p:cNvSpPr>
          <p:nvPr>
            <p:ph type="body" sz="quarter" idx="26" hasCustomPrompt="1"/>
          </p:nvPr>
        </p:nvSpPr>
        <p:spPr>
          <a:xfrm>
            <a:off x="3674827" y="3395528"/>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13" name="Text Placeholder 6">
            <a:extLst>
              <a:ext uri="{FF2B5EF4-FFF2-40B4-BE49-F238E27FC236}">
                <a16:creationId xmlns:a16="http://schemas.microsoft.com/office/drawing/2014/main" id="{76594869-4A18-48CA-88F3-D85F494D7FA2}"/>
              </a:ext>
            </a:extLst>
          </p:cNvPr>
          <p:cNvSpPr>
            <a:spLocks noGrp="1"/>
          </p:cNvSpPr>
          <p:nvPr>
            <p:ph type="body" sz="quarter" idx="27" hasCustomPrompt="1"/>
          </p:nvPr>
        </p:nvSpPr>
        <p:spPr>
          <a:xfrm>
            <a:off x="3674826" y="4267283"/>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14" name="Text Placeholder 6">
            <a:extLst>
              <a:ext uri="{FF2B5EF4-FFF2-40B4-BE49-F238E27FC236}">
                <a16:creationId xmlns:a16="http://schemas.microsoft.com/office/drawing/2014/main" id="{7FAEC44E-5381-492E-B542-AE2E97F14204}"/>
              </a:ext>
            </a:extLst>
          </p:cNvPr>
          <p:cNvSpPr>
            <a:spLocks noGrp="1"/>
          </p:cNvSpPr>
          <p:nvPr>
            <p:ph type="body" sz="quarter" idx="28" hasCustomPrompt="1"/>
          </p:nvPr>
        </p:nvSpPr>
        <p:spPr>
          <a:xfrm>
            <a:off x="3686550" y="5139039"/>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16" name="Text Placeholder 6">
            <a:extLst>
              <a:ext uri="{FF2B5EF4-FFF2-40B4-BE49-F238E27FC236}">
                <a16:creationId xmlns:a16="http://schemas.microsoft.com/office/drawing/2014/main" id="{4A29A1A8-A8B2-4D76-B990-A95D4078BBCB}"/>
              </a:ext>
            </a:extLst>
          </p:cNvPr>
          <p:cNvSpPr>
            <a:spLocks noGrp="1"/>
          </p:cNvSpPr>
          <p:nvPr>
            <p:ph type="body" sz="quarter" idx="31" hasCustomPrompt="1"/>
          </p:nvPr>
        </p:nvSpPr>
        <p:spPr>
          <a:xfrm>
            <a:off x="5087461" y="3395528"/>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17" name="Text Placeholder 6">
            <a:extLst>
              <a:ext uri="{FF2B5EF4-FFF2-40B4-BE49-F238E27FC236}">
                <a16:creationId xmlns:a16="http://schemas.microsoft.com/office/drawing/2014/main" id="{12324D5C-230F-47FB-A510-31D4806F0D6E}"/>
              </a:ext>
            </a:extLst>
          </p:cNvPr>
          <p:cNvSpPr>
            <a:spLocks noGrp="1"/>
          </p:cNvSpPr>
          <p:nvPr>
            <p:ph type="body" sz="quarter" idx="32" hasCustomPrompt="1"/>
          </p:nvPr>
        </p:nvSpPr>
        <p:spPr>
          <a:xfrm>
            <a:off x="5087460" y="4267283"/>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18" name="Text Placeholder 6">
            <a:extLst>
              <a:ext uri="{FF2B5EF4-FFF2-40B4-BE49-F238E27FC236}">
                <a16:creationId xmlns:a16="http://schemas.microsoft.com/office/drawing/2014/main" id="{F1D4B010-E35D-4ED5-97BA-1F65C51A81B4}"/>
              </a:ext>
            </a:extLst>
          </p:cNvPr>
          <p:cNvSpPr>
            <a:spLocks noGrp="1"/>
          </p:cNvSpPr>
          <p:nvPr>
            <p:ph type="body" sz="quarter" idx="33" hasCustomPrompt="1"/>
          </p:nvPr>
        </p:nvSpPr>
        <p:spPr>
          <a:xfrm>
            <a:off x="5099184" y="5139039"/>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20" name="Text Placeholder 6">
            <a:extLst>
              <a:ext uri="{FF2B5EF4-FFF2-40B4-BE49-F238E27FC236}">
                <a16:creationId xmlns:a16="http://schemas.microsoft.com/office/drawing/2014/main" id="{F5E44022-8277-4466-AA63-A7CD43F2FA82}"/>
              </a:ext>
            </a:extLst>
          </p:cNvPr>
          <p:cNvSpPr>
            <a:spLocks noGrp="1"/>
          </p:cNvSpPr>
          <p:nvPr>
            <p:ph type="body" sz="quarter" idx="36" hasCustomPrompt="1"/>
          </p:nvPr>
        </p:nvSpPr>
        <p:spPr>
          <a:xfrm>
            <a:off x="6505955" y="3395528"/>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21" name="Text Placeholder 6">
            <a:extLst>
              <a:ext uri="{FF2B5EF4-FFF2-40B4-BE49-F238E27FC236}">
                <a16:creationId xmlns:a16="http://schemas.microsoft.com/office/drawing/2014/main" id="{FA558E52-3A0C-4592-B764-748D6C1A2BB4}"/>
              </a:ext>
            </a:extLst>
          </p:cNvPr>
          <p:cNvSpPr>
            <a:spLocks noGrp="1"/>
          </p:cNvSpPr>
          <p:nvPr>
            <p:ph type="body" sz="quarter" idx="37" hasCustomPrompt="1"/>
          </p:nvPr>
        </p:nvSpPr>
        <p:spPr>
          <a:xfrm>
            <a:off x="6505954" y="4267283"/>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22" name="Text Placeholder 6">
            <a:extLst>
              <a:ext uri="{FF2B5EF4-FFF2-40B4-BE49-F238E27FC236}">
                <a16:creationId xmlns:a16="http://schemas.microsoft.com/office/drawing/2014/main" id="{E5CFD605-AB15-4A3C-B892-EE433333B972}"/>
              </a:ext>
            </a:extLst>
          </p:cNvPr>
          <p:cNvSpPr>
            <a:spLocks noGrp="1"/>
          </p:cNvSpPr>
          <p:nvPr>
            <p:ph type="body" sz="quarter" idx="38" hasCustomPrompt="1"/>
          </p:nvPr>
        </p:nvSpPr>
        <p:spPr>
          <a:xfrm>
            <a:off x="6517678" y="5139039"/>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24" name="Text Placeholder 6">
            <a:extLst>
              <a:ext uri="{FF2B5EF4-FFF2-40B4-BE49-F238E27FC236}">
                <a16:creationId xmlns:a16="http://schemas.microsoft.com/office/drawing/2014/main" id="{CEAEFB66-7A91-4A5E-AEF5-30EA10692BEC}"/>
              </a:ext>
            </a:extLst>
          </p:cNvPr>
          <p:cNvSpPr>
            <a:spLocks noGrp="1"/>
          </p:cNvSpPr>
          <p:nvPr>
            <p:ph type="body" sz="quarter" idx="41" hasCustomPrompt="1"/>
          </p:nvPr>
        </p:nvSpPr>
        <p:spPr>
          <a:xfrm>
            <a:off x="7918587" y="3395528"/>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25" name="Text Placeholder 6">
            <a:extLst>
              <a:ext uri="{FF2B5EF4-FFF2-40B4-BE49-F238E27FC236}">
                <a16:creationId xmlns:a16="http://schemas.microsoft.com/office/drawing/2014/main" id="{9432D303-00FC-4B44-829F-5DDD7E3FF75F}"/>
              </a:ext>
            </a:extLst>
          </p:cNvPr>
          <p:cNvSpPr>
            <a:spLocks noGrp="1"/>
          </p:cNvSpPr>
          <p:nvPr>
            <p:ph type="body" sz="quarter" idx="42" hasCustomPrompt="1"/>
          </p:nvPr>
        </p:nvSpPr>
        <p:spPr>
          <a:xfrm>
            <a:off x="7918586" y="4267283"/>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26" name="Text Placeholder 6">
            <a:extLst>
              <a:ext uri="{FF2B5EF4-FFF2-40B4-BE49-F238E27FC236}">
                <a16:creationId xmlns:a16="http://schemas.microsoft.com/office/drawing/2014/main" id="{E6C5DBCD-E6B7-4D35-8C73-816CFFD50BEE}"/>
              </a:ext>
            </a:extLst>
          </p:cNvPr>
          <p:cNvSpPr>
            <a:spLocks noGrp="1"/>
          </p:cNvSpPr>
          <p:nvPr>
            <p:ph type="body" sz="quarter" idx="43" hasCustomPrompt="1"/>
          </p:nvPr>
        </p:nvSpPr>
        <p:spPr>
          <a:xfrm>
            <a:off x="7930310" y="5139039"/>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30" name="Text Placeholder 6">
            <a:extLst>
              <a:ext uri="{FF2B5EF4-FFF2-40B4-BE49-F238E27FC236}">
                <a16:creationId xmlns:a16="http://schemas.microsoft.com/office/drawing/2014/main" id="{8F184E7F-5CF8-4F56-A72C-00F355E9C92F}"/>
              </a:ext>
            </a:extLst>
          </p:cNvPr>
          <p:cNvSpPr>
            <a:spLocks noGrp="1"/>
          </p:cNvSpPr>
          <p:nvPr>
            <p:ph type="body" sz="quarter" idx="13" hasCustomPrompt="1"/>
          </p:nvPr>
        </p:nvSpPr>
        <p:spPr>
          <a:xfrm>
            <a:off x="2355720" y="1929319"/>
            <a:ext cx="2308853" cy="501277"/>
          </a:xfrm>
          <a:prstGeom prst="rect">
            <a:avLst/>
          </a:prstGeom>
        </p:spPr>
        <p:txBody>
          <a:bodyPr anchor="ctr"/>
          <a:lstStyle>
            <a:lvl1pPr marL="0" indent="0" algn="ctr">
              <a:buNone/>
              <a:defRPr sz="1100">
                <a:solidFill>
                  <a:schemeClr val="tx2"/>
                </a:solidFill>
              </a:defRPr>
            </a:lvl1pPr>
          </a:lstStyle>
          <a:p>
            <a:pPr lvl="0"/>
            <a:r>
              <a:rPr lang="en-US" dirty="0"/>
              <a:t>Add name here</a:t>
            </a:r>
          </a:p>
        </p:txBody>
      </p:sp>
      <p:sp>
        <p:nvSpPr>
          <p:cNvPr id="31" name="Text Placeholder 6">
            <a:extLst>
              <a:ext uri="{FF2B5EF4-FFF2-40B4-BE49-F238E27FC236}">
                <a16:creationId xmlns:a16="http://schemas.microsoft.com/office/drawing/2014/main" id="{C362308E-FD30-452E-BA2F-8614AA4AAFE5}"/>
              </a:ext>
            </a:extLst>
          </p:cNvPr>
          <p:cNvSpPr>
            <a:spLocks noGrp="1"/>
          </p:cNvSpPr>
          <p:nvPr>
            <p:ph type="body" sz="quarter" idx="44" hasCustomPrompt="1"/>
          </p:nvPr>
        </p:nvSpPr>
        <p:spPr>
          <a:xfrm>
            <a:off x="5241429" y="1929318"/>
            <a:ext cx="2308853" cy="501277"/>
          </a:xfrm>
          <a:prstGeom prst="rect">
            <a:avLst/>
          </a:prstGeom>
        </p:spPr>
        <p:txBody>
          <a:bodyPr anchor="ctr"/>
          <a:lstStyle>
            <a:lvl1pPr marL="0" indent="0" algn="ctr">
              <a:buNone/>
              <a:defRPr sz="1100">
                <a:solidFill>
                  <a:schemeClr val="tx2"/>
                </a:solidFill>
              </a:defRPr>
            </a:lvl1pPr>
          </a:lstStyle>
          <a:p>
            <a:pPr lvl="0"/>
            <a:r>
              <a:rPr lang="en-US" dirty="0"/>
              <a:t>Add name here</a:t>
            </a:r>
          </a:p>
        </p:txBody>
      </p:sp>
      <p:pic>
        <p:nvPicPr>
          <p:cNvPr id="32" name="Picture 31" descr="Shape&#10;&#10;Description automatically generated">
            <a:extLst>
              <a:ext uri="{FF2B5EF4-FFF2-40B4-BE49-F238E27FC236}">
                <a16:creationId xmlns:a16="http://schemas.microsoft.com/office/drawing/2014/main" id="{A80DE17E-800D-4F12-B20F-E1087EE8DA4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33" name="Picture 32">
            <a:extLst>
              <a:ext uri="{FF2B5EF4-FFF2-40B4-BE49-F238E27FC236}">
                <a16:creationId xmlns:a16="http://schemas.microsoft.com/office/drawing/2014/main" id="{5E80D9E4-C3B6-4714-8823-C601FDA87698}"/>
              </a:ext>
            </a:extLst>
          </p:cNvPr>
          <p:cNvPicPr>
            <a:picLocks noChangeAspect="1"/>
          </p:cNvPicPr>
          <p:nvPr userDrawn="1"/>
        </p:nvPicPr>
        <p:blipFill>
          <a:blip r:embed="rId4"/>
          <a:srcRect/>
          <a:stretch/>
        </p:blipFill>
        <p:spPr>
          <a:xfrm>
            <a:off x="8979907" y="317310"/>
            <a:ext cx="618304" cy="618304"/>
          </a:xfrm>
          <a:prstGeom prst="rect">
            <a:avLst/>
          </a:prstGeom>
        </p:spPr>
      </p:pic>
    </p:spTree>
    <p:extLst>
      <p:ext uri="{BB962C8B-B14F-4D97-AF65-F5344CB8AC3E}">
        <p14:creationId xmlns:p14="http://schemas.microsoft.com/office/powerpoint/2010/main" val="3163527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F02958BF-7EE8-460F-AE21-E47941CDB5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104"/>
          <a:stretch/>
        </p:blipFill>
        <p:spPr>
          <a:xfrm>
            <a:off x="205154" y="0"/>
            <a:ext cx="9495692" cy="5753595"/>
          </a:xfrm>
          <a:prstGeom prst="rect">
            <a:avLst/>
          </a:prstGeom>
        </p:spPr>
      </p:pic>
      <p:sp>
        <p:nvSpPr>
          <p:cNvPr id="4" name="Text Placeholder 6">
            <a:extLst>
              <a:ext uri="{FF2B5EF4-FFF2-40B4-BE49-F238E27FC236}">
                <a16:creationId xmlns:a16="http://schemas.microsoft.com/office/drawing/2014/main" id="{E1217CDE-57C2-4F68-996D-1AA2B8C8D918}"/>
              </a:ext>
            </a:extLst>
          </p:cNvPr>
          <p:cNvSpPr>
            <a:spLocks noGrp="1"/>
          </p:cNvSpPr>
          <p:nvPr>
            <p:ph type="body" sz="quarter" idx="16" hasCustomPrompt="1"/>
          </p:nvPr>
        </p:nvSpPr>
        <p:spPr>
          <a:xfrm>
            <a:off x="831977" y="3395528"/>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5" name="Text Placeholder 6">
            <a:extLst>
              <a:ext uri="{FF2B5EF4-FFF2-40B4-BE49-F238E27FC236}">
                <a16:creationId xmlns:a16="http://schemas.microsoft.com/office/drawing/2014/main" id="{80638F98-418A-4987-8D47-E2861B6AFE5D}"/>
              </a:ext>
            </a:extLst>
          </p:cNvPr>
          <p:cNvSpPr>
            <a:spLocks noGrp="1"/>
          </p:cNvSpPr>
          <p:nvPr>
            <p:ph type="body" sz="quarter" idx="17" hasCustomPrompt="1"/>
          </p:nvPr>
        </p:nvSpPr>
        <p:spPr>
          <a:xfrm>
            <a:off x="831976" y="4267283"/>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6" name="Text Placeholder 6">
            <a:extLst>
              <a:ext uri="{FF2B5EF4-FFF2-40B4-BE49-F238E27FC236}">
                <a16:creationId xmlns:a16="http://schemas.microsoft.com/office/drawing/2014/main" id="{3EAA95FD-A30C-4A02-8421-73C1516C6115}"/>
              </a:ext>
            </a:extLst>
          </p:cNvPr>
          <p:cNvSpPr>
            <a:spLocks noGrp="1"/>
          </p:cNvSpPr>
          <p:nvPr>
            <p:ph type="body" sz="quarter" idx="18" hasCustomPrompt="1"/>
          </p:nvPr>
        </p:nvSpPr>
        <p:spPr>
          <a:xfrm>
            <a:off x="843700" y="5139039"/>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8" name="Text Placeholder 6">
            <a:extLst>
              <a:ext uri="{FF2B5EF4-FFF2-40B4-BE49-F238E27FC236}">
                <a16:creationId xmlns:a16="http://schemas.microsoft.com/office/drawing/2014/main" id="{35EC9CD1-4117-40FB-A2A8-A6A9B63BB898}"/>
              </a:ext>
            </a:extLst>
          </p:cNvPr>
          <p:cNvSpPr>
            <a:spLocks noGrp="1"/>
          </p:cNvSpPr>
          <p:nvPr>
            <p:ph type="body" sz="quarter" idx="21" hasCustomPrompt="1"/>
          </p:nvPr>
        </p:nvSpPr>
        <p:spPr>
          <a:xfrm>
            <a:off x="2256331" y="3395528"/>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9" name="Text Placeholder 6">
            <a:extLst>
              <a:ext uri="{FF2B5EF4-FFF2-40B4-BE49-F238E27FC236}">
                <a16:creationId xmlns:a16="http://schemas.microsoft.com/office/drawing/2014/main" id="{3603FC92-D5E4-43C9-96DD-5EE0ACBC2947}"/>
              </a:ext>
            </a:extLst>
          </p:cNvPr>
          <p:cNvSpPr>
            <a:spLocks noGrp="1"/>
          </p:cNvSpPr>
          <p:nvPr>
            <p:ph type="body" sz="quarter" idx="22" hasCustomPrompt="1"/>
          </p:nvPr>
        </p:nvSpPr>
        <p:spPr>
          <a:xfrm>
            <a:off x="2256330" y="4267283"/>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10" name="Text Placeholder 6">
            <a:extLst>
              <a:ext uri="{FF2B5EF4-FFF2-40B4-BE49-F238E27FC236}">
                <a16:creationId xmlns:a16="http://schemas.microsoft.com/office/drawing/2014/main" id="{E693A292-78A4-422F-8A99-06C8902406ED}"/>
              </a:ext>
            </a:extLst>
          </p:cNvPr>
          <p:cNvSpPr>
            <a:spLocks noGrp="1"/>
          </p:cNvSpPr>
          <p:nvPr>
            <p:ph type="body" sz="quarter" idx="23" hasCustomPrompt="1"/>
          </p:nvPr>
        </p:nvSpPr>
        <p:spPr>
          <a:xfrm>
            <a:off x="2268054" y="5139039"/>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12" name="Text Placeholder 6">
            <a:extLst>
              <a:ext uri="{FF2B5EF4-FFF2-40B4-BE49-F238E27FC236}">
                <a16:creationId xmlns:a16="http://schemas.microsoft.com/office/drawing/2014/main" id="{0EEBE71D-B026-4542-9EB4-E5D759F1773E}"/>
              </a:ext>
            </a:extLst>
          </p:cNvPr>
          <p:cNvSpPr>
            <a:spLocks noGrp="1"/>
          </p:cNvSpPr>
          <p:nvPr>
            <p:ph type="body" sz="quarter" idx="26" hasCustomPrompt="1"/>
          </p:nvPr>
        </p:nvSpPr>
        <p:spPr>
          <a:xfrm>
            <a:off x="3674827" y="3395528"/>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13" name="Text Placeholder 6">
            <a:extLst>
              <a:ext uri="{FF2B5EF4-FFF2-40B4-BE49-F238E27FC236}">
                <a16:creationId xmlns:a16="http://schemas.microsoft.com/office/drawing/2014/main" id="{76594869-4A18-48CA-88F3-D85F494D7FA2}"/>
              </a:ext>
            </a:extLst>
          </p:cNvPr>
          <p:cNvSpPr>
            <a:spLocks noGrp="1"/>
          </p:cNvSpPr>
          <p:nvPr>
            <p:ph type="body" sz="quarter" idx="27" hasCustomPrompt="1"/>
          </p:nvPr>
        </p:nvSpPr>
        <p:spPr>
          <a:xfrm>
            <a:off x="3674826" y="4267283"/>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14" name="Text Placeholder 6">
            <a:extLst>
              <a:ext uri="{FF2B5EF4-FFF2-40B4-BE49-F238E27FC236}">
                <a16:creationId xmlns:a16="http://schemas.microsoft.com/office/drawing/2014/main" id="{7FAEC44E-5381-492E-B542-AE2E97F14204}"/>
              </a:ext>
            </a:extLst>
          </p:cNvPr>
          <p:cNvSpPr>
            <a:spLocks noGrp="1"/>
          </p:cNvSpPr>
          <p:nvPr>
            <p:ph type="body" sz="quarter" idx="28" hasCustomPrompt="1"/>
          </p:nvPr>
        </p:nvSpPr>
        <p:spPr>
          <a:xfrm>
            <a:off x="3686550" y="5139039"/>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16" name="Text Placeholder 6">
            <a:extLst>
              <a:ext uri="{FF2B5EF4-FFF2-40B4-BE49-F238E27FC236}">
                <a16:creationId xmlns:a16="http://schemas.microsoft.com/office/drawing/2014/main" id="{4A29A1A8-A8B2-4D76-B990-A95D4078BBCB}"/>
              </a:ext>
            </a:extLst>
          </p:cNvPr>
          <p:cNvSpPr>
            <a:spLocks noGrp="1"/>
          </p:cNvSpPr>
          <p:nvPr>
            <p:ph type="body" sz="quarter" idx="31" hasCustomPrompt="1"/>
          </p:nvPr>
        </p:nvSpPr>
        <p:spPr>
          <a:xfrm>
            <a:off x="5087461" y="3395528"/>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17" name="Text Placeholder 6">
            <a:extLst>
              <a:ext uri="{FF2B5EF4-FFF2-40B4-BE49-F238E27FC236}">
                <a16:creationId xmlns:a16="http://schemas.microsoft.com/office/drawing/2014/main" id="{12324D5C-230F-47FB-A510-31D4806F0D6E}"/>
              </a:ext>
            </a:extLst>
          </p:cNvPr>
          <p:cNvSpPr>
            <a:spLocks noGrp="1"/>
          </p:cNvSpPr>
          <p:nvPr>
            <p:ph type="body" sz="quarter" idx="32" hasCustomPrompt="1"/>
          </p:nvPr>
        </p:nvSpPr>
        <p:spPr>
          <a:xfrm>
            <a:off x="5087460" y="4267283"/>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18" name="Text Placeholder 6">
            <a:extLst>
              <a:ext uri="{FF2B5EF4-FFF2-40B4-BE49-F238E27FC236}">
                <a16:creationId xmlns:a16="http://schemas.microsoft.com/office/drawing/2014/main" id="{F1D4B010-E35D-4ED5-97BA-1F65C51A81B4}"/>
              </a:ext>
            </a:extLst>
          </p:cNvPr>
          <p:cNvSpPr>
            <a:spLocks noGrp="1"/>
          </p:cNvSpPr>
          <p:nvPr>
            <p:ph type="body" sz="quarter" idx="33" hasCustomPrompt="1"/>
          </p:nvPr>
        </p:nvSpPr>
        <p:spPr>
          <a:xfrm>
            <a:off x="5099184" y="5139039"/>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20" name="Text Placeholder 6">
            <a:extLst>
              <a:ext uri="{FF2B5EF4-FFF2-40B4-BE49-F238E27FC236}">
                <a16:creationId xmlns:a16="http://schemas.microsoft.com/office/drawing/2014/main" id="{F5E44022-8277-4466-AA63-A7CD43F2FA82}"/>
              </a:ext>
            </a:extLst>
          </p:cNvPr>
          <p:cNvSpPr>
            <a:spLocks noGrp="1"/>
          </p:cNvSpPr>
          <p:nvPr>
            <p:ph type="body" sz="quarter" idx="36" hasCustomPrompt="1"/>
          </p:nvPr>
        </p:nvSpPr>
        <p:spPr>
          <a:xfrm>
            <a:off x="6505955" y="3395528"/>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21" name="Text Placeholder 6">
            <a:extLst>
              <a:ext uri="{FF2B5EF4-FFF2-40B4-BE49-F238E27FC236}">
                <a16:creationId xmlns:a16="http://schemas.microsoft.com/office/drawing/2014/main" id="{FA558E52-3A0C-4592-B764-748D6C1A2BB4}"/>
              </a:ext>
            </a:extLst>
          </p:cNvPr>
          <p:cNvSpPr>
            <a:spLocks noGrp="1"/>
          </p:cNvSpPr>
          <p:nvPr>
            <p:ph type="body" sz="quarter" idx="37" hasCustomPrompt="1"/>
          </p:nvPr>
        </p:nvSpPr>
        <p:spPr>
          <a:xfrm>
            <a:off x="6505954" y="4267283"/>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22" name="Text Placeholder 6">
            <a:extLst>
              <a:ext uri="{FF2B5EF4-FFF2-40B4-BE49-F238E27FC236}">
                <a16:creationId xmlns:a16="http://schemas.microsoft.com/office/drawing/2014/main" id="{E5CFD605-AB15-4A3C-B892-EE433333B972}"/>
              </a:ext>
            </a:extLst>
          </p:cNvPr>
          <p:cNvSpPr>
            <a:spLocks noGrp="1"/>
          </p:cNvSpPr>
          <p:nvPr>
            <p:ph type="body" sz="quarter" idx="38" hasCustomPrompt="1"/>
          </p:nvPr>
        </p:nvSpPr>
        <p:spPr>
          <a:xfrm>
            <a:off x="6517678" y="5139039"/>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24" name="Text Placeholder 6">
            <a:extLst>
              <a:ext uri="{FF2B5EF4-FFF2-40B4-BE49-F238E27FC236}">
                <a16:creationId xmlns:a16="http://schemas.microsoft.com/office/drawing/2014/main" id="{CEAEFB66-7A91-4A5E-AEF5-30EA10692BEC}"/>
              </a:ext>
            </a:extLst>
          </p:cNvPr>
          <p:cNvSpPr>
            <a:spLocks noGrp="1"/>
          </p:cNvSpPr>
          <p:nvPr>
            <p:ph type="body" sz="quarter" idx="41" hasCustomPrompt="1"/>
          </p:nvPr>
        </p:nvSpPr>
        <p:spPr>
          <a:xfrm>
            <a:off x="7918587" y="3395528"/>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25" name="Text Placeholder 6">
            <a:extLst>
              <a:ext uri="{FF2B5EF4-FFF2-40B4-BE49-F238E27FC236}">
                <a16:creationId xmlns:a16="http://schemas.microsoft.com/office/drawing/2014/main" id="{9432D303-00FC-4B44-829F-5DDD7E3FF75F}"/>
              </a:ext>
            </a:extLst>
          </p:cNvPr>
          <p:cNvSpPr>
            <a:spLocks noGrp="1"/>
          </p:cNvSpPr>
          <p:nvPr>
            <p:ph type="body" sz="quarter" idx="42" hasCustomPrompt="1"/>
          </p:nvPr>
        </p:nvSpPr>
        <p:spPr>
          <a:xfrm>
            <a:off x="7918586" y="4267283"/>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26" name="Text Placeholder 6">
            <a:extLst>
              <a:ext uri="{FF2B5EF4-FFF2-40B4-BE49-F238E27FC236}">
                <a16:creationId xmlns:a16="http://schemas.microsoft.com/office/drawing/2014/main" id="{E6C5DBCD-E6B7-4D35-8C73-816CFFD50BEE}"/>
              </a:ext>
            </a:extLst>
          </p:cNvPr>
          <p:cNvSpPr>
            <a:spLocks noGrp="1"/>
          </p:cNvSpPr>
          <p:nvPr>
            <p:ph type="body" sz="quarter" idx="43" hasCustomPrompt="1"/>
          </p:nvPr>
        </p:nvSpPr>
        <p:spPr>
          <a:xfrm>
            <a:off x="7930310" y="5139039"/>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30" name="Text Placeholder 6">
            <a:extLst>
              <a:ext uri="{FF2B5EF4-FFF2-40B4-BE49-F238E27FC236}">
                <a16:creationId xmlns:a16="http://schemas.microsoft.com/office/drawing/2014/main" id="{8F184E7F-5CF8-4F56-A72C-00F355E9C92F}"/>
              </a:ext>
            </a:extLst>
          </p:cNvPr>
          <p:cNvSpPr>
            <a:spLocks noGrp="1"/>
          </p:cNvSpPr>
          <p:nvPr>
            <p:ph type="body" sz="quarter" idx="13" hasCustomPrompt="1"/>
          </p:nvPr>
        </p:nvSpPr>
        <p:spPr>
          <a:xfrm>
            <a:off x="2355720" y="1929319"/>
            <a:ext cx="2308853" cy="501277"/>
          </a:xfrm>
          <a:prstGeom prst="rect">
            <a:avLst/>
          </a:prstGeom>
        </p:spPr>
        <p:txBody>
          <a:bodyPr anchor="ctr"/>
          <a:lstStyle>
            <a:lvl1pPr marL="0" indent="0" algn="ctr">
              <a:buNone/>
              <a:defRPr sz="1100">
                <a:solidFill>
                  <a:schemeClr val="tx2"/>
                </a:solidFill>
              </a:defRPr>
            </a:lvl1pPr>
          </a:lstStyle>
          <a:p>
            <a:pPr lvl="0"/>
            <a:r>
              <a:rPr lang="en-US" dirty="0"/>
              <a:t>Add name here</a:t>
            </a:r>
          </a:p>
        </p:txBody>
      </p:sp>
      <p:sp>
        <p:nvSpPr>
          <p:cNvPr id="31" name="Text Placeholder 6">
            <a:extLst>
              <a:ext uri="{FF2B5EF4-FFF2-40B4-BE49-F238E27FC236}">
                <a16:creationId xmlns:a16="http://schemas.microsoft.com/office/drawing/2014/main" id="{C362308E-FD30-452E-BA2F-8614AA4AAFE5}"/>
              </a:ext>
            </a:extLst>
          </p:cNvPr>
          <p:cNvSpPr>
            <a:spLocks noGrp="1"/>
          </p:cNvSpPr>
          <p:nvPr>
            <p:ph type="body" sz="quarter" idx="44" hasCustomPrompt="1"/>
          </p:nvPr>
        </p:nvSpPr>
        <p:spPr>
          <a:xfrm>
            <a:off x="5241429" y="1929318"/>
            <a:ext cx="2308853" cy="501277"/>
          </a:xfrm>
          <a:prstGeom prst="rect">
            <a:avLst/>
          </a:prstGeom>
        </p:spPr>
        <p:txBody>
          <a:bodyPr anchor="ctr"/>
          <a:lstStyle>
            <a:lvl1pPr marL="0" indent="0" algn="ctr">
              <a:buNone/>
              <a:defRPr sz="1100">
                <a:solidFill>
                  <a:schemeClr val="tx2"/>
                </a:solidFill>
              </a:defRPr>
            </a:lvl1pPr>
          </a:lstStyle>
          <a:p>
            <a:pPr lvl="0"/>
            <a:r>
              <a:rPr lang="en-US" dirty="0"/>
              <a:t>Add name here</a:t>
            </a:r>
          </a:p>
        </p:txBody>
      </p:sp>
      <p:pic>
        <p:nvPicPr>
          <p:cNvPr id="32" name="Picture 31" descr="Shape&#10;&#10;Description automatically generated">
            <a:extLst>
              <a:ext uri="{FF2B5EF4-FFF2-40B4-BE49-F238E27FC236}">
                <a16:creationId xmlns:a16="http://schemas.microsoft.com/office/drawing/2014/main" id="{A80DE17E-800D-4F12-B20F-E1087EE8DA4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33" name="Picture 32">
            <a:extLst>
              <a:ext uri="{FF2B5EF4-FFF2-40B4-BE49-F238E27FC236}">
                <a16:creationId xmlns:a16="http://schemas.microsoft.com/office/drawing/2014/main" id="{5E80D9E4-C3B6-4714-8823-C601FDA87698}"/>
              </a:ext>
            </a:extLst>
          </p:cNvPr>
          <p:cNvPicPr>
            <a:picLocks noChangeAspect="1"/>
          </p:cNvPicPr>
          <p:nvPr userDrawn="1"/>
        </p:nvPicPr>
        <p:blipFill>
          <a:blip r:embed="rId4"/>
          <a:srcRect/>
          <a:stretch/>
        </p:blipFill>
        <p:spPr>
          <a:xfrm>
            <a:off x="8979907" y="317310"/>
            <a:ext cx="618304" cy="618304"/>
          </a:xfrm>
          <a:prstGeom prst="rect">
            <a:avLst/>
          </a:prstGeom>
        </p:spPr>
      </p:pic>
    </p:spTree>
    <p:extLst>
      <p:ext uri="{BB962C8B-B14F-4D97-AF65-F5344CB8AC3E}">
        <p14:creationId xmlns:p14="http://schemas.microsoft.com/office/powerpoint/2010/main" val="471821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7E490F12-4E36-4B72-9DFB-BEEB760E894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3" name="Picture 2" descr="Text&#10;&#10;Description automatically generated">
            <a:extLst>
              <a:ext uri="{FF2B5EF4-FFF2-40B4-BE49-F238E27FC236}">
                <a16:creationId xmlns:a16="http://schemas.microsoft.com/office/drawing/2014/main" id="{DB8EAF27-B93A-4B0A-8D55-C5BFA71D235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6923"/>
          <a:stretch/>
        </p:blipFill>
        <p:spPr>
          <a:xfrm>
            <a:off x="0" y="0"/>
            <a:ext cx="9495692" cy="5011615"/>
          </a:xfrm>
          <a:prstGeom prst="rect">
            <a:avLst/>
          </a:prstGeom>
        </p:spPr>
      </p:pic>
      <p:sp>
        <p:nvSpPr>
          <p:cNvPr id="9" name="Text Placeholder 4">
            <a:extLst>
              <a:ext uri="{FF2B5EF4-FFF2-40B4-BE49-F238E27FC236}">
                <a16:creationId xmlns:a16="http://schemas.microsoft.com/office/drawing/2014/main" id="{CC338BC6-9069-450E-BAF2-D02967836399}"/>
              </a:ext>
            </a:extLst>
          </p:cNvPr>
          <p:cNvSpPr>
            <a:spLocks noGrp="1"/>
          </p:cNvSpPr>
          <p:nvPr>
            <p:ph type="body" sz="quarter" idx="10" hasCustomPrompt="1"/>
          </p:nvPr>
        </p:nvSpPr>
        <p:spPr>
          <a:xfrm>
            <a:off x="297840" y="276226"/>
            <a:ext cx="5005387" cy="361950"/>
          </a:xfrm>
          <a:prstGeom prst="rect">
            <a:avLst/>
          </a:prstGeom>
        </p:spPr>
        <p:txBody>
          <a:bodyPr anchor="ctr">
            <a:normAutofit/>
          </a:bodyPr>
          <a:lstStyle>
            <a:lvl1pPr marL="0" indent="0">
              <a:buNone/>
              <a:defRPr sz="1600">
                <a:solidFill>
                  <a:schemeClr val="tx1"/>
                </a:solidFill>
              </a:defRPr>
            </a:lvl1pPr>
            <a:lvl2pPr marL="457181" indent="0">
              <a:buNone/>
              <a:defRPr/>
            </a:lvl2pPr>
          </a:lstStyle>
          <a:p>
            <a:pPr lvl="0"/>
            <a:r>
              <a:rPr lang="en-US" dirty="0"/>
              <a:t>CLICK TO EDIT MASTER TEXT STYLES</a:t>
            </a:r>
          </a:p>
        </p:txBody>
      </p:sp>
    </p:spTree>
    <p:extLst>
      <p:ext uri="{BB962C8B-B14F-4D97-AF65-F5344CB8AC3E}">
        <p14:creationId xmlns:p14="http://schemas.microsoft.com/office/powerpoint/2010/main" val="11583127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7" name="Picture 16" descr="Shape&#10;&#10;Description automatically generated">
            <a:extLst>
              <a:ext uri="{FF2B5EF4-FFF2-40B4-BE49-F238E27FC236}">
                <a16:creationId xmlns:a16="http://schemas.microsoft.com/office/drawing/2014/main" id="{98D05B7F-945C-4818-A3A4-D82096CEA3E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22" name="Picture 21" descr="Timeline&#10;&#10;Description automatically generated with medium confidence">
            <a:extLst>
              <a:ext uri="{FF2B5EF4-FFF2-40B4-BE49-F238E27FC236}">
                <a16:creationId xmlns:a16="http://schemas.microsoft.com/office/drawing/2014/main" id="{E91DD226-8DAA-4DD3-8AC0-EE47DFEAEB3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715" b="8887"/>
          <a:stretch/>
        </p:blipFill>
        <p:spPr>
          <a:xfrm>
            <a:off x="234459" y="3604157"/>
            <a:ext cx="9495692" cy="1947553"/>
          </a:xfrm>
          <a:prstGeom prst="rect">
            <a:avLst/>
          </a:prstGeom>
        </p:spPr>
      </p:pic>
      <p:pic>
        <p:nvPicPr>
          <p:cNvPr id="4" name="Picture 3" descr="Timeline&#10;&#10;Description automatically generated with medium confidence">
            <a:extLst>
              <a:ext uri="{FF2B5EF4-FFF2-40B4-BE49-F238E27FC236}">
                <a16:creationId xmlns:a16="http://schemas.microsoft.com/office/drawing/2014/main" id="{07DEFF73-9432-477B-8F2C-416090F6495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46667"/>
          <a:stretch/>
        </p:blipFill>
        <p:spPr>
          <a:xfrm>
            <a:off x="205154" y="0"/>
            <a:ext cx="9495692" cy="3657600"/>
          </a:xfrm>
          <a:prstGeom prst="rect">
            <a:avLst/>
          </a:prstGeom>
        </p:spPr>
      </p:pic>
      <p:sp>
        <p:nvSpPr>
          <p:cNvPr id="7" name="Text Placeholder 6">
            <a:extLst>
              <a:ext uri="{FF2B5EF4-FFF2-40B4-BE49-F238E27FC236}">
                <a16:creationId xmlns:a16="http://schemas.microsoft.com/office/drawing/2014/main" id="{4B400A9A-0BBC-4F36-A58B-30D4810B9CC4}"/>
              </a:ext>
            </a:extLst>
          </p:cNvPr>
          <p:cNvSpPr>
            <a:spLocks noGrp="1"/>
          </p:cNvSpPr>
          <p:nvPr>
            <p:ph type="body" sz="quarter" idx="10" hasCustomPrompt="1"/>
          </p:nvPr>
        </p:nvSpPr>
        <p:spPr>
          <a:xfrm>
            <a:off x="4155466" y="1485787"/>
            <a:ext cx="1653687" cy="263769"/>
          </a:xfrm>
          <a:prstGeom prst="rect">
            <a:avLst/>
          </a:prstGeom>
        </p:spPr>
        <p:txBody>
          <a:bodyPr anchor="ctr"/>
          <a:lstStyle>
            <a:lvl1pPr marL="0" indent="0" algn="ctr">
              <a:buNone/>
              <a:defRPr sz="1100">
                <a:solidFill>
                  <a:schemeClr val="tx2"/>
                </a:solidFill>
              </a:defRPr>
            </a:lvl1pPr>
          </a:lstStyle>
          <a:p>
            <a:pPr lvl="0"/>
            <a:r>
              <a:rPr lang="en-US" dirty="0"/>
              <a:t>Add name here</a:t>
            </a:r>
          </a:p>
        </p:txBody>
      </p:sp>
      <p:sp>
        <p:nvSpPr>
          <p:cNvPr id="8" name="Text Placeholder 6">
            <a:extLst>
              <a:ext uri="{FF2B5EF4-FFF2-40B4-BE49-F238E27FC236}">
                <a16:creationId xmlns:a16="http://schemas.microsoft.com/office/drawing/2014/main" id="{CE513730-2C67-4EC9-B0F3-8C0D41DB3EEB}"/>
              </a:ext>
            </a:extLst>
          </p:cNvPr>
          <p:cNvSpPr>
            <a:spLocks noGrp="1"/>
          </p:cNvSpPr>
          <p:nvPr>
            <p:ph type="body" sz="quarter" idx="11" hasCustomPrompt="1"/>
          </p:nvPr>
        </p:nvSpPr>
        <p:spPr>
          <a:xfrm>
            <a:off x="2162541" y="2282957"/>
            <a:ext cx="1653687" cy="263769"/>
          </a:xfrm>
          <a:prstGeom prst="rect">
            <a:avLst/>
          </a:prstGeom>
        </p:spPr>
        <p:txBody>
          <a:bodyPr anchor="ctr"/>
          <a:lstStyle>
            <a:lvl1pPr marL="0" indent="0" algn="ctr">
              <a:buNone/>
              <a:defRPr sz="1100">
                <a:solidFill>
                  <a:schemeClr val="tx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 name here</a:t>
            </a:r>
          </a:p>
        </p:txBody>
      </p:sp>
      <p:sp>
        <p:nvSpPr>
          <p:cNvPr id="9" name="Text Placeholder 6">
            <a:extLst>
              <a:ext uri="{FF2B5EF4-FFF2-40B4-BE49-F238E27FC236}">
                <a16:creationId xmlns:a16="http://schemas.microsoft.com/office/drawing/2014/main" id="{D4F7214D-5CA0-4A77-A456-40F7543BD026}"/>
              </a:ext>
            </a:extLst>
          </p:cNvPr>
          <p:cNvSpPr>
            <a:spLocks noGrp="1"/>
          </p:cNvSpPr>
          <p:nvPr>
            <p:ph type="body" sz="quarter" idx="13" hasCustomPrompt="1"/>
          </p:nvPr>
        </p:nvSpPr>
        <p:spPr>
          <a:xfrm>
            <a:off x="4155462" y="2282957"/>
            <a:ext cx="1653687" cy="263769"/>
          </a:xfrm>
          <a:prstGeom prst="rect">
            <a:avLst/>
          </a:prstGeom>
        </p:spPr>
        <p:txBody>
          <a:bodyPr anchor="ctr"/>
          <a:lstStyle>
            <a:lvl1pPr marL="0" indent="0" algn="ctr">
              <a:buNone/>
              <a:defRPr sz="1100">
                <a:solidFill>
                  <a:schemeClr val="tx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 name here</a:t>
            </a:r>
          </a:p>
        </p:txBody>
      </p:sp>
      <p:sp>
        <p:nvSpPr>
          <p:cNvPr id="10" name="Text Placeholder 6">
            <a:extLst>
              <a:ext uri="{FF2B5EF4-FFF2-40B4-BE49-F238E27FC236}">
                <a16:creationId xmlns:a16="http://schemas.microsoft.com/office/drawing/2014/main" id="{CB7A4A22-3E8C-4776-989A-24A9E6A2C1A4}"/>
              </a:ext>
            </a:extLst>
          </p:cNvPr>
          <p:cNvSpPr>
            <a:spLocks noGrp="1"/>
          </p:cNvSpPr>
          <p:nvPr>
            <p:ph type="body" sz="quarter" idx="14" hasCustomPrompt="1"/>
          </p:nvPr>
        </p:nvSpPr>
        <p:spPr>
          <a:xfrm>
            <a:off x="6148383" y="2282957"/>
            <a:ext cx="1653687" cy="263769"/>
          </a:xfrm>
          <a:prstGeom prst="rect">
            <a:avLst/>
          </a:prstGeom>
        </p:spPr>
        <p:txBody>
          <a:bodyPr anchor="ctr"/>
          <a:lstStyle>
            <a:lvl1pPr marL="0" indent="0" algn="ctr">
              <a:buNone/>
              <a:defRPr sz="1100">
                <a:solidFill>
                  <a:schemeClr val="tx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 name here</a:t>
            </a:r>
          </a:p>
        </p:txBody>
      </p:sp>
      <p:sp>
        <p:nvSpPr>
          <p:cNvPr id="11" name="Text Placeholder 6">
            <a:extLst>
              <a:ext uri="{FF2B5EF4-FFF2-40B4-BE49-F238E27FC236}">
                <a16:creationId xmlns:a16="http://schemas.microsoft.com/office/drawing/2014/main" id="{CDDA4C9F-49CC-497D-91DB-A0990C3E4222}"/>
              </a:ext>
            </a:extLst>
          </p:cNvPr>
          <p:cNvSpPr>
            <a:spLocks noGrp="1"/>
          </p:cNvSpPr>
          <p:nvPr>
            <p:ph type="body" sz="quarter" idx="15" hasCustomPrompt="1"/>
          </p:nvPr>
        </p:nvSpPr>
        <p:spPr>
          <a:xfrm>
            <a:off x="861275" y="4331238"/>
            <a:ext cx="2556002" cy="263769"/>
          </a:xfrm>
          <a:prstGeom prst="rect">
            <a:avLst/>
          </a:prstGeom>
        </p:spPr>
        <p:txBody>
          <a:bodyPr anchor="ctr"/>
          <a:lstStyle>
            <a:lvl1pPr marL="0" indent="0" algn="ctr">
              <a:buNone/>
              <a:defRPr sz="1100">
                <a:solidFill>
                  <a:schemeClr val="tx2"/>
                </a:solidFill>
              </a:defRPr>
            </a:lvl1pPr>
          </a:lstStyle>
          <a:p>
            <a:pPr lvl="0"/>
            <a:r>
              <a:rPr lang="en-US" dirty="0"/>
              <a:t>Add name here</a:t>
            </a:r>
          </a:p>
        </p:txBody>
      </p:sp>
      <p:sp>
        <p:nvSpPr>
          <p:cNvPr id="12" name="Text Placeholder 6">
            <a:extLst>
              <a:ext uri="{FF2B5EF4-FFF2-40B4-BE49-F238E27FC236}">
                <a16:creationId xmlns:a16="http://schemas.microsoft.com/office/drawing/2014/main" id="{6F8D8CC7-EB94-4AF8-A093-5CAC7146D387}"/>
              </a:ext>
            </a:extLst>
          </p:cNvPr>
          <p:cNvSpPr>
            <a:spLocks noGrp="1"/>
          </p:cNvSpPr>
          <p:nvPr>
            <p:ph type="body" sz="quarter" idx="16" hasCustomPrompt="1"/>
          </p:nvPr>
        </p:nvSpPr>
        <p:spPr>
          <a:xfrm>
            <a:off x="3704304" y="4331239"/>
            <a:ext cx="2556002" cy="263769"/>
          </a:xfrm>
          <a:prstGeom prst="rect">
            <a:avLst/>
          </a:prstGeom>
        </p:spPr>
        <p:txBody>
          <a:bodyPr anchor="ctr"/>
          <a:lstStyle>
            <a:lvl1pPr marL="0" indent="0" algn="ctr">
              <a:buNone/>
              <a:defRPr sz="1100">
                <a:solidFill>
                  <a:schemeClr val="tx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 name here</a:t>
            </a:r>
          </a:p>
        </p:txBody>
      </p:sp>
      <p:sp>
        <p:nvSpPr>
          <p:cNvPr id="13" name="Text Placeholder 6">
            <a:extLst>
              <a:ext uri="{FF2B5EF4-FFF2-40B4-BE49-F238E27FC236}">
                <a16:creationId xmlns:a16="http://schemas.microsoft.com/office/drawing/2014/main" id="{CB3B7962-FB6E-4D54-AA25-312A9E8700C3}"/>
              </a:ext>
            </a:extLst>
          </p:cNvPr>
          <p:cNvSpPr>
            <a:spLocks noGrp="1"/>
          </p:cNvSpPr>
          <p:nvPr>
            <p:ph type="body" sz="quarter" idx="17" hasCustomPrompt="1"/>
          </p:nvPr>
        </p:nvSpPr>
        <p:spPr>
          <a:xfrm>
            <a:off x="6542035" y="4331238"/>
            <a:ext cx="2556002" cy="263769"/>
          </a:xfrm>
          <a:prstGeom prst="rect">
            <a:avLst/>
          </a:prstGeom>
        </p:spPr>
        <p:txBody>
          <a:bodyPr anchor="ctr"/>
          <a:lstStyle>
            <a:lvl1pPr marL="0" indent="0" algn="ctr">
              <a:buNone/>
              <a:defRPr sz="1100">
                <a:solidFill>
                  <a:schemeClr val="tx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 name here</a:t>
            </a:r>
          </a:p>
        </p:txBody>
      </p:sp>
      <p:sp>
        <p:nvSpPr>
          <p:cNvPr id="14" name="Text Placeholder 6">
            <a:extLst>
              <a:ext uri="{FF2B5EF4-FFF2-40B4-BE49-F238E27FC236}">
                <a16:creationId xmlns:a16="http://schemas.microsoft.com/office/drawing/2014/main" id="{2E0C737C-92FC-459F-AB13-2576814E54FD}"/>
              </a:ext>
            </a:extLst>
          </p:cNvPr>
          <p:cNvSpPr>
            <a:spLocks noGrp="1"/>
          </p:cNvSpPr>
          <p:nvPr>
            <p:ph type="body" sz="quarter" idx="18" hasCustomPrompt="1"/>
          </p:nvPr>
        </p:nvSpPr>
        <p:spPr>
          <a:xfrm>
            <a:off x="861275" y="5145179"/>
            <a:ext cx="2556002" cy="263769"/>
          </a:xfrm>
          <a:prstGeom prst="rect">
            <a:avLst/>
          </a:prstGeom>
        </p:spPr>
        <p:txBody>
          <a:bodyPr anchor="ctr"/>
          <a:lstStyle>
            <a:lvl1pPr marL="0" indent="0" algn="ctr">
              <a:buNone/>
              <a:defRPr sz="1100">
                <a:solidFill>
                  <a:schemeClr val="tx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 name here</a:t>
            </a:r>
          </a:p>
        </p:txBody>
      </p:sp>
      <p:sp>
        <p:nvSpPr>
          <p:cNvPr id="15" name="Text Placeholder 6">
            <a:extLst>
              <a:ext uri="{FF2B5EF4-FFF2-40B4-BE49-F238E27FC236}">
                <a16:creationId xmlns:a16="http://schemas.microsoft.com/office/drawing/2014/main" id="{5A234E0B-8237-4084-89E8-BFCA9AF4A02E}"/>
              </a:ext>
            </a:extLst>
          </p:cNvPr>
          <p:cNvSpPr>
            <a:spLocks noGrp="1"/>
          </p:cNvSpPr>
          <p:nvPr>
            <p:ph type="body" sz="quarter" idx="19" hasCustomPrompt="1"/>
          </p:nvPr>
        </p:nvSpPr>
        <p:spPr>
          <a:xfrm>
            <a:off x="3709029" y="5145180"/>
            <a:ext cx="2556002" cy="263769"/>
          </a:xfrm>
          <a:prstGeom prst="rect">
            <a:avLst/>
          </a:prstGeom>
        </p:spPr>
        <p:txBody>
          <a:bodyPr anchor="ctr"/>
          <a:lstStyle>
            <a:lvl1pPr marL="0" indent="0" algn="ctr">
              <a:buNone/>
              <a:defRPr sz="1100">
                <a:solidFill>
                  <a:schemeClr val="tx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 name here</a:t>
            </a:r>
          </a:p>
        </p:txBody>
      </p:sp>
      <p:sp>
        <p:nvSpPr>
          <p:cNvPr id="16" name="Text Placeholder 6">
            <a:extLst>
              <a:ext uri="{FF2B5EF4-FFF2-40B4-BE49-F238E27FC236}">
                <a16:creationId xmlns:a16="http://schemas.microsoft.com/office/drawing/2014/main" id="{DCD836C1-9A39-487C-B2ED-932B3FAE1197}"/>
              </a:ext>
            </a:extLst>
          </p:cNvPr>
          <p:cNvSpPr>
            <a:spLocks noGrp="1"/>
          </p:cNvSpPr>
          <p:nvPr>
            <p:ph type="body" sz="quarter" idx="20" hasCustomPrompt="1"/>
          </p:nvPr>
        </p:nvSpPr>
        <p:spPr>
          <a:xfrm>
            <a:off x="6542035" y="5145179"/>
            <a:ext cx="2556002" cy="263769"/>
          </a:xfrm>
          <a:prstGeom prst="rect">
            <a:avLst/>
          </a:prstGeom>
        </p:spPr>
        <p:txBody>
          <a:bodyPr anchor="ctr"/>
          <a:lstStyle>
            <a:lvl1pPr marL="0" indent="0" algn="ctr">
              <a:buNone/>
              <a:defRPr sz="1100">
                <a:solidFill>
                  <a:schemeClr val="tx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 name here</a:t>
            </a:r>
          </a:p>
        </p:txBody>
      </p:sp>
      <p:pic>
        <p:nvPicPr>
          <p:cNvPr id="18" name="Picture 17">
            <a:extLst>
              <a:ext uri="{FF2B5EF4-FFF2-40B4-BE49-F238E27FC236}">
                <a16:creationId xmlns:a16="http://schemas.microsoft.com/office/drawing/2014/main" id="{0B3B997B-E93C-445D-B25B-CEC1BD445AD4}"/>
              </a:ext>
            </a:extLst>
          </p:cNvPr>
          <p:cNvPicPr>
            <a:picLocks noChangeAspect="1"/>
          </p:cNvPicPr>
          <p:nvPr userDrawn="1"/>
        </p:nvPicPr>
        <p:blipFill>
          <a:blip r:embed="rId4"/>
          <a:srcRect/>
          <a:stretch/>
        </p:blipFill>
        <p:spPr>
          <a:xfrm>
            <a:off x="8979907" y="317310"/>
            <a:ext cx="618304" cy="618304"/>
          </a:xfrm>
          <a:prstGeom prst="rect">
            <a:avLst/>
          </a:prstGeom>
        </p:spPr>
      </p:pic>
      <p:sp>
        <p:nvSpPr>
          <p:cNvPr id="19" name="Text Placeholder 6">
            <a:extLst>
              <a:ext uri="{FF2B5EF4-FFF2-40B4-BE49-F238E27FC236}">
                <a16:creationId xmlns:a16="http://schemas.microsoft.com/office/drawing/2014/main" id="{0EC350EB-028F-4A63-B174-A7F54ABD0438}"/>
              </a:ext>
            </a:extLst>
          </p:cNvPr>
          <p:cNvSpPr>
            <a:spLocks noGrp="1"/>
          </p:cNvSpPr>
          <p:nvPr>
            <p:ph type="body" sz="quarter" idx="21" hasCustomPrompt="1"/>
          </p:nvPr>
        </p:nvSpPr>
        <p:spPr>
          <a:xfrm>
            <a:off x="849399" y="3183045"/>
            <a:ext cx="1190256" cy="26376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21" name="Text Placeholder 6">
            <a:extLst>
              <a:ext uri="{FF2B5EF4-FFF2-40B4-BE49-F238E27FC236}">
                <a16:creationId xmlns:a16="http://schemas.microsoft.com/office/drawing/2014/main" id="{FD134DF2-89FA-418B-BB77-2018DEEE21B5}"/>
              </a:ext>
            </a:extLst>
          </p:cNvPr>
          <p:cNvSpPr>
            <a:spLocks noGrp="1"/>
          </p:cNvSpPr>
          <p:nvPr>
            <p:ph type="body" sz="quarter" idx="23" hasCustomPrompt="1"/>
          </p:nvPr>
        </p:nvSpPr>
        <p:spPr>
          <a:xfrm>
            <a:off x="2250773" y="3183045"/>
            <a:ext cx="1190256" cy="26376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23" name="Text Placeholder 6">
            <a:extLst>
              <a:ext uri="{FF2B5EF4-FFF2-40B4-BE49-F238E27FC236}">
                <a16:creationId xmlns:a16="http://schemas.microsoft.com/office/drawing/2014/main" id="{66264E7E-EE83-4EE2-A491-89A584FAA374}"/>
              </a:ext>
            </a:extLst>
          </p:cNvPr>
          <p:cNvSpPr>
            <a:spLocks noGrp="1"/>
          </p:cNvSpPr>
          <p:nvPr>
            <p:ph type="body" sz="quarter" idx="25" hasCustomPrompt="1"/>
          </p:nvPr>
        </p:nvSpPr>
        <p:spPr>
          <a:xfrm>
            <a:off x="3668909" y="3183045"/>
            <a:ext cx="1190256" cy="26376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25" name="Text Placeholder 6">
            <a:extLst>
              <a:ext uri="{FF2B5EF4-FFF2-40B4-BE49-F238E27FC236}">
                <a16:creationId xmlns:a16="http://schemas.microsoft.com/office/drawing/2014/main" id="{9513B76B-4F3D-487B-AC2D-B81499C77F1C}"/>
              </a:ext>
            </a:extLst>
          </p:cNvPr>
          <p:cNvSpPr>
            <a:spLocks noGrp="1"/>
          </p:cNvSpPr>
          <p:nvPr>
            <p:ph type="body" sz="quarter" idx="27" hasCustomPrompt="1"/>
          </p:nvPr>
        </p:nvSpPr>
        <p:spPr>
          <a:xfrm>
            <a:off x="5081107" y="3183045"/>
            <a:ext cx="1190256" cy="26376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27" name="Text Placeholder 6">
            <a:extLst>
              <a:ext uri="{FF2B5EF4-FFF2-40B4-BE49-F238E27FC236}">
                <a16:creationId xmlns:a16="http://schemas.microsoft.com/office/drawing/2014/main" id="{7B68D1A4-0E34-4EEE-8F7B-432788BA9495}"/>
              </a:ext>
            </a:extLst>
          </p:cNvPr>
          <p:cNvSpPr>
            <a:spLocks noGrp="1"/>
          </p:cNvSpPr>
          <p:nvPr>
            <p:ph type="body" sz="quarter" idx="29" hasCustomPrompt="1"/>
          </p:nvPr>
        </p:nvSpPr>
        <p:spPr>
          <a:xfrm>
            <a:off x="6500469" y="3187087"/>
            <a:ext cx="1190256" cy="26376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
        <p:nvSpPr>
          <p:cNvPr id="29" name="Text Placeholder 6">
            <a:extLst>
              <a:ext uri="{FF2B5EF4-FFF2-40B4-BE49-F238E27FC236}">
                <a16:creationId xmlns:a16="http://schemas.microsoft.com/office/drawing/2014/main" id="{55512539-CECB-4E0D-A5ED-8BB7BED15552}"/>
              </a:ext>
            </a:extLst>
          </p:cNvPr>
          <p:cNvSpPr>
            <a:spLocks noGrp="1"/>
          </p:cNvSpPr>
          <p:nvPr>
            <p:ph type="body" sz="quarter" idx="31" hasCustomPrompt="1"/>
          </p:nvPr>
        </p:nvSpPr>
        <p:spPr>
          <a:xfrm>
            <a:off x="7912667" y="3183045"/>
            <a:ext cx="1190256" cy="263769"/>
          </a:xfrm>
          <a:prstGeom prst="rect">
            <a:avLst/>
          </a:prstGeom>
        </p:spPr>
        <p:txBody>
          <a:bodyPr anchor="ctr"/>
          <a:lstStyle>
            <a:lvl1pPr marL="0" indent="0" algn="ctr">
              <a:spcBef>
                <a:spcPts val="0"/>
              </a:spcBef>
              <a:buNone/>
              <a:defRPr sz="1000">
                <a:solidFill>
                  <a:schemeClr val="tx2"/>
                </a:solidFill>
              </a:defRPr>
            </a:lvl1pPr>
          </a:lstStyle>
          <a:p>
            <a:pPr lvl="0"/>
            <a:r>
              <a:rPr lang="en-US" dirty="0"/>
              <a:t>Age group</a:t>
            </a:r>
            <a:br>
              <a:rPr lang="en-US" dirty="0"/>
            </a:br>
            <a:r>
              <a:rPr lang="en-US" dirty="0"/>
              <a:t>Team name</a:t>
            </a:r>
          </a:p>
        </p:txBody>
      </p:sp>
    </p:spTree>
    <p:extLst>
      <p:ext uri="{BB962C8B-B14F-4D97-AF65-F5344CB8AC3E}">
        <p14:creationId xmlns:p14="http://schemas.microsoft.com/office/powerpoint/2010/main" val="624652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1" name="Picture 20" descr="Shape&#10;&#10;Description automatically generated">
            <a:extLst>
              <a:ext uri="{FF2B5EF4-FFF2-40B4-BE49-F238E27FC236}">
                <a16:creationId xmlns:a16="http://schemas.microsoft.com/office/drawing/2014/main" id="{DD626C53-CF66-4824-9706-94C283C07EF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6" name="Picture 5" descr="Timeline&#10;&#10;Description automatically generated">
            <a:extLst>
              <a:ext uri="{FF2B5EF4-FFF2-40B4-BE49-F238E27FC236}">
                <a16:creationId xmlns:a16="http://schemas.microsoft.com/office/drawing/2014/main" id="{64DE0EA1-0010-42C8-B1BC-6370984D71D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8376"/>
          <a:stretch/>
        </p:blipFill>
        <p:spPr>
          <a:xfrm>
            <a:off x="205154" y="0"/>
            <a:ext cx="9495692" cy="5597769"/>
          </a:xfrm>
          <a:prstGeom prst="rect">
            <a:avLst/>
          </a:prstGeom>
        </p:spPr>
      </p:pic>
      <p:sp>
        <p:nvSpPr>
          <p:cNvPr id="7" name="Text Placeholder 6">
            <a:extLst>
              <a:ext uri="{FF2B5EF4-FFF2-40B4-BE49-F238E27FC236}">
                <a16:creationId xmlns:a16="http://schemas.microsoft.com/office/drawing/2014/main" id="{DD323BA6-D193-405E-9A5E-E54FD372DC57}"/>
              </a:ext>
            </a:extLst>
          </p:cNvPr>
          <p:cNvSpPr>
            <a:spLocks noGrp="1"/>
          </p:cNvSpPr>
          <p:nvPr>
            <p:ph type="body" sz="quarter" idx="10" hasCustomPrompt="1"/>
          </p:nvPr>
        </p:nvSpPr>
        <p:spPr>
          <a:xfrm>
            <a:off x="4126156" y="2069123"/>
            <a:ext cx="1653687" cy="263769"/>
          </a:xfrm>
          <a:prstGeom prst="rect">
            <a:avLst/>
          </a:prstGeom>
        </p:spPr>
        <p:txBody>
          <a:bodyPr anchor="ctr"/>
          <a:lstStyle>
            <a:lvl1pPr marL="0" indent="0" algn="ctr">
              <a:buNone/>
              <a:defRPr sz="1100">
                <a:solidFill>
                  <a:schemeClr val="tx2"/>
                </a:solidFill>
              </a:defRPr>
            </a:lvl1pPr>
          </a:lstStyle>
          <a:p>
            <a:pPr lvl="0"/>
            <a:r>
              <a:rPr lang="en-US" dirty="0"/>
              <a:t>Add name here</a:t>
            </a:r>
          </a:p>
        </p:txBody>
      </p:sp>
      <p:sp>
        <p:nvSpPr>
          <p:cNvPr id="8" name="Text Placeholder 6">
            <a:extLst>
              <a:ext uri="{FF2B5EF4-FFF2-40B4-BE49-F238E27FC236}">
                <a16:creationId xmlns:a16="http://schemas.microsoft.com/office/drawing/2014/main" id="{4D626F61-4A90-49C3-B25A-0AA487353C3E}"/>
              </a:ext>
            </a:extLst>
          </p:cNvPr>
          <p:cNvSpPr>
            <a:spLocks noGrp="1"/>
          </p:cNvSpPr>
          <p:nvPr>
            <p:ph type="body" sz="quarter" idx="11" hasCustomPrompt="1"/>
          </p:nvPr>
        </p:nvSpPr>
        <p:spPr>
          <a:xfrm>
            <a:off x="363049" y="2854569"/>
            <a:ext cx="1653687" cy="263769"/>
          </a:xfrm>
          <a:prstGeom prst="rect">
            <a:avLst/>
          </a:prstGeom>
        </p:spPr>
        <p:txBody>
          <a:bodyPr anchor="ctr"/>
          <a:lstStyle>
            <a:lvl1pPr marL="0" indent="0" algn="ctr">
              <a:buNone/>
              <a:defRPr sz="1100">
                <a:solidFill>
                  <a:schemeClr val="tx2"/>
                </a:solidFill>
              </a:defRPr>
            </a:lvl1pPr>
          </a:lstStyle>
          <a:p>
            <a:pPr lvl="0"/>
            <a:r>
              <a:rPr lang="en-US" dirty="0"/>
              <a:t>Add name here</a:t>
            </a:r>
          </a:p>
        </p:txBody>
      </p:sp>
      <p:sp>
        <p:nvSpPr>
          <p:cNvPr id="9" name="Text Placeholder 6">
            <a:extLst>
              <a:ext uri="{FF2B5EF4-FFF2-40B4-BE49-F238E27FC236}">
                <a16:creationId xmlns:a16="http://schemas.microsoft.com/office/drawing/2014/main" id="{C8B98C09-4DCA-4169-9D19-2E97D9C73B39}"/>
              </a:ext>
            </a:extLst>
          </p:cNvPr>
          <p:cNvSpPr>
            <a:spLocks noGrp="1"/>
          </p:cNvSpPr>
          <p:nvPr>
            <p:ph type="body" sz="quarter" idx="13" hasCustomPrompt="1"/>
          </p:nvPr>
        </p:nvSpPr>
        <p:spPr>
          <a:xfrm>
            <a:off x="2238741" y="2854569"/>
            <a:ext cx="1653687" cy="263769"/>
          </a:xfrm>
          <a:prstGeom prst="rect">
            <a:avLst/>
          </a:prstGeom>
        </p:spPr>
        <p:txBody>
          <a:bodyPr anchor="ctr"/>
          <a:lstStyle>
            <a:lvl1pPr marL="0" indent="0" algn="ctr">
              <a:buNone/>
              <a:defRPr sz="1100">
                <a:solidFill>
                  <a:schemeClr val="tx2"/>
                </a:solidFill>
              </a:defRPr>
            </a:lvl1pPr>
          </a:lstStyle>
          <a:p>
            <a:pPr lvl="0"/>
            <a:r>
              <a:rPr lang="en-US" dirty="0"/>
              <a:t>Add name here</a:t>
            </a:r>
          </a:p>
        </p:txBody>
      </p:sp>
      <p:sp>
        <p:nvSpPr>
          <p:cNvPr id="10" name="Text Placeholder 6">
            <a:extLst>
              <a:ext uri="{FF2B5EF4-FFF2-40B4-BE49-F238E27FC236}">
                <a16:creationId xmlns:a16="http://schemas.microsoft.com/office/drawing/2014/main" id="{E6C7C77B-03C1-4117-B41B-78EDD970DBDA}"/>
              </a:ext>
            </a:extLst>
          </p:cNvPr>
          <p:cNvSpPr>
            <a:spLocks noGrp="1"/>
          </p:cNvSpPr>
          <p:nvPr>
            <p:ph type="body" sz="quarter" idx="14" hasCustomPrompt="1"/>
          </p:nvPr>
        </p:nvSpPr>
        <p:spPr>
          <a:xfrm>
            <a:off x="4126156" y="2854569"/>
            <a:ext cx="1653687" cy="263769"/>
          </a:xfrm>
          <a:prstGeom prst="rect">
            <a:avLst/>
          </a:prstGeom>
        </p:spPr>
        <p:txBody>
          <a:bodyPr anchor="ctr"/>
          <a:lstStyle>
            <a:lvl1pPr marL="0" indent="0" algn="ctr">
              <a:buNone/>
              <a:defRPr sz="1100">
                <a:solidFill>
                  <a:schemeClr val="tx2"/>
                </a:solidFill>
              </a:defRPr>
            </a:lvl1pPr>
          </a:lstStyle>
          <a:p>
            <a:pPr lvl="0"/>
            <a:r>
              <a:rPr lang="en-US" dirty="0"/>
              <a:t>Add name here</a:t>
            </a:r>
          </a:p>
        </p:txBody>
      </p:sp>
      <p:sp>
        <p:nvSpPr>
          <p:cNvPr id="11" name="Text Placeholder 6">
            <a:extLst>
              <a:ext uri="{FF2B5EF4-FFF2-40B4-BE49-F238E27FC236}">
                <a16:creationId xmlns:a16="http://schemas.microsoft.com/office/drawing/2014/main" id="{64516708-0F1B-4F5A-9FA1-773ED47420DD}"/>
              </a:ext>
            </a:extLst>
          </p:cNvPr>
          <p:cNvSpPr>
            <a:spLocks noGrp="1"/>
          </p:cNvSpPr>
          <p:nvPr>
            <p:ph type="body" sz="quarter" idx="15" hasCustomPrompt="1"/>
          </p:nvPr>
        </p:nvSpPr>
        <p:spPr>
          <a:xfrm>
            <a:off x="5995989" y="2854569"/>
            <a:ext cx="1653687" cy="263769"/>
          </a:xfrm>
          <a:prstGeom prst="rect">
            <a:avLst/>
          </a:prstGeom>
        </p:spPr>
        <p:txBody>
          <a:bodyPr anchor="ctr"/>
          <a:lstStyle>
            <a:lvl1pPr marL="0" indent="0" algn="ctr">
              <a:buNone/>
              <a:defRPr sz="1100">
                <a:solidFill>
                  <a:schemeClr val="tx2"/>
                </a:solidFill>
              </a:defRPr>
            </a:lvl1pPr>
          </a:lstStyle>
          <a:p>
            <a:pPr lvl="0"/>
            <a:r>
              <a:rPr lang="en-US" dirty="0"/>
              <a:t>Add name here</a:t>
            </a:r>
          </a:p>
        </p:txBody>
      </p:sp>
      <p:sp>
        <p:nvSpPr>
          <p:cNvPr id="12" name="Text Placeholder 6">
            <a:extLst>
              <a:ext uri="{FF2B5EF4-FFF2-40B4-BE49-F238E27FC236}">
                <a16:creationId xmlns:a16="http://schemas.microsoft.com/office/drawing/2014/main" id="{1038ECAC-354E-4741-8203-23FE43BB66B6}"/>
              </a:ext>
            </a:extLst>
          </p:cNvPr>
          <p:cNvSpPr>
            <a:spLocks noGrp="1"/>
          </p:cNvSpPr>
          <p:nvPr>
            <p:ph type="body" sz="quarter" idx="16" hasCustomPrompt="1"/>
          </p:nvPr>
        </p:nvSpPr>
        <p:spPr>
          <a:xfrm>
            <a:off x="7871684" y="2854569"/>
            <a:ext cx="1653687" cy="263769"/>
          </a:xfrm>
          <a:prstGeom prst="rect">
            <a:avLst/>
          </a:prstGeom>
        </p:spPr>
        <p:txBody>
          <a:bodyPr anchor="ctr"/>
          <a:lstStyle>
            <a:lvl1pPr marL="0" indent="0" algn="ctr">
              <a:buNone/>
              <a:defRPr sz="1100">
                <a:solidFill>
                  <a:schemeClr val="tx2"/>
                </a:solidFill>
              </a:defRPr>
            </a:lvl1pPr>
          </a:lstStyle>
          <a:p>
            <a:pPr lvl="0"/>
            <a:r>
              <a:rPr lang="en-US" dirty="0"/>
              <a:t>Add name here</a:t>
            </a:r>
          </a:p>
        </p:txBody>
      </p:sp>
      <p:sp>
        <p:nvSpPr>
          <p:cNvPr id="13" name="Text Placeholder 6">
            <a:extLst>
              <a:ext uri="{FF2B5EF4-FFF2-40B4-BE49-F238E27FC236}">
                <a16:creationId xmlns:a16="http://schemas.microsoft.com/office/drawing/2014/main" id="{15EE557C-793A-471F-8AED-DDD9902CFA03}"/>
              </a:ext>
            </a:extLst>
          </p:cNvPr>
          <p:cNvSpPr>
            <a:spLocks noGrp="1"/>
          </p:cNvSpPr>
          <p:nvPr>
            <p:ph type="body" sz="quarter" idx="17" hasCustomPrompt="1"/>
          </p:nvPr>
        </p:nvSpPr>
        <p:spPr>
          <a:xfrm>
            <a:off x="1746374" y="4167551"/>
            <a:ext cx="1131641" cy="263769"/>
          </a:xfrm>
          <a:prstGeom prst="rect">
            <a:avLst/>
          </a:prstGeom>
        </p:spPr>
        <p:txBody>
          <a:bodyPr anchor="ctr"/>
          <a:lstStyle>
            <a:lvl1pPr marL="0" indent="0" algn="ctr">
              <a:buNone/>
              <a:defRPr sz="1000">
                <a:solidFill>
                  <a:schemeClr val="tx2"/>
                </a:solidFill>
              </a:defRPr>
            </a:lvl1pPr>
          </a:lstStyle>
          <a:p>
            <a:pPr lvl="0"/>
            <a:r>
              <a:rPr lang="en-US" dirty="0"/>
              <a:t>Add name here</a:t>
            </a:r>
          </a:p>
        </p:txBody>
      </p:sp>
      <p:sp>
        <p:nvSpPr>
          <p:cNvPr id="14" name="Text Placeholder 6">
            <a:extLst>
              <a:ext uri="{FF2B5EF4-FFF2-40B4-BE49-F238E27FC236}">
                <a16:creationId xmlns:a16="http://schemas.microsoft.com/office/drawing/2014/main" id="{682E934C-8C86-4E62-A7A9-343EA539D835}"/>
              </a:ext>
            </a:extLst>
          </p:cNvPr>
          <p:cNvSpPr>
            <a:spLocks noGrp="1"/>
          </p:cNvSpPr>
          <p:nvPr>
            <p:ph type="body" sz="quarter" idx="18" hasCustomPrompt="1"/>
          </p:nvPr>
        </p:nvSpPr>
        <p:spPr>
          <a:xfrm>
            <a:off x="6998676" y="4190994"/>
            <a:ext cx="1131641" cy="263769"/>
          </a:xfrm>
          <a:prstGeom prst="rect">
            <a:avLst/>
          </a:prstGeom>
        </p:spPr>
        <p:txBody>
          <a:bodyPr anchor="ctr"/>
          <a:lstStyle>
            <a:lvl1pPr marL="0" indent="0" algn="ctr">
              <a:buNone/>
              <a:defRPr sz="1000">
                <a:solidFill>
                  <a:schemeClr val="tx2"/>
                </a:solidFill>
              </a:defRPr>
            </a:lvl1pPr>
          </a:lstStyle>
          <a:p>
            <a:pPr lvl="0"/>
            <a:r>
              <a:rPr lang="en-US" dirty="0"/>
              <a:t>Add name here</a:t>
            </a:r>
          </a:p>
        </p:txBody>
      </p:sp>
      <p:sp>
        <p:nvSpPr>
          <p:cNvPr id="15" name="Text Placeholder 6">
            <a:extLst>
              <a:ext uri="{FF2B5EF4-FFF2-40B4-BE49-F238E27FC236}">
                <a16:creationId xmlns:a16="http://schemas.microsoft.com/office/drawing/2014/main" id="{7F3CA1EC-A345-415D-ACF2-A587587D749E}"/>
              </a:ext>
            </a:extLst>
          </p:cNvPr>
          <p:cNvSpPr>
            <a:spLocks noGrp="1"/>
          </p:cNvSpPr>
          <p:nvPr>
            <p:ph type="body" sz="quarter" idx="19" hasCustomPrompt="1"/>
          </p:nvPr>
        </p:nvSpPr>
        <p:spPr>
          <a:xfrm>
            <a:off x="380452" y="4970581"/>
            <a:ext cx="1131641" cy="263769"/>
          </a:xfrm>
          <a:prstGeom prst="rect">
            <a:avLst/>
          </a:prstGeom>
        </p:spPr>
        <p:txBody>
          <a:bodyPr anchor="ctr"/>
          <a:lstStyle>
            <a:lvl1pPr marL="0" indent="0" algn="ctr">
              <a:buNone/>
              <a:defRPr sz="1000">
                <a:solidFill>
                  <a:schemeClr val="tx2"/>
                </a:solidFill>
              </a:defRPr>
            </a:lvl1pPr>
          </a:lstStyle>
          <a:p>
            <a:pPr lvl="0"/>
            <a:r>
              <a:rPr lang="en-US" dirty="0"/>
              <a:t>Add name here</a:t>
            </a:r>
          </a:p>
        </p:txBody>
      </p:sp>
      <p:sp>
        <p:nvSpPr>
          <p:cNvPr id="16" name="Text Placeholder 6">
            <a:extLst>
              <a:ext uri="{FF2B5EF4-FFF2-40B4-BE49-F238E27FC236}">
                <a16:creationId xmlns:a16="http://schemas.microsoft.com/office/drawing/2014/main" id="{52061CCF-5E55-4236-99DE-62DE47727376}"/>
              </a:ext>
            </a:extLst>
          </p:cNvPr>
          <p:cNvSpPr>
            <a:spLocks noGrp="1"/>
          </p:cNvSpPr>
          <p:nvPr>
            <p:ph type="body" sz="quarter" idx="20" hasCustomPrompt="1"/>
          </p:nvPr>
        </p:nvSpPr>
        <p:spPr>
          <a:xfrm>
            <a:off x="1746374" y="4970581"/>
            <a:ext cx="1131641" cy="263769"/>
          </a:xfrm>
          <a:prstGeom prst="rect">
            <a:avLst/>
          </a:prstGeom>
        </p:spPr>
        <p:txBody>
          <a:bodyPr anchor="ctr"/>
          <a:lstStyle>
            <a:lvl1pPr marL="0" indent="0" algn="ctr">
              <a:buNone/>
              <a:defRPr sz="1000">
                <a:solidFill>
                  <a:schemeClr val="tx2"/>
                </a:solidFill>
              </a:defRPr>
            </a:lvl1pPr>
          </a:lstStyle>
          <a:p>
            <a:pPr lvl="0"/>
            <a:r>
              <a:rPr lang="en-US" dirty="0"/>
              <a:t>Add name here</a:t>
            </a:r>
          </a:p>
        </p:txBody>
      </p:sp>
      <p:sp>
        <p:nvSpPr>
          <p:cNvPr id="17" name="Text Placeholder 6">
            <a:extLst>
              <a:ext uri="{FF2B5EF4-FFF2-40B4-BE49-F238E27FC236}">
                <a16:creationId xmlns:a16="http://schemas.microsoft.com/office/drawing/2014/main" id="{CB822ADD-B884-4F82-A969-22D71AFEE982}"/>
              </a:ext>
            </a:extLst>
          </p:cNvPr>
          <p:cNvSpPr>
            <a:spLocks noGrp="1"/>
          </p:cNvSpPr>
          <p:nvPr>
            <p:ph type="body" sz="quarter" idx="21" hasCustomPrompt="1"/>
          </p:nvPr>
        </p:nvSpPr>
        <p:spPr>
          <a:xfrm>
            <a:off x="3112296" y="4970581"/>
            <a:ext cx="1131641" cy="263769"/>
          </a:xfrm>
          <a:prstGeom prst="rect">
            <a:avLst/>
          </a:prstGeom>
        </p:spPr>
        <p:txBody>
          <a:bodyPr anchor="ctr"/>
          <a:lstStyle>
            <a:lvl1pPr marL="0" indent="0" algn="ctr">
              <a:buNone/>
              <a:defRPr sz="1000">
                <a:solidFill>
                  <a:schemeClr val="tx2"/>
                </a:solidFill>
              </a:defRPr>
            </a:lvl1pPr>
          </a:lstStyle>
          <a:p>
            <a:pPr lvl="0"/>
            <a:r>
              <a:rPr lang="en-US" dirty="0"/>
              <a:t>Add name here</a:t>
            </a:r>
          </a:p>
        </p:txBody>
      </p:sp>
      <p:sp>
        <p:nvSpPr>
          <p:cNvPr id="18" name="Text Placeholder 6">
            <a:extLst>
              <a:ext uri="{FF2B5EF4-FFF2-40B4-BE49-F238E27FC236}">
                <a16:creationId xmlns:a16="http://schemas.microsoft.com/office/drawing/2014/main" id="{C6E57E53-3977-40AC-A58E-D22DBE0CFE1F}"/>
              </a:ext>
            </a:extLst>
          </p:cNvPr>
          <p:cNvSpPr>
            <a:spLocks noGrp="1"/>
          </p:cNvSpPr>
          <p:nvPr>
            <p:ph type="body" sz="quarter" idx="22" hasCustomPrompt="1"/>
          </p:nvPr>
        </p:nvSpPr>
        <p:spPr>
          <a:xfrm>
            <a:off x="5621034" y="4967646"/>
            <a:ext cx="1131641" cy="263769"/>
          </a:xfrm>
          <a:prstGeom prst="rect">
            <a:avLst/>
          </a:prstGeom>
        </p:spPr>
        <p:txBody>
          <a:bodyPr anchor="ctr"/>
          <a:lstStyle>
            <a:lvl1pPr marL="0" indent="0" algn="ctr">
              <a:buNone/>
              <a:defRPr sz="1000">
                <a:solidFill>
                  <a:schemeClr val="tx2"/>
                </a:solidFill>
              </a:defRPr>
            </a:lvl1pPr>
          </a:lstStyle>
          <a:p>
            <a:pPr lvl="0"/>
            <a:r>
              <a:rPr lang="en-US" dirty="0"/>
              <a:t>Add name here</a:t>
            </a:r>
          </a:p>
        </p:txBody>
      </p:sp>
      <p:sp>
        <p:nvSpPr>
          <p:cNvPr id="19" name="Text Placeholder 6">
            <a:extLst>
              <a:ext uri="{FF2B5EF4-FFF2-40B4-BE49-F238E27FC236}">
                <a16:creationId xmlns:a16="http://schemas.microsoft.com/office/drawing/2014/main" id="{B6B5AC93-8573-4D39-AE8B-E4DFA0B9E2EB}"/>
              </a:ext>
            </a:extLst>
          </p:cNvPr>
          <p:cNvSpPr>
            <a:spLocks noGrp="1"/>
          </p:cNvSpPr>
          <p:nvPr>
            <p:ph type="body" sz="quarter" idx="23" hasCustomPrompt="1"/>
          </p:nvPr>
        </p:nvSpPr>
        <p:spPr>
          <a:xfrm>
            <a:off x="6998675" y="4967646"/>
            <a:ext cx="1131641" cy="263769"/>
          </a:xfrm>
          <a:prstGeom prst="rect">
            <a:avLst/>
          </a:prstGeom>
        </p:spPr>
        <p:txBody>
          <a:bodyPr anchor="ctr"/>
          <a:lstStyle>
            <a:lvl1pPr marL="0" indent="0" algn="ctr">
              <a:buNone/>
              <a:defRPr sz="1000">
                <a:solidFill>
                  <a:schemeClr val="tx2"/>
                </a:solidFill>
              </a:defRPr>
            </a:lvl1pPr>
          </a:lstStyle>
          <a:p>
            <a:pPr lvl="0"/>
            <a:r>
              <a:rPr lang="en-US" dirty="0"/>
              <a:t>Add name here</a:t>
            </a:r>
          </a:p>
        </p:txBody>
      </p:sp>
      <p:sp>
        <p:nvSpPr>
          <p:cNvPr id="20" name="Text Placeholder 6">
            <a:extLst>
              <a:ext uri="{FF2B5EF4-FFF2-40B4-BE49-F238E27FC236}">
                <a16:creationId xmlns:a16="http://schemas.microsoft.com/office/drawing/2014/main" id="{35A43D2F-DF31-49C7-BE71-28967D25765A}"/>
              </a:ext>
            </a:extLst>
          </p:cNvPr>
          <p:cNvSpPr>
            <a:spLocks noGrp="1"/>
          </p:cNvSpPr>
          <p:nvPr>
            <p:ph type="body" sz="quarter" idx="24" hasCustomPrompt="1"/>
          </p:nvPr>
        </p:nvSpPr>
        <p:spPr>
          <a:xfrm>
            <a:off x="8376316" y="4967646"/>
            <a:ext cx="1131641" cy="263769"/>
          </a:xfrm>
          <a:prstGeom prst="rect">
            <a:avLst/>
          </a:prstGeom>
        </p:spPr>
        <p:txBody>
          <a:bodyPr anchor="ctr"/>
          <a:lstStyle>
            <a:lvl1pPr marL="0" indent="0" algn="ctr">
              <a:buNone/>
              <a:defRPr sz="1000">
                <a:solidFill>
                  <a:schemeClr val="tx2"/>
                </a:solidFill>
              </a:defRPr>
            </a:lvl1pPr>
          </a:lstStyle>
          <a:p>
            <a:pPr lvl="0"/>
            <a:r>
              <a:rPr lang="en-US" dirty="0"/>
              <a:t>Add name here</a:t>
            </a:r>
          </a:p>
        </p:txBody>
      </p:sp>
      <p:pic>
        <p:nvPicPr>
          <p:cNvPr id="22" name="Picture 21">
            <a:extLst>
              <a:ext uri="{FF2B5EF4-FFF2-40B4-BE49-F238E27FC236}">
                <a16:creationId xmlns:a16="http://schemas.microsoft.com/office/drawing/2014/main" id="{1BA451D9-C410-4BDB-9B18-E4D26D73A554}"/>
              </a:ext>
            </a:extLst>
          </p:cNvPr>
          <p:cNvPicPr>
            <a:picLocks noChangeAspect="1"/>
          </p:cNvPicPr>
          <p:nvPr userDrawn="1"/>
        </p:nvPicPr>
        <p:blipFill>
          <a:blip r:embed="rId4"/>
          <a:srcRect/>
          <a:stretch/>
        </p:blipFill>
        <p:spPr>
          <a:xfrm>
            <a:off x="8979907" y="317310"/>
            <a:ext cx="618304" cy="618304"/>
          </a:xfrm>
          <a:prstGeom prst="rect">
            <a:avLst/>
          </a:prstGeom>
        </p:spPr>
      </p:pic>
    </p:spTree>
    <p:extLst>
      <p:ext uri="{BB962C8B-B14F-4D97-AF65-F5344CB8AC3E}">
        <p14:creationId xmlns:p14="http://schemas.microsoft.com/office/powerpoint/2010/main" val="47932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descr="A picture containing table&#10;&#10;Description automatically generated">
            <a:extLst>
              <a:ext uri="{FF2B5EF4-FFF2-40B4-BE49-F238E27FC236}">
                <a16:creationId xmlns:a16="http://schemas.microsoft.com/office/drawing/2014/main" id="{05BC0717-8A85-49DC-A00C-0A35CAEF19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042" b="9059"/>
          <a:stretch/>
        </p:blipFill>
        <p:spPr>
          <a:xfrm>
            <a:off x="4083" y="1588477"/>
            <a:ext cx="9901918" cy="4712579"/>
          </a:xfrm>
          <a:prstGeom prst="rect">
            <a:avLst/>
          </a:prstGeom>
        </p:spPr>
      </p:pic>
      <p:pic>
        <p:nvPicPr>
          <p:cNvPr id="12" name="Picture 11" descr="Shape&#10;&#10;Description automatically generated">
            <a:extLst>
              <a:ext uri="{FF2B5EF4-FFF2-40B4-BE49-F238E27FC236}">
                <a16:creationId xmlns:a16="http://schemas.microsoft.com/office/drawing/2014/main" id="{76E198A8-7705-47D8-A0B2-CB7255E4A0B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6" name="Picture 5" descr="A picture containing table&#10;&#10;Description automatically generated">
            <a:extLst>
              <a:ext uri="{FF2B5EF4-FFF2-40B4-BE49-F238E27FC236}">
                <a16:creationId xmlns:a16="http://schemas.microsoft.com/office/drawing/2014/main" id="{5EC00E35-426B-4E07-A769-DF1C9FFA5F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6838"/>
          <a:stretch/>
        </p:blipFill>
        <p:spPr>
          <a:xfrm>
            <a:off x="0" y="0"/>
            <a:ext cx="9495692" cy="1588477"/>
          </a:xfrm>
          <a:prstGeom prst="rect">
            <a:avLst/>
          </a:prstGeom>
        </p:spPr>
      </p:pic>
      <p:sp>
        <p:nvSpPr>
          <p:cNvPr id="8" name="Text Placeholder 7">
            <a:extLst>
              <a:ext uri="{FF2B5EF4-FFF2-40B4-BE49-F238E27FC236}">
                <a16:creationId xmlns:a16="http://schemas.microsoft.com/office/drawing/2014/main" id="{553BE606-9A98-4A7C-9EC4-D41E00BF8C88}"/>
              </a:ext>
            </a:extLst>
          </p:cNvPr>
          <p:cNvSpPr>
            <a:spLocks noGrp="1"/>
          </p:cNvSpPr>
          <p:nvPr>
            <p:ph type="body" sz="quarter" idx="10"/>
          </p:nvPr>
        </p:nvSpPr>
        <p:spPr>
          <a:xfrm>
            <a:off x="409575" y="2122488"/>
            <a:ext cx="4367213" cy="1722437"/>
          </a:xfrm>
          <a:prstGeom prst="rect">
            <a:avLst/>
          </a:prstGeom>
        </p:spPr>
        <p:txBody>
          <a:bodyPr>
            <a:normAutofit/>
          </a:bodyPr>
          <a:lstStyle>
            <a:lvl1pPr marL="0" indent="0">
              <a:buNone/>
              <a:defRPr sz="1200">
                <a:solidFill>
                  <a:schemeClr val="tx2"/>
                </a:solidFill>
              </a:defRPr>
            </a:lvl1pPr>
          </a:lstStyle>
          <a:p>
            <a:pPr lvl="0"/>
            <a:r>
              <a:rPr lang="en-US" dirty="0"/>
              <a:t>Click to edit Master text styles</a:t>
            </a:r>
          </a:p>
        </p:txBody>
      </p:sp>
      <p:sp>
        <p:nvSpPr>
          <p:cNvPr id="9" name="Text Placeholder 7">
            <a:extLst>
              <a:ext uri="{FF2B5EF4-FFF2-40B4-BE49-F238E27FC236}">
                <a16:creationId xmlns:a16="http://schemas.microsoft.com/office/drawing/2014/main" id="{D14422EB-EF04-45DE-ADAB-FAEEC460210F}"/>
              </a:ext>
            </a:extLst>
          </p:cNvPr>
          <p:cNvSpPr>
            <a:spLocks noGrp="1"/>
          </p:cNvSpPr>
          <p:nvPr>
            <p:ph type="body" sz="quarter" idx="11"/>
          </p:nvPr>
        </p:nvSpPr>
        <p:spPr>
          <a:xfrm>
            <a:off x="409575" y="4408304"/>
            <a:ext cx="4367213" cy="1722437"/>
          </a:xfrm>
          <a:prstGeom prst="rect">
            <a:avLst/>
          </a:prstGeom>
        </p:spPr>
        <p:txBody>
          <a:bodyPr>
            <a:normAutofit/>
          </a:bodyPr>
          <a:lstStyle>
            <a:lvl1pPr marL="0" indent="0">
              <a:buNone/>
              <a:defRPr sz="1200">
                <a:solidFill>
                  <a:schemeClr val="tx2"/>
                </a:solidFill>
              </a:defRPr>
            </a:lvl1pPr>
          </a:lstStyle>
          <a:p>
            <a:pPr lvl="0"/>
            <a:r>
              <a:rPr lang="en-US" dirty="0"/>
              <a:t>Click to edit Master text styles</a:t>
            </a:r>
          </a:p>
        </p:txBody>
      </p:sp>
      <p:sp>
        <p:nvSpPr>
          <p:cNvPr id="10" name="Text Placeholder 7">
            <a:extLst>
              <a:ext uri="{FF2B5EF4-FFF2-40B4-BE49-F238E27FC236}">
                <a16:creationId xmlns:a16="http://schemas.microsoft.com/office/drawing/2014/main" id="{6DC6E811-A3EA-4A87-8352-8ADAC76DC78E}"/>
              </a:ext>
            </a:extLst>
          </p:cNvPr>
          <p:cNvSpPr>
            <a:spLocks noGrp="1"/>
          </p:cNvSpPr>
          <p:nvPr>
            <p:ph type="body" sz="quarter" idx="13"/>
          </p:nvPr>
        </p:nvSpPr>
        <p:spPr>
          <a:xfrm>
            <a:off x="5128479" y="2122488"/>
            <a:ext cx="4367213" cy="1722437"/>
          </a:xfrm>
          <a:prstGeom prst="rect">
            <a:avLst/>
          </a:prstGeom>
        </p:spPr>
        <p:txBody>
          <a:bodyPr>
            <a:normAutofit/>
          </a:bodyPr>
          <a:lstStyle>
            <a:lvl1pPr marL="0" indent="0">
              <a:buNone/>
              <a:defRPr sz="1200">
                <a:solidFill>
                  <a:schemeClr val="tx2"/>
                </a:solidFill>
              </a:defRPr>
            </a:lvl1pPr>
          </a:lstStyle>
          <a:p>
            <a:pPr lvl="0"/>
            <a:r>
              <a:rPr lang="en-US" dirty="0"/>
              <a:t>Click to edit Master text styles</a:t>
            </a:r>
          </a:p>
        </p:txBody>
      </p:sp>
      <p:sp>
        <p:nvSpPr>
          <p:cNvPr id="11" name="Text Placeholder 7">
            <a:extLst>
              <a:ext uri="{FF2B5EF4-FFF2-40B4-BE49-F238E27FC236}">
                <a16:creationId xmlns:a16="http://schemas.microsoft.com/office/drawing/2014/main" id="{6A3E2A0F-B688-4BD0-8E3E-F51DD69D32DB}"/>
              </a:ext>
            </a:extLst>
          </p:cNvPr>
          <p:cNvSpPr>
            <a:spLocks noGrp="1"/>
          </p:cNvSpPr>
          <p:nvPr>
            <p:ph type="body" sz="quarter" idx="14"/>
          </p:nvPr>
        </p:nvSpPr>
        <p:spPr>
          <a:xfrm>
            <a:off x="5128479" y="4408304"/>
            <a:ext cx="4367213" cy="1722437"/>
          </a:xfrm>
          <a:prstGeom prst="rect">
            <a:avLst/>
          </a:prstGeom>
        </p:spPr>
        <p:txBody>
          <a:bodyPr>
            <a:normAutofit/>
          </a:bodyPr>
          <a:lstStyle>
            <a:lvl1pPr marL="0" indent="0">
              <a:buNone/>
              <a:defRPr sz="1200">
                <a:solidFill>
                  <a:schemeClr val="tx2"/>
                </a:solidFill>
              </a:defRPr>
            </a:lvl1pPr>
          </a:lstStyle>
          <a:p>
            <a:pPr lvl="0"/>
            <a:r>
              <a:rPr lang="en-US" dirty="0"/>
              <a:t>Click to edit Master text styles</a:t>
            </a:r>
          </a:p>
        </p:txBody>
      </p:sp>
      <p:pic>
        <p:nvPicPr>
          <p:cNvPr id="13" name="Picture 12">
            <a:extLst>
              <a:ext uri="{FF2B5EF4-FFF2-40B4-BE49-F238E27FC236}">
                <a16:creationId xmlns:a16="http://schemas.microsoft.com/office/drawing/2014/main" id="{E12FB7F2-049F-4DAE-9AEA-07E4C545AB1C}"/>
              </a:ext>
            </a:extLst>
          </p:cNvPr>
          <p:cNvPicPr>
            <a:picLocks noChangeAspect="1"/>
          </p:cNvPicPr>
          <p:nvPr userDrawn="1"/>
        </p:nvPicPr>
        <p:blipFill>
          <a:blip r:embed="rId4"/>
          <a:srcRect/>
          <a:stretch/>
        </p:blipFill>
        <p:spPr>
          <a:xfrm>
            <a:off x="8979907" y="317310"/>
            <a:ext cx="618304" cy="618304"/>
          </a:xfrm>
          <a:prstGeom prst="rect">
            <a:avLst/>
          </a:prstGeom>
        </p:spPr>
      </p:pic>
    </p:spTree>
    <p:extLst>
      <p:ext uri="{BB962C8B-B14F-4D97-AF65-F5344CB8AC3E}">
        <p14:creationId xmlns:p14="http://schemas.microsoft.com/office/powerpoint/2010/main" val="17541923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EC851667-7209-4625-8171-02F8D261A1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72" r="5109" b="236"/>
          <a:stretch/>
        </p:blipFill>
        <p:spPr>
          <a:xfrm>
            <a:off x="-2303" y="0"/>
            <a:ext cx="9908304" cy="6858000"/>
          </a:xfrm>
          <a:prstGeom prst="rect">
            <a:avLst/>
          </a:prstGeom>
        </p:spPr>
      </p:pic>
      <p:pic>
        <p:nvPicPr>
          <p:cNvPr id="6" name="Picture 5" descr="Timeline&#10;&#10;Description automatically generated">
            <a:extLst>
              <a:ext uri="{FF2B5EF4-FFF2-40B4-BE49-F238E27FC236}">
                <a16:creationId xmlns:a16="http://schemas.microsoft.com/office/drawing/2014/main" id="{9C14A4E8-C351-4FE0-BD0A-448F8742733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80598"/>
          <a:stretch/>
        </p:blipFill>
        <p:spPr>
          <a:xfrm>
            <a:off x="0" y="0"/>
            <a:ext cx="9495692" cy="1330569"/>
          </a:xfrm>
          <a:prstGeom prst="rect">
            <a:avLst/>
          </a:prstGeom>
        </p:spPr>
      </p:pic>
      <p:pic>
        <p:nvPicPr>
          <p:cNvPr id="10" name="Picture 9">
            <a:extLst>
              <a:ext uri="{FF2B5EF4-FFF2-40B4-BE49-F238E27FC236}">
                <a16:creationId xmlns:a16="http://schemas.microsoft.com/office/drawing/2014/main" id="{D4C3F7F8-0DE1-4DF1-9846-D294A971C4C1}"/>
              </a:ext>
            </a:extLst>
          </p:cNvPr>
          <p:cNvPicPr>
            <a:picLocks noChangeAspect="1"/>
          </p:cNvPicPr>
          <p:nvPr userDrawn="1"/>
        </p:nvPicPr>
        <p:blipFill>
          <a:blip r:embed="rId4"/>
          <a:srcRect/>
          <a:stretch/>
        </p:blipFill>
        <p:spPr>
          <a:xfrm>
            <a:off x="8979907" y="317310"/>
            <a:ext cx="618304" cy="618304"/>
          </a:xfrm>
          <a:prstGeom prst="rect">
            <a:avLst/>
          </a:prstGeom>
        </p:spPr>
      </p:pic>
    </p:spTree>
    <p:extLst>
      <p:ext uri="{BB962C8B-B14F-4D97-AF65-F5344CB8AC3E}">
        <p14:creationId xmlns:p14="http://schemas.microsoft.com/office/powerpoint/2010/main" val="8993970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46E40EF0-6906-4E94-8877-B14402A3DC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444" b="74863"/>
          <a:stretch/>
        </p:blipFill>
        <p:spPr>
          <a:xfrm>
            <a:off x="0" y="1196340"/>
            <a:ext cx="9906000" cy="550398"/>
          </a:xfrm>
          <a:prstGeom prst="rect">
            <a:avLst/>
          </a:prstGeom>
        </p:spPr>
      </p:pic>
      <p:pic>
        <p:nvPicPr>
          <p:cNvPr id="8" name="Picture 7" descr="Table&#10;&#10;Description automatically generated">
            <a:extLst>
              <a:ext uri="{FF2B5EF4-FFF2-40B4-BE49-F238E27FC236}">
                <a16:creationId xmlns:a16="http://schemas.microsoft.com/office/drawing/2014/main" id="{F9FFB090-A958-4FC9-907D-A7332C3433A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84955"/>
          <a:stretch/>
        </p:blipFill>
        <p:spPr>
          <a:xfrm>
            <a:off x="0" y="0"/>
            <a:ext cx="9495692" cy="1031813"/>
          </a:xfrm>
          <a:prstGeom prst="rect">
            <a:avLst/>
          </a:prstGeom>
        </p:spPr>
      </p:pic>
      <p:pic>
        <p:nvPicPr>
          <p:cNvPr id="9" name="Picture 8" descr="Table&#10;&#10;Description automatically generated">
            <a:extLst>
              <a:ext uri="{FF2B5EF4-FFF2-40B4-BE49-F238E27FC236}">
                <a16:creationId xmlns:a16="http://schemas.microsoft.com/office/drawing/2014/main" id="{61EEB280-23C1-4542-87EB-36D5282B829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6068" b="10000"/>
          <a:stretch/>
        </p:blipFill>
        <p:spPr>
          <a:xfrm>
            <a:off x="0" y="1746737"/>
            <a:ext cx="9906000" cy="4573883"/>
          </a:xfrm>
          <a:prstGeom prst="rect">
            <a:avLst/>
          </a:prstGeom>
        </p:spPr>
      </p:pic>
      <p:sp>
        <p:nvSpPr>
          <p:cNvPr id="10" name="Picture Placeholder 7">
            <a:extLst>
              <a:ext uri="{FF2B5EF4-FFF2-40B4-BE49-F238E27FC236}">
                <a16:creationId xmlns:a16="http://schemas.microsoft.com/office/drawing/2014/main" id="{F79EF65C-E556-4734-AFEC-245A4E27F165}"/>
              </a:ext>
            </a:extLst>
          </p:cNvPr>
          <p:cNvSpPr>
            <a:spLocks noGrp="1"/>
          </p:cNvSpPr>
          <p:nvPr>
            <p:ph type="pic" sz="quarter" idx="10" hasCustomPrompt="1"/>
          </p:nvPr>
        </p:nvSpPr>
        <p:spPr>
          <a:xfrm>
            <a:off x="357188" y="2157413"/>
            <a:ext cx="944562" cy="942975"/>
          </a:xfrm>
          <a:prstGeom prst="rect">
            <a:avLst/>
          </a:prstGeom>
        </p:spPr>
        <p:txBody>
          <a:bodyPr anchor="ctr"/>
          <a:lstStyle>
            <a:lvl1pPr marL="0" indent="0" algn="ctr">
              <a:buNone/>
              <a:defRPr sz="1400">
                <a:solidFill>
                  <a:schemeClr val="tx2"/>
                </a:solidFill>
              </a:defRPr>
            </a:lvl1pPr>
          </a:lstStyle>
          <a:p>
            <a:r>
              <a:rPr lang="en-GB" dirty="0"/>
              <a:t>Image</a:t>
            </a:r>
          </a:p>
        </p:txBody>
      </p:sp>
      <p:sp>
        <p:nvSpPr>
          <p:cNvPr id="11" name="Picture Placeholder 7">
            <a:extLst>
              <a:ext uri="{FF2B5EF4-FFF2-40B4-BE49-F238E27FC236}">
                <a16:creationId xmlns:a16="http://schemas.microsoft.com/office/drawing/2014/main" id="{D66B794C-FF9C-4713-BA6F-289228463A67}"/>
              </a:ext>
            </a:extLst>
          </p:cNvPr>
          <p:cNvSpPr>
            <a:spLocks noGrp="1"/>
          </p:cNvSpPr>
          <p:nvPr>
            <p:ph type="pic" sz="quarter" idx="11" hasCustomPrompt="1"/>
          </p:nvPr>
        </p:nvSpPr>
        <p:spPr>
          <a:xfrm>
            <a:off x="357188" y="3622799"/>
            <a:ext cx="944562" cy="942975"/>
          </a:xfrm>
          <a:prstGeom prst="rect">
            <a:avLst/>
          </a:prstGeom>
        </p:spPr>
        <p:txBody>
          <a:bodyPr anchor="ctr"/>
          <a:lstStyle>
            <a:lvl1pPr marL="0" indent="0" algn="ctr">
              <a:buNone/>
              <a:defRPr sz="1400">
                <a:solidFill>
                  <a:schemeClr val="tx2"/>
                </a:solidFill>
              </a:defRPr>
            </a:lvl1pPr>
          </a:lstStyle>
          <a:p>
            <a:r>
              <a:rPr lang="en-GB" dirty="0"/>
              <a:t>Image</a:t>
            </a:r>
          </a:p>
        </p:txBody>
      </p:sp>
      <p:sp>
        <p:nvSpPr>
          <p:cNvPr id="12" name="Picture Placeholder 7">
            <a:extLst>
              <a:ext uri="{FF2B5EF4-FFF2-40B4-BE49-F238E27FC236}">
                <a16:creationId xmlns:a16="http://schemas.microsoft.com/office/drawing/2014/main" id="{362B2ACF-AC95-422E-A01E-AD8EFD5FD5AD}"/>
              </a:ext>
            </a:extLst>
          </p:cNvPr>
          <p:cNvSpPr>
            <a:spLocks noGrp="1"/>
          </p:cNvSpPr>
          <p:nvPr>
            <p:ph type="pic" sz="quarter" idx="13" hasCustomPrompt="1"/>
          </p:nvPr>
        </p:nvSpPr>
        <p:spPr>
          <a:xfrm>
            <a:off x="357188" y="5167363"/>
            <a:ext cx="944562" cy="942975"/>
          </a:xfrm>
          <a:prstGeom prst="rect">
            <a:avLst/>
          </a:prstGeom>
        </p:spPr>
        <p:txBody>
          <a:bodyPr anchor="ctr"/>
          <a:lstStyle>
            <a:lvl1pPr marL="0" indent="0" algn="ctr">
              <a:buNone/>
              <a:defRPr sz="1400">
                <a:solidFill>
                  <a:schemeClr val="tx2"/>
                </a:solidFill>
              </a:defRPr>
            </a:lvl1pPr>
          </a:lstStyle>
          <a:p>
            <a:r>
              <a:rPr lang="en-GB" dirty="0"/>
              <a:t>Image</a:t>
            </a:r>
          </a:p>
        </p:txBody>
      </p:sp>
      <p:sp>
        <p:nvSpPr>
          <p:cNvPr id="13" name="Picture Placeholder 7">
            <a:extLst>
              <a:ext uri="{FF2B5EF4-FFF2-40B4-BE49-F238E27FC236}">
                <a16:creationId xmlns:a16="http://schemas.microsoft.com/office/drawing/2014/main" id="{D53295B9-394C-45D3-BDC6-D992808FF1B1}"/>
              </a:ext>
            </a:extLst>
          </p:cNvPr>
          <p:cNvSpPr>
            <a:spLocks noGrp="1"/>
          </p:cNvSpPr>
          <p:nvPr>
            <p:ph type="pic" sz="quarter" idx="14" hasCustomPrompt="1"/>
          </p:nvPr>
        </p:nvSpPr>
        <p:spPr>
          <a:xfrm>
            <a:off x="3534142" y="2157413"/>
            <a:ext cx="944562" cy="942975"/>
          </a:xfrm>
          <a:prstGeom prst="rect">
            <a:avLst/>
          </a:prstGeom>
        </p:spPr>
        <p:txBody>
          <a:bodyPr anchor="ctr"/>
          <a:lstStyle>
            <a:lvl1pPr marL="0" indent="0" algn="ctr">
              <a:buNone/>
              <a:defRPr sz="1400">
                <a:solidFill>
                  <a:schemeClr val="tx2"/>
                </a:solidFill>
              </a:defRPr>
            </a:lvl1pPr>
          </a:lstStyle>
          <a:p>
            <a:r>
              <a:rPr lang="en-GB" dirty="0"/>
              <a:t>Image</a:t>
            </a:r>
          </a:p>
        </p:txBody>
      </p:sp>
      <p:sp>
        <p:nvSpPr>
          <p:cNvPr id="14" name="Picture Placeholder 7">
            <a:extLst>
              <a:ext uri="{FF2B5EF4-FFF2-40B4-BE49-F238E27FC236}">
                <a16:creationId xmlns:a16="http://schemas.microsoft.com/office/drawing/2014/main" id="{9A8E310B-0843-4A9B-9732-EA375C42946D}"/>
              </a:ext>
            </a:extLst>
          </p:cNvPr>
          <p:cNvSpPr>
            <a:spLocks noGrp="1"/>
          </p:cNvSpPr>
          <p:nvPr>
            <p:ph type="pic" sz="quarter" idx="15" hasCustomPrompt="1"/>
          </p:nvPr>
        </p:nvSpPr>
        <p:spPr>
          <a:xfrm>
            <a:off x="3534142" y="3622799"/>
            <a:ext cx="944562" cy="942975"/>
          </a:xfrm>
          <a:prstGeom prst="rect">
            <a:avLst/>
          </a:prstGeom>
        </p:spPr>
        <p:txBody>
          <a:bodyPr anchor="ctr"/>
          <a:lstStyle>
            <a:lvl1pPr marL="0" indent="0" algn="ctr">
              <a:buNone/>
              <a:defRPr sz="1400">
                <a:solidFill>
                  <a:schemeClr val="tx2"/>
                </a:solidFill>
              </a:defRPr>
            </a:lvl1pPr>
          </a:lstStyle>
          <a:p>
            <a:r>
              <a:rPr lang="en-GB" dirty="0"/>
              <a:t>Image</a:t>
            </a:r>
          </a:p>
        </p:txBody>
      </p:sp>
      <p:sp>
        <p:nvSpPr>
          <p:cNvPr id="15" name="Picture Placeholder 7">
            <a:extLst>
              <a:ext uri="{FF2B5EF4-FFF2-40B4-BE49-F238E27FC236}">
                <a16:creationId xmlns:a16="http://schemas.microsoft.com/office/drawing/2014/main" id="{2817FCE7-9AD3-4F84-91DF-40E9E8061AA0}"/>
              </a:ext>
            </a:extLst>
          </p:cNvPr>
          <p:cNvSpPr>
            <a:spLocks noGrp="1"/>
          </p:cNvSpPr>
          <p:nvPr>
            <p:ph type="pic" sz="quarter" idx="16" hasCustomPrompt="1"/>
          </p:nvPr>
        </p:nvSpPr>
        <p:spPr>
          <a:xfrm>
            <a:off x="3534142" y="5167363"/>
            <a:ext cx="944562" cy="942975"/>
          </a:xfrm>
          <a:prstGeom prst="rect">
            <a:avLst/>
          </a:prstGeom>
        </p:spPr>
        <p:txBody>
          <a:bodyPr anchor="ctr"/>
          <a:lstStyle>
            <a:lvl1pPr marL="0" indent="0" algn="ctr">
              <a:buNone/>
              <a:defRPr sz="1400">
                <a:solidFill>
                  <a:schemeClr val="tx2"/>
                </a:solidFill>
              </a:defRPr>
            </a:lvl1pPr>
          </a:lstStyle>
          <a:p>
            <a:r>
              <a:rPr lang="en-GB" dirty="0"/>
              <a:t>Image</a:t>
            </a:r>
          </a:p>
        </p:txBody>
      </p:sp>
      <p:sp>
        <p:nvSpPr>
          <p:cNvPr id="16" name="Picture Placeholder 7">
            <a:extLst>
              <a:ext uri="{FF2B5EF4-FFF2-40B4-BE49-F238E27FC236}">
                <a16:creationId xmlns:a16="http://schemas.microsoft.com/office/drawing/2014/main" id="{3AC29B4A-8065-4C81-BDF9-82FC7E1C5E45}"/>
              </a:ext>
            </a:extLst>
          </p:cNvPr>
          <p:cNvSpPr>
            <a:spLocks noGrp="1"/>
          </p:cNvSpPr>
          <p:nvPr>
            <p:ph type="pic" sz="quarter" idx="17" hasCustomPrompt="1"/>
          </p:nvPr>
        </p:nvSpPr>
        <p:spPr>
          <a:xfrm>
            <a:off x="6681791" y="2157413"/>
            <a:ext cx="944562" cy="942975"/>
          </a:xfrm>
          <a:prstGeom prst="rect">
            <a:avLst/>
          </a:prstGeom>
        </p:spPr>
        <p:txBody>
          <a:bodyPr anchor="ctr"/>
          <a:lstStyle>
            <a:lvl1pPr marL="0" indent="0" algn="ctr">
              <a:buNone/>
              <a:defRPr sz="1400">
                <a:solidFill>
                  <a:schemeClr val="tx2"/>
                </a:solidFill>
              </a:defRPr>
            </a:lvl1pPr>
          </a:lstStyle>
          <a:p>
            <a:r>
              <a:rPr lang="en-GB" dirty="0"/>
              <a:t>Image</a:t>
            </a:r>
          </a:p>
        </p:txBody>
      </p:sp>
      <p:sp>
        <p:nvSpPr>
          <p:cNvPr id="17" name="Picture Placeholder 7">
            <a:extLst>
              <a:ext uri="{FF2B5EF4-FFF2-40B4-BE49-F238E27FC236}">
                <a16:creationId xmlns:a16="http://schemas.microsoft.com/office/drawing/2014/main" id="{22723B09-FADB-4E68-B359-ADF5C3BC8173}"/>
              </a:ext>
            </a:extLst>
          </p:cNvPr>
          <p:cNvSpPr>
            <a:spLocks noGrp="1"/>
          </p:cNvSpPr>
          <p:nvPr>
            <p:ph type="pic" sz="quarter" idx="18" hasCustomPrompt="1"/>
          </p:nvPr>
        </p:nvSpPr>
        <p:spPr>
          <a:xfrm>
            <a:off x="6681791" y="3622799"/>
            <a:ext cx="944562" cy="942975"/>
          </a:xfrm>
          <a:prstGeom prst="rect">
            <a:avLst/>
          </a:prstGeom>
        </p:spPr>
        <p:txBody>
          <a:bodyPr anchor="ctr"/>
          <a:lstStyle>
            <a:lvl1pPr marL="0" indent="0" algn="ctr">
              <a:buNone/>
              <a:defRPr sz="1400">
                <a:solidFill>
                  <a:schemeClr val="tx2"/>
                </a:solidFill>
              </a:defRPr>
            </a:lvl1pPr>
          </a:lstStyle>
          <a:p>
            <a:r>
              <a:rPr lang="en-GB" dirty="0"/>
              <a:t>Image</a:t>
            </a:r>
          </a:p>
        </p:txBody>
      </p:sp>
      <p:sp>
        <p:nvSpPr>
          <p:cNvPr id="18" name="Picture Placeholder 7">
            <a:extLst>
              <a:ext uri="{FF2B5EF4-FFF2-40B4-BE49-F238E27FC236}">
                <a16:creationId xmlns:a16="http://schemas.microsoft.com/office/drawing/2014/main" id="{AEDEBD81-4C87-4AFC-8618-4DB36585DCC9}"/>
              </a:ext>
            </a:extLst>
          </p:cNvPr>
          <p:cNvSpPr>
            <a:spLocks noGrp="1"/>
          </p:cNvSpPr>
          <p:nvPr>
            <p:ph type="pic" sz="quarter" idx="19" hasCustomPrompt="1"/>
          </p:nvPr>
        </p:nvSpPr>
        <p:spPr>
          <a:xfrm>
            <a:off x="6681791" y="5167363"/>
            <a:ext cx="944562" cy="942975"/>
          </a:xfrm>
          <a:prstGeom prst="rect">
            <a:avLst/>
          </a:prstGeom>
        </p:spPr>
        <p:txBody>
          <a:bodyPr anchor="ctr"/>
          <a:lstStyle>
            <a:lvl1pPr marL="0" indent="0" algn="ctr">
              <a:buNone/>
              <a:defRPr sz="1400">
                <a:solidFill>
                  <a:schemeClr val="tx2"/>
                </a:solidFill>
              </a:defRPr>
            </a:lvl1pPr>
          </a:lstStyle>
          <a:p>
            <a:r>
              <a:rPr lang="en-GB" dirty="0"/>
              <a:t>Image</a:t>
            </a:r>
          </a:p>
        </p:txBody>
      </p:sp>
      <p:sp>
        <p:nvSpPr>
          <p:cNvPr id="19" name="Text Placeholder 17">
            <a:extLst>
              <a:ext uri="{FF2B5EF4-FFF2-40B4-BE49-F238E27FC236}">
                <a16:creationId xmlns:a16="http://schemas.microsoft.com/office/drawing/2014/main" id="{9B5B767F-7BF1-4507-B3E9-8EC6974558C4}"/>
              </a:ext>
            </a:extLst>
          </p:cNvPr>
          <p:cNvSpPr>
            <a:spLocks noGrp="1"/>
          </p:cNvSpPr>
          <p:nvPr>
            <p:ph type="body" sz="quarter" idx="20" hasCustomPrompt="1"/>
          </p:nvPr>
        </p:nvSpPr>
        <p:spPr>
          <a:xfrm>
            <a:off x="4337843" y="1939925"/>
            <a:ext cx="1230313" cy="217488"/>
          </a:xfrm>
          <a:prstGeom prst="rect">
            <a:avLst/>
          </a:prstGeom>
        </p:spPr>
        <p:txBody>
          <a:bodyPr anchor="ctr"/>
          <a:lstStyle>
            <a:lvl1pPr marL="0" indent="0" algn="ctr">
              <a:buNone/>
              <a:defRPr sz="1100" b="1">
                <a:solidFill>
                  <a:schemeClr val="tx1"/>
                </a:solidFill>
              </a:defRPr>
            </a:lvl1pPr>
          </a:lstStyle>
          <a:p>
            <a:pPr lvl="0"/>
            <a:r>
              <a:rPr lang="en-GB" dirty="0"/>
              <a:t>ROLE</a:t>
            </a:r>
          </a:p>
        </p:txBody>
      </p:sp>
      <p:sp>
        <p:nvSpPr>
          <p:cNvPr id="20" name="Text Placeholder 17">
            <a:extLst>
              <a:ext uri="{FF2B5EF4-FFF2-40B4-BE49-F238E27FC236}">
                <a16:creationId xmlns:a16="http://schemas.microsoft.com/office/drawing/2014/main" id="{3D86AADB-DE1B-4295-9CFF-5D154B53CFD7}"/>
              </a:ext>
            </a:extLst>
          </p:cNvPr>
          <p:cNvSpPr>
            <a:spLocks noGrp="1"/>
          </p:cNvSpPr>
          <p:nvPr>
            <p:ph type="body" sz="quarter" idx="21" hasCustomPrompt="1"/>
          </p:nvPr>
        </p:nvSpPr>
        <p:spPr>
          <a:xfrm>
            <a:off x="7497952" y="1947131"/>
            <a:ext cx="1230313" cy="217488"/>
          </a:xfrm>
          <a:prstGeom prst="rect">
            <a:avLst/>
          </a:prstGeom>
        </p:spPr>
        <p:txBody>
          <a:bodyPr anchor="ctr"/>
          <a:lstStyle>
            <a:lvl1pPr marL="0" indent="0" algn="ctr">
              <a:buNone/>
              <a:defRPr sz="1100" b="1">
                <a:solidFill>
                  <a:schemeClr val="tx1"/>
                </a:solidFill>
              </a:defRPr>
            </a:lvl1pPr>
          </a:lstStyle>
          <a:p>
            <a:pPr lvl="0"/>
            <a:r>
              <a:rPr lang="en-GB" dirty="0"/>
              <a:t>ROLE</a:t>
            </a:r>
          </a:p>
        </p:txBody>
      </p:sp>
      <p:sp>
        <p:nvSpPr>
          <p:cNvPr id="21" name="Text Placeholder 17">
            <a:extLst>
              <a:ext uri="{FF2B5EF4-FFF2-40B4-BE49-F238E27FC236}">
                <a16:creationId xmlns:a16="http://schemas.microsoft.com/office/drawing/2014/main" id="{1351C921-235B-440A-8321-566D33794E12}"/>
              </a:ext>
            </a:extLst>
          </p:cNvPr>
          <p:cNvSpPr>
            <a:spLocks noGrp="1"/>
          </p:cNvSpPr>
          <p:nvPr>
            <p:ph type="body" sz="quarter" idx="22" hasCustomPrompt="1"/>
          </p:nvPr>
        </p:nvSpPr>
        <p:spPr>
          <a:xfrm>
            <a:off x="4337843" y="3425762"/>
            <a:ext cx="1230313" cy="217488"/>
          </a:xfrm>
          <a:prstGeom prst="rect">
            <a:avLst/>
          </a:prstGeom>
        </p:spPr>
        <p:txBody>
          <a:bodyPr anchor="ctr"/>
          <a:lstStyle>
            <a:lvl1pPr marL="0" indent="0" algn="ctr">
              <a:buNone/>
              <a:defRPr sz="1100" b="1">
                <a:solidFill>
                  <a:schemeClr val="tx1"/>
                </a:solidFill>
              </a:defRPr>
            </a:lvl1pPr>
          </a:lstStyle>
          <a:p>
            <a:pPr lvl="0"/>
            <a:r>
              <a:rPr lang="en-GB" dirty="0"/>
              <a:t>ROLE</a:t>
            </a:r>
          </a:p>
        </p:txBody>
      </p:sp>
      <p:sp>
        <p:nvSpPr>
          <p:cNvPr id="22" name="Text Placeholder 17">
            <a:extLst>
              <a:ext uri="{FF2B5EF4-FFF2-40B4-BE49-F238E27FC236}">
                <a16:creationId xmlns:a16="http://schemas.microsoft.com/office/drawing/2014/main" id="{B13B362E-A592-4F2A-A2FD-51E4F9F4AD55}"/>
              </a:ext>
            </a:extLst>
          </p:cNvPr>
          <p:cNvSpPr>
            <a:spLocks noGrp="1"/>
          </p:cNvSpPr>
          <p:nvPr>
            <p:ph type="body" sz="quarter" idx="23" hasCustomPrompt="1"/>
          </p:nvPr>
        </p:nvSpPr>
        <p:spPr>
          <a:xfrm>
            <a:off x="7497952" y="3432968"/>
            <a:ext cx="1230313" cy="217488"/>
          </a:xfrm>
          <a:prstGeom prst="rect">
            <a:avLst/>
          </a:prstGeom>
        </p:spPr>
        <p:txBody>
          <a:bodyPr anchor="ctr"/>
          <a:lstStyle>
            <a:lvl1pPr marL="0" indent="0" algn="ctr">
              <a:buNone/>
              <a:defRPr sz="1100" b="1">
                <a:solidFill>
                  <a:schemeClr val="tx1"/>
                </a:solidFill>
              </a:defRPr>
            </a:lvl1pPr>
          </a:lstStyle>
          <a:p>
            <a:pPr lvl="0"/>
            <a:r>
              <a:rPr lang="en-GB" dirty="0"/>
              <a:t>ROLE</a:t>
            </a:r>
          </a:p>
        </p:txBody>
      </p:sp>
      <p:sp>
        <p:nvSpPr>
          <p:cNvPr id="23" name="Text Placeholder 17">
            <a:extLst>
              <a:ext uri="{FF2B5EF4-FFF2-40B4-BE49-F238E27FC236}">
                <a16:creationId xmlns:a16="http://schemas.microsoft.com/office/drawing/2014/main" id="{0BD6E811-9C90-4DCE-B93D-E6694BE962D5}"/>
              </a:ext>
            </a:extLst>
          </p:cNvPr>
          <p:cNvSpPr>
            <a:spLocks noGrp="1"/>
          </p:cNvSpPr>
          <p:nvPr>
            <p:ph type="body" sz="quarter" idx="24" hasCustomPrompt="1"/>
          </p:nvPr>
        </p:nvSpPr>
        <p:spPr>
          <a:xfrm>
            <a:off x="4337843" y="4911599"/>
            <a:ext cx="1230313" cy="217488"/>
          </a:xfrm>
          <a:prstGeom prst="rect">
            <a:avLst/>
          </a:prstGeom>
        </p:spPr>
        <p:txBody>
          <a:bodyPr anchor="ctr"/>
          <a:lstStyle>
            <a:lvl1pPr marL="0" indent="0" algn="ctr">
              <a:buNone/>
              <a:defRPr sz="1100" b="1">
                <a:solidFill>
                  <a:schemeClr val="tx1"/>
                </a:solidFill>
              </a:defRPr>
            </a:lvl1pPr>
          </a:lstStyle>
          <a:p>
            <a:pPr lvl="0"/>
            <a:r>
              <a:rPr lang="en-GB" dirty="0"/>
              <a:t>ROLE</a:t>
            </a:r>
          </a:p>
        </p:txBody>
      </p:sp>
      <p:sp>
        <p:nvSpPr>
          <p:cNvPr id="24" name="Text Placeholder 17">
            <a:extLst>
              <a:ext uri="{FF2B5EF4-FFF2-40B4-BE49-F238E27FC236}">
                <a16:creationId xmlns:a16="http://schemas.microsoft.com/office/drawing/2014/main" id="{74A22313-A261-4BD2-AD28-35AF6486DAEF}"/>
              </a:ext>
            </a:extLst>
          </p:cNvPr>
          <p:cNvSpPr>
            <a:spLocks noGrp="1"/>
          </p:cNvSpPr>
          <p:nvPr>
            <p:ph type="body" sz="quarter" idx="25" hasCustomPrompt="1"/>
          </p:nvPr>
        </p:nvSpPr>
        <p:spPr>
          <a:xfrm>
            <a:off x="7497952" y="4918805"/>
            <a:ext cx="1230313" cy="217488"/>
          </a:xfrm>
          <a:prstGeom prst="rect">
            <a:avLst/>
          </a:prstGeom>
        </p:spPr>
        <p:txBody>
          <a:bodyPr anchor="ctr"/>
          <a:lstStyle>
            <a:lvl1pPr marL="0" indent="0" algn="ctr">
              <a:buNone/>
              <a:defRPr sz="1100" b="1">
                <a:solidFill>
                  <a:schemeClr val="tx1"/>
                </a:solidFill>
              </a:defRPr>
            </a:lvl1pPr>
          </a:lstStyle>
          <a:p>
            <a:pPr lvl="0"/>
            <a:r>
              <a:rPr lang="en-GB" dirty="0"/>
              <a:t>ROLE</a:t>
            </a:r>
          </a:p>
        </p:txBody>
      </p:sp>
      <p:sp>
        <p:nvSpPr>
          <p:cNvPr id="25" name="Text Placeholder 24">
            <a:extLst>
              <a:ext uri="{FF2B5EF4-FFF2-40B4-BE49-F238E27FC236}">
                <a16:creationId xmlns:a16="http://schemas.microsoft.com/office/drawing/2014/main" id="{D539B959-8BD1-4279-B689-174D79EC34AE}"/>
              </a:ext>
            </a:extLst>
          </p:cNvPr>
          <p:cNvSpPr>
            <a:spLocks noGrp="1"/>
          </p:cNvSpPr>
          <p:nvPr>
            <p:ph type="body" sz="quarter" idx="26" hasCustomPrompt="1"/>
          </p:nvPr>
        </p:nvSpPr>
        <p:spPr>
          <a:xfrm>
            <a:off x="1382713" y="2157412"/>
            <a:ext cx="1849437" cy="942975"/>
          </a:xfrm>
          <a:prstGeom prst="rect">
            <a:avLst/>
          </a:prstGeom>
        </p:spPr>
        <p:txBody>
          <a:bodyPr anchor="ctr">
            <a:noAutofit/>
          </a:bodyPr>
          <a:lstStyle>
            <a:lvl1pPr marL="0" indent="0">
              <a:buNone/>
              <a:defRPr sz="1100">
                <a:solidFill>
                  <a:schemeClr val="tx2"/>
                </a:solidFill>
              </a:defRPr>
            </a:lvl1pPr>
          </a:lstStyle>
          <a:p>
            <a:pPr lvl="0"/>
            <a:r>
              <a:rPr lang="en-GB" dirty="0"/>
              <a:t>Add bio here</a:t>
            </a:r>
          </a:p>
        </p:txBody>
      </p:sp>
      <p:sp>
        <p:nvSpPr>
          <p:cNvPr id="26" name="Text Placeholder 24">
            <a:extLst>
              <a:ext uri="{FF2B5EF4-FFF2-40B4-BE49-F238E27FC236}">
                <a16:creationId xmlns:a16="http://schemas.microsoft.com/office/drawing/2014/main" id="{8005C003-8DEB-4C98-9690-9869B4869869}"/>
              </a:ext>
            </a:extLst>
          </p:cNvPr>
          <p:cNvSpPr>
            <a:spLocks noGrp="1"/>
          </p:cNvSpPr>
          <p:nvPr>
            <p:ph type="body" sz="quarter" idx="27" hasCustomPrompt="1"/>
          </p:nvPr>
        </p:nvSpPr>
        <p:spPr>
          <a:xfrm>
            <a:off x="4559063" y="2157412"/>
            <a:ext cx="1849437" cy="942975"/>
          </a:xfrm>
          <a:prstGeom prst="rect">
            <a:avLst/>
          </a:prstGeom>
        </p:spPr>
        <p:txBody>
          <a:bodyPr anchor="ctr">
            <a:noAutofit/>
          </a:bodyPr>
          <a:lstStyle>
            <a:lvl1pPr marL="0" indent="0">
              <a:buNone/>
              <a:defRPr sz="1100">
                <a:solidFill>
                  <a:schemeClr val="tx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Add bio here</a:t>
            </a:r>
          </a:p>
        </p:txBody>
      </p:sp>
      <p:sp>
        <p:nvSpPr>
          <p:cNvPr id="27" name="Text Placeholder 24">
            <a:extLst>
              <a:ext uri="{FF2B5EF4-FFF2-40B4-BE49-F238E27FC236}">
                <a16:creationId xmlns:a16="http://schemas.microsoft.com/office/drawing/2014/main" id="{5CF30F41-1522-4A57-AB6A-2DEAB0143934}"/>
              </a:ext>
            </a:extLst>
          </p:cNvPr>
          <p:cNvSpPr>
            <a:spLocks noGrp="1"/>
          </p:cNvSpPr>
          <p:nvPr>
            <p:ph type="body" sz="quarter" idx="28" hasCustomPrompt="1"/>
          </p:nvPr>
        </p:nvSpPr>
        <p:spPr>
          <a:xfrm>
            <a:off x="7706712" y="2157412"/>
            <a:ext cx="1849437" cy="942975"/>
          </a:xfrm>
          <a:prstGeom prst="rect">
            <a:avLst/>
          </a:prstGeom>
        </p:spPr>
        <p:txBody>
          <a:bodyPr anchor="ctr">
            <a:noAutofit/>
          </a:bodyPr>
          <a:lstStyle>
            <a:lvl1pPr marL="0" indent="0">
              <a:buNone/>
              <a:defRPr sz="1100">
                <a:solidFill>
                  <a:schemeClr val="tx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Add bio here</a:t>
            </a:r>
          </a:p>
        </p:txBody>
      </p:sp>
      <p:sp>
        <p:nvSpPr>
          <p:cNvPr id="28" name="Text Placeholder 24">
            <a:extLst>
              <a:ext uri="{FF2B5EF4-FFF2-40B4-BE49-F238E27FC236}">
                <a16:creationId xmlns:a16="http://schemas.microsoft.com/office/drawing/2014/main" id="{2B908EEB-6B56-46F6-8671-97D9FD25E678}"/>
              </a:ext>
            </a:extLst>
          </p:cNvPr>
          <p:cNvSpPr>
            <a:spLocks noGrp="1"/>
          </p:cNvSpPr>
          <p:nvPr>
            <p:ph type="body" sz="quarter" idx="29" hasCustomPrompt="1"/>
          </p:nvPr>
        </p:nvSpPr>
        <p:spPr>
          <a:xfrm>
            <a:off x="1382713" y="3622799"/>
            <a:ext cx="1849437" cy="942975"/>
          </a:xfrm>
          <a:prstGeom prst="rect">
            <a:avLst/>
          </a:prstGeom>
        </p:spPr>
        <p:txBody>
          <a:bodyPr anchor="ctr">
            <a:noAutofit/>
          </a:bodyPr>
          <a:lstStyle>
            <a:lvl1pPr marL="0" indent="0">
              <a:buNone/>
              <a:defRPr sz="1100">
                <a:solidFill>
                  <a:schemeClr val="tx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Add bio here</a:t>
            </a:r>
          </a:p>
        </p:txBody>
      </p:sp>
      <p:sp>
        <p:nvSpPr>
          <p:cNvPr id="29" name="Text Placeholder 24">
            <a:extLst>
              <a:ext uri="{FF2B5EF4-FFF2-40B4-BE49-F238E27FC236}">
                <a16:creationId xmlns:a16="http://schemas.microsoft.com/office/drawing/2014/main" id="{2DEC1315-EF73-4ABB-BA5B-976FC7615BAA}"/>
              </a:ext>
            </a:extLst>
          </p:cNvPr>
          <p:cNvSpPr>
            <a:spLocks noGrp="1"/>
          </p:cNvSpPr>
          <p:nvPr>
            <p:ph type="body" sz="quarter" idx="30" hasCustomPrompt="1"/>
          </p:nvPr>
        </p:nvSpPr>
        <p:spPr>
          <a:xfrm>
            <a:off x="4559063" y="3622799"/>
            <a:ext cx="1849437" cy="942975"/>
          </a:xfrm>
          <a:prstGeom prst="rect">
            <a:avLst/>
          </a:prstGeom>
        </p:spPr>
        <p:txBody>
          <a:bodyPr anchor="ctr">
            <a:noAutofit/>
          </a:bodyPr>
          <a:lstStyle>
            <a:lvl1pPr marL="0" indent="0">
              <a:buNone/>
              <a:defRPr sz="1100">
                <a:solidFill>
                  <a:schemeClr val="tx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Add bio here</a:t>
            </a:r>
          </a:p>
        </p:txBody>
      </p:sp>
      <p:sp>
        <p:nvSpPr>
          <p:cNvPr id="30" name="Text Placeholder 24">
            <a:extLst>
              <a:ext uri="{FF2B5EF4-FFF2-40B4-BE49-F238E27FC236}">
                <a16:creationId xmlns:a16="http://schemas.microsoft.com/office/drawing/2014/main" id="{A29683CF-D6D0-45E3-BBA0-16113A9A0B39}"/>
              </a:ext>
            </a:extLst>
          </p:cNvPr>
          <p:cNvSpPr>
            <a:spLocks noGrp="1"/>
          </p:cNvSpPr>
          <p:nvPr>
            <p:ph type="body" sz="quarter" idx="31" hasCustomPrompt="1"/>
          </p:nvPr>
        </p:nvSpPr>
        <p:spPr>
          <a:xfrm>
            <a:off x="7706712" y="3622799"/>
            <a:ext cx="1849437" cy="942975"/>
          </a:xfrm>
          <a:prstGeom prst="rect">
            <a:avLst/>
          </a:prstGeom>
        </p:spPr>
        <p:txBody>
          <a:bodyPr anchor="ctr">
            <a:noAutofit/>
          </a:bodyPr>
          <a:lstStyle>
            <a:lvl1pPr marL="0" indent="0">
              <a:buNone/>
              <a:defRPr sz="1100">
                <a:solidFill>
                  <a:schemeClr val="tx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Add bio here</a:t>
            </a:r>
          </a:p>
        </p:txBody>
      </p:sp>
      <p:sp>
        <p:nvSpPr>
          <p:cNvPr id="31" name="Text Placeholder 24">
            <a:extLst>
              <a:ext uri="{FF2B5EF4-FFF2-40B4-BE49-F238E27FC236}">
                <a16:creationId xmlns:a16="http://schemas.microsoft.com/office/drawing/2014/main" id="{77F58C0F-8009-4CB8-846E-A61B6778E8A4}"/>
              </a:ext>
            </a:extLst>
          </p:cNvPr>
          <p:cNvSpPr>
            <a:spLocks noGrp="1"/>
          </p:cNvSpPr>
          <p:nvPr>
            <p:ph type="body" sz="quarter" idx="32" hasCustomPrompt="1"/>
          </p:nvPr>
        </p:nvSpPr>
        <p:spPr>
          <a:xfrm>
            <a:off x="1382713" y="5167363"/>
            <a:ext cx="1849437" cy="942975"/>
          </a:xfrm>
          <a:prstGeom prst="rect">
            <a:avLst/>
          </a:prstGeom>
        </p:spPr>
        <p:txBody>
          <a:bodyPr anchor="ctr">
            <a:noAutofit/>
          </a:bodyPr>
          <a:lstStyle>
            <a:lvl1pPr marL="0" indent="0">
              <a:buNone/>
              <a:defRPr sz="1100">
                <a:solidFill>
                  <a:schemeClr val="tx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Add bio here</a:t>
            </a:r>
          </a:p>
        </p:txBody>
      </p:sp>
      <p:sp>
        <p:nvSpPr>
          <p:cNvPr id="32" name="Text Placeholder 24">
            <a:extLst>
              <a:ext uri="{FF2B5EF4-FFF2-40B4-BE49-F238E27FC236}">
                <a16:creationId xmlns:a16="http://schemas.microsoft.com/office/drawing/2014/main" id="{247A641E-CC9B-4ED2-9382-4481FE7A0F46}"/>
              </a:ext>
            </a:extLst>
          </p:cNvPr>
          <p:cNvSpPr>
            <a:spLocks noGrp="1"/>
          </p:cNvSpPr>
          <p:nvPr>
            <p:ph type="body" sz="quarter" idx="33" hasCustomPrompt="1"/>
          </p:nvPr>
        </p:nvSpPr>
        <p:spPr>
          <a:xfrm>
            <a:off x="4559063" y="5167363"/>
            <a:ext cx="1849437" cy="942975"/>
          </a:xfrm>
          <a:prstGeom prst="rect">
            <a:avLst/>
          </a:prstGeom>
        </p:spPr>
        <p:txBody>
          <a:bodyPr anchor="ctr">
            <a:noAutofit/>
          </a:bodyPr>
          <a:lstStyle>
            <a:lvl1pPr marL="0" indent="0">
              <a:buNone/>
              <a:defRPr sz="1100">
                <a:solidFill>
                  <a:schemeClr val="tx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Add bio here</a:t>
            </a:r>
          </a:p>
        </p:txBody>
      </p:sp>
      <p:sp>
        <p:nvSpPr>
          <p:cNvPr id="33" name="Text Placeholder 24">
            <a:extLst>
              <a:ext uri="{FF2B5EF4-FFF2-40B4-BE49-F238E27FC236}">
                <a16:creationId xmlns:a16="http://schemas.microsoft.com/office/drawing/2014/main" id="{DCF1535C-F4D4-4E8F-AE39-75424DFE6783}"/>
              </a:ext>
            </a:extLst>
          </p:cNvPr>
          <p:cNvSpPr>
            <a:spLocks noGrp="1"/>
          </p:cNvSpPr>
          <p:nvPr>
            <p:ph type="body" sz="quarter" idx="34" hasCustomPrompt="1"/>
          </p:nvPr>
        </p:nvSpPr>
        <p:spPr>
          <a:xfrm>
            <a:off x="7706712" y="5167363"/>
            <a:ext cx="1849437" cy="942975"/>
          </a:xfrm>
          <a:prstGeom prst="rect">
            <a:avLst/>
          </a:prstGeom>
        </p:spPr>
        <p:txBody>
          <a:bodyPr anchor="ctr">
            <a:noAutofit/>
          </a:bodyPr>
          <a:lstStyle>
            <a:lvl1pPr marL="0" indent="0">
              <a:buNone/>
              <a:defRPr sz="1100">
                <a:solidFill>
                  <a:schemeClr val="tx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Add bio here</a:t>
            </a:r>
          </a:p>
        </p:txBody>
      </p:sp>
      <p:pic>
        <p:nvPicPr>
          <p:cNvPr id="35" name="Picture 34">
            <a:extLst>
              <a:ext uri="{FF2B5EF4-FFF2-40B4-BE49-F238E27FC236}">
                <a16:creationId xmlns:a16="http://schemas.microsoft.com/office/drawing/2014/main" id="{7822A471-F135-40A5-9A09-0C5DEA1D5065}"/>
              </a:ext>
            </a:extLst>
          </p:cNvPr>
          <p:cNvPicPr>
            <a:picLocks noChangeAspect="1"/>
          </p:cNvPicPr>
          <p:nvPr userDrawn="1"/>
        </p:nvPicPr>
        <p:blipFill>
          <a:blip r:embed="rId4"/>
          <a:srcRect/>
          <a:stretch/>
        </p:blipFill>
        <p:spPr>
          <a:xfrm>
            <a:off x="8979907" y="317310"/>
            <a:ext cx="618304" cy="618304"/>
          </a:xfrm>
          <a:prstGeom prst="rect">
            <a:avLst/>
          </a:prstGeom>
        </p:spPr>
      </p:pic>
    </p:spTree>
    <p:extLst>
      <p:ext uri="{BB962C8B-B14F-4D97-AF65-F5344CB8AC3E}">
        <p14:creationId xmlns:p14="http://schemas.microsoft.com/office/powerpoint/2010/main" val="22339137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9" name="Picture 8" descr="Shape, arrow&#10;&#10;Description automatically generated">
            <a:extLst>
              <a:ext uri="{FF2B5EF4-FFF2-40B4-BE49-F238E27FC236}">
                <a16:creationId xmlns:a16="http://schemas.microsoft.com/office/drawing/2014/main" id="{689AA663-2862-465F-BCA6-BC42E458B8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69" y="0"/>
            <a:ext cx="9699607" cy="6858000"/>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F079FD94-AB98-4610-AF8E-CC35957BFF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9691" b="86496"/>
          <a:stretch/>
        </p:blipFill>
        <p:spPr>
          <a:xfrm>
            <a:off x="0" y="0"/>
            <a:ext cx="3827585" cy="926123"/>
          </a:xfrm>
          <a:prstGeom prst="rect">
            <a:avLst/>
          </a:prstGeom>
        </p:spPr>
      </p:pic>
      <p:sp>
        <p:nvSpPr>
          <p:cNvPr id="7" name="Content Placeholder 2">
            <a:extLst>
              <a:ext uri="{FF2B5EF4-FFF2-40B4-BE49-F238E27FC236}">
                <a16:creationId xmlns:a16="http://schemas.microsoft.com/office/drawing/2014/main" id="{3660FE59-B754-4E8F-A67D-6F98B8AA2AE1}"/>
              </a:ext>
            </a:extLst>
          </p:cNvPr>
          <p:cNvSpPr>
            <a:spLocks noGrp="1"/>
          </p:cNvSpPr>
          <p:nvPr>
            <p:ph sz="half" idx="1"/>
          </p:nvPr>
        </p:nvSpPr>
        <p:spPr>
          <a:xfrm>
            <a:off x="297840" y="1133110"/>
            <a:ext cx="4554414" cy="5033228"/>
          </a:xfrm>
          <a:prstGeom prst="rect">
            <a:avLst/>
          </a:prstGeom>
        </p:spPr>
        <p:txBody>
          <a:bodyPr/>
          <a:lstStyle>
            <a:lvl1pPr>
              <a:defRPr sz="1200">
                <a:solidFill>
                  <a:schemeClr val="tx2"/>
                </a:solidFill>
              </a:defRPr>
            </a:lvl1pPr>
          </a:lstStyle>
          <a:p>
            <a:pPr lvl="0"/>
            <a:r>
              <a:rPr lang="en-US" dirty="0"/>
              <a:t>Click to edit Master text styles</a:t>
            </a:r>
          </a:p>
        </p:txBody>
      </p:sp>
      <p:sp>
        <p:nvSpPr>
          <p:cNvPr id="8" name="Content Placeholder 3">
            <a:extLst>
              <a:ext uri="{FF2B5EF4-FFF2-40B4-BE49-F238E27FC236}">
                <a16:creationId xmlns:a16="http://schemas.microsoft.com/office/drawing/2014/main" id="{C54151E7-EECF-4D23-BC73-6C1269D7D58C}"/>
              </a:ext>
            </a:extLst>
          </p:cNvPr>
          <p:cNvSpPr>
            <a:spLocks noGrp="1"/>
          </p:cNvSpPr>
          <p:nvPr>
            <p:ph sz="half" idx="2"/>
          </p:nvPr>
        </p:nvSpPr>
        <p:spPr>
          <a:xfrm>
            <a:off x="5142893" y="1133110"/>
            <a:ext cx="4554415" cy="5033228"/>
          </a:xfrm>
          <a:prstGeom prst="rect">
            <a:avLst/>
          </a:prstGeom>
        </p:spPr>
        <p:txBody>
          <a:bodyPr>
            <a:normAutofit/>
          </a:bodyPr>
          <a:lstStyle>
            <a:lvl1pPr>
              <a:defRPr sz="1200">
                <a:solidFill>
                  <a:schemeClr val="tx2"/>
                </a:solidFill>
              </a:defRPr>
            </a:lvl1pPr>
            <a:lvl2pPr marL="628643" indent="-171450">
              <a:buFont typeface="Arial" panose="020B0604020202020204" pitchFamily="34" charset="0"/>
              <a:buChar char="•"/>
              <a:defRPr sz="1100">
                <a:solidFill>
                  <a:schemeClr val="tx2"/>
                </a:solidFill>
              </a:defRPr>
            </a:lvl2pPr>
          </a:lstStyle>
          <a:p>
            <a:pPr lvl="0"/>
            <a:r>
              <a:rPr lang="en-US" dirty="0"/>
              <a:t>Click to edit Master text styles</a:t>
            </a:r>
          </a:p>
          <a:p>
            <a:pPr lvl="1"/>
            <a:endParaRPr lang="en-GB" dirty="0"/>
          </a:p>
        </p:txBody>
      </p:sp>
      <p:pic>
        <p:nvPicPr>
          <p:cNvPr id="11" name="Picture 10">
            <a:extLst>
              <a:ext uri="{FF2B5EF4-FFF2-40B4-BE49-F238E27FC236}">
                <a16:creationId xmlns:a16="http://schemas.microsoft.com/office/drawing/2014/main" id="{80F15B21-1AB1-4A40-8028-7DB6F8899960}"/>
              </a:ext>
            </a:extLst>
          </p:cNvPr>
          <p:cNvPicPr>
            <a:picLocks noChangeAspect="1"/>
          </p:cNvPicPr>
          <p:nvPr userDrawn="1"/>
        </p:nvPicPr>
        <p:blipFill>
          <a:blip r:embed="rId4"/>
          <a:srcRect/>
          <a:stretch/>
        </p:blipFill>
        <p:spPr>
          <a:xfrm>
            <a:off x="8979907" y="317310"/>
            <a:ext cx="618304" cy="618304"/>
          </a:xfrm>
          <a:prstGeom prst="rect">
            <a:avLst/>
          </a:prstGeom>
        </p:spPr>
      </p:pic>
    </p:spTree>
    <p:extLst>
      <p:ext uri="{BB962C8B-B14F-4D97-AF65-F5344CB8AC3E}">
        <p14:creationId xmlns:p14="http://schemas.microsoft.com/office/powerpoint/2010/main" val="41045746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6" name="Picture 5" descr="Logo&#10;&#10;Description automatically generated with medium confidence">
            <a:extLst>
              <a:ext uri="{FF2B5EF4-FFF2-40B4-BE49-F238E27FC236}">
                <a16:creationId xmlns:a16="http://schemas.microsoft.com/office/drawing/2014/main" id="{BA6BA06D-3643-4F1B-AA95-37801563159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0653" b="27273"/>
          <a:stretch/>
        </p:blipFill>
        <p:spPr>
          <a:xfrm>
            <a:off x="0" y="0"/>
            <a:ext cx="6584950" cy="4987636"/>
          </a:xfrm>
          <a:prstGeom prst="rect">
            <a:avLst/>
          </a:prstGeom>
        </p:spPr>
      </p:pic>
      <p:pic>
        <p:nvPicPr>
          <p:cNvPr id="7" name="Picture 6" descr="Shape&#10;&#10;Description automatically generated">
            <a:extLst>
              <a:ext uri="{FF2B5EF4-FFF2-40B4-BE49-F238E27FC236}">
                <a16:creationId xmlns:a16="http://schemas.microsoft.com/office/drawing/2014/main" id="{551BEC99-9C40-41B0-B139-588DC397514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09842" y="-296334"/>
            <a:ext cx="10115842" cy="7154334"/>
          </a:xfrm>
          <a:prstGeom prst="rect">
            <a:avLst/>
          </a:prstGeom>
        </p:spPr>
      </p:pic>
    </p:spTree>
    <p:extLst>
      <p:ext uri="{BB962C8B-B14F-4D97-AF65-F5344CB8AC3E}">
        <p14:creationId xmlns:p14="http://schemas.microsoft.com/office/powerpoint/2010/main" val="1287487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pic>
        <p:nvPicPr>
          <p:cNvPr id="11" name="Picture 10" descr="Shape&#10;&#10;Description automatically generated">
            <a:extLst>
              <a:ext uri="{FF2B5EF4-FFF2-40B4-BE49-F238E27FC236}">
                <a16:creationId xmlns:a16="http://schemas.microsoft.com/office/drawing/2014/main" id="{9CED4C27-6849-41BD-ADAA-45921B3FC18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72" r="5109" b="236"/>
          <a:stretch/>
        </p:blipFill>
        <p:spPr>
          <a:xfrm>
            <a:off x="-2304" y="0"/>
            <a:ext cx="9908304" cy="6858000"/>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95A24104-AABF-41EB-94A5-3FFD8B2F7A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1515" b="78376"/>
          <a:stretch/>
        </p:blipFill>
        <p:spPr>
          <a:xfrm>
            <a:off x="-2304" y="0"/>
            <a:ext cx="4603992" cy="1482969"/>
          </a:xfrm>
          <a:prstGeom prst="rect">
            <a:avLst/>
          </a:prstGeom>
        </p:spPr>
      </p:pic>
      <p:pic>
        <p:nvPicPr>
          <p:cNvPr id="8" name="Picture 7">
            <a:extLst>
              <a:ext uri="{FF2B5EF4-FFF2-40B4-BE49-F238E27FC236}">
                <a16:creationId xmlns:a16="http://schemas.microsoft.com/office/drawing/2014/main" id="{7D696B47-DC34-4847-9982-962B86AEE2EB}"/>
              </a:ext>
            </a:extLst>
          </p:cNvPr>
          <p:cNvPicPr>
            <a:picLocks noChangeAspect="1"/>
          </p:cNvPicPr>
          <p:nvPr userDrawn="1"/>
        </p:nvPicPr>
        <p:blipFill>
          <a:blip r:embed="rId4"/>
          <a:srcRect/>
          <a:stretch/>
        </p:blipFill>
        <p:spPr>
          <a:xfrm>
            <a:off x="281384" y="200078"/>
            <a:ext cx="618305" cy="618305"/>
          </a:xfrm>
          <a:prstGeom prst="rect">
            <a:avLst/>
          </a:prstGeom>
        </p:spPr>
      </p:pic>
      <p:sp>
        <p:nvSpPr>
          <p:cNvPr id="6" name="Text Placeholder 2">
            <a:extLst>
              <a:ext uri="{FF2B5EF4-FFF2-40B4-BE49-F238E27FC236}">
                <a16:creationId xmlns:a16="http://schemas.microsoft.com/office/drawing/2014/main" id="{62DED37E-DB4C-4D71-9A1B-2060275A3E58}"/>
              </a:ext>
            </a:extLst>
          </p:cNvPr>
          <p:cNvSpPr>
            <a:spLocks noGrp="1"/>
          </p:cNvSpPr>
          <p:nvPr>
            <p:ph type="body" sz="quarter" idx="10"/>
          </p:nvPr>
        </p:nvSpPr>
        <p:spPr>
          <a:xfrm>
            <a:off x="4804311" y="249238"/>
            <a:ext cx="4532313" cy="985837"/>
          </a:xfrm>
        </p:spPr>
        <p:txBody>
          <a:bodyPr>
            <a:normAutofit/>
          </a:bodyPr>
          <a:lstStyle>
            <a:lvl1pPr>
              <a:defRPr sz="12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32089577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8" name="Picture 7" descr="Graphical user interface, text, email&#10;&#10;Description automatically generated">
            <a:extLst>
              <a:ext uri="{FF2B5EF4-FFF2-40B4-BE49-F238E27FC236}">
                <a16:creationId xmlns:a16="http://schemas.microsoft.com/office/drawing/2014/main" id="{757E04AB-4DF6-40AB-AF04-AD815FF154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555" b="16776"/>
          <a:stretch/>
        </p:blipFill>
        <p:spPr>
          <a:xfrm>
            <a:off x="0" y="1478279"/>
            <a:ext cx="9906000" cy="4411981"/>
          </a:xfrm>
          <a:prstGeom prst="rect">
            <a:avLst/>
          </a:prstGeom>
        </p:spPr>
      </p:pic>
      <p:pic>
        <p:nvPicPr>
          <p:cNvPr id="16" name="Picture 15" descr="Shape&#10;&#10;Description automatically generated">
            <a:extLst>
              <a:ext uri="{FF2B5EF4-FFF2-40B4-BE49-F238E27FC236}">
                <a16:creationId xmlns:a16="http://schemas.microsoft.com/office/drawing/2014/main" id="{DE60B9F2-CDEE-45DD-B557-5259ABE0037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6" name="Picture 5" descr="Graphical user interface, text, email&#10;&#10;Description automatically generated">
            <a:extLst>
              <a:ext uri="{FF2B5EF4-FFF2-40B4-BE49-F238E27FC236}">
                <a16:creationId xmlns:a16="http://schemas.microsoft.com/office/drawing/2014/main" id="{04825556-E762-4D6F-A81B-E5B68B64C4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8444"/>
          <a:stretch/>
        </p:blipFill>
        <p:spPr>
          <a:xfrm>
            <a:off x="0" y="0"/>
            <a:ext cx="9495692" cy="1478280"/>
          </a:xfrm>
          <a:prstGeom prst="rect">
            <a:avLst/>
          </a:prstGeom>
        </p:spPr>
      </p:pic>
      <p:sp>
        <p:nvSpPr>
          <p:cNvPr id="10" name="Text Placeholder 9">
            <a:extLst>
              <a:ext uri="{FF2B5EF4-FFF2-40B4-BE49-F238E27FC236}">
                <a16:creationId xmlns:a16="http://schemas.microsoft.com/office/drawing/2014/main" id="{292F95B0-84A1-43EB-B223-EDA256EDEC00}"/>
              </a:ext>
            </a:extLst>
          </p:cNvPr>
          <p:cNvSpPr>
            <a:spLocks noGrp="1"/>
          </p:cNvSpPr>
          <p:nvPr>
            <p:ph type="body" sz="quarter" idx="11"/>
          </p:nvPr>
        </p:nvSpPr>
        <p:spPr>
          <a:xfrm>
            <a:off x="311151" y="2565400"/>
            <a:ext cx="9283700" cy="501650"/>
          </a:xfrm>
        </p:spPr>
        <p:txBody>
          <a:bodyPr>
            <a:normAutofit/>
          </a:bodyPr>
          <a:lstStyle>
            <a:lvl1pPr>
              <a:defRPr sz="1200">
                <a:solidFill>
                  <a:schemeClr val="tx2"/>
                </a:solidFill>
              </a:defRPr>
            </a:lvl1pPr>
          </a:lstStyle>
          <a:p>
            <a:pPr lvl="0"/>
            <a:r>
              <a:rPr lang="en-US" dirty="0"/>
              <a:t>Click to edit Master text styles</a:t>
            </a:r>
          </a:p>
        </p:txBody>
      </p:sp>
      <p:sp>
        <p:nvSpPr>
          <p:cNvPr id="11" name="Text Placeholder 9">
            <a:extLst>
              <a:ext uri="{FF2B5EF4-FFF2-40B4-BE49-F238E27FC236}">
                <a16:creationId xmlns:a16="http://schemas.microsoft.com/office/drawing/2014/main" id="{54615A27-8760-44B0-A154-647A1BA1745A}"/>
              </a:ext>
            </a:extLst>
          </p:cNvPr>
          <p:cNvSpPr>
            <a:spLocks noGrp="1"/>
          </p:cNvSpPr>
          <p:nvPr>
            <p:ph type="body" sz="quarter" idx="12"/>
          </p:nvPr>
        </p:nvSpPr>
        <p:spPr>
          <a:xfrm>
            <a:off x="311151" y="3371850"/>
            <a:ext cx="9283700" cy="501650"/>
          </a:xfrm>
        </p:spPr>
        <p:txBody>
          <a:bodyPr>
            <a:normAutofit/>
          </a:bodyPr>
          <a:lstStyle>
            <a:lvl1pPr>
              <a:defRPr sz="1200">
                <a:solidFill>
                  <a:schemeClr val="tx2"/>
                </a:solidFill>
              </a:defRPr>
            </a:lvl1pPr>
          </a:lstStyle>
          <a:p>
            <a:pPr lvl="0"/>
            <a:r>
              <a:rPr lang="en-US" dirty="0"/>
              <a:t>Click to edit Master text styles</a:t>
            </a:r>
          </a:p>
        </p:txBody>
      </p:sp>
      <p:sp>
        <p:nvSpPr>
          <p:cNvPr id="12" name="Text Placeholder 9">
            <a:extLst>
              <a:ext uri="{FF2B5EF4-FFF2-40B4-BE49-F238E27FC236}">
                <a16:creationId xmlns:a16="http://schemas.microsoft.com/office/drawing/2014/main" id="{5AAC593E-3F7A-40E9-9400-EB696981D87B}"/>
              </a:ext>
            </a:extLst>
          </p:cNvPr>
          <p:cNvSpPr>
            <a:spLocks noGrp="1"/>
          </p:cNvSpPr>
          <p:nvPr>
            <p:ph type="body" sz="quarter" idx="13"/>
          </p:nvPr>
        </p:nvSpPr>
        <p:spPr>
          <a:xfrm>
            <a:off x="311150" y="4178300"/>
            <a:ext cx="9283700" cy="501650"/>
          </a:xfrm>
        </p:spPr>
        <p:txBody>
          <a:bodyPr>
            <a:normAutofit/>
          </a:bodyPr>
          <a:lstStyle>
            <a:lvl1pPr>
              <a:defRPr sz="1200">
                <a:solidFill>
                  <a:schemeClr val="tx2"/>
                </a:solidFill>
              </a:defRPr>
            </a:lvl1pPr>
          </a:lstStyle>
          <a:p>
            <a:pPr lvl="0"/>
            <a:r>
              <a:rPr lang="en-US" dirty="0"/>
              <a:t>Click to edit Master text styles</a:t>
            </a:r>
          </a:p>
        </p:txBody>
      </p:sp>
      <p:sp>
        <p:nvSpPr>
          <p:cNvPr id="13" name="Text Placeholder 9">
            <a:extLst>
              <a:ext uri="{FF2B5EF4-FFF2-40B4-BE49-F238E27FC236}">
                <a16:creationId xmlns:a16="http://schemas.microsoft.com/office/drawing/2014/main" id="{F796E0D1-BC43-498E-9D17-0B42C857CC0D}"/>
              </a:ext>
            </a:extLst>
          </p:cNvPr>
          <p:cNvSpPr>
            <a:spLocks noGrp="1"/>
          </p:cNvSpPr>
          <p:nvPr>
            <p:ph type="body" sz="quarter" idx="14"/>
          </p:nvPr>
        </p:nvSpPr>
        <p:spPr>
          <a:xfrm>
            <a:off x="311150" y="4984750"/>
            <a:ext cx="9283700" cy="501650"/>
          </a:xfrm>
        </p:spPr>
        <p:txBody>
          <a:bodyPr>
            <a:normAutofit/>
          </a:bodyPr>
          <a:lstStyle>
            <a:lvl1pPr>
              <a:defRPr sz="1200">
                <a:solidFill>
                  <a:schemeClr val="tx2"/>
                </a:solidFill>
              </a:defRPr>
            </a:lvl1pPr>
          </a:lstStyle>
          <a:p>
            <a:pPr lvl="0"/>
            <a:r>
              <a:rPr lang="en-US" dirty="0"/>
              <a:t>Click to edit Master text styles</a:t>
            </a:r>
          </a:p>
        </p:txBody>
      </p:sp>
      <p:sp>
        <p:nvSpPr>
          <p:cNvPr id="14" name="Text Placeholder 9">
            <a:extLst>
              <a:ext uri="{FF2B5EF4-FFF2-40B4-BE49-F238E27FC236}">
                <a16:creationId xmlns:a16="http://schemas.microsoft.com/office/drawing/2014/main" id="{85AAC046-E513-488B-A8EC-8928D8B37874}"/>
              </a:ext>
            </a:extLst>
          </p:cNvPr>
          <p:cNvSpPr>
            <a:spLocks noGrp="1"/>
          </p:cNvSpPr>
          <p:nvPr>
            <p:ph type="body" sz="quarter" idx="15"/>
          </p:nvPr>
        </p:nvSpPr>
        <p:spPr>
          <a:xfrm>
            <a:off x="311150" y="5767070"/>
            <a:ext cx="9283700" cy="501650"/>
          </a:xfrm>
        </p:spPr>
        <p:txBody>
          <a:bodyPr>
            <a:normAutofit/>
          </a:bodyPr>
          <a:lstStyle>
            <a:lvl1pPr>
              <a:defRPr sz="1200">
                <a:solidFill>
                  <a:schemeClr val="tx2"/>
                </a:solidFill>
              </a:defRPr>
            </a:lvl1pPr>
          </a:lstStyle>
          <a:p>
            <a:pPr lvl="0"/>
            <a:r>
              <a:rPr lang="en-US" dirty="0"/>
              <a:t>Click to edit Master text styles</a:t>
            </a:r>
          </a:p>
        </p:txBody>
      </p:sp>
      <p:pic>
        <p:nvPicPr>
          <p:cNvPr id="15" name="Picture 14">
            <a:extLst>
              <a:ext uri="{FF2B5EF4-FFF2-40B4-BE49-F238E27FC236}">
                <a16:creationId xmlns:a16="http://schemas.microsoft.com/office/drawing/2014/main" id="{E6CC6F83-518D-49AB-9831-C89A8E9AEE33}"/>
              </a:ext>
            </a:extLst>
          </p:cNvPr>
          <p:cNvPicPr>
            <a:picLocks noChangeAspect="1"/>
          </p:cNvPicPr>
          <p:nvPr userDrawn="1"/>
        </p:nvPicPr>
        <p:blipFill>
          <a:blip r:embed="rId4"/>
          <a:srcRect/>
          <a:stretch/>
        </p:blipFill>
        <p:spPr>
          <a:xfrm>
            <a:off x="8979906" y="319143"/>
            <a:ext cx="618305" cy="618305"/>
          </a:xfrm>
          <a:prstGeom prst="rect">
            <a:avLst/>
          </a:prstGeom>
        </p:spPr>
      </p:pic>
    </p:spTree>
    <p:extLst>
      <p:ext uri="{BB962C8B-B14F-4D97-AF65-F5344CB8AC3E}">
        <p14:creationId xmlns:p14="http://schemas.microsoft.com/office/powerpoint/2010/main" val="8155953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9" name="Picture 8" descr="Shape, arrow&#10;&#10;Description automatically generated">
            <a:extLst>
              <a:ext uri="{FF2B5EF4-FFF2-40B4-BE49-F238E27FC236}">
                <a16:creationId xmlns:a16="http://schemas.microsoft.com/office/drawing/2014/main" id="{661089DB-9C73-497B-B84E-AEF6B3BF9D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69" y="0"/>
            <a:ext cx="9699607" cy="6858000"/>
          </a:xfrm>
          <a:prstGeom prst="rect">
            <a:avLst/>
          </a:prstGeom>
        </p:spPr>
      </p:pic>
      <p:pic>
        <p:nvPicPr>
          <p:cNvPr id="4" name="Picture 3" descr="Text&#10;&#10;Description automatically generated">
            <a:extLst>
              <a:ext uri="{FF2B5EF4-FFF2-40B4-BE49-F238E27FC236}">
                <a16:creationId xmlns:a16="http://schemas.microsoft.com/office/drawing/2014/main" id="{6D7C716B-089E-4B0E-B140-53185CF105A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7987" b="87111"/>
          <a:stretch/>
        </p:blipFill>
        <p:spPr>
          <a:xfrm>
            <a:off x="0" y="0"/>
            <a:ext cx="7787640" cy="883920"/>
          </a:xfrm>
          <a:prstGeom prst="rect">
            <a:avLst/>
          </a:prstGeom>
        </p:spPr>
      </p:pic>
      <p:pic>
        <p:nvPicPr>
          <p:cNvPr id="7" name="Picture 6" descr="Text&#10;&#10;Description automatically generated">
            <a:extLst>
              <a:ext uri="{FF2B5EF4-FFF2-40B4-BE49-F238E27FC236}">
                <a16:creationId xmlns:a16="http://schemas.microsoft.com/office/drawing/2014/main" id="{2B7F737F-FD17-4FA6-B35A-200522C7DBF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2889" r="47231" b="62111"/>
          <a:stretch/>
        </p:blipFill>
        <p:spPr>
          <a:xfrm>
            <a:off x="0" y="883919"/>
            <a:ext cx="5227320" cy="1788583"/>
          </a:xfrm>
          <a:prstGeom prst="rect">
            <a:avLst/>
          </a:prstGeom>
        </p:spPr>
      </p:pic>
      <p:pic>
        <p:nvPicPr>
          <p:cNvPr id="10" name="Picture 9">
            <a:extLst>
              <a:ext uri="{FF2B5EF4-FFF2-40B4-BE49-F238E27FC236}">
                <a16:creationId xmlns:a16="http://schemas.microsoft.com/office/drawing/2014/main" id="{434AA9B2-6BE0-4600-A890-AF1635752139}"/>
              </a:ext>
            </a:extLst>
          </p:cNvPr>
          <p:cNvPicPr>
            <a:picLocks noChangeAspect="1"/>
          </p:cNvPicPr>
          <p:nvPr userDrawn="1"/>
        </p:nvPicPr>
        <p:blipFill>
          <a:blip r:embed="rId4"/>
          <a:srcRect/>
          <a:stretch/>
        </p:blipFill>
        <p:spPr>
          <a:xfrm>
            <a:off x="8979906" y="319143"/>
            <a:ext cx="618305" cy="618305"/>
          </a:xfrm>
          <a:prstGeom prst="rect">
            <a:avLst/>
          </a:prstGeom>
        </p:spPr>
      </p:pic>
    </p:spTree>
    <p:extLst>
      <p:ext uri="{BB962C8B-B14F-4D97-AF65-F5344CB8AC3E}">
        <p14:creationId xmlns:p14="http://schemas.microsoft.com/office/powerpoint/2010/main" val="2556207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A5B452-897F-4D82-8EF2-703F0C04F9E2}"/>
              </a:ext>
            </a:extLst>
          </p:cNvPr>
          <p:cNvSpPr>
            <a:spLocks noGrp="1"/>
          </p:cNvSpPr>
          <p:nvPr>
            <p:ph type="sldNum" sz="quarter" idx="10"/>
          </p:nvPr>
        </p:nvSpPr>
        <p:spPr/>
        <p:txBody>
          <a:bodyPr/>
          <a:lstStyle/>
          <a:p>
            <a:fld id="{51DC8FF8-701B-447A-8407-7A7F8EEA2F5A}" type="slidenum">
              <a:rPr lang="en-GB" smtClean="0"/>
              <a:pPr/>
              <a:t>‹#›</a:t>
            </a:fld>
            <a:endParaRPr lang="en-GB" dirty="0"/>
          </a:p>
        </p:txBody>
      </p:sp>
      <p:pic>
        <p:nvPicPr>
          <p:cNvPr id="7" name="Picture 6" descr="A picture containing website&#10;&#10;Description automatically generated">
            <a:extLst>
              <a:ext uri="{FF2B5EF4-FFF2-40B4-BE49-F238E27FC236}">
                <a16:creationId xmlns:a16="http://schemas.microsoft.com/office/drawing/2014/main" id="{34E98C30-7C37-40B0-A295-125F035C10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083"/>
          <a:stretch/>
        </p:blipFill>
        <p:spPr>
          <a:xfrm>
            <a:off x="0" y="0"/>
            <a:ext cx="9906000" cy="6858000"/>
          </a:xfrm>
          <a:prstGeom prst="rect">
            <a:avLst/>
          </a:prstGeom>
        </p:spPr>
      </p:pic>
    </p:spTree>
    <p:extLst>
      <p:ext uri="{BB962C8B-B14F-4D97-AF65-F5344CB8AC3E}">
        <p14:creationId xmlns:p14="http://schemas.microsoft.com/office/powerpoint/2010/main" val="2130037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7" name="Picture 6" descr="Chart, box and whisker chart&#10;&#10;Description automatically generated">
            <a:extLst>
              <a:ext uri="{FF2B5EF4-FFF2-40B4-BE49-F238E27FC236}">
                <a16:creationId xmlns:a16="http://schemas.microsoft.com/office/drawing/2014/main" id="{C6D088BB-0885-47C0-80E8-7C73B86E11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889" b="6444"/>
          <a:stretch/>
        </p:blipFill>
        <p:spPr>
          <a:xfrm>
            <a:off x="0" y="883920"/>
            <a:ext cx="9495692" cy="5532120"/>
          </a:xfrm>
          <a:prstGeom prst="rect">
            <a:avLst/>
          </a:prstGeom>
        </p:spPr>
      </p:pic>
      <p:pic>
        <p:nvPicPr>
          <p:cNvPr id="6" name="Picture 5" descr="Shape&#10;&#10;Description automatically generated">
            <a:extLst>
              <a:ext uri="{FF2B5EF4-FFF2-40B4-BE49-F238E27FC236}">
                <a16:creationId xmlns:a16="http://schemas.microsoft.com/office/drawing/2014/main" id="{5F07DA94-3051-44EC-BE88-0D49EABB6B0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4" name="Picture 3" descr="Text&#10;&#10;Description automatically generated">
            <a:extLst>
              <a:ext uri="{FF2B5EF4-FFF2-40B4-BE49-F238E27FC236}">
                <a16:creationId xmlns:a16="http://schemas.microsoft.com/office/drawing/2014/main" id="{6D7C716B-089E-4B0E-B140-53185CF105A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17987" b="87111"/>
          <a:stretch/>
        </p:blipFill>
        <p:spPr>
          <a:xfrm>
            <a:off x="0" y="0"/>
            <a:ext cx="7787640" cy="883920"/>
          </a:xfrm>
          <a:prstGeom prst="rect">
            <a:avLst/>
          </a:prstGeom>
        </p:spPr>
      </p:pic>
      <p:pic>
        <p:nvPicPr>
          <p:cNvPr id="21" name="Picture 20">
            <a:extLst>
              <a:ext uri="{FF2B5EF4-FFF2-40B4-BE49-F238E27FC236}">
                <a16:creationId xmlns:a16="http://schemas.microsoft.com/office/drawing/2014/main" id="{8DDFAF67-5B29-40C7-989A-CABB5E9F7AB9}"/>
              </a:ext>
            </a:extLst>
          </p:cNvPr>
          <p:cNvPicPr>
            <a:picLocks noChangeAspect="1"/>
          </p:cNvPicPr>
          <p:nvPr userDrawn="1"/>
        </p:nvPicPr>
        <p:blipFill>
          <a:blip r:embed="rId5"/>
          <a:srcRect/>
          <a:stretch/>
        </p:blipFill>
        <p:spPr>
          <a:xfrm>
            <a:off x="8979906" y="319143"/>
            <a:ext cx="618305" cy="618305"/>
          </a:xfrm>
          <a:prstGeom prst="rect">
            <a:avLst/>
          </a:prstGeom>
        </p:spPr>
      </p:pic>
    </p:spTree>
    <p:extLst>
      <p:ext uri="{BB962C8B-B14F-4D97-AF65-F5344CB8AC3E}">
        <p14:creationId xmlns:p14="http://schemas.microsoft.com/office/powerpoint/2010/main" val="14055069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77CF864F-041C-478E-8E83-494936303F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72" r="5109" b="236"/>
          <a:stretch/>
        </p:blipFill>
        <p:spPr>
          <a:xfrm>
            <a:off x="-2303" y="0"/>
            <a:ext cx="9908304" cy="6858000"/>
          </a:xfrm>
          <a:prstGeom prst="rect">
            <a:avLst/>
          </a:prstGeom>
        </p:spPr>
      </p:pic>
      <p:pic>
        <p:nvPicPr>
          <p:cNvPr id="5" name="Picture 4" descr="Calendar&#10;&#10;Description automatically generated">
            <a:extLst>
              <a:ext uri="{FF2B5EF4-FFF2-40B4-BE49-F238E27FC236}">
                <a16:creationId xmlns:a16="http://schemas.microsoft.com/office/drawing/2014/main" id="{CA14CE49-ACD8-44BA-AD48-B5D05BFB930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0524" b="87222"/>
          <a:stretch/>
        </p:blipFill>
        <p:spPr>
          <a:xfrm>
            <a:off x="0" y="0"/>
            <a:ext cx="8496300" cy="876300"/>
          </a:xfrm>
          <a:prstGeom prst="rect">
            <a:avLst/>
          </a:prstGeom>
        </p:spPr>
      </p:pic>
      <p:pic>
        <p:nvPicPr>
          <p:cNvPr id="7" name="Picture 6">
            <a:extLst>
              <a:ext uri="{FF2B5EF4-FFF2-40B4-BE49-F238E27FC236}">
                <a16:creationId xmlns:a16="http://schemas.microsoft.com/office/drawing/2014/main" id="{82AF3845-9BE9-479C-877E-566B0B155772}"/>
              </a:ext>
            </a:extLst>
          </p:cNvPr>
          <p:cNvPicPr>
            <a:picLocks noChangeAspect="1"/>
          </p:cNvPicPr>
          <p:nvPr userDrawn="1"/>
        </p:nvPicPr>
        <p:blipFill>
          <a:blip r:embed="rId4"/>
          <a:srcRect/>
          <a:stretch/>
        </p:blipFill>
        <p:spPr>
          <a:xfrm>
            <a:off x="8979906" y="319143"/>
            <a:ext cx="618305" cy="618305"/>
          </a:xfrm>
          <a:prstGeom prst="rect">
            <a:avLst/>
          </a:prstGeom>
        </p:spPr>
      </p:pic>
    </p:spTree>
    <p:extLst>
      <p:ext uri="{BB962C8B-B14F-4D97-AF65-F5344CB8AC3E}">
        <p14:creationId xmlns:p14="http://schemas.microsoft.com/office/powerpoint/2010/main" val="32809454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77CF864F-041C-478E-8E83-494936303F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72" r="5109" b="236"/>
          <a:stretch/>
        </p:blipFill>
        <p:spPr>
          <a:xfrm>
            <a:off x="-2303" y="0"/>
            <a:ext cx="9908304" cy="6858000"/>
          </a:xfrm>
          <a:prstGeom prst="rect">
            <a:avLst/>
          </a:prstGeom>
        </p:spPr>
      </p:pic>
      <p:pic>
        <p:nvPicPr>
          <p:cNvPr id="4" name="Picture 3" descr="Graphical user interface, application, email&#10;&#10;Description automatically generated">
            <a:extLst>
              <a:ext uri="{FF2B5EF4-FFF2-40B4-BE49-F238E27FC236}">
                <a16:creationId xmlns:a16="http://schemas.microsoft.com/office/drawing/2014/main" id="{2D06AD26-C401-4DA5-81CD-9FFFB2C540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8186" b="71539"/>
          <a:stretch/>
        </p:blipFill>
        <p:spPr>
          <a:xfrm>
            <a:off x="-2303" y="0"/>
            <a:ext cx="8718411" cy="1951892"/>
          </a:xfrm>
          <a:prstGeom prst="rect">
            <a:avLst/>
          </a:prstGeom>
        </p:spPr>
      </p:pic>
      <p:sp>
        <p:nvSpPr>
          <p:cNvPr id="7" name="Text Placeholder 4">
            <a:extLst>
              <a:ext uri="{FF2B5EF4-FFF2-40B4-BE49-F238E27FC236}">
                <a16:creationId xmlns:a16="http://schemas.microsoft.com/office/drawing/2014/main" id="{2F4391CD-CC52-440E-98ED-63C2CBA8A754}"/>
              </a:ext>
            </a:extLst>
          </p:cNvPr>
          <p:cNvSpPr>
            <a:spLocks noGrp="1"/>
          </p:cNvSpPr>
          <p:nvPr>
            <p:ph type="body" sz="quarter" idx="11" hasCustomPrompt="1"/>
          </p:nvPr>
        </p:nvSpPr>
        <p:spPr>
          <a:xfrm>
            <a:off x="297840" y="276226"/>
            <a:ext cx="5005387" cy="361950"/>
          </a:xfrm>
          <a:prstGeom prst="rect">
            <a:avLst/>
          </a:prstGeom>
        </p:spPr>
        <p:txBody>
          <a:bodyPr anchor="ctr">
            <a:normAutofit/>
          </a:bodyPr>
          <a:lstStyle>
            <a:lvl1pPr marL="0" indent="0">
              <a:buNone/>
              <a:defRPr sz="1600">
                <a:solidFill>
                  <a:schemeClr val="tx1"/>
                </a:solidFill>
              </a:defRPr>
            </a:lvl1pPr>
            <a:lvl2pPr marL="457181" indent="0">
              <a:buNone/>
              <a:defRPr/>
            </a:lvl2pPr>
          </a:lstStyle>
          <a:p>
            <a:pPr lvl="0"/>
            <a:r>
              <a:rPr lang="en-US" dirty="0"/>
              <a:t>CLICK TO EDIT MASTER TEXT STYLES</a:t>
            </a:r>
          </a:p>
        </p:txBody>
      </p:sp>
      <p:pic>
        <p:nvPicPr>
          <p:cNvPr id="8" name="Picture 7">
            <a:extLst>
              <a:ext uri="{FF2B5EF4-FFF2-40B4-BE49-F238E27FC236}">
                <a16:creationId xmlns:a16="http://schemas.microsoft.com/office/drawing/2014/main" id="{C000599D-7014-4A84-AABF-DD34175A69E1}"/>
              </a:ext>
            </a:extLst>
          </p:cNvPr>
          <p:cNvPicPr>
            <a:picLocks noChangeAspect="1"/>
          </p:cNvPicPr>
          <p:nvPr userDrawn="1"/>
        </p:nvPicPr>
        <p:blipFill>
          <a:blip r:embed="rId4"/>
          <a:srcRect/>
          <a:stretch/>
        </p:blipFill>
        <p:spPr>
          <a:xfrm>
            <a:off x="8979906" y="319143"/>
            <a:ext cx="618305" cy="618305"/>
          </a:xfrm>
          <a:prstGeom prst="rect">
            <a:avLst/>
          </a:prstGeom>
        </p:spPr>
      </p:pic>
    </p:spTree>
    <p:extLst>
      <p:ext uri="{BB962C8B-B14F-4D97-AF65-F5344CB8AC3E}">
        <p14:creationId xmlns:p14="http://schemas.microsoft.com/office/powerpoint/2010/main" val="36819809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pic>
        <p:nvPicPr>
          <p:cNvPr id="9" name="Picture 8" descr="Shape, arrow&#10;&#10;Description automatically generated">
            <a:extLst>
              <a:ext uri="{FF2B5EF4-FFF2-40B4-BE49-F238E27FC236}">
                <a16:creationId xmlns:a16="http://schemas.microsoft.com/office/drawing/2014/main" id="{689AA663-2862-465F-BCA6-BC42E458B8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69" y="0"/>
            <a:ext cx="9699607" cy="6858000"/>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F079FD94-AB98-4610-AF8E-CC35957BFF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9691" b="86496"/>
          <a:stretch/>
        </p:blipFill>
        <p:spPr>
          <a:xfrm>
            <a:off x="0" y="0"/>
            <a:ext cx="3827585" cy="926123"/>
          </a:xfrm>
          <a:prstGeom prst="rect">
            <a:avLst/>
          </a:prstGeom>
        </p:spPr>
      </p:pic>
      <p:sp>
        <p:nvSpPr>
          <p:cNvPr id="7" name="Content Placeholder 2">
            <a:extLst>
              <a:ext uri="{FF2B5EF4-FFF2-40B4-BE49-F238E27FC236}">
                <a16:creationId xmlns:a16="http://schemas.microsoft.com/office/drawing/2014/main" id="{3660FE59-B754-4E8F-A67D-6F98B8AA2AE1}"/>
              </a:ext>
            </a:extLst>
          </p:cNvPr>
          <p:cNvSpPr>
            <a:spLocks noGrp="1"/>
          </p:cNvSpPr>
          <p:nvPr>
            <p:ph sz="half" idx="1"/>
          </p:nvPr>
        </p:nvSpPr>
        <p:spPr>
          <a:xfrm>
            <a:off x="297840" y="1133110"/>
            <a:ext cx="4554414" cy="5033228"/>
          </a:xfrm>
          <a:prstGeom prst="rect">
            <a:avLst/>
          </a:prstGeom>
        </p:spPr>
        <p:txBody>
          <a:bodyPr/>
          <a:lstStyle>
            <a:lvl1pPr>
              <a:defRPr sz="1200">
                <a:solidFill>
                  <a:schemeClr val="tx2"/>
                </a:solidFill>
              </a:defRPr>
            </a:lvl1pPr>
          </a:lstStyle>
          <a:p>
            <a:pPr lvl="0"/>
            <a:r>
              <a:rPr lang="en-US" dirty="0"/>
              <a:t>Click to edit Master text styles</a:t>
            </a:r>
          </a:p>
        </p:txBody>
      </p:sp>
      <p:sp>
        <p:nvSpPr>
          <p:cNvPr id="8" name="Content Placeholder 3">
            <a:extLst>
              <a:ext uri="{FF2B5EF4-FFF2-40B4-BE49-F238E27FC236}">
                <a16:creationId xmlns:a16="http://schemas.microsoft.com/office/drawing/2014/main" id="{C54151E7-EECF-4D23-BC73-6C1269D7D58C}"/>
              </a:ext>
            </a:extLst>
          </p:cNvPr>
          <p:cNvSpPr>
            <a:spLocks noGrp="1"/>
          </p:cNvSpPr>
          <p:nvPr>
            <p:ph sz="half" idx="2"/>
          </p:nvPr>
        </p:nvSpPr>
        <p:spPr>
          <a:xfrm>
            <a:off x="5142893" y="1133110"/>
            <a:ext cx="4554415" cy="5033228"/>
          </a:xfrm>
          <a:prstGeom prst="rect">
            <a:avLst/>
          </a:prstGeom>
        </p:spPr>
        <p:txBody>
          <a:bodyPr>
            <a:normAutofit/>
          </a:bodyPr>
          <a:lstStyle>
            <a:lvl1pPr>
              <a:defRPr sz="1200">
                <a:solidFill>
                  <a:schemeClr val="tx2"/>
                </a:solidFill>
              </a:defRPr>
            </a:lvl1pPr>
            <a:lvl2pPr marL="628643" indent="-171450">
              <a:buFont typeface="Arial" panose="020B0604020202020204" pitchFamily="34" charset="0"/>
              <a:buChar char="•"/>
              <a:defRPr sz="1100">
                <a:solidFill>
                  <a:schemeClr val="tx2"/>
                </a:solidFill>
              </a:defRPr>
            </a:lvl2pPr>
          </a:lstStyle>
          <a:p>
            <a:pPr lvl="0"/>
            <a:r>
              <a:rPr lang="en-US" dirty="0"/>
              <a:t>Click to edit Master text styles</a:t>
            </a:r>
          </a:p>
          <a:p>
            <a:pPr lvl="1"/>
            <a:endParaRPr lang="en-GB" dirty="0"/>
          </a:p>
        </p:txBody>
      </p:sp>
      <p:pic>
        <p:nvPicPr>
          <p:cNvPr id="10" name="Picture 9">
            <a:extLst>
              <a:ext uri="{FF2B5EF4-FFF2-40B4-BE49-F238E27FC236}">
                <a16:creationId xmlns:a16="http://schemas.microsoft.com/office/drawing/2014/main" id="{60966FCD-9742-4D2E-9210-0ED29601CCA7}"/>
              </a:ext>
            </a:extLst>
          </p:cNvPr>
          <p:cNvPicPr>
            <a:picLocks noChangeAspect="1"/>
          </p:cNvPicPr>
          <p:nvPr userDrawn="1"/>
        </p:nvPicPr>
        <p:blipFill>
          <a:blip r:embed="rId4"/>
          <a:srcRect/>
          <a:stretch/>
        </p:blipFill>
        <p:spPr>
          <a:xfrm>
            <a:off x="8979906" y="319143"/>
            <a:ext cx="618305" cy="618305"/>
          </a:xfrm>
          <a:prstGeom prst="rect">
            <a:avLst/>
          </a:prstGeom>
        </p:spPr>
      </p:pic>
    </p:spTree>
    <p:extLst>
      <p:ext uri="{BB962C8B-B14F-4D97-AF65-F5344CB8AC3E}">
        <p14:creationId xmlns:p14="http://schemas.microsoft.com/office/powerpoint/2010/main" val="42307493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DEA58D42-B9BF-4466-B724-89B0D88D4CE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9842" y="-296334"/>
            <a:ext cx="10115842" cy="7154334"/>
          </a:xfrm>
          <a:prstGeom prst="rect">
            <a:avLst/>
          </a:prstGeom>
        </p:spPr>
      </p:pic>
      <p:pic>
        <p:nvPicPr>
          <p:cNvPr id="3" name="Picture 2" descr="A picture containing arrow&#10;&#10;Description automatically generated">
            <a:extLst>
              <a:ext uri="{FF2B5EF4-FFF2-40B4-BE49-F238E27FC236}">
                <a16:creationId xmlns:a16="http://schemas.microsoft.com/office/drawing/2014/main" id="{F5CEBB22-F9CF-4D3A-8D7C-8569DDF07AD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25276" b="30649"/>
          <a:stretch/>
        </p:blipFill>
        <p:spPr>
          <a:xfrm>
            <a:off x="0" y="0"/>
            <a:ext cx="7095506" cy="4756068"/>
          </a:xfrm>
          <a:prstGeom prst="rect">
            <a:avLst/>
          </a:prstGeom>
        </p:spPr>
      </p:pic>
    </p:spTree>
    <p:extLst>
      <p:ext uri="{BB962C8B-B14F-4D97-AF65-F5344CB8AC3E}">
        <p14:creationId xmlns:p14="http://schemas.microsoft.com/office/powerpoint/2010/main" val="29675630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4" name="Picture 3" descr="Timeline&#10;&#10;Description automatically generated">
            <a:extLst>
              <a:ext uri="{FF2B5EF4-FFF2-40B4-BE49-F238E27FC236}">
                <a16:creationId xmlns:a16="http://schemas.microsoft.com/office/drawing/2014/main" id="{E982A47F-AAC1-485B-8195-25A4D12528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1453" b="79743"/>
          <a:stretch/>
        </p:blipFill>
        <p:spPr>
          <a:xfrm>
            <a:off x="-2303" y="0"/>
            <a:ext cx="4609929" cy="1389185"/>
          </a:xfrm>
          <a:prstGeom prst="rect">
            <a:avLst/>
          </a:prstGeom>
        </p:spPr>
      </p:pic>
      <p:pic>
        <p:nvPicPr>
          <p:cNvPr id="6" name="Picture 5" descr="Shape&#10;&#10;Description automatically generated">
            <a:extLst>
              <a:ext uri="{FF2B5EF4-FFF2-40B4-BE49-F238E27FC236}">
                <a16:creationId xmlns:a16="http://schemas.microsoft.com/office/drawing/2014/main" id="{6FC5C094-986A-42ED-A94D-E08F5C4FAE9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72" r="55851" b="75906"/>
          <a:stretch/>
        </p:blipFill>
        <p:spPr>
          <a:xfrm>
            <a:off x="-2303" y="0"/>
            <a:ext cx="4609929" cy="1389185"/>
          </a:xfrm>
          <a:prstGeom prst="rect">
            <a:avLst/>
          </a:prstGeom>
        </p:spPr>
      </p:pic>
      <p:pic>
        <p:nvPicPr>
          <p:cNvPr id="8" name="Picture 7">
            <a:extLst>
              <a:ext uri="{FF2B5EF4-FFF2-40B4-BE49-F238E27FC236}">
                <a16:creationId xmlns:a16="http://schemas.microsoft.com/office/drawing/2014/main" id="{61399799-39A2-46D3-9064-080452E34BD1}"/>
              </a:ext>
            </a:extLst>
          </p:cNvPr>
          <p:cNvPicPr>
            <a:picLocks noChangeAspect="1"/>
          </p:cNvPicPr>
          <p:nvPr userDrawn="1"/>
        </p:nvPicPr>
        <p:blipFill>
          <a:blip r:embed="rId4"/>
          <a:srcRect/>
          <a:stretch/>
        </p:blipFill>
        <p:spPr>
          <a:xfrm>
            <a:off x="281383" y="200078"/>
            <a:ext cx="618305" cy="618305"/>
          </a:xfrm>
          <a:prstGeom prst="rect">
            <a:avLst/>
          </a:prstGeom>
        </p:spPr>
      </p:pic>
      <p:sp>
        <p:nvSpPr>
          <p:cNvPr id="5" name="Text Placeholder 2">
            <a:extLst>
              <a:ext uri="{FF2B5EF4-FFF2-40B4-BE49-F238E27FC236}">
                <a16:creationId xmlns:a16="http://schemas.microsoft.com/office/drawing/2014/main" id="{0070B607-E5CD-473C-B9C4-C202790DC0AB}"/>
              </a:ext>
            </a:extLst>
          </p:cNvPr>
          <p:cNvSpPr>
            <a:spLocks noGrp="1"/>
          </p:cNvSpPr>
          <p:nvPr>
            <p:ph type="body" sz="quarter" idx="10"/>
          </p:nvPr>
        </p:nvSpPr>
        <p:spPr>
          <a:xfrm>
            <a:off x="4804311" y="249238"/>
            <a:ext cx="4532313" cy="985837"/>
          </a:xfrm>
        </p:spPr>
        <p:txBody>
          <a:bodyPr>
            <a:normAutofit/>
          </a:bodyPr>
          <a:lstStyle>
            <a:lvl1pPr>
              <a:defRPr sz="1200">
                <a:solidFill>
                  <a:schemeClr val="tx2"/>
                </a:solidFill>
              </a:defRPr>
            </a:lvl1pPr>
          </a:lstStyle>
          <a:p>
            <a:pPr lvl="0"/>
            <a:r>
              <a:rPr lang="en-US" dirty="0"/>
              <a:t>Click to edit Master text styles</a:t>
            </a:r>
          </a:p>
        </p:txBody>
      </p:sp>
      <p:pic>
        <p:nvPicPr>
          <p:cNvPr id="7" name="Picture 6" descr="Shape&#10;&#10;Description automatically generated">
            <a:extLst>
              <a:ext uri="{FF2B5EF4-FFF2-40B4-BE49-F238E27FC236}">
                <a16:creationId xmlns:a16="http://schemas.microsoft.com/office/drawing/2014/main" id="{E1C82504-3CB0-46C6-8183-90ABCE4F9E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72" r="5109" b="236"/>
          <a:stretch/>
        </p:blipFill>
        <p:spPr>
          <a:xfrm>
            <a:off x="-2303" y="0"/>
            <a:ext cx="9908304" cy="6858000"/>
          </a:xfrm>
          <a:prstGeom prst="rect">
            <a:avLst/>
          </a:prstGeom>
        </p:spPr>
      </p:pic>
    </p:spTree>
    <p:extLst>
      <p:ext uri="{BB962C8B-B14F-4D97-AF65-F5344CB8AC3E}">
        <p14:creationId xmlns:p14="http://schemas.microsoft.com/office/powerpoint/2010/main" val="35616412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6" name="Picture 5" descr="Shape, arrow&#10;&#10;Description automatically generated">
            <a:extLst>
              <a:ext uri="{FF2B5EF4-FFF2-40B4-BE49-F238E27FC236}">
                <a16:creationId xmlns:a16="http://schemas.microsoft.com/office/drawing/2014/main" id="{86FA0C61-377F-4215-BBD4-1F05676E49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69" y="0"/>
            <a:ext cx="9699607" cy="6858000"/>
          </a:xfrm>
          <a:prstGeom prst="rect">
            <a:avLst/>
          </a:prstGeom>
        </p:spPr>
      </p:pic>
      <p:pic>
        <p:nvPicPr>
          <p:cNvPr id="5" name="Picture 4" descr="Table&#10;&#10;Description automatically generated">
            <a:extLst>
              <a:ext uri="{FF2B5EF4-FFF2-40B4-BE49-F238E27FC236}">
                <a16:creationId xmlns:a16="http://schemas.microsoft.com/office/drawing/2014/main" id="{82F6DAB3-B1FD-4FFE-9020-0B6860ED861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 r="43025" b="69402"/>
          <a:stretch/>
        </p:blipFill>
        <p:spPr>
          <a:xfrm>
            <a:off x="0" y="-1"/>
            <a:ext cx="5410200" cy="2098431"/>
          </a:xfrm>
          <a:prstGeom prst="rect">
            <a:avLst/>
          </a:prstGeom>
        </p:spPr>
      </p:pic>
      <p:pic>
        <p:nvPicPr>
          <p:cNvPr id="7" name="Picture 6">
            <a:extLst>
              <a:ext uri="{FF2B5EF4-FFF2-40B4-BE49-F238E27FC236}">
                <a16:creationId xmlns:a16="http://schemas.microsoft.com/office/drawing/2014/main" id="{ADDA773E-FA91-40CE-9F43-6D384C7BB76D}"/>
              </a:ext>
            </a:extLst>
          </p:cNvPr>
          <p:cNvPicPr>
            <a:picLocks noChangeAspect="1"/>
          </p:cNvPicPr>
          <p:nvPr userDrawn="1"/>
        </p:nvPicPr>
        <p:blipFill>
          <a:blip r:embed="rId4"/>
          <a:srcRect/>
          <a:stretch/>
        </p:blipFill>
        <p:spPr>
          <a:xfrm>
            <a:off x="8979905" y="318411"/>
            <a:ext cx="618305" cy="618305"/>
          </a:xfrm>
          <a:prstGeom prst="rect">
            <a:avLst/>
          </a:prstGeom>
        </p:spPr>
      </p:pic>
    </p:spTree>
    <p:extLst>
      <p:ext uri="{BB962C8B-B14F-4D97-AF65-F5344CB8AC3E}">
        <p14:creationId xmlns:p14="http://schemas.microsoft.com/office/powerpoint/2010/main" val="34867825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EB0CA215-280A-49F1-8E59-A12A52F0B8C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spTree>
    <p:extLst>
      <p:ext uri="{BB962C8B-B14F-4D97-AF65-F5344CB8AC3E}">
        <p14:creationId xmlns:p14="http://schemas.microsoft.com/office/powerpoint/2010/main" val="41334832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46F2B5E6-9D2E-4639-959B-8CF832F565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72" r="5109" b="236"/>
          <a:stretch/>
        </p:blipFill>
        <p:spPr>
          <a:xfrm>
            <a:off x="-2303" y="0"/>
            <a:ext cx="9908304" cy="6858000"/>
          </a:xfrm>
          <a:prstGeom prst="rect">
            <a:avLst/>
          </a:prstGeom>
        </p:spPr>
      </p:pic>
      <p:pic>
        <p:nvPicPr>
          <p:cNvPr id="4" name="Picture 3" descr="Table&#10;&#10;Description automatically generated with medium confidence">
            <a:extLst>
              <a:ext uri="{FF2B5EF4-FFF2-40B4-BE49-F238E27FC236}">
                <a16:creationId xmlns:a16="http://schemas.microsoft.com/office/drawing/2014/main" id="{DD9BBB35-7015-48C9-9562-B4B456BFB68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2493" b="86111"/>
          <a:stretch/>
        </p:blipFill>
        <p:spPr>
          <a:xfrm>
            <a:off x="0" y="0"/>
            <a:ext cx="6410325" cy="952500"/>
          </a:xfrm>
          <a:prstGeom prst="rect">
            <a:avLst/>
          </a:prstGeom>
        </p:spPr>
      </p:pic>
      <p:pic>
        <p:nvPicPr>
          <p:cNvPr id="6" name="Picture 5">
            <a:extLst>
              <a:ext uri="{FF2B5EF4-FFF2-40B4-BE49-F238E27FC236}">
                <a16:creationId xmlns:a16="http://schemas.microsoft.com/office/drawing/2014/main" id="{911226EC-BA27-4F76-8C92-2353E40255D7}"/>
              </a:ext>
            </a:extLst>
          </p:cNvPr>
          <p:cNvPicPr>
            <a:picLocks noChangeAspect="1"/>
          </p:cNvPicPr>
          <p:nvPr userDrawn="1"/>
        </p:nvPicPr>
        <p:blipFill>
          <a:blip r:embed="rId4"/>
          <a:srcRect/>
          <a:stretch/>
        </p:blipFill>
        <p:spPr>
          <a:xfrm>
            <a:off x="8979905" y="318411"/>
            <a:ext cx="618305" cy="618305"/>
          </a:xfrm>
          <a:prstGeom prst="rect">
            <a:avLst/>
          </a:prstGeom>
        </p:spPr>
      </p:pic>
    </p:spTree>
    <p:extLst>
      <p:ext uri="{BB962C8B-B14F-4D97-AF65-F5344CB8AC3E}">
        <p14:creationId xmlns:p14="http://schemas.microsoft.com/office/powerpoint/2010/main" val="12024258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41264702-4066-47FD-BE05-8551494D30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778" b="6852"/>
          <a:stretch/>
        </p:blipFill>
        <p:spPr>
          <a:xfrm>
            <a:off x="0" y="771364"/>
            <a:ext cx="9906000" cy="5749964"/>
          </a:xfrm>
          <a:prstGeom prst="rect">
            <a:avLst/>
          </a:prstGeom>
        </p:spPr>
      </p:pic>
      <p:pic>
        <p:nvPicPr>
          <p:cNvPr id="19" name="Picture 18" descr="Shape&#10;&#10;Description automatically generated">
            <a:extLst>
              <a:ext uri="{FF2B5EF4-FFF2-40B4-BE49-F238E27FC236}">
                <a16:creationId xmlns:a16="http://schemas.microsoft.com/office/drawing/2014/main" id="{9442EDDD-227E-45A1-89DA-9E7F335F39B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AAAE39C9-FA4A-49CB-9E2C-AE41E7C1A63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8848" b="87222"/>
          <a:stretch/>
        </p:blipFill>
        <p:spPr>
          <a:xfrm>
            <a:off x="0" y="0"/>
            <a:ext cx="6756400" cy="876300"/>
          </a:xfrm>
          <a:prstGeom prst="rect">
            <a:avLst/>
          </a:prstGeom>
        </p:spPr>
      </p:pic>
      <p:pic>
        <p:nvPicPr>
          <p:cNvPr id="7" name="Picture 6" descr="Text&#10;&#10;Description automatically generated">
            <a:extLst>
              <a:ext uri="{FF2B5EF4-FFF2-40B4-BE49-F238E27FC236}">
                <a16:creationId xmlns:a16="http://schemas.microsoft.com/office/drawing/2014/main" id="{03550AF2-913C-4DFF-8668-3A7C6F44B07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90855" r="49012" b="-1"/>
          <a:stretch/>
        </p:blipFill>
        <p:spPr>
          <a:xfrm>
            <a:off x="0" y="6230814"/>
            <a:ext cx="4841631" cy="627185"/>
          </a:xfrm>
          <a:prstGeom prst="rect">
            <a:avLst/>
          </a:prstGeom>
        </p:spPr>
      </p:pic>
      <p:sp>
        <p:nvSpPr>
          <p:cNvPr id="9" name="Text Placeholder 8">
            <a:extLst>
              <a:ext uri="{FF2B5EF4-FFF2-40B4-BE49-F238E27FC236}">
                <a16:creationId xmlns:a16="http://schemas.microsoft.com/office/drawing/2014/main" id="{5C3313D5-956B-4366-B675-B304D829D769}"/>
              </a:ext>
            </a:extLst>
          </p:cNvPr>
          <p:cNvSpPr>
            <a:spLocks noGrp="1"/>
          </p:cNvSpPr>
          <p:nvPr>
            <p:ph type="body" sz="quarter" idx="11"/>
          </p:nvPr>
        </p:nvSpPr>
        <p:spPr>
          <a:xfrm>
            <a:off x="412750" y="1968500"/>
            <a:ext cx="4429125" cy="476250"/>
          </a:xfrm>
        </p:spPr>
        <p:txBody>
          <a:bodyPr>
            <a:normAutofit/>
          </a:bodyPr>
          <a:lstStyle>
            <a:lvl1pPr>
              <a:defRPr sz="1200">
                <a:solidFill>
                  <a:schemeClr val="tx2"/>
                </a:solidFill>
              </a:defRPr>
            </a:lvl1pPr>
          </a:lstStyle>
          <a:p>
            <a:pPr lvl="0"/>
            <a:r>
              <a:rPr lang="en-US" dirty="0"/>
              <a:t>Click to edit Master text styles</a:t>
            </a:r>
          </a:p>
        </p:txBody>
      </p:sp>
      <p:sp>
        <p:nvSpPr>
          <p:cNvPr id="10" name="Text Placeholder 8">
            <a:extLst>
              <a:ext uri="{FF2B5EF4-FFF2-40B4-BE49-F238E27FC236}">
                <a16:creationId xmlns:a16="http://schemas.microsoft.com/office/drawing/2014/main" id="{B80D7161-E500-4251-861B-75C2830F0C97}"/>
              </a:ext>
            </a:extLst>
          </p:cNvPr>
          <p:cNvSpPr>
            <a:spLocks noGrp="1"/>
          </p:cNvSpPr>
          <p:nvPr>
            <p:ph type="body" sz="quarter" idx="12"/>
          </p:nvPr>
        </p:nvSpPr>
        <p:spPr>
          <a:xfrm>
            <a:off x="412750" y="2787650"/>
            <a:ext cx="4429125" cy="476250"/>
          </a:xfrm>
        </p:spPr>
        <p:txBody>
          <a:bodyPr>
            <a:normAutofit/>
          </a:bodyPr>
          <a:lstStyle>
            <a:lvl1pPr>
              <a:defRPr sz="1200">
                <a:solidFill>
                  <a:schemeClr val="tx2"/>
                </a:solidFill>
              </a:defRPr>
            </a:lvl1pPr>
          </a:lstStyle>
          <a:p>
            <a:pPr lvl="0"/>
            <a:r>
              <a:rPr lang="en-US" dirty="0"/>
              <a:t>Click to edit Master text styles</a:t>
            </a:r>
          </a:p>
        </p:txBody>
      </p:sp>
      <p:sp>
        <p:nvSpPr>
          <p:cNvPr id="11" name="Text Placeholder 8">
            <a:extLst>
              <a:ext uri="{FF2B5EF4-FFF2-40B4-BE49-F238E27FC236}">
                <a16:creationId xmlns:a16="http://schemas.microsoft.com/office/drawing/2014/main" id="{2465CF53-DC5D-4CD7-A6AC-DEF6048E50BA}"/>
              </a:ext>
            </a:extLst>
          </p:cNvPr>
          <p:cNvSpPr>
            <a:spLocks noGrp="1"/>
          </p:cNvSpPr>
          <p:nvPr>
            <p:ph type="body" sz="quarter" idx="13"/>
          </p:nvPr>
        </p:nvSpPr>
        <p:spPr>
          <a:xfrm>
            <a:off x="412506" y="3594101"/>
            <a:ext cx="4429125" cy="476250"/>
          </a:xfrm>
        </p:spPr>
        <p:txBody>
          <a:bodyPr>
            <a:normAutofit/>
          </a:bodyPr>
          <a:lstStyle>
            <a:lvl1pPr>
              <a:defRPr sz="1200">
                <a:solidFill>
                  <a:schemeClr val="tx2"/>
                </a:solidFill>
              </a:defRPr>
            </a:lvl1pPr>
          </a:lstStyle>
          <a:p>
            <a:pPr lvl="0"/>
            <a:r>
              <a:rPr lang="en-US" dirty="0"/>
              <a:t>Click to edit Master text styles</a:t>
            </a:r>
          </a:p>
        </p:txBody>
      </p:sp>
      <p:sp>
        <p:nvSpPr>
          <p:cNvPr id="12" name="Text Placeholder 8">
            <a:extLst>
              <a:ext uri="{FF2B5EF4-FFF2-40B4-BE49-F238E27FC236}">
                <a16:creationId xmlns:a16="http://schemas.microsoft.com/office/drawing/2014/main" id="{B39663B2-4A49-4E72-991A-8172F82871C5}"/>
              </a:ext>
            </a:extLst>
          </p:cNvPr>
          <p:cNvSpPr>
            <a:spLocks noGrp="1"/>
          </p:cNvSpPr>
          <p:nvPr>
            <p:ph type="body" sz="quarter" idx="14"/>
          </p:nvPr>
        </p:nvSpPr>
        <p:spPr>
          <a:xfrm>
            <a:off x="412505" y="4413251"/>
            <a:ext cx="4429125" cy="476250"/>
          </a:xfrm>
        </p:spPr>
        <p:txBody>
          <a:bodyPr>
            <a:normAutofit/>
          </a:bodyPr>
          <a:lstStyle>
            <a:lvl1pPr>
              <a:defRPr sz="1200">
                <a:solidFill>
                  <a:schemeClr val="tx2"/>
                </a:solidFill>
              </a:defRPr>
            </a:lvl1pPr>
          </a:lstStyle>
          <a:p>
            <a:pPr lvl="0"/>
            <a:r>
              <a:rPr lang="en-US" dirty="0"/>
              <a:t>Click to edit Master text styles</a:t>
            </a:r>
          </a:p>
        </p:txBody>
      </p:sp>
      <p:sp>
        <p:nvSpPr>
          <p:cNvPr id="13" name="Text Placeholder 8">
            <a:extLst>
              <a:ext uri="{FF2B5EF4-FFF2-40B4-BE49-F238E27FC236}">
                <a16:creationId xmlns:a16="http://schemas.microsoft.com/office/drawing/2014/main" id="{337BAF72-41F8-4914-9403-BC25B5C60B4D}"/>
              </a:ext>
            </a:extLst>
          </p:cNvPr>
          <p:cNvSpPr>
            <a:spLocks noGrp="1"/>
          </p:cNvSpPr>
          <p:nvPr>
            <p:ph type="body" sz="quarter" idx="15"/>
          </p:nvPr>
        </p:nvSpPr>
        <p:spPr>
          <a:xfrm>
            <a:off x="5064127" y="1968500"/>
            <a:ext cx="4429125" cy="476250"/>
          </a:xfrm>
        </p:spPr>
        <p:txBody>
          <a:bodyPr>
            <a:normAutofit/>
          </a:bodyPr>
          <a:lstStyle>
            <a:lvl1pPr>
              <a:defRPr sz="1200">
                <a:solidFill>
                  <a:schemeClr val="tx2"/>
                </a:solidFill>
              </a:defRPr>
            </a:lvl1pPr>
          </a:lstStyle>
          <a:p>
            <a:pPr lvl="0"/>
            <a:r>
              <a:rPr lang="en-US" dirty="0"/>
              <a:t>Click to edit Master text styles</a:t>
            </a:r>
          </a:p>
        </p:txBody>
      </p:sp>
      <p:sp>
        <p:nvSpPr>
          <p:cNvPr id="14" name="Text Placeholder 8">
            <a:extLst>
              <a:ext uri="{FF2B5EF4-FFF2-40B4-BE49-F238E27FC236}">
                <a16:creationId xmlns:a16="http://schemas.microsoft.com/office/drawing/2014/main" id="{A9CC2AD7-5EAD-4020-BDCB-BFE540E4507A}"/>
              </a:ext>
            </a:extLst>
          </p:cNvPr>
          <p:cNvSpPr>
            <a:spLocks noGrp="1"/>
          </p:cNvSpPr>
          <p:nvPr>
            <p:ph type="body" sz="quarter" idx="16"/>
          </p:nvPr>
        </p:nvSpPr>
        <p:spPr>
          <a:xfrm>
            <a:off x="5064125" y="2787650"/>
            <a:ext cx="4429125" cy="558800"/>
          </a:xfrm>
        </p:spPr>
        <p:txBody>
          <a:bodyPr>
            <a:normAutofit/>
          </a:bodyPr>
          <a:lstStyle>
            <a:lvl1pPr>
              <a:defRPr sz="1200">
                <a:solidFill>
                  <a:schemeClr val="tx2"/>
                </a:solidFill>
              </a:defRPr>
            </a:lvl1pPr>
          </a:lstStyle>
          <a:p>
            <a:pPr lvl="0"/>
            <a:r>
              <a:rPr lang="en-US" dirty="0"/>
              <a:t>Click to edit Master text styles</a:t>
            </a:r>
          </a:p>
        </p:txBody>
      </p:sp>
      <p:sp>
        <p:nvSpPr>
          <p:cNvPr id="15" name="Text Placeholder 8">
            <a:extLst>
              <a:ext uri="{FF2B5EF4-FFF2-40B4-BE49-F238E27FC236}">
                <a16:creationId xmlns:a16="http://schemas.microsoft.com/office/drawing/2014/main" id="{A10F4B3D-0D2E-417E-99AC-C70CEE5823DC}"/>
              </a:ext>
            </a:extLst>
          </p:cNvPr>
          <p:cNvSpPr>
            <a:spLocks noGrp="1"/>
          </p:cNvSpPr>
          <p:nvPr>
            <p:ph type="body" sz="quarter" idx="17"/>
          </p:nvPr>
        </p:nvSpPr>
        <p:spPr>
          <a:xfrm>
            <a:off x="5064124" y="4112358"/>
            <a:ext cx="4429125" cy="504092"/>
          </a:xfrm>
        </p:spPr>
        <p:txBody>
          <a:bodyPr>
            <a:normAutofit/>
          </a:bodyPr>
          <a:lstStyle>
            <a:lvl1pPr>
              <a:defRPr sz="1200">
                <a:solidFill>
                  <a:schemeClr val="tx2"/>
                </a:solidFill>
              </a:defRPr>
            </a:lvl1pPr>
          </a:lstStyle>
          <a:p>
            <a:pPr lvl="0"/>
            <a:r>
              <a:rPr lang="en-US" dirty="0"/>
              <a:t>Click to edit Master text styles</a:t>
            </a:r>
          </a:p>
        </p:txBody>
      </p:sp>
      <p:sp>
        <p:nvSpPr>
          <p:cNvPr id="16" name="Text Placeholder 8">
            <a:extLst>
              <a:ext uri="{FF2B5EF4-FFF2-40B4-BE49-F238E27FC236}">
                <a16:creationId xmlns:a16="http://schemas.microsoft.com/office/drawing/2014/main" id="{64CF089C-2110-460E-A356-49143A5AC864}"/>
              </a:ext>
            </a:extLst>
          </p:cNvPr>
          <p:cNvSpPr>
            <a:spLocks noGrp="1"/>
          </p:cNvSpPr>
          <p:nvPr>
            <p:ph type="body" sz="quarter" idx="18"/>
          </p:nvPr>
        </p:nvSpPr>
        <p:spPr>
          <a:xfrm>
            <a:off x="5064123" y="4973516"/>
            <a:ext cx="4429125" cy="538284"/>
          </a:xfrm>
        </p:spPr>
        <p:txBody>
          <a:bodyPr>
            <a:normAutofit/>
          </a:bodyPr>
          <a:lstStyle>
            <a:lvl1pPr>
              <a:defRPr sz="1200">
                <a:solidFill>
                  <a:schemeClr val="tx2"/>
                </a:solidFill>
              </a:defRPr>
            </a:lvl1pPr>
          </a:lstStyle>
          <a:p>
            <a:pPr lvl="0"/>
            <a:r>
              <a:rPr lang="en-US" dirty="0"/>
              <a:t>Click to edit Master text styles</a:t>
            </a:r>
          </a:p>
        </p:txBody>
      </p:sp>
      <p:sp>
        <p:nvSpPr>
          <p:cNvPr id="17" name="Text Placeholder 8">
            <a:extLst>
              <a:ext uri="{FF2B5EF4-FFF2-40B4-BE49-F238E27FC236}">
                <a16:creationId xmlns:a16="http://schemas.microsoft.com/office/drawing/2014/main" id="{8D9E2978-5FE2-415B-B9E4-8D0FC48D572E}"/>
              </a:ext>
            </a:extLst>
          </p:cNvPr>
          <p:cNvSpPr>
            <a:spLocks noGrp="1"/>
          </p:cNvSpPr>
          <p:nvPr>
            <p:ph type="body" sz="quarter" idx="19"/>
          </p:nvPr>
        </p:nvSpPr>
        <p:spPr>
          <a:xfrm>
            <a:off x="5064123" y="5854030"/>
            <a:ext cx="4429125" cy="538284"/>
          </a:xfrm>
        </p:spPr>
        <p:txBody>
          <a:bodyPr>
            <a:normAutofit/>
          </a:bodyPr>
          <a:lstStyle>
            <a:lvl1pPr>
              <a:defRPr sz="1200">
                <a:solidFill>
                  <a:schemeClr val="tx2"/>
                </a:solidFill>
              </a:defRPr>
            </a:lvl1pPr>
          </a:lstStyle>
          <a:p>
            <a:pPr lvl="0"/>
            <a:r>
              <a:rPr lang="en-US" dirty="0"/>
              <a:t>Click to edit Master text styles</a:t>
            </a:r>
          </a:p>
        </p:txBody>
      </p:sp>
      <p:pic>
        <p:nvPicPr>
          <p:cNvPr id="18" name="Picture 17">
            <a:extLst>
              <a:ext uri="{FF2B5EF4-FFF2-40B4-BE49-F238E27FC236}">
                <a16:creationId xmlns:a16="http://schemas.microsoft.com/office/drawing/2014/main" id="{3FDA4EE7-B170-4DBE-85E8-9BEB2CB000B1}"/>
              </a:ext>
            </a:extLst>
          </p:cNvPr>
          <p:cNvPicPr>
            <a:picLocks noChangeAspect="1"/>
          </p:cNvPicPr>
          <p:nvPr userDrawn="1"/>
        </p:nvPicPr>
        <p:blipFill>
          <a:blip r:embed="rId5"/>
          <a:srcRect/>
          <a:stretch/>
        </p:blipFill>
        <p:spPr>
          <a:xfrm>
            <a:off x="8979905" y="318411"/>
            <a:ext cx="618305" cy="618305"/>
          </a:xfrm>
          <a:prstGeom prst="rect">
            <a:avLst/>
          </a:prstGeom>
        </p:spPr>
      </p:pic>
    </p:spTree>
    <p:extLst>
      <p:ext uri="{BB962C8B-B14F-4D97-AF65-F5344CB8AC3E}">
        <p14:creationId xmlns:p14="http://schemas.microsoft.com/office/powerpoint/2010/main" val="3771966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A picture containing arrow&#10;&#10;Description automatically generated">
            <a:extLst>
              <a:ext uri="{FF2B5EF4-FFF2-40B4-BE49-F238E27FC236}">
                <a16:creationId xmlns:a16="http://schemas.microsoft.com/office/drawing/2014/main" id="{66CED0DF-0E81-47EC-8CC1-E929D3695A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4218" b="22251"/>
          <a:stretch/>
        </p:blipFill>
        <p:spPr>
          <a:xfrm>
            <a:off x="0" y="0"/>
            <a:ext cx="6246421" cy="5332021"/>
          </a:xfrm>
          <a:prstGeom prst="rect">
            <a:avLst/>
          </a:prstGeom>
        </p:spPr>
      </p:pic>
      <p:pic>
        <p:nvPicPr>
          <p:cNvPr id="11" name="Picture 10" descr="Shape&#10;&#10;Description automatically generated">
            <a:extLst>
              <a:ext uri="{FF2B5EF4-FFF2-40B4-BE49-F238E27FC236}">
                <a16:creationId xmlns:a16="http://schemas.microsoft.com/office/drawing/2014/main" id="{9C7D74E0-CC0B-414A-9168-74063034165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09842" y="-296334"/>
            <a:ext cx="10115842" cy="7154334"/>
          </a:xfrm>
          <a:prstGeom prst="rect">
            <a:avLst/>
          </a:prstGeom>
        </p:spPr>
      </p:pic>
    </p:spTree>
    <p:extLst>
      <p:ext uri="{BB962C8B-B14F-4D97-AF65-F5344CB8AC3E}">
        <p14:creationId xmlns:p14="http://schemas.microsoft.com/office/powerpoint/2010/main" val="34647130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B5844AD6-577F-45F1-B9FA-530B791314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722" b="18796"/>
          <a:stretch/>
        </p:blipFill>
        <p:spPr>
          <a:xfrm>
            <a:off x="0" y="1009649"/>
            <a:ext cx="9906000" cy="4756307"/>
          </a:xfrm>
          <a:prstGeom prst="rect">
            <a:avLst/>
          </a:prstGeom>
        </p:spPr>
      </p:pic>
      <p:pic>
        <p:nvPicPr>
          <p:cNvPr id="6" name="Picture 5" descr="Shape&#10;&#10;Description automatically generated">
            <a:extLst>
              <a:ext uri="{FF2B5EF4-FFF2-40B4-BE49-F238E27FC236}">
                <a16:creationId xmlns:a16="http://schemas.microsoft.com/office/drawing/2014/main" id="{B89B01E0-0F35-4AFD-9B77-071AE66FDB4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7" name="Picture 6">
            <a:extLst>
              <a:ext uri="{FF2B5EF4-FFF2-40B4-BE49-F238E27FC236}">
                <a16:creationId xmlns:a16="http://schemas.microsoft.com/office/drawing/2014/main" id="{ADDA773E-FA91-40CE-9F43-6D384C7BB76D}"/>
              </a:ext>
            </a:extLst>
          </p:cNvPr>
          <p:cNvPicPr>
            <a:picLocks noChangeAspect="1"/>
          </p:cNvPicPr>
          <p:nvPr userDrawn="1"/>
        </p:nvPicPr>
        <p:blipFill>
          <a:blip r:embed="rId4"/>
          <a:srcRect/>
          <a:stretch/>
        </p:blipFill>
        <p:spPr>
          <a:xfrm>
            <a:off x="8979905" y="318411"/>
            <a:ext cx="618305" cy="618305"/>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BFF7173A-1B3A-4D2A-81FF-08B945CBF4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0252" b="86341"/>
          <a:stretch/>
        </p:blipFill>
        <p:spPr>
          <a:xfrm>
            <a:off x="0" y="0"/>
            <a:ext cx="6623050" cy="936716"/>
          </a:xfrm>
          <a:prstGeom prst="rect">
            <a:avLst/>
          </a:prstGeom>
        </p:spPr>
      </p:pic>
    </p:spTree>
    <p:extLst>
      <p:ext uri="{BB962C8B-B14F-4D97-AF65-F5344CB8AC3E}">
        <p14:creationId xmlns:p14="http://schemas.microsoft.com/office/powerpoint/2010/main" val="1592493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9" name="Picture 8" descr="Shape, arrow&#10;&#10;Description automatically generated">
            <a:extLst>
              <a:ext uri="{FF2B5EF4-FFF2-40B4-BE49-F238E27FC236}">
                <a16:creationId xmlns:a16="http://schemas.microsoft.com/office/drawing/2014/main" id="{689AA663-2862-465F-BCA6-BC42E458B8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69" y="0"/>
            <a:ext cx="9699607" cy="6858000"/>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F079FD94-AB98-4610-AF8E-CC35957BFF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9691" b="86496"/>
          <a:stretch/>
        </p:blipFill>
        <p:spPr>
          <a:xfrm>
            <a:off x="0" y="0"/>
            <a:ext cx="3827585" cy="926123"/>
          </a:xfrm>
          <a:prstGeom prst="rect">
            <a:avLst/>
          </a:prstGeom>
        </p:spPr>
      </p:pic>
      <p:sp>
        <p:nvSpPr>
          <p:cNvPr id="7" name="Content Placeholder 2">
            <a:extLst>
              <a:ext uri="{FF2B5EF4-FFF2-40B4-BE49-F238E27FC236}">
                <a16:creationId xmlns:a16="http://schemas.microsoft.com/office/drawing/2014/main" id="{3660FE59-B754-4E8F-A67D-6F98B8AA2AE1}"/>
              </a:ext>
            </a:extLst>
          </p:cNvPr>
          <p:cNvSpPr>
            <a:spLocks noGrp="1"/>
          </p:cNvSpPr>
          <p:nvPr>
            <p:ph sz="half" idx="1"/>
          </p:nvPr>
        </p:nvSpPr>
        <p:spPr>
          <a:xfrm>
            <a:off x="297840" y="1133110"/>
            <a:ext cx="4554414" cy="5033228"/>
          </a:xfrm>
          <a:prstGeom prst="rect">
            <a:avLst/>
          </a:prstGeom>
        </p:spPr>
        <p:txBody>
          <a:bodyPr/>
          <a:lstStyle>
            <a:lvl1pPr>
              <a:defRPr sz="1200">
                <a:solidFill>
                  <a:schemeClr val="tx2"/>
                </a:solidFill>
              </a:defRPr>
            </a:lvl1pPr>
          </a:lstStyle>
          <a:p>
            <a:pPr lvl="0"/>
            <a:r>
              <a:rPr lang="en-US" dirty="0"/>
              <a:t>Click to edit Master text styles</a:t>
            </a:r>
          </a:p>
        </p:txBody>
      </p:sp>
      <p:sp>
        <p:nvSpPr>
          <p:cNvPr id="8" name="Content Placeholder 3">
            <a:extLst>
              <a:ext uri="{FF2B5EF4-FFF2-40B4-BE49-F238E27FC236}">
                <a16:creationId xmlns:a16="http://schemas.microsoft.com/office/drawing/2014/main" id="{C54151E7-EECF-4D23-BC73-6C1269D7D58C}"/>
              </a:ext>
            </a:extLst>
          </p:cNvPr>
          <p:cNvSpPr>
            <a:spLocks noGrp="1"/>
          </p:cNvSpPr>
          <p:nvPr>
            <p:ph sz="half" idx="2"/>
          </p:nvPr>
        </p:nvSpPr>
        <p:spPr>
          <a:xfrm>
            <a:off x="5142893" y="1133110"/>
            <a:ext cx="4554415" cy="5033228"/>
          </a:xfrm>
          <a:prstGeom prst="rect">
            <a:avLst/>
          </a:prstGeom>
        </p:spPr>
        <p:txBody>
          <a:bodyPr>
            <a:normAutofit/>
          </a:bodyPr>
          <a:lstStyle>
            <a:lvl1pPr>
              <a:defRPr sz="1200">
                <a:solidFill>
                  <a:schemeClr val="tx2"/>
                </a:solidFill>
              </a:defRPr>
            </a:lvl1pPr>
            <a:lvl2pPr marL="628643" indent="-171450">
              <a:buFont typeface="Arial" panose="020B0604020202020204" pitchFamily="34" charset="0"/>
              <a:buChar char="•"/>
              <a:defRPr sz="1100">
                <a:solidFill>
                  <a:schemeClr val="tx2"/>
                </a:solidFill>
              </a:defRPr>
            </a:lvl2pPr>
          </a:lstStyle>
          <a:p>
            <a:pPr lvl="0"/>
            <a:r>
              <a:rPr lang="en-US" dirty="0"/>
              <a:t>Click to edit Master text styles</a:t>
            </a:r>
          </a:p>
          <a:p>
            <a:pPr lvl="1"/>
            <a:endParaRPr lang="en-GB" dirty="0"/>
          </a:p>
        </p:txBody>
      </p:sp>
      <p:pic>
        <p:nvPicPr>
          <p:cNvPr id="11" name="Picture 10">
            <a:extLst>
              <a:ext uri="{FF2B5EF4-FFF2-40B4-BE49-F238E27FC236}">
                <a16:creationId xmlns:a16="http://schemas.microsoft.com/office/drawing/2014/main" id="{4AA92353-6860-4B36-BA85-B1362BF998BB}"/>
              </a:ext>
            </a:extLst>
          </p:cNvPr>
          <p:cNvPicPr>
            <a:picLocks noChangeAspect="1"/>
          </p:cNvPicPr>
          <p:nvPr userDrawn="1"/>
        </p:nvPicPr>
        <p:blipFill>
          <a:blip r:embed="rId4"/>
          <a:srcRect/>
          <a:stretch/>
        </p:blipFill>
        <p:spPr>
          <a:xfrm>
            <a:off x="8979905" y="318411"/>
            <a:ext cx="618305" cy="618305"/>
          </a:xfrm>
          <a:prstGeom prst="rect">
            <a:avLst/>
          </a:prstGeom>
        </p:spPr>
      </p:pic>
    </p:spTree>
    <p:extLst>
      <p:ext uri="{BB962C8B-B14F-4D97-AF65-F5344CB8AC3E}">
        <p14:creationId xmlns:p14="http://schemas.microsoft.com/office/powerpoint/2010/main" val="4095146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01E08BA-0F6A-4D1C-AD7A-D6ABCF46530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9842" y="-296334"/>
            <a:ext cx="10115842" cy="7154334"/>
          </a:xfrm>
          <a:prstGeom prst="rect">
            <a:avLst/>
          </a:prstGeom>
        </p:spPr>
      </p:pic>
      <p:pic>
        <p:nvPicPr>
          <p:cNvPr id="6" name="Picture 5" descr="A picture containing arrow&#10;&#10;Description automatically generated">
            <a:extLst>
              <a:ext uri="{FF2B5EF4-FFF2-40B4-BE49-F238E27FC236}">
                <a16:creationId xmlns:a16="http://schemas.microsoft.com/office/drawing/2014/main" id="{B28AFA55-3466-4B9D-9474-EF60DA3AEC9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27590" b="32208"/>
          <a:stretch/>
        </p:blipFill>
        <p:spPr>
          <a:xfrm>
            <a:off x="0" y="0"/>
            <a:ext cx="6875813" cy="4649190"/>
          </a:xfrm>
          <a:prstGeom prst="rect">
            <a:avLst/>
          </a:prstGeom>
        </p:spPr>
      </p:pic>
    </p:spTree>
    <p:extLst>
      <p:ext uri="{BB962C8B-B14F-4D97-AF65-F5344CB8AC3E}">
        <p14:creationId xmlns:p14="http://schemas.microsoft.com/office/powerpoint/2010/main" val="35607330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5" name="Picture 4" descr="Text, email&#10;&#10;Description automatically generated">
            <a:extLst>
              <a:ext uri="{FF2B5EF4-FFF2-40B4-BE49-F238E27FC236}">
                <a16:creationId xmlns:a16="http://schemas.microsoft.com/office/drawing/2014/main" id="{9B9543D5-930A-46F0-9468-9978973B20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1953" b="78632"/>
          <a:stretch/>
        </p:blipFill>
        <p:spPr>
          <a:xfrm>
            <a:off x="-2303" y="0"/>
            <a:ext cx="4562428" cy="1465385"/>
          </a:xfrm>
          <a:prstGeom prst="rect">
            <a:avLst/>
          </a:prstGeom>
        </p:spPr>
      </p:pic>
      <p:pic>
        <p:nvPicPr>
          <p:cNvPr id="6" name="Picture 5" descr="Shape&#10;&#10;Description automatically generated">
            <a:extLst>
              <a:ext uri="{FF2B5EF4-FFF2-40B4-BE49-F238E27FC236}">
                <a16:creationId xmlns:a16="http://schemas.microsoft.com/office/drawing/2014/main" id="{6FC5C094-986A-42ED-A94D-E08F5C4FAE9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72" r="56306" b="74178"/>
          <a:stretch/>
        </p:blipFill>
        <p:spPr>
          <a:xfrm>
            <a:off x="-2303" y="0"/>
            <a:ext cx="4562428" cy="1514104"/>
          </a:xfrm>
          <a:prstGeom prst="rect">
            <a:avLst/>
          </a:prstGeom>
        </p:spPr>
      </p:pic>
      <p:pic>
        <p:nvPicPr>
          <p:cNvPr id="9" name="Picture 8">
            <a:extLst>
              <a:ext uri="{FF2B5EF4-FFF2-40B4-BE49-F238E27FC236}">
                <a16:creationId xmlns:a16="http://schemas.microsoft.com/office/drawing/2014/main" id="{9E612B6F-E6EC-4DB1-9A86-C6DA5AFA1800}"/>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281383" y="200078"/>
            <a:ext cx="618305" cy="645022"/>
          </a:xfrm>
          <a:prstGeom prst="rect">
            <a:avLst/>
          </a:prstGeom>
        </p:spPr>
      </p:pic>
      <p:sp>
        <p:nvSpPr>
          <p:cNvPr id="7" name="Text Placeholder 2">
            <a:extLst>
              <a:ext uri="{FF2B5EF4-FFF2-40B4-BE49-F238E27FC236}">
                <a16:creationId xmlns:a16="http://schemas.microsoft.com/office/drawing/2014/main" id="{26AAFA8D-EDE9-45D6-892E-B5473667ECEC}"/>
              </a:ext>
            </a:extLst>
          </p:cNvPr>
          <p:cNvSpPr>
            <a:spLocks noGrp="1"/>
          </p:cNvSpPr>
          <p:nvPr>
            <p:ph type="body" sz="quarter" idx="10"/>
          </p:nvPr>
        </p:nvSpPr>
        <p:spPr>
          <a:xfrm>
            <a:off x="4804311" y="249238"/>
            <a:ext cx="4532313" cy="985837"/>
          </a:xfrm>
        </p:spPr>
        <p:txBody>
          <a:bodyPr>
            <a:normAutofit/>
          </a:bodyPr>
          <a:lstStyle>
            <a:lvl1pPr>
              <a:defRPr sz="1200">
                <a:solidFill>
                  <a:schemeClr val="tx2"/>
                </a:solidFill>
              </a:defRPr>
            </a:lvl1pPr>
          </a:lstStyle>
          <a:p>
            <a:pPr lvl="0"/>
            <a:r>
              <a:rPr lang="en-US" dirty="0"/>
              <a:t>Click to edit Master text styles</a:t>
            </a:r>
          </a:p>
        </p:txBody>
      </p:sp>
      <p:pic>
        <p:nvPicPr>
          <p:cNvPr id="8" name="Picture 7" descr="Shape&#10;&#10;Description automatically generated">
            <a:extLst>
              <a:ext uri="{FF2B5EF4-FFF2-40B4-BE49-F238E27FC236}">
                <a16:creationId xmlns:a16="http://schemas.microsoft.com/office/drawing/2014/main" id="{70A51091-A2F0-452D-B43E-61D616B397E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72" r="5109" b="236"/>
          <a:stretch/>
        </p:blipFill>
        <p:spPr>
          <a:xfrm>
            <a:off x="-2303" y="0"/>
            <a:ext cx="9908304" cy="6858000"/>
          </a:xfrm>
          <a:prstGeom prst="rect">
            <a:avLst/>
          </a:prstGeom>
        </p:spPr>
      </p:pic>
    </p:spTree>
    <p:extLst>
      <p:ext uri="{BB962C8B-B14F-4D97-AF65-F5344CB8AC3E}">
        <p14:creationId xmlns:p14="http://schemas.microsoft.com/office/powerpoint/2010/main" val="5513978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5" name="Picture 14" descr="Graphical user interface, text, email&#10;&#10;Description automatically generated">
            <a:extLst>
              <a:ext uri="{FF2B5EF4-FFF2-40B4-BE49-F238E27FC236}">
                <a16:creationId xmlns:a16="http://schemas.microsoft.com/office/drawing/2014/main" id="{9C9CC002-F8FF-4BFC-B373-E4BB8B8EB5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890" b="10778"/>
          <a:stretch/>
        </p:blipFill>
        <p:spPr>
          <a:xfrm>
            <a:off x="-5938" y="952500"/>
            <a:ext cx="9911938" cy="5392726"/>
          </a:xfrm>
          <a:prstGeom prst="rect">
            <a:avLst/>
          </a:prstGeom>
        </p:spPr>
      </p:pic>
      <p:pic>
        <p:nvPicPr>
          <p:cNvPr id="14" name="Picture 13" descr="Shape&#10;&#10;Description automatically generated">
            <a:extLst>
              <a:ext uri="{FF2B5EF4-FFF2-40B4-BE49-F238E27FC236}">
                <a16:creationId xmlns:a16="http://schemas.microsoft.com/office/drawing/2014/main" id="{B3675E91-6FEB-4FE3-8781-C9BC55041D0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A0360797-4F04-48C5-A28C-6FB190AA073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61482" b="86111"/>
          <a:stretch/>
        </p:blipFill>
        <p:spPr>
          <a:xfrm>
            <a:off x="0" y="0"/>
            <a:ext cx="3657600" cy="952500"/>
          </a:xfrm>
          <a:prstGeom prst="rect">
            <a:avLst/>
          </a:prstGeom>
        </p:spPr>
      </p:pic>
      <p:pic>
        <p:nvPicPr>
          <p:cNvPr id="6" name="Picture 5">
            <a:extLst>
              <a:ext uri="{FF2B5EF4-FFF2-40B4-BE49-F238E27FC236}">
                <a16:creationId xmlns:a16="http://schemas.microsoft.com/office/drawing/2014/main" id="{61C1119E-A3E5-4FBC-9375-57E1F571BEC1}"/>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8979905" y="318411"/>
            <a:ext cx="618305" cy="645022"/>
          </a:xfrm>
          <a:prstGeom prst="rect">
            <a:avLst/>
          </a:prstGeom>
        </p:spPr>
      </p:pic>
      <p:sp>
        <p:nvSpPr>
          <p:cNvPr id="9" name="Text Placeholder 9">
            <a:extLst>
              <a:ext uri="{FF2B5EF4-FFF2-40B4-BE49-F238E27FC236}">
                <a16:creationId xmlns:a16="http://schemas.microsoft.com/office/drawing/2014/main" id="{3A63DF0D-50A1-4FE4-9B9E-97548DDA87D2}"/>
              </a:ext>
            </a:extLst>
          </p:cNvPr>
          <p:cNvSpPr>
            <a:spLocks noGrp="1"/>
          </p:cNvSpPr>
          <p:nvPr>
            <p:ph type="body" sz="quarter" idx="11"/>
          </p:nvPr>
        </p:nvSpPr>
        <p:spPr>
          <a:xfrm>
            <a:off x="342900" y="2630384"/>
            <a:ext cx="9255310" cy="2132116"/>
          </a:xfrm>
        </p:spPr>
        <p:txBody>
          <a:bodyPr>
            <a:normAutofit/>
          </a:bodyPr>
          <a:lstStyle>
            <a:lvl1pPr>
              <a:defRPr sz="1200">
                <a:solidFill>
                  <a:schemeClr val="tx2"/>
                </a:solidFill>
              </a:defRPr>
            </a:lvl1pPr>
          </a:lstStyle>
          <a:p>
            <a:pPr lvl="0"/>
            <a:r>
              <a:rPr lang="en-US" dirty="0"/>
              <a:t>Click to edit Master text styles</a:t>
            </a:r>
          </a:p>
        </p:txBody>
      </p:sp>
      <p:sp>
        <p:nvSpPr>
          <p:cNvPr id="10" name="Text Placeholder 9">
            <a:extLst>
              <a:ext uri="{FF2B5EF4-FFF2-40B4-BE49-F238E27FC236}">
                <a16:creationId xmlns:a16="http://schemas.microsoft.com/office/drawing/2014/main" id="{16EE2688-A6A9-40DC-9A90-DB777EF7C793}"/>
              </a:ext>
            </a:extLst>
          </p:cNvPr>
          <p:cNvSpPr>
            <a:spLocks noGrp="1"/>
          </p:cNvSpPr>
          <p:nvPr>
            <p:ph type="body" sz="quarter" idx="12"/>
          </p:nvPr>
        </p:nvSpPr>
        <p:spPr>
          <a:xfrm>
            <a:off x="2514600" y="5276366"/>
            <a:ext cx="7083610" cy="254000"/>
          </a:xfrm>
        </p:spPr>
        <p:txBody>
          <a:bodyPr anchor="ctr">
            <a:normAutofit/>
          </a:bodyPr>
          <a:lstStyle>
            <a:lvl1pPr>
              <a:defRPr sz="1200">
                <a:solidFill>
                  <a:schemeClr val="tx1"/>
                </a:solidFill>
              </a:defRPr>
            </a:lvl1pPr>
          </a:lstStyle>
          <a:p>
            <a:pPr lvl="0"/>
            <a:r>
              <a:rPr lang="en-US" dirty="0"/>
              <a:t>Click to edit Master text styles</a:t>
            </a:r>
          </a:p>
        </p:txBody>
      </p:sp>
      <p:sp>
        <p:nvSpPr>
          <p:cNvPr id="11" name="Text Placeholder 9">
            <a:extLst>
              <a:ext uri="{FF2B5EF4-FFF2-40B4-BE49-F238E27FC236}">
                <a16:creationId xmlns:a16="http://schemas.microsoft.com/office/drawing/2014/main" id="{E17BFAE0-F368-46A0-A786-37FE0693D9DB}"/>
              </a:ext>
            </a:extLst>
          </p:cNvPr>
          <p:cNvSpPr>
            <a:spLocks noGrp="1"/>
          </p:cNvSpPr>
          <p:nvPr>
            <p:ph type="body" sz="quarter" idx="13"/>
          </p:nvPr>
        </p:nvSpPr>
        <p:spPr>
          <a:xfrm>
            <a:off x="2514600" y="5539793"/>
            <a:ext cx="7083610" cy="254000"/>
          </a:xfrm>
        </p:spPr>
        <p:txBody>
          <a:bodyPr anchor="ctr">
            <a:normAutofit/>
          </a:bodyPr>
          <a:lstStyle>
            <a:lvl1pPr>
              <a:defRPr sz="1200">
                <a:solidFill>
                  <a:schemeClr val="tx1"/>
                </a:solidFill>
              </a:defRPr>
            </a:lvl1pPr>
          </a:lstStyle>
          <a:p>
            <a:pPr lvl="0"/>
            <a:r>
              <a:rPr lang="en-US" dirty="0"/>
              <a:t>Click to edit Master text styles</a:t>
            </a:r>
          </a:p>
        </p:txBody>
      </p:sp>
      <p:sp>
        <p:nvSpPr>
          <p:cNvPr id="12" name="Text Placeholder 9">
            <a:extLst>
              <a:ext uri="{FF2B5EF4-FFF2-40B4-BE49-F238E27FC236}">
                <a16:creationId xmlns:a16="http://schemas.microsoft.com/office/drawing/2014/main" id="{C65BBA47-E9C4-4B9E-85F6-C20488524A13}"/>
              </a:ext>
            </a:extLst>
          </p:cNvPr>
          <p:cNvSpPr>
            <a:spLocks noGrp="1"/>
          </p:cNvSpPr>
          <p:nvPr>
            <p:ph type="body" sz="quarter" idx="14"/>
          </p:nvPr>
        </p:nvSpPr>
        <p:spPr>
          <a:xfrm>
            <a:off x="2514600" y="5793793"/>
            <a:ext cx="7083610" cy="254000"/>
          </a:xfrm>
        </p:spPr>
        <p:txBody>
          <a:bodyPr anchor="ctr">
            <a:normAutofit/>
          </a:bodyPr>
          <a:lstStyle>
            <a:lvl1pPr>
              <a:defRPr sz="1200">
                <a:solidFill>
                  <a:schemeClr val="tx1"/>
                </a:solidFill>
              </a:defRPr>
            </a:lvl1pPr>
          </a:lstStyle>
          <a:p>
            <a:pPr lvl="0"/>
            <a:r>
              <a:rPr lang="en-US" dirty="0"/>
              <a:t>Click to edit Master text styles</a:t>
            </a:r>
          </a:p>
        </p:txBody>
      </p:sp>
      <p:sp>
        <p:nvSpPr>
          <p:cNvPr id="13" name="Text Placeholder 9">
            <a:extLst>
              <a:ext uri="{FF2B5EF4-FFF2-40B4-BE49-F238E27FC236}">
                <a16:creationId xmlns:a16="http://schemas.microsoft.com/office/drawing/2014/main" id="{5430042E-945E-4DD4-9225-C74FF2E4DD2D}"/>
              </a:ext>
            </a:extLst>
          </p:cNvPr>
          <p:cNvSpPr>
            <a:spLocks noGrp="1"/>
          </p:cNvSpPr>
          <p:nvPr>
            <p:ph type="body" sz="quarter" idx="15"/>
          </p:nvPr>
        </p:nvSpPr>
        <p:spPr>
          <a:xfrm>
            <a:off x="4108449" y="6053130"/>
            <a:ext cx="5489761" cy="254000"/>
          </a:xfrm>
        </p:spPr>
        <p:txBody>
          <a:bodyPr anchor="ctr">
            <a:normAutofit/>
          </a:bodyPr>
          <a:lstStyle>
            <a:lvl1pPr>
              <a:defRPr sz="12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40078846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pic>
        <p:nvPicPr>
          <p:cNvPr id="6" name="Picture 5" descr="Graphical user interface, text, application, email&#10;&#10;Description automatically generated">
            <a:extLst>
              <a:ext uri="{FF2B5EF4-FFF2-40B4-BE49-F238E27FC236}">
                <a16:creationId xmlns:a16="http://schemas.microsoft.com/office/drawing/2014/main" id="{7FB61530-E986-400F-8C55-B6FB96E1178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057" b="10563"/>
          <a:stretch/>
        </p:blipFill>
        <p:spPr>
          <a:xfrm>
            <a:off x="0" y="1032622"/>
            <a:ext cx="9906000" cy="5321396"/>
          </a:xfrm>
          <a:prstGeom prst="rect">
            <a:avLst/>
          </a:prstGeom>
        </p:spPr>
      </p:pic>
      <p:pic>
        <p:nvPicPr>
          <p:cNvPr id="8" name="Picture 7" descr="Shape&#10;&#10;Description automatically generated">
            <a:extLst>
              <a:ext uri="{FF2B5EF4-FFF2-40B4-BE49-F238E27FC236}">
                <a16:creationId xmlns:a16="http://schemas.microsoft.com/office/drawing/2014/main" id="{1FB07CF8-F77A-46C6-A864-AC43FEE00A8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4" name="Picture 3" descr="Graphical user interface, text, application, email&#10;&#10;Description automatically generated">
            <a:extLst>
              <a:ext uri="{FF2B5EF4-FFF2-40B4-BE49-F238E27FC236}">
                <a16:creationId xmlns:a16="http://schemas.microsoft.com/office/drawing/2014/main" id="{FFBC4ABE-A644-463E-BC11-348198ACA18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61482" b="86111"/>
          <a:stretch/>
        </p:blipFill>
        <p:spPr>
          <a:xfrm>
            <a:off x="0" y="0"/>
            <a:ext cx="3657600" cy="952500"/>
          </a:xfrm>
          <a:prstGeom prst="rect">
            <a:avLst/>
          </a:prstGeom>
        </p:spPr>
      </p:pic>
      <p:pic>
        <p:nvPicPr>
          <p:cNvPr id="5" name="Picture 4">
            <a:extLst>
              <a:ext uri="{FF2B5EF4-FFF2-40B4-BE49-F238E27FC236}">
                <a16:creationId xmlns:a16="http://schemas.microsoft.com/office/drawing/2014/main" id="{D187A16F-0E96-47C7-B6DC-A6F4652F9DA3}"/>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8979905" y="318411"/>
            <a:ext cx="618305" cy="645022"/>
          </a:xfrm>
          <a:prstGeom prst="rect">
            <a:avLst/>
          </a:prstGeom>
        </p:spPr>
      </p:pic>
      <p:sp>
        <p:nvSpPr>
          <p:cNvPr id="9" name="Text Placeholder 9">
            <a:extLst>
              <a:ext uri="{FF2B5EF4-FFF2-40B4-BE49-F238E27FC236}">
                <a16:creationId xmlns:a16="http://schemas.microsoft.com/office/drawing/2014/main" id="{EE249F0B-95F3-4F5E-91FC-D133114C377B}"/>
              </a:ext>
            </a:extLst>
          </p:cNvPr>
          <p:cNvSpPr>
            <a:spLocks noGrp="1"/>
          </p:cNvSpPr>
          <p:nvPr>
            <p:ph type="body" sz="quarter" idx="11"/>
          </p:nvPr>
        </p:nvSpPr>
        <p:spPr>
          <a:xfrm>
            <a:off x="342900" y="2425700"/>
            <a:ext cx="9255310" cy="2336800"/>
          </a:xfrm>
        </p:spPr>
        <p:txBody>
          <a:bodyPr>
            <a:normAutofit/>
          </a:bodyPr>
          <a:lstStyle>
            <a:lvl1pPr>
              <a:defRPr sz="1200">
                <a:solidFill>
                  <a:schemeClr val="tx2"/>
                </a:solidFill>
              </a:defRPr>
            </a:lvl1pPr>
          </a:lstStyle>
          <a:p>
            <a:pPr lvl="0"/>
            <a:r>
              <a:rPr lang="en-US" dirty="0"/>
              <a:t>Click to edit Master text styles</a:t>
            </a:r>
          </a:p>
        </p:txBody>
      </p:sp>
      <p:sp>
        <p:nvSpPr>
          <p:cNvPr id="10" name="Text Placeholder 9">
            <a:extLst>
              <a:ext uri="{FF2B5EF4-FFF2-40B4-BE49-F238E27FC236}">
                <a16:creationId xmlns:a16="http://schemas.microsoft.com/office/drawing/2014/main" id="{1C1867E5-7BBD-43F9-80BB-CDA77724606F}"/>
              </a:ext>
            </a:extLst>
          </p:cNvPr>
          <p:cNvSpPr>
            <a:spLocks noGrp="1"/>
          </p:cNvSpPr>
          <p:nvPr>
            <p:ph type="body" sz="quarter" idx="12"/>
          </p:nvPr>
        </p:nvSpPr>
        <p:spPr>
          <a:xfrm>
            <a:off x="3143250" y="5266292"/>
            <a:ext cx="6454960" cy="254000"/>
          </a:xfrm>
        </p:spPr>
        <p:txBody>
          <a:bodyPr anchor="ctr">
            <a:normAutofit/>
          </a:bodyPr>
          <a:lstStyle>
            <a:lvl1pPr>
              <a:defRPr sz="1200">
                <a:solidFill>
                  <a:schemeClr val="tx1"/>
                </a:solidFill>
              </a:defRPr>
            </a:lvl1pPr>
          </a:lstStyle>
          <a:p>
            <a:pPr lvl="0"/>
            <a:r>
              <a:rPr lang="en-US" dirty="0"/>
              <a:t>Click to edit Master text styles</a:t>
            </a:r>
          </a:p>
        </p:txBody>
      </p:sp>
      <p:sp>
        <p:nvSpPr>
          <p:cNvPr id="11" name="Text Placeholder 9">
            <a:extLst>
              <a:ext uri="{FF2B5EF4-FFF2-40B4-BE49-F238E27FC236}">
                <a16:creationId xmlns:a16="http://schemas.microsoft.com/office/drawing/2014/main" id="{E9AA72B6-ED60-479B-8B5A-852C4E0EB45E}"/>
              </a:ext>
            </a:extLst>
          </p:cNvPr>
          <p:cNvSpPr>
            <a:spLocks noGrp="1"/>
          </p:cNvSpPr>
          <p:nvPr>
            <p:ph type="body" sz="quarter" idx="13"/>
          </p:nvPr>
        </p:nvSpPr>
        <p:spPr>
          <a:xfrm>
            <a:off x="3143250" y="5529719"/>
            <a:ext cx="6454960" cy="254000"/>
          </a:xfrm>
        </p:spPr>
        <p:txBody>
          <a:bodyPr anchor="ctr">
            <a:normAutofit/>
          </a:bodyPr>
          <a:lstStyle>
            <a:lvl1pPr>
              <a:defRPr sz="1200">
                <a:solidFill>
                  <a:schemeClr val="tx1"/>
                </a:solidFill>
              </a:defRPr>
            </a:lvl1pPr>
          </a:lstStyle>
          <a:p>
            <a:pPr lvl="0"/>
            <a:r>
              <a:rPr lang="en-US" dirty="0"/>
              <a:t>Click to edit Master text styles</a:t>
            </a:r>
          </a:p>
        </p:txBody>
      </p:sp>
      <p:sp>
        <p:nvSpPr>
          <p:cNvPr id="12" name="Text Placeholder 9">
            <a:extLst>
              <a:ext uri="{FF2B5EF4-FFF2-40B4-BE49-F238E27FC236}">
                <a16:creationId xmlns:a16="http://schemas.microsoft.com/office/drawing/2014/main" id="{2B05974F-68E0-4E13-BE53-5F4ADF30C4F0}"/>
              </a:ext>
            </a:extLst>
          </p:cNvPr>
          <p:cNvSpPr>
            <a:spLocks noGrp="1"/>
          </p:cNvSpPr>
          <p:nvPr>
            <p:ph type="body" sz="quarter" idx="14"/>
          </p:nvPr>
        </p:nvSpPr>
        <p:spPr>
          <a:xfrm>
            <a:off x="3143250" y="5783719"/>
            <a:ext cx="6454960" cy="254000"/>
          </a:xfrm>
        </p:spPr>
        <p:txBody>
          <a:bodyPr anchor="ctr">
            <a:normAutofit/>
          </a:bodyPr>
          <a:lstStyle>
            <a:lvl1pPr>
              <a:defRPr sz="1200">
                <a:solidFill>
                  <a:schemeClr val="tx1"/>
                </a:solidFill>
              </a:defRPr>
            </a:lvl1pPr>
          </a:lstStyle>
          <a:p>
            <a:pPr lvl="0"/>
            <a:r>
              <a:rPr lang="en-US" dirty="0"/>
              <a:t>Click to edit Master text styles</a:t>
            </a:r>
          </a:p>
        </p:txBody>
      </p:sp>
      <p:sp>
        <p:nvSpPr>
          <p:cNvPr id="13" name="Text Placeholder 9">
            <a:extLst>
              <a:ext uri="{FF2B5EF4-FFF2-40B4-BE49-F238E27FC236}">
                <a16:creationId xmlns:a16="http://schemas.microsoft.com/office/drawing/2014/main" id="{3EBB8E3F-4585-482B-91EE-A452C75ECCA8}"/>
              </a:ext>
            </a:extLst>
          </p:cNvPr>
          <p:cNvSpPr>
            <a:spLocks noGrp="1"/>
          </p:cNvSpPr>
          <p:nvPr>
            <p:ph type="body" sz="quarter" idx="15"/>
          </p:nvPr>
        </p:nvSpPr>
        <p:spPr>
          <a:xfrm>
            <a:off x="4838700" y="6019304"/>
            <a:ext cx="4759510" cy="254000"/>
          </a:xfrm>
        </p:spPr>
        <p:txBody>
          <a:bodyPr anchor="ctr">
            <a:normAutofit/>
          </a:bodyPr>
          <a:lstStyle>
            <a:lvl1pPr>
              <a:defRPr sz="12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23758468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E61A55-EDCE-46AC-8278-56BA05ECAC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826" b="65541"/>
          <a:stretch/>
        </p:blipFill>
        <p:spPr>
          <a:xfrm>
            <a:off x="-1" y="1153932"/>
            <a:ext cx="9905999" cy="1261509"/>
          </a:xfrm>
          <a:prstGeom prst="rect">
            <a:avLst/>
          </a:prstGeom>
        </p:spPr>
      </p:pic>
      <p:pic>
        <p:nvPicPr>
          <p:cNvPr id="8" name="Picture 7" descr="Shape&#10;&#10;Description automatically generated">
            <a:extLst>
              <a:ext uri="{FF2B5EF4-FFF2-40B4-BE49-F238E27FC236}">
                <a16:creationId xmlns:a16="http://schemas.microsoft.com/office/drawing/2014/main" id="{C0C1E258-6016-4DF5-898A-D0094ACD5D3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4" name="Picture 3" descr="Graphical user interface, text, application, email&#10;&#10;Description automatically generated">
            <a:extLst>
              <a:ext uri="{FF2B5EF4-FFF2-40B4-BE49-F238E27FC236}">
                <a16:creationId xmlns:a16="http://schemas.microsoft.com/office/drawing/2014/main" id="{90B009A1-515C-47C8-90F4-2E00A390171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61482" b="86111"/>
          <a:stretch/>
        </p:blipFill>
        <p:spPr>
          <a:xfrm>
            <a:off x="0" y="0"/>
            <a:ext cx="3657600" cy="952500"/>
          </a:xfrm>
          <a:prstGeom prst="rect">
            <a:avLst/>
          </a:prstGeom>
        </p:spPr>
      </p:pic>
      <p:pic>
        <p:nvPicPr>
          <p:cNvPr id="5" name="Picture 4">
            <a:extLst>
              <a:ext uri="{FF2B5EF4-FFF2-40B4-BE49-F238E27FC236}">
                <a16:creationId xmlns:a16="http://schemas.microsoft.com/office/drawing/2014/main" id="{3527A8AC-C360-4F91-9A7A-79D1641C08BB}"/>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8979905" y="318411"/>
            <a:ext cx="618305" cy="645022"/>
          </a:xfrm>
          <a:prstGeom prst="rect">
            <a:avLst/>
          </a:prstGeom>
        </p:spPr>
      </p:pic>
      <p:sp>
        <p:nvSpPr>
          <p:cNvPr id="9" name="Text Placeholder 9">
            <a:extLst>
              <a:ext uri="{FF2B5EF4-FFF2-40B4-BE49-F238E27FC236}">
                <a16:creationId xmlns:a16="http://schemas.microsoft.com/office/drawing/2014/main" id="{6AB6590B-4197-4933-A628-6B2777AD727C}"/>
              </a:ext>
            </a:extLst>
          </p:cNvPr>
          <p:cNvSpPr>
            <a:spLocks noGrp="1"/>
          </p:cNvSpPr>
          <p:nvPr>
            <p:ph type="body" sz="quarter" idx="11"/>
          </p:nvPr>
        </p:nvSpPr>
        <p:spPr>
          <a:xfrm>
            <a:off x="342900" y="2428130"/>
            <a:ext cx="9255310" cy="3642470"/>
          </a:xfrm>
        </p:spPr>
        <p:txBody>
          <a:bodyPr>
            <a:normAutofit/>
          </a:bodyPr>
          <a:lstStyle>
            <a:lvl1pPr>
              <a:defRPr sz="12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5857166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pic>
        <p:nvPicPr>
          <p:cNvPr id="8" name="Picture 7" descr="Graphical user interface, text, application, email&#10;&#10;Description automatically generated">
            <a:extLst>
              <a:ext uri="{FF2B5EF4-FFF2-40B4-BE49-F238E27FC236}">
                <a16:creationId xmlns:a16="http://schemas.microsoft.com/office/drawing/2014/main" id="{D6BE8830-CBE8-4E5A-9D30-0A94793364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537" b="17871"/>
          <a:stretch/>
        </p:blipFill>
        <p:spPr>
          <a:xfrm>
            <a:off x="0" y="996950"/>
            <a:ext cx="9911942" cy="4838700"/>
          </a:xfrm>
          <a:prstGeom prst="rect">
            <a:avLst/>
          </a:prstGeom>
        </p:spPr>
      </p:pic>
      <p:pic>
        <p:nvPicPr>
          <p:cNvPr id="16" name="Picture 15" descr="Shape&#10;&#10;Description automatically generated">
            <a:extLst>
              <a:ext uri="{FF2B5EF4-FFF2-40B4-BE49-F238E27FC236}">
                <a16:creationId xmlns:a16="http://schemas.microsoft.com/office/drawing/2014/main" id="{59BF9C82-6677-49E7-A375-B64F737EDDB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762CA30F-1473-4F2B-B964-CCCD4CDACD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2" r="31522" b="85463"/>
          <a:stretch/>
        </p:blipFill>
        <p:spPr>
          <a:xfrm>
            <a:off x="-177800" y="0"/>
            <a:ext cx="6680200" cy="996950"/>
          </a:xfrm>
          <a:prstGeom prst="rect">
            <a:avLst/>
          </a:prstGeom>
        </p:spPr>
      </p:pic>
      <p:pic>
        <p:nvPicPr>
          <p:cNvPr id="6" name="Picture 5">
            <a:extLst>
              <a:ext uri="{FF2B5EF4-FFF2-40B4-BE49-F238E27FC236}">
                <a16:creationId xmlns:a16="http://schemas.microsoft.com/office/drawing/2014/main" id="{062906FA-1FBB-4C53-B3E5-A3BD26911A88}"/>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8979905" y="318411"/>
            <a:ext cx="618305" cy="645022"/>
          </a:xfrm>
          <a:prstGeom prst="rect">
            <a:avLst/>
          </a:prstGeom>
        </p:spPr>
      </p:pic>
      <p:sp>
        <p:nvSpPr>
          <p:cNvPr id="10" name="Text Placeholder 9">
            <a:extLst>
              <a:ext uri="{FF2B5EF4-FFF2-40B4-BE49-F238E27FC236}">
                <a16:creationId xmlns:a16="http://schemas.microsoft.com/office/drawing/2014/main" id="{1744385B-A2FE-49B3-A1CE-4FB3ADD9A0A5}"/>
              </a:ext>
            </a:extLst>
          </p:cNvPr>
          <p:cNvSpPr>
            <a:spLocks noGrp="1"/>
          </p:cNvSpPr>
          <p:nvPr>
            <p:ph type="body" sz="quarter" idx="11"/>
          </p:nvPr>
        </p:nvSpPr>
        <p:spPr>
          <a:xfrm>
            <a:off x="2235200" y="2152650"/>
            <a:ext cx="6745288" cy="425450"/>
          </a:xfrm>
        </p:spPr>
        <p:txBody>
          <a:bodyPr anchor="ctr">
            <a:normAutofit/>
          </a:bodyPr>
          <a:lstStyle>
            <a:lvl1pPr>
              <a:defRPr sz="1200">
                <a:solidFill>
                  <a:schemeClr val="tx2"/>
                </a:solidFill>
              </a:defRPr>
            </a:lvl1pPr>
          </a:lstStyle>
          <a:p>
            <a:pPr lvl="0"/>
            <a:r>
              <a:rPr lang="en-US" dirty="0"/>
              <a:t>Click to edit Master text styles</a:t>
            </a:r>
          </a:p>
        </p:txBody>
      </p:sp>
      <p:sp>
        <p:nvSpPr>
          <p:cNvPr id="11" name="Text Placeholder 9">
            <a:extLst>
              <a:ext uri="{FF2B5EF4-FFF2-40B4-BE49-F238E27FC236}">
                <a16:creationId xmlns:a16="http://schemas.microsoft.com/office/drawing/2014/main" id="{9BCAE498-D0E2-49B8-A5E6-84F82C5BA205}"/>
              </a:ext>
            </a:extLst>
          </p:cNvPr>
          <p:cNvSpPr>
            <a:spLocks noGrp="1"/>
          </p:cNvSpPr>
          <p:nvPr>
            <p:ph type="body" sz="quarter" idx="12"/>
          </p:nvPr>
        </p:nvSpPr>
        <p:spPr>
          <a:xfrm>
            <a:off x="2781300" y="2752725"/>
            <a:ext cx="6198605" cy="425450"/>
          </a:xfrm>
        </p:spPr>
        <p:txBody>
          <a:bodyPr anchor="ctr">
            <a:normAutofit/>
          </a:bodyPr>
          <a:lstStyle>
            <a:lvl1pPr>
              <a:defRPr sz="1200">
                <a:solidFill>
                  <a:schemeClr val="tx2"/>
                </a:solidFill>
              </a:defRPr>
            </a:lvl1pPr>
          </a:lstStyle>
          <a:p>
            <a:pPr lvl="0"/>
            <a:r>
              <a:rPr lang="en-US" dirty="0"/>
              <a:t>Click to edit Master text styles</a:t>
            </a:r>
          </a:p>
        </p:txBody>
      </p:sp>
      <p:sp>
        <p:nvSpPr>
          <p:cNvPr id="12" name="Text Placeholder 9">
            <a:extLst>
              <a:ext uri="{FF2B5EF4-FFF2-40B4-BE49-F238E27FC236}">
                <a16:creationId xmlns:a16="http://schemas.microsoft.com/office/drawing/2014/main" id="{2B82E66E-F68B-472E-904A-56C9C5919655}"/>
              </a:ext>
            </a:extLst>
          </p:cNvPr>
          <p:cNvSpPr>
            <a:spLocks noGrp="1"/>
          </p:cNvSpPr>
          <p:nvPr>
            <p:ph type="body" sz="quarter" idx="13"/>
          </p:nvPr>
        </p:nvSpPr>
        <p:spPr>
          <a:xfrm>
            <a:off x="4210050" y="3343275"/>
            <a:ext cx="4769855" cy="425450"/>
          </a:xfrm>
        </p:spPr>
        <p:txBody>
          <a:bodyPr anchor="ctr">
            <a:normAutofit/>
          </a:bodyPr>
          <a:lstStyle>
            <a:lvl1pPr>
              <a:defRPr sz="1200">
                <a:solidFill>
                  <a:schemeClr val="tx2"/>
                </a:solidFill>
              </a:defRPr>
            </a:lvl1pPr>
          </a:lstStyle>
          <a:p>
            <a:pPr lvl="0"/>
            <a:r>
              <a:rPr lang="en-US" dirty="0"/>
              <a:t>Click to edit Master text styles</a:t>
            </a:r>
          </a:p>
        </p:txBody>
      </p:sp>
      <p:sp>
        <p:nvSpPr>
          <p:cNvPr id="13" name="Text Placeholder 9">
            <a:extLst>
              <a:ext uri="{FF2B5EF4-FFF2-40B4-BE49-F238E27FC236}">
                <a16:creationId xmlns:a16="http://schemas.microsoft.com/office/drawing/2014/main" id="{50961735-DAEF-49B3-8451-7364BFDFC9DC}"/>
              </a:ext>
            </a:extLst>
          </p:cNvPr>
          <p:cNvSpPr>
            <a:spLocks noGrp="1"/>
          </p:cNvSpPr>
          <p:nvPr>
            <p:ph type="body" sz="quarter" idx="14"/>
          </p:nvPr>
        </p:nvSpPr>
        <p:spPr>
          <a:xfrm>
            <a:off x="2717800" y="3956050"/>
            <a:ext cx="6262105" cy="425450"/>
          </a:xfrm>
        </p:spPr>
        <p:txBody>
          <a:bodyPr anchor="ctr">
            <a:normAutofit/>
          </a:bodyPr>
          <a:lstStyle>
            <a:lvl1pPr>
              <a:defRPr sz="1200">
                <a:solidFill>
                  <a:schemeClr val="tx2"/>
                </a:solidFill>
              </a:defRPr>
            </a:lvl1pPr>
          </a:lstStyle>
          <a:p>
            <a:pPr lvl="0"/>
            <a:r>
              <a:rPr lang="en-US" dirty="0"/>
              <a:t>Click to edit Master text styles</a:t>
            </a:r>
          </a:p>
        </p:txBody>
      </p:sp>
      <p:sp>
        <p:nvSpPr>
          <p:cNvPr id="14" name="Text Placeholder 9">
            <a:extLst>
              <a:ext uri="{FF2B5EF4-FFF2-40B4-BE49-F238E27FC236}">
                <a16:creationId xmlns:a16="http://schemas.microsoft.com/office/drawing/2014/main" id="{B2694D77-AEDA-4CAD-BCE5-12BAAB5A66C4}"/>
              </a:ext>
            </a:extLst>
          </p:cNvPr>
          <p:cNvSpPr>
            <a:spLocks noGrp="1"/>
          </p:cNvSpPr>
          <p:nvPr>
            <p:ph type="body" sz="quarter" idx="15"/>
          </p:nvPr>
        </p:nvSpPr>
        <p:spPr>
          <a:xfrm>
            <a:off x="2889250" y="4546600"/>
            <a:ext cx="6090655" cy="425450"/>
          </a:xfrm>
        </p:spPr>
        <p:txBody>
          <a:bodyPr anchor="ctr">
            <a:normAutofit/>
          </a:bodyPr>
          <a:lstStyle>
            <a:lvl1pPr>
              <a:defRPr sz="1200">
                <a:solidFill>
                  <a:schemeClr val="tx2"/>
                </a:solidFill>
              </a:defRPr>
            </a:lvl1pPr>
          </a:lstStyle>
          <a:p>
            <a:pPr lvl="0"/>
            <a:r>
              <a:rPr lang="en-US" dirty="0"/>
              <a:t>Click to edit Master text styles</a:t>
            </a:r>
          </a:p>
        </p:txBody>
      </p:sp>
      <p:sp>
        <p:nvSpPr>
          <p:cNvPr id="15" name="Text Placeholder 9">
            <a:extLst>
              <a:ext uri="{FF2B5EF4-FFF2-40B4-BE49-F238E27FC236}">
                <a16:creationId xmlns:a16="http://schemas.microsoft.com/office/drawing/2014/main" id="{1E3F2D5B-12B1-4824-B0ED-B19A13521DF9}"/>
              </a:ext>
            </a:extLst>
          </p:cNvPr>
          <p:cNvSpPr>
            <a:spLocks noGrp="1"/>
          </p:cNvSpPr>
          <p:nvPr>
            <p:ph type="body" sz="quarter" idx="16"/>
          </p:nvPr>
        </p:nvSpPr>
        <p:spPr>
          <a:xfrm>
            <a:off x="2597151" y="5159375"/>
            <a:ext cx="6382754" cy="425450"/>
          </a:xfrm>
        </p:spPr>
        <p:txBody>
          <a:bodyPr anchor="ctr">
            <a:normAutofit/>
          </a:bodyPr>
          <a:lstStyle>
            <a:lvl1pPr>
              <a:defRPr sz="12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31656498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823B0DA9-AF72-47B0-B5D9-A42BFEB297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72" r="5109" b="236"/>
          <a:stretch/>
        </p:blipFill>
        <p:spPr>
          <a:xfrm>
            <a:off x="-2303" y="0"/>
            <a:ext cx="9908304" cy="6858000"/>
          </a:xfrm>
          <a:prstGeom prst="rect">
            <a:avLst/>
          </a:prstGeom>
        </p:spPr>
      </p:pic>
      <p:pic>
        <p:nvPicPr>
          <p:cNvPr id="5" name="Picture 4" descr="Graphical user interface, application, email&#10;&#10;Description automatically generated">
            <a:extLst>
              <a:ext uri="{FF2B5EF4-FFF2-40B4-BE49-F238E27FC236}">
                <a16:creationId xmlns:a16="http://schemas.microsoft.com/office/drawing/2014/main" id="{C65831E3-50E6-4990-89D0-A6A4E9FE25B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80370"/>
          <a:stretch/>
        </p:blipFill>
        <p:spPr>
          <a:xfrm>
            <a:off x="0" y="0"/>
            <a:ext cx="9495692" cy="1346200"/>
          </a:xfrm>
          <a:prstGeom prst="rect">
            <a:avLst/>
          </a:prstGeom>
        </p:spPr>
      </p:pic>
      <p:sp>
        <p:nvSpPr>
          <p:cNvPr id="6" name="Text Placeholder 4">
            <a:extLst>
              <a:ext uri="{FF2B5EF4-FFF2-40B4-BE49-F238E27FC236}">
                <a16:creationId xmlns:a16="http://schemas.microsoft.com/office/drawing/2014/main" id="{3647257A-434A-46FF-8F37-E94ECC950CF6}"/>
              </a:ext>
            </a:extLst>
          </p:cNvPr>
          <p:cNvSpPr>
            <a:spLocks noGrp="1"/>
          </p:cNvSpPr>
          <p:nvPr>
            <p:ph type="body" sz="quarter" idx="11" hasCustomPrompt="1"/>
          </p:nvPr>
        </p:nvSpPr>
        <p:spPr>
          <a:xfrm>
            <a:off x="297840" y="276226"/>
            <a:ext cx="5005387" cy="361950"/>
          </a:xfrm>
          <a:prstGeom prst="rect">
            <a:avLst/>
          </a:prstGeom>
        </p:spPr>
        <p:txBody>
          <a:bodyPr anchor="ctr">
            <a:normAutofit/>
          </a:bodyPr>
          <a:lstStyle>
            <a:lvl1pPr marL="0" indent="0">
              <a:buNone/>
              <a:defRPr sz="1600">
                <a:solidFill>
                  <a:schemeClr val="tx1"/>
                </a:solidFill>
              </a:defRPr>
            </a:lvl1pPr>
            <a:lvl2pPr marL="457181" indent="0">
              <a:buNone/>
              <a:defRPr/>
            </a:lvl2pPr>
          </a:lstStyle>
          <a:p>
            <a:pPr lvl="0"/>
            <a:r>
              <a:rPr lang="en-US" dirty="0"/>
              <a:t>CLICK TO EDIT MASTER TEXT STYLES</a:t>
            </a:r>
          </a:p>
        </p:txBody>
      </p:sp>
      <p:pic>
        <p:nvPicPr>
          <p:cNvPr id="7" name="Picture 6">
            <a:extLst>
              <a:ext uri="{FF2B5EF4-FFF2-40B4-BE49-F238E27FC236}">
                <a16:creationId xmlns:a16="http://schemas.microsoft.com/office/drawing/2014/main" id="{2CA31185-20CC-439B-B2B8-C751203EE9AC}"/>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8979905" y="318411"/>
            <a:ext cx="618305" cy="645022"/>
          </a:xfrm>
          <a:prstGeom prst="rect">
            <a:avLst/>
          </a:prstGeom>
        </p:spPr>
      </p:pic>
    </p:spTree>
    <p:extLst>
      <p:ext uri="{BB962C8B-B14F-4D97-AF65-F5344CB8AC3E}">
        <p14:creationId xmlns:p14="http://schemas.microsoft.com/office/powerpoint/2010/main" val="40661591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660FE59-B754-4E8F-A67D-6F98B8AA2AE1}"/>
              </a:ext>
            </a:extLst>
          </p:cNvPr>
          <p:cNvSpPr>
            <a:spLocks noGrp="1"/>
          </p:cNvSpPr>
          <p:nvPr>
            <p:ph sz="half" idx="1"/>
          </p:nvPr>
        </p:nvSpPr>
        <p:spPr>
          <a:xfrm>
            <a:off x="297840" y="1133110"/>
            <a:ext cx="4554414" cy="5033228"/>
          </a:xfrm>
          <a:prstGeom prst="rect">
            <a:avLst/>
          </a:prstGeom>
        </p:spPr>
        <p:txBody>
          <a:bodyPr>
            <a:normAutofit/>
          </a:bodyPr>
          <a:lstStyle>
            <a:lvl1pPr>
              <a:defRPr sz="1200">
                <a:solidFill>
                  <a:schemeClr val="tx2"/>
                </a:solidFill>
              </a:defRPr>
            </a:lvl1pPr>
          </a:lstStyle>
          <a:p>
            <a:pPr lvl="0"/>
            <a:r>
              <a:rPr lang="en-US" dirty="0"/>
              <a:t>Click to edit Master text styles</a:t>
            </a:r>
          </a:p>
        </p:txBody>
      </p:sp>
      <p:pic>
        <p:nvPicPr>
          <p:cNvPr id="9" name="Picture 8" descr="Shape, arrow&#10;&#10;Description automatically generated">
            <a:extLst>
              <a:ext uri="{FF2B5EF4-FFF2-40B4-BE49-F238E27FC236}">
                <a16:creationId xmlns:a16="http://schemas.microsoft.com/office/drawing/2014/main" id="{689AA663-2862-465F-BCA6-BC42E458B8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69" y="0"/>
            <a:ext cx="9699607" cy="6858000"/>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F079FD94-AB98-4610-AF8E-CC35957BFF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9691" b="86496"/>
          <a:stretch/>
        </p:blipFill>
        <p:spPr>
          <a:xfrm>
            <a:off x="0" y="0"/>
            <a:ext cx="3827585" cy="926123"/>
          </a:xfrm>
          <a:prstGeom prst="rect">
            <a:avLst/>
          </a:prstGeom>
        </p:spPr>
      </p:pic>
      <p:sp>
        <p:nvSpPr>
          <p:cNvPr id="8" name="Content Placeholder 3">
            <a:extLst>
              <a:ext uri="{FF2B5EF4-FFF2-40B4-BE49-F238E27FC236}">
                <a16:creationId xmlns:a16="http://schemas.microsoft.com/office/drawing/2014/main" id="{C54151E7-EECF-4D23-BC73-6C1269D7D58C}"/>
              </a:ext>
            </a:extLst>
          </p:cNvPr>
          <p:cNvSpPr>
            <a:spLocks noGrp="1"/>
          </p:cNvSpPr>
          <p:nvPr>
            <p:ph sz="half" idx="2"/>
          </p:nvPr>
        </p:nvSpPr>
        <p:spPr>
          <a:xfrm>
            <a:off x="5142893" y="1133110"/>
            <a:ext cx="4554415" cy="5033228"/>
          </a:xfrm>
          <a:prstGeom prst="rect">
            <a:avLst/>
          </a:prstGeom>
        </p:spPr>
        <p:txBody>
          <a:bodyPr/>
          <a:lstStyle>
            <a:lvl1pPr>
              <a:defRPr sz="1200">
                <a:solidFill>
                  <a:schemeClr val="tx2"/>
                </a:solidFill>
              </a:defRPr>
            </a:lvl1pPr>
            <a:lvl2pPr marL="628643" indent="-171450">
              <a:buFont typeface="Arial" panose="020B0604020202020204" pitchFamily="34" charset="0"/>
              <a:buChar char="•"/>
              <a:defRPr sz="1100">
                <a:solidFill>
                  <a:schemeClr val="tx2"/>
                </a:solidFill>
              </a:defRPr>
            </a:lvl2pPr>
          </a:lstStyle>
          <a:p>
            <a:pPr lvl="0"/>
            <a:r>
              <a:rPr lang="en-US" dirty="0"/>
              <a:t>Click to edit Master text styles</a:t>
            </a:r>
          </a:p>
          <a:p>
            <a:pPr lvl="1"/>
            <a:endParaRPr lang="en-GB" dirty="0"/>
          </a:p>
        </p:txBody>
      </p:sp>
      <p:pic>
        <p:nvPicPr>
          <p:cNvPr id="11" name="Picture 10">
            <a:extLst>
              <a:ext uri="{FF2B5EF4-FFF2-40B4-BE49-F238E27FC236}">
                <a16:creationId xmlns:a16="http://schemas.microsoft.com/office/drawing/2014/main" id="{E8EDA200-ED7C-4272-B229-B0C83F0329ED}"/>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8979905" y="318411"/>
            <a:ext cx="618305" cy="645022"/>
          </a:xfrm>
          <a:prstGeom prst="rect">
            <a:avLst/>
          </a:prstGeom>
        </p:spPr>
      </p:pic>
    </p:spTree>
    <p:extLst>
      <p:ext uri="{BB962C8B-B14F-4D97-AF65-F5344CB8AC3E}">
        <p14:creationId xmlns:p14="http://schemas.microsoft.com/office/powerpoint/2010/main" val="1970738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11" name="Picture 10" descr="Shape&#10;&#10;Description automatically generated">
            <a:extLst>
              <a:ext uri="{FF2B5EF4-FFF2-40B4-BE49-F238E27FC236}">
                <a16:creationId xmlns:a16="http://schemas.microsoft.com/office/drawing/2014/main" id="{9CED4C27-6849-41BD-ADAA-45921B3FC18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72" r="5109" b="236"/>
          <a:stretch/>
        </p:blipFill>
        <p:spPr>
          <a:xfrm>
            <a:off x="-2304" y="0"/>
            <a:ext cx="9908304" cy="6858000"/>
          </a:xfrm>
          <a:prstGeom prst="rect">
            <a:avLst/>
          </a:prstGeom>
        </p:spPr>
      </p:pic>
      <p:pic>
        <p:nvPicPr>
          <p:cNvPr id="8" name="Picture 7" descr="Timeline&#10;&#10;Description automatically generated">
            <a:extLst>
              <a:ext uri="{FF2B5EF4-FFF2-40B4-BE49-F238E27FC236}">
                <a16:creationId xmlns:a16="http://schemas.microsoft.com/office/drawing/2014/main" id="{72B6552E-2BEB-42A3-AC16-10D44F252FA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1227" b="79145"/>
          <a:stretch/>
        </p:blipFill>
        <p:spPr>
          <a:xfrm>
            <a:off x="0" y="0"/>
            <a:ext cx="4631377" cy="1430215"/>
          </a:xfrm>
          <a:prstGeom prst="rect">
            <a:avLst/>
          </a:prstGeom>
        </p:spPr>
      </p:pic>
      <p:pic>
        <p:nvPicPr>
          <p:cNvPr id="10" name="Picture 9" descr="Icon&#10;&#10;Description automatically generated">
            <a:extLst>
              <a:ext uri="{FF2B5EF4-FFF2-40B4-BE49-F238E27FC236}">
                <a16:creationId xmlns:a16="http://schemas.microsoft.com/office/drawing/2014/main" id="{3EC86E23-CD1C-4344-9969-83313433A904}"/>
              </a:ext>
            </a:extLst>
          </p:cNvPr>
          <p:cNvPicPr>
            <a:picLocks noChangeAspect="1"/>
          </p:cNvPicPr>
          <p:nvPr userDrawn="1"/>
        </p:nvPicPr>
        <p:blipFill>
          <a:blip r:embed="rId4"/>
          <a:stretch>
            <a:fillRect/>
          </a:stretch>
        </p:blipFill>
        <p:spPr>
          <a:xfrm>
            <a:off x="281384" y="200079"/>
            <a:ext cx="618304" cy="618304"/>
          </a:xfrm>
          <a:prstGeom prst="rect">
            <a:avLst/>
          </a:prstGeom>
        </p:spPr>
      </p:pic>
      <p:sp>
        <p:nvSpPr>
          <p:cNvPr id="3" name="Text Placeholder 2">
            <a:extLst>
              <a:ext uri="{FF2B5EF4-FFF2-40B4-BE49-F238E27FC236}">
                <a16:creationId xmlns:a16="http://schemas.microsoft.com/office/drawing/2014/main" id="{0D4D246D-83D2-4E3D-B0FB-9666EB989197}"/>
              </a:ext>
            </a:extLst>
          </p:cNvPr>
          <p:cNvSpPr>
            <a:spLocks noGrp="1"/>
          </p:cNvSpPr>
          <p:nvPr>
            <p:ph type="body" sz="quarter" idx="10"/>
          </p:nvPr>
        </p:nvSpPr>
        <p:spPr>
          <a:xfrm>
            <a:off x="4804311" y="249238"/>
            <a:ext cx="4532313" cy="985837"/>
          </a:xfrm>
        </p:spPr>
        <p:txBody>
          <a:bodyPr>
            <a:normAutofit/>
          </a:bodyPr>
          <a:lstStyle>
            <a:lvl1pPr>
              <a:defRPr sz="12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25724415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pic>
        <p:nvPicPr>
          <p:cNvPr id="4" name="Picture 3" descr="A picture containing arrow&#10;&#10;Description automatically generated">
            <a:extLst>
              <a:ext uri="{FF2B5EF4-FFF2-40B4-BE49-F238E27FC236}">
                <a16:creationId xmlns:a16="http://schemas.microsoft.com/office/drawing/2014/main" id="{9384C0A7-F6AD-4979-80E3-4D73B0010A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6708" b="27446"/>
          <a:stretch/>
        </p:blipFill>
        <p:spPr>
          <a:xfrm>
            <a:off x="0" y="0"/>
            <a:ext cx="6959600" cy="4975761"/>
          </a:xfrm>
          <a:prstGeom prst="rect">
            <a:avLst/>
          </a:prstGeom>
        </p:spPr>
      </p:pic>
      <p:pic>
        <p:nvPicPr>
          <p:cNvPr id="5" name="Picture 4" descr="Shape&#10;&#10;Description automatically generated">
            <a:extLst>
              <a:ext uri="{FF2B5EF4-FFF2-40B4-BE49-F238E27FC236}">
                <a16:creationId xmlns:a16="http://schemas.microsoft.com/office/drawing/2014/main" id="{0C5F8157-453C-49F0-80FC-CB00AC325E1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09842" y="-296334"/>
            <a:ext cx="10115842" cy="7154334"/>
          </a:xfrm>
          <a:prstGeom prst="rect">
            <a:avLst/>
          </a:prstGeom>
        </p:spPr>
      </p:pic>
    </p:spTree>
    <p:extLst>
      <p:ext uri="{BB962C8B-B14F-4D97-AF65-F5344CB8AC3E}">
        <p14:creationId xmlns:p14="http://schemas.microsoft.com/office/powerpoint/2010/main" val="20958978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descr="Timeline&#10;&#10;Description automatically generated">
            <a:extLst>
              <a:ext uri="{FF2B5EF4-FFF2-40B4-BE49-F238E27FC236}">
                <a16:creationId xmlns:a16="http://schemas.microsoft.com/office/drawing/2014/main" id="{B3581436-DAE7-455E-931C-2CA89B68BFB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1702" b="78205"/>
          <a:stretch/>
        </p:blipFill>
        <p:spPr>
          <a:xfrm>
            <a:off x="-2303" y="0"/>
            <a:ext cx="4586178" cy="1494692"/>
          </a:xfrm>
          <a:prstGeom prst="rect">
            <a:avLst/>
          </a:prstGeom>
        </p:spPr>
      </p:pic>
      <p:pic>
        <p:nvPicPr>
          <p:cNvPr id="7" name="Picture 6">
            <a:extLst>
              <a:ext uri="{FF2B5EF4-FFF2-40B4-BE49-F238E27FC236}">
                <a16:creationId xmlns:a16="http://schemas.microsoft.com/office/drawing/2014/main" id="{A5F33CC8-CDBB-43B7-8184-0483145C49CF}"/>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281383" y="200078"/>
            <a:ext cx="618306" cy="645023"/>
          </a:xfrm>
          <a:prstGeom prst="rect">
            <a:avLst/>
          </a:prstGeom>
        </p:spPr>
      </p:pic>
      <p:sp>
        <p:nvSpPr>
          <p:cNvPr id="5" name="Text Placeholder 2">
            <a:extLst>
              <a:ext uri="{FF2B5EF4-FFF2-40B4-BE49-F238E27FC236}">
                <a16:creationId xmlns:a16="http://schemas.microsoft.com/office/drawing/2014/main" id="{4B31F6A8-7AEA-482D-8560-F922A0870A70}"/>
              </a:ext>
            </a:extLst>
          </p:cNvPr>
          <p:cNvSpPr>
            <a:spLocks noGrp="1"/>
          </p:cNvSpPr>
          <p:nvPr>
            <p:ph type="body" sz="quarter" idx="10"/>
          </p:nvPr>
        </p:nvSpPr>
        <p:spPr>
          <a:xfrm>
            <a:off x="4804311" y="249238"/>
            <a:ext cx="4532313" cy="985837"/>
          </a:xfrm>
        </p:spPr>
        <p:txBody>
          <a:bodyPr>
            <a:normAutofit/>
          </a:bodyPr>
          <a:lstStyle>
            <a:lvl1pPr>
              <a:defRPr sz="1200">
                <a:solidFill>
                  <a:schemeClr val="tx2"/>
                </a:solidFill>
              </a:defRPr>
            </a:lvl1pPr>
          </a:lstStyle>
          <a:p>
            <a:pPr lvl="0"/>
            <a:r>
              <a:rPr lang="en-US" dirty="0"/>
              <a:t>Click to edit Master text styles</a:t>
            </a:r>
          </a:p>
        </p:txBody>
      </p:sp>
      <p:pic>
        <p:nvPicPr>
          <p:cNvPr id="6" name="Picture 5" descr="Shape&#10;&#10;Description automatically generated">
            <a:extLst>
              <a:ext uri="{FF2B5EF4-FFF2-40B4-BE49-F238E27FC236}">
                <a16:creationId xmlns:a16="http://schemas.microsoft.com/office/drawing/2014/main" id="{0ED31A00-CE9B-4B6B-A805-6CF3FF32C26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872" r="5109" b="236"/>
          <a:stretch/>
        </p:blipFill>
        <p:spPr>
          <a:xfrm>
            <a:off x="-2303" y="0"/>
            <a:ext cx="9908304" cy="6858000"/>
          </a:xfrm>
          <a:prstGeom prst="rect">
            <a:avLst/>
          </a:prstGeom>
        </p:spPr>
      </p:pic>
    </p:spTree>
    <p:extLst>
      <p:ext uri="{BB962C8B-B14F-4D97-AF65-F5344CB8AC3E}">
        <p14:creationId xmlns:p14="http://schemas.microsoft.com/office/powerpoint/2010/main" val="29461602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pic>
        <p:nvPicPr>
          <p:cNvPr id="8" name="Picture 7" descr="Shape, arrow&#10;&#10;Description automatically generated">
            <a:extLst>
              <a:ext uri="{FF2B5EF4-FFF2-40B4-BE49-F238E27FC236}">
                <a16:creationId xmlns:a16="http://schemas.microsoft.com/office/drawing/2014/main" id="{6939F733-D46C-4425-8916-03E55069BF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69" y="0"/>
            <a:ext cx="9699607" cy="6858000"/>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080F0C36-FD01-40F1-887B-8E71E9C2693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23631" b="86852"/>
          <a:stretch/>
        </p:blipFill>
        <p:spPr>
          <a:xfrm>
            <a:off x="-2303" y="78168"/>
            <a:ext cx="6623050" cy="823532"/>
          </a:xfrm>
          <a:prstGeom prst="rect">
            <a:avLst/>
          </a:prstGeom>
        </p:spPr>
      </p:pic>
      <p:pic>
        <p:nvPicPr>
          <p:cNvPr id="11" name="Picture 10">
            <a:extLst>
              <a:ext uri="{FF2B5EF4-FFF2-40B4-BE49-F238E27FC236}">
                <a16:creationId xmlns:a16="http://schemas.microsoft.com/office/drawing/2014/main" id="{06589A6F-ED16-4674-B411-C5E4DB7A6513}"/>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9002802" y="318410"/>
            <a:ext cx="618306" cy="645023"/>
          </a:xfrm>
          <a:prstGeom prst="rect">
            <a:avLst/>
          </a:prstGeom>
        </p:spPr>
      </p:pic>
      <p:pic>
        <p:nvPicPr>
          <p:cNvPr id="3" name="Picture 2" descr="Text, letter&#10;&#10;Description automatically generated">
            <a:extLst>
              <a:ext uri="{FF2B5EF4-FFF2-40B4-BE49-F238E27FC236}">
                <a16:creationId xmlns:a16="http://schemas.microsoft.com/office/drawing/2014/main" id="{D06C5147-5949-4979-A89D-03932FB3686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4892" r="40409" b="45801"/>
          <a:stretch/>
        </p:blipFill>
        <p:spPr>
          <a:xfrm>
            <a:off x="0" y="1021278"/>
            <a:ext cx="5658592" cy="2695699"/>
          </a:xfrm>
          <a:prstGeom prst="rect">
            <a:avLst/>
          </a:prstGeom>
        </p:spPr>
      </p:pic>
    </p:spTree>
    <p:extLst>
      <p:ext uri="{BB962C8B-B14F-4D97-AF65-F5344CB8AC3E}">
        <p14:creationId xmlns:p14="http://schemas.microsoft.com/office/powerpoint/2010/main" val="20691806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080F0C36-FD01-40F1-887B-8E71E9C269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631" b="86852"/>
          <a:stretch/>
        </p:blipFill>
        <p:spPr>
          <a:xfrm>
            <a:off x="-2303" y="78168"/>
            <a:ext cx="6623050" cy="823532"/>
          </a:xfrm>
          <a:prstGeom prst="rect">
            <a:avLst/>
          </a:prstGeom>
        </p:spPr>
      </p:pic>
      <p:pic>
        <p:nvPicPr>
          <p:cNvPr id="9" name="Picture 8">
            <a:extLst>
              <a:ext uri="{FF2B5EF4-FFF2-40B4-BE49-F238E27FC236}">
                <a16:creationId xmlns:a16="http://schemas.microsoft.com/office/drawing/2014/main" id="{0453A0B5-F17A-43BA-880F-5DFF214668CC}"/>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9002802" y="318410"/>
            <a:ext cx="618306" cy="645023"/>
          </a:xfrm>
          <a:prstGeom prst="rect">
            <a:avLst/>
          </a:prstGeom>
        </p:spPr>
      </p:pic>
      <p:pic>
        <p:nvPicPr>
          <p:cNvPr id="4" name="Picture 3" descr="Shape&#10;&#10;Description automatically generated">
            <a:extLst>
              <a:ext uri="{FF2B5EF4-FFF2-40B4-BE49-F238E27FC236}">
                <a16:creationId xmlns:a16="http://schemas.microsoft.com/office/drawing/2014/main" id="{882882B7-5456-467E-9C47-294963C1EDA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spTree>
    <p:extLst>
      <p:ext uri="{BB962C8B-B14F-4D97-AF65-F5344CB8AC3E}">
        <p14:creationId xmlns:p14="http://schemas.microsoft.com/office/powerpoint/2010/main" val="40551370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53A0B5-F17A-43BA-880F-5DFF214668C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002802" y="318410"/>
            <a:ext cx="618306" cy="645023"/>
          </a:xfrm>
          <a:prstGeom prst="rect">
            <a:avLst/>
          </a:prstGeom>
        </p:spPr>
      </p:pic>
      <p:pic>
        <p:nvPicPr>
          <p:cNvPr id="3" name="Picture 2" descr="Graphical user interface, text&#10;&#10;Description automatically generated with medium confidence">
            <a:extLst>
              <a:ext uri="{FF2B5EF4-FFF2-40B4-BE49-F238E27FC236}">
                <a16:creationId xmlns:a16="http://schemas.microsoft.com/office/drawing/2014/main" id="{A40D38C3-DEE0-46B1-8928-D2995FC1E32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5907" b="79740"/>
          <a:stretch/>
        </p:blipFill>
        <p:spPr>
          <a:xfrm>
            <a:off x="0" y="0"/>
            <a:ext cx="6086104" cy="1389413"/>
          </a:xfrm>
          <a:prstGeom prst="rect">
            <a:avLst/>
          </a:prstGeom>
        </p:spPr>
      </p:pic>
      <p:grpSp>
        <p:nvGrpSpPr>
          <p:cNvPr id="8" name="Group 7">
            <a:extLst>
              <a:ext uri="{FF2B5EF4-FFF2-40B4-BE49-F238E27FC236}">
                <a16:creationId xmlns:a16="http://schemas.microsoft.com/office/drawing/2014/main" id="{16FB0E7F-A22B-4DCC-A649-6C6183603A9B}"/>
              </a:ext>
            </a:extLst>
          </p:cNvPr>
          <p:cNvGrpSpPr/>
          <p:nvPr userDrawn="1"/>
        </p:nvGrpSpPr>
        <p:grpSpPr>
          <a:xfrm>
            <a:off x="298189" y="1389413"/>
            <a:ext cx="8917063" cy="4957948"/>
            <a:chOff x="298189" y="1389413"/>
            <a:chExt cx="8917063" cy="4957948"/>
          </a:xfrm>
        </p:grpSpPr>
        <p:pic>
          <p:nvPicPr>
            <p:cNvPr id="5" name="Picture 4" descr="A picture containing chart&#10;&#10;Description automatically generated">
              <a:extLst>
                <a:ext uri="{FF2B5EF4-FFF2-40B4-BE49-F238E27FC236}">
                  <a16:creationId xmlns:a16="http://schemas.microsoft.com/office/drawing/2014/main" id="{90D8A68F-55FB-49E0-8D04-82F8E13C94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972" t="22917" r="4156" b="5670"/>
            <a:stretch/>
          </p:blipFill>
          <p:spPr>
            <a:xfrm>
              <a:off x="298189" y="1389413"/>
              <a:ext cx="8704613" cy="4892633"/>
            </a:xfrm>
            <a:prstGeom prst="rect">
              <a:avLst/>
            </a:prstGeom>
          </p:spPr>
        </p:pic>
        <p:sp>
          <p:nvSpPr>
            <p:cNvPr id="6" name="Rectangle 5">
              <a:extLst>
                <a:ext uri="{FF2B5EF4-FFF2-40B4-BE49-F238E27FC236}">
                  <a16:creationId xmlns:a16="http://schemas.microsoft.com/office/drawing/2014/main" id="{4DE68B6B-F96D-4DC7-8EA4-9850E03CAD19}"/>
                </a:ext>
              </a:extLst>
            </p:cNvPr>
            <p:cNvSpPr/>
            <p:nvPr userDrawn="1"/>
          </p:nvSpPr>
          <p:spPr>
            <a:xfrm>
              <a:off x="8490857" y="5907974"/>
              <a:ext cx="724395" cy="439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Picture 6" descr="Shape&#10;&#10;Description automatically generated">
            <a:extLst>
              <a:ext uri="{FF2B5EF4-FFF2-40B4-BE49-F238E27FC236}">
                <a16:creationId xmlns:a16="http://schemas.microsoft.com/office/drawing/2014/main" id="{F9B0B7EE-6506-4BB6-A21B-E6901074FB1F}"/>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spTree>
    <p:extLst>
      <p:ext uri="{BB962C8B-B14F-4D97-AF65-F5344CB8AC3E}">
        <p14:creationId xmlns:p14="http://schemas.microsoft.com/office/powerpoint/2010/main" val="25473884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7E323B-6F23-401A-A8FB-71FFBC4D11A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002802" y="318410"/>
            <a:ext cx="618306" cy="64502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080F0C36-FD01-40F1-887B-8E71E9C2693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23631" b="86852"/>
          <a:stretch/>
        </p:blipFill>
        <p:spPr>
          <a:xfrm>
            <a:off x="-2303" y="78168"/>
            <a:ext cx="6623050" cy="823532"/>
          </a:xfrm>
          <a:prstGeom prst="rect">
            <a:avLst/>
          </a:prstGeom>
        </p:spPr>
      </p:pic>
      <p:pic>
        <p:nvPicPr>
          <p:cNvPr id="5" name="Picture 4" descr="Shape&#10;&#10;Description automatically generated">
            <a:extLst>
              <a:ext uri="{FF2B5EF4-FFF2-40B4-BE49-F238E27FC236}">
                <a16:creationId xmlns:a16="http://schemas.microsoft.com/office/drawing/2014/main" id="{94572404-1260-40DA-B105-3B262A0256EE}"/>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spTree>
    <p:extLst>
      <p:ext uri="{BB962C8B-B14F-4D97-AF65-F5344CB8AC3E}">
        <p14:creationId xmlns:p14="http://schemas.microsoft.com/office/powerpoint/2010/main" val="2130478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8" name="Picture 7" descr="Shape, arrow&#10;&#10;Description automatically generated">
            <a:extLst>
              <a:ext uri="{FF2B5EF4-FFF2-40B4-BE49-F238E27FC236}">
                <a16:creationId xmlns:a16="http://schemas.microsoft.com/office/drawing/2014/main" id="{3AB3600D-F14B-4284-BDB4-D263675967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69" y="0"/>
            <a:ext cx="9699607" cy="6858000"/>
          </a:xfrm>
          <a:prstGeom prst="rect">
            <a:avLst/>
          </a:prstGeom>
        </p:spPr>
      </p:pic>
      <p:pic>
        <p:nvPicPr>
          <p:cNvPr id="4" name="Picture 3" descr="Text, letter&#10;&#10;Description automatically generated">
            <a:extLst>
              <a:ext uri="{FF2B5EF4-FFF2-40B4-BE49-F238E27FC236}">
                <a16:creationId xmlns:a16="http://schemas.microsoft.com/office/drawing/2014/main" id="{60CD8297-4336-4E4D-9A6F-92DA783FFD7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7146" b="50833"/>
          <a:stretch/>
        </p:blipFill>
        <p:spPr>
          <a:xfrm>
            <a:off x="-2303" y="0"/>
            <a:ext cx="5018803" cy="3371850"/>
          </a:xfrm>
          <a:prstGeom prst="rect">
            <a:avLst/>
          </a:prstGeom>
        </p:spPr>
      </p:pic>
      <p:pic>
        <p:nvPicPr>
          <p:cNvPr id="6" name="Picture 5">
            <a:extLst>
              <a:ext uri="{FF2B5EF4-FFF2-40B4-BE49-F238E27FC236}">
                <a16:creationId xmlns:a16="http://schemas.microsoft.com/office/drawing/2014/main" id="{697E323B-6F23-401A-A8FB-71FFBC4D11A8}"/>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9002802" y="318410"/>
            <a:ext cx="618306" cy="645023"/>
          </a:xfrm>
          <a:prstGeom prst="rect">
            <a:avLst/>
          </a:prstGeom>
        </p:spPr>
      </p:pic>
    </p:spTree>
    <p:extLst>
      <p:ext uri="{BB962C8B-B14F-4D97-AF65-F5344CB8AC3E}">
        <p14:creationId xmlns:p14="http://schemas.microsoft.com/office/powerpoint/2010/main" val="5505149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216EAFF2-F85B-4EE2-A2CD-D1B4B528B47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4" name="Picture 3" descr="Text, letter&#10;&#10;Description automatically generated">
            <a:extLst>
              <a:ext uri="{FF2B5EF4-FFF2-40B4-BE49-F238E27FC236}">
                <a16:creationId xmlns:a16="http://schemas.microsoft.com/office/drawing/2014/main" id="{FF03380E-4A50-4CC8-AAE5-A0E063D018D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7146" b="85951"/>
          <a:stretch/>
        </p:blipFill>
        <p:spPr>
          <a:xfrm>
            <a:off x="-2303" y="0"/>
            <a:ext cx="5018803" cy="963433"/>
          </a:xfrm>
          <a:prstGeom prst="rect">
            <a:avLst/>
          </a:prstGeom>
        </p:spPr>
      </p:pic>
      <p:pic>
        <p:nvPicPr>
          <p:cNvPr id="5" name="Picture 4">
            <a:extLst>
              <a:ext uri="{FF2B5EF4-FFF2-40B4-BE49-F238E27FC236}">
                <a16:creationId xmlns:a16="http://schemas.microsoft.com/office/drawing/2014/main" id="{8B7C92AD-0D08-4857-9AE7-274582F2C644}"/>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9002802" y="318410"/>
            <a:ext cx="618306" cy="645023"/>
          </a:xfrm>
          <a:prstGeom prst="rect">
            <a:avLst/>
          </a:prstGeom>
        </p:spPr>
      </p:pic>
    </p:spTree>
    <p:extLst>
      <p:ext uri="{BB962C8B-B14F-4D97-AF65-F5344CB8AC3E}">
        <p14:creationId xmlns:p14="http://schemas.microsoft.com/office/powerpoint/2010/main" val="3127372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2BB29FD0-BE5E-4D46-B5DB-12DCB69DFD9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5" name="Picture 4">
            <a:extLst>
              <a:ext uri="{FF2B5EF4-FFF2-40B4-BE49-F238E27FC236}">
                <a16:creationId xmlns:a16="http://schemas.microsoft.com/office/drawing/2014/main" id="{8B7C92AD-0D08-4857-9AE7-274582F2C644}"/>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9002802" y="318410"/>
            <a:ext cx="618306" cy="645023"/>
          </a:xfrm>
          <a:prstGeom prst="rect">
            <a:avLst/>
          </a:prstGeom>
        </p:spPr>
      </p:pic>
      <p:pic>
        <p:nvPicPr>
          <p:cNvPr id="6" name="Picture 5" descr="Calendar&#10;&#10;Description automatically generated">
            <a:extLst>
              <a:ext uri="{FF2B5EF4-FFF2-40B4-BE49-F238E27FC236}">
                <a16:creationId xmlns:a16="http://schemas.microsoft.com/office/drawing/2014/main" id="{F824C854-DDF0-4136-A414-4D11C6F015A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42155" b="85952"/>
          <a:stretch/>
        </p:blipFill>
        <p:spPr>
          <a:xfrm>
            <a:off x="0" y="0"/>
            <a:ext cx="5492750" cy="963433"/>
          </a:xfrm>
          <a:prstGeom prst="rect">
            <a:avLst/>
          </a:prstGeom>
        </p:spPr>
      </p:pic>
    </p:spTree>
    <p:extLst>
      <p:ext uri="{BB962C8B-B14F-4D97-AF65-F5344CB8AC3E}">
        <p14:creationId xmlns:p14="http://schemas.microsoft.com/office/powerpoint/2010/main" val="34642742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8A19159C-54EA-44B9-AFB8-018CB7B607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72" r="5109" b="236"/>
          <a:stretch/>
        </p:blipFill>
        <p:spPr>
          <a:xfrm>
            <a:off x="-2303" y="0"/>
            <a:ext cx="9908304" cy="6858000"/>
          </a:xfrm>
          <a:prstGeom prst="rect">
            <a:avLst/>
          </a:prstGeom>
        </p:spPr>
      </p:pic>
      <p:pic>
        <p:nvPicPr>
          <p:cNvPr id="5" name="Picture 4">
            <a:extLst>
              <a:ext uri="{FF2B5EF4-FFF2-40B4-BE49-F238E27FC236}">
                <a16:creationId xmlns:a16="http://schemas.microsoft.com/office/drawing/2014/main" id="{8B7C92AD-0D08-4857-9AE7-274582F2C644}"/>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9002802" y="318410"/>
            <a:ext cx="618306" cy="645023"/>
          </a:xfrm>
          <a:prstGeom prst="rect">
            <a:avLst/>
          </a:prstGeom>
        </p:spPr>
      </p:pic>
      <p:pic>
        <p:nvPicPr>
          <p:cNvPr id="6" name="Picture 5" descr="Calendar&#10;&#10;Description automatically generated">
            <a:extLst>
              <a:ext uri="{FF2B5EF4-FFF2-40B4-BE49-F238E27FC236}">
                <a16:creationId xmlns:a16="http://schemas.microsoft.com/office/drawing/2014/main" id="{F824C854-DDF0-4136-A414-4D11C6F015A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42155" b="85952"/>
          <a:stretch/>
        </p:blipFill>
        <p:spPr>
          <a:xfrm>
            <a:off x="0" y="0"/>
            <a:ext cx="5492750" cy="963433"/>
          </a:xfrm>
          <a:prstGeom prst="rect">
            <a:avLst/>
          </a:prstGeom>
        </p:spPr>
      </p:pic>
      <p:pic>
        <p:nvPicPr>
          <p:cNvPr id="4" name="Picture 3" descr="Table&#10;&#10;Description automatically generated with medium confidence">
            <a:extLst>
              <a:ext uri="{FF2B5EF4-FFF2-40B4-BE49-F238E27FC236}">
                <a16:creationId xmlns:a16="http://schemas.microsoft.com/office/drawing/2014/main" id="{A5AA00F8-9141-45C0-B976-7AE3EA65E2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28714" b="87222"/>
          <a:stretch/>
        </p:blipFill>
        <p:spPr>
          <a:xfrm>
            <a:off x="0" y="0"/>
            <a:ext cx="6769100" cy="876300"/>
          </a:xfrm>
          <a:prstGeom prst="rect">
            <a:avLst/>
          </a:prstGeom>
        </p:spPr>
      </p:pic>
    </p:spTree>
    <p:extLst>
      <p:ext uri="{BB962C8B-B14F-4D97-AF65-F5344CB8AC3E}">
        <p14:creationId xmlns:p14="http://schemas.microsoft.com/office/powerpoint/2010/main" val="1217004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9" name="Picture 8" descr="Timeline&#10;&#10;Description automatically generated with medium confidence">
            <a:extLst>
              <a:ext uri="{FF2B5EF4-FFF2-40B4-BE49-F238E27FC236}">
                <a16:creationId xmlns:a16="http://schemas.microsoft.com/office/drawing/2014/main" id="{EDFB2536-29EC-4645-A0D9-F066180E95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701" b="7778"/>
          <a:stretch/>
        </p:blipFill>
        <p:spPr>
          <a:xfrm>
            <a:off x="0" y="773723"/>
            <a:ext cx="9902743" cy="5544315"/>
          </a:xfrm>
          <a:prstGeom prst="rect">
            <a:avLst/>
          </a:prstGeom>
        </p:spPr>
      </p:pic>
      <p:pic>
        <p:nvPicPr>
          <p:cNvPr id="6" name="Picture 5" descr="Timeline&#10;&#10;Description automatically generated with medium confidence">
            <a:extLst>
              <a:ext uri="{FF2B5EF4-FFF2-40B4-BE49-F238E27FC236}">
                <a16:creationId xmlns:a16="http://schemas.microsoft.com/office/drawing/2014/main" id="{F684484E-EA58-4406-A207-9C0ECD3566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5299"/>
          <a:stretch/>
        </p:blipFill>
        <p:spPr>
          <a:xfrm>
            <a:off x="0" y="0"/>
            <a:ext cx="9495692" cy="1008185"/>
          </a:xfrm>
          <a:prstGeom prst="rect">
            <a:avLst/>
          </a:prstGeom>
        </p:spPr>
      </p:pic>
      <p:sp>
        <p:nvSpPr>
          <p:cNvPr id="10" name="Text Placeholder 2">
            <a:extLst>
              <a:ext uri="{FF2B5EF4-FFF2-40B4-BE49-F238E27FC236}">
                <a16:creationId xmlns:a16="http://schemas.microsoft.com/office/drawing/2014/main" id="{EBF7CD01-B280-4E89-8309-B1F3B93AB656}"/>
              </a:ext>
            </a:extLst>
          </p:cNvPr>
          <p:cNvSpPr>
            <a:spLocks noGrp="1"/>
          </p:cNvSpPr>
          <p:nvPr>
            <p:ph type="body" sz="quarter" idx="10" hasCustomPrompt="1"/>
          </p:nvPr>
        </p:nvSpPr>
        <p:spPr>
          <a:xfrm>
            <a:off x="495301" y="1574801"/>
            <a:ext cx="2595483" cy="1854199"/>
          </a:xfrm>
          <a:prstGeom prst="rect">
            <a:avLst/>
          </a:prstGeom>
        </p:spPr>
        <p:txBody>
          <a:bodyPr/>
          <a:lstStyle>
            <a:lvl1pPr marL="0" indent="0" algn="ctr">
              <a:buNone/>
              <a:defRPr sz="1200">
                <a:solidFill>
                  <a:schemeClr val="tx2"/>
                </a:solidFill>
              </a:defRPr>
            </a:lvl1pPr>
          </a:lstStyle>
          <a:p>
            <a:pPr lvl="0"/>
            <a:r>
              <a:rPr lang="en-GB" dirty="0"/>
              <a:t>Record here what your club has achieved so far. No matter how big or small, these successes will remind you of what your club does well.</a:t>
            </a:r>
          </a:p>
        </p:txBody>
      </p:sp>
      <p:sp>
        <p:nvSpPr>
          <p:cNvPr id="11" name="Text Placeholder 2">
            <a:extLst>
              <a:ext uri="{FF2B5EF4-FFF2-40B4-BE49-F238E27FC236}">
                <a16:creationId xmlns:a16="http://schemas.microsoft.com/office/drawing/2014/main" id="{7ABD2D35-FE7F-4404-B8A4-6F8205248825}"/>
              </a:ext>
            </a:extLst>
          </p:cNvPr>
          <p:cNvSpPr>
            <a:spLocks noGrp="1"/>
          </p:cNvSpPr>
          <p:nvPr>
            <p:ph type="body" sz="quarter" idx="11" hasCustomPrompt="1"/>
          </p:nvPr>
        </p:nvSpPr>
        <p:spPr>
          <a:xfrm>
            <a:off x="3655258" y="1574801"/>
            <a:ext cx="2595483" cy="1854199"/>
          </a:xfrm>
          <a:prstGeom prst="rect">
            <a:avLst/>
          </a:prstGeom>
        </p:spPr>
        <p:txBody>
          <a:bodyPr/>
          <a:lstStyle>
            <a:lvl1pPr marL="0" indent="0" algn="ctr">
              <a:buNone/>
              <a:defRPr sz="1200">
                <a:solidFill>
                  <a:schemeClr val="tx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Record here what your club has achieved so far. No matter how big or small, these successes will remind you of what your club does well.</a:t>
            </a:r>
          </a:p>
        </p:txBody>
      </p:sp>
      <p:sp>
        <p:nvSpPr>
          <p:cNvPr id="12" name="Text Placeholder 2">
            <a:extLst>
              <a:ext uri="{FF2B5EF4-FFF2-40B4-BE49-F238E27FC236}">
                <a16:creationId xmlns:a16="http://schemas.microsoft.com/office/drawing/2014/main" id="{08CDA7DE-C591-49FB-B0A7-A5D7470ACB5F}"/>
              </a:ext>
            </a:extLst>
          </p:cNvPr>
          <p:cNvSpPr>
            <a:spLocks noGrp="1"/>
          </p:cNvSpPr>
          <p:nvPr>
            <p:ph type="body" sz="quarter" idx="13" hasCustomPrompt="1"/>
          </p:nvPr>
        </p:nvSpPr>
        <p:spPr>
          <a:xfrm>
            <a:off x="6815216" y="1574800"/>
            <a:ext cx="2595483" cy="1854199"/>
          </a:xfrm>
          <a:prstGeom prst="rect">
            <a:avLst/>
          </a:prstGeom>
        </p:spPr>
        <p:txBody>
          <a:bodyPr/>
          <a:lstStyle>
            <a:lvl1pPr marL="0" indent="0" algn="ctr">
              <a:buNone/>
              <a:defRPr sz="1200">
                <a:solidFill>
                  <a:schemeClr val="tx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Record here what your club has achieved so far. No matter how big or small, these successes will remind you of what your club does well.</a:t>
            </a:r>
          </a:p>
        </p:txBody>
      </p:sp>
      <p:sp>
        <p:nvSpPr>
          <p:cNvPr id="13" name="Text Placeholder 2">
            <a:extLst>
              <a:ext uri="{FF2B5EF4-FFF2-40B4-BE49-F238E27FC236}">
                <a16:creationId xmlns:a16="http://schemas.microsoft.com/office/drawing/2014/main" id="{200EB5E5-B0CC-4310-8B0B-32686C8EC8A2}"/>
              </a:ext>
            </a:extLst>
          </p:cNvPr>
          <p:cNvSpPr>
            <a:spLocks noGrp="1"/>
          </p:cNvSpPr>
          <p:nvPr>
            <p:ph type="body" sz="quarter" idx="14" hasCustomPrompt="1"/>
          </p:nvPr>
        </p:nvSpPr>
        <p:spPr>
          <a:xfrm>
            <a:off x="524985" y="4258892"/>
            <a:ext cx="8852771" cy="1854199"/>
          </a:xfrm>
          <a:prstGeom prst="rect">
            <a:avLst/>
          </a:prstGeom>
        </p:spPr>
        <p:txBody>
          <a:bodyPr>
            <a:normAutofit/>
          </a:bodyPr>
          <a:lstStyle>
            <a:lvl1pPr marL="0" indent="0" algn="ctr">
              <a:buNone/>
              <a:defRPr sz="1200">
                <a:solidFill>
                  <a:schemeClr val="tx2"/>
                </a:solidFill>
              </a:defRPr>
            </a:lvl1pPr>
          </a:lstStyle>
          <a:p>
            <a:pPr lvl="0"/>
            <a:r>
              <a:rPr lang="en-GB" dirty="0"/>
              <a:t>What are the biggest ambitions for your club?</a:t>
            </a:r>
          </a:p>
          <a:p>
            <a:pPr lvl="0"/>
            <a:r>
              <a:rPr lang="en-GB" dirty="0"/>
              <a:t>They could include winning the league, creating a girls team, being more diverse, improving mental health, or ensuring people feel included.</a:t>
            </a:r>
          </a:p>
        </p:txBody>
      </p:sp>
      <p:pic>
        <p:nvPicPr>
          <p:cNvPr id="15" name="Picture 14" descr="Shape&#10;&#10;Description automatically generated">
            <a:extLst>
              <a:ext uri="{FF2B5EF4-FFF2-40B4-BE49-F238E27FC236}">
                <a16:creationId xmlns:a16="http://schemas.microsoft.com/office/drawing/2014/main" id="{A470A6BA-6CFA-492A-A076-DC2166CB30D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14" name="Picture 13" descr="Icon&#10;&#10;Description automatically generated">
            <a:extLst>
              <a:ext uri="{FF2B5EF4-FFF2-40B4-BE49-F238E27FC236}">
                <a16:creationId xmlns:a16="http://schemas.microsoft.com/office/drawing/2014/main" id="{57BD113A-5D80-47A0-A1E7-4182606630EA}"/>
              </a:ext>
            </a:extLst>
          </p:cNvPr>
          <p:cNvPicPr>
            <a:picLocks noChangeAspect="1"/>
          </p:cNvPicPr>
          <p:nvPr userDrawn="1"/>
        </p:nvPicPr>
        <p:blipFill>
          <a:blip r:embed="rId4"/>
          <a:stretch>
            <a:fillRect/>
          </a:stretch>
        </p:blipFill>
        <p:spPr>
          <a:xfrm>
            <a:off x="8979907" y="317310"/>
            <a:ext cx="618304" cy="618304"/>
          </a:xfrm>
          <a:prstGeom prst="rect">
            <a:avLst/>
          </a:prstGeom>
        </p:spPr>
      </p:pic>
    </p:spTree>
    <p:extLst>
      <p:ext uri="{BB962C8B-B14F-4D97-AF65-F5344CB8AC3E}">
        <p14:creationId xmlns:p14="http://schemas.microsoft.com/office/powerpoint/2010/main" val="26779815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9" name="Picture 8" descr="Shape, arrow&#10;&#10;Description automatically generated">
            <a:extLst>
              <a:ext uri="{FF2B5EF4-FFF2-40B4-BE49-F238E27FC236}">
                <a16:creationId xmlns:a16="http://schemas.microsoft.com/office/drawing/2014/main" id="{689AA663-2862-465F-BCA6-BC42E458B8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69" y="0"/>
            <a:ext cx="9699607" cy="6858000"/>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F079FD94-AB98-4610-AF8E-CC35957BFF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9691" b="86496"/>
          <a:stretch/>
        </p:blipFill>
        <p:spPr>
          <a:xfrm>
            <a:off x="0" y="0"/>
            <a:ext cx="3827585" cy="926123"/>
          </a:xfrm>
          <a:prstGeom prst="rect">
            <a:avLst/>
          </a:prstGeom>
        </p:spPr>
      </p:pic>
      <p:sp>
        <p:nvSpPr>
          <p:cNvPr id="7" name="Content Placeholder 2">
            <a:extLst>
              <a:ext uri="{FF2B5EF4-FFF2-40B4-BE49-F238E27FC236}">
                <a16:creationId xmlns:a16="http://schemas.microsoft.com/office/drawing/2014/main" id="{3660FE59-B754-4E8F-A67D-6F98B8AA2AE1}"/>
              </a:ext>
            </a:extLst>
          </p:cNvPr>
          <p:cNvSpPr>
            <a:spLocks noGrp="1"/>
          </p:cNvSpPr>
          <p:nvPr>
            <p:ph sz="half" idx="1"/>
          </p:nvPr>
        </p:nvSpPr>
        <p:spPr>
          <a:xfrm>
            <a:off x="297840" y="1133110"/>
            <a:ext cx="4554414" cy="5033228"/>
          </a:xfrm>
          <a:prstGeom prst="rect">
            <a:avLst/>
          </a:prstGeom>
        </p:spPr>
        <p:txBody>
          <a:bodyPr/>
          <a:lstStyle>
            <a:lvl1pPr>
              <a:defRPr sz="1200">
                <a:solidFill>
                  <a:schemeClr val="tx2"/>
                </a:solidFill>
              </a:defRPr>
            </a:lvl1pPr>
          </a:lstStyle>
          <a:p>
            <a:pPr lvl="0"/>
            <a:r>
              <a:rPr lang="en-US" dirty="0"/>
              <a:t>Click to edit Master text styles</a:t>
            </a:r>
          </a:p>
        </p:txBody>
      </p:sp>
      <p:sp>
        <p:nvSpPr>
          <p:cNvPr id="8" name="Content Placeholder 3">
            <a:extLst>
              <a:ext uri="{FF2B5EF4-FFF2-40B4-BE49-F238E27FC236}">
                <a16:creationId xmlns:a16="http://schemas.microsoft.com/office/drawing/2014/main" id="{C54151E7-EECF-4D23-BC73-6C1269D7D58C}"/>
              </a:ext>
            </a:extLst>
          </p:cNvPr>
          <p:cNvSpPr>
            <a:spLocks noGrp="1"/>
          </p:cNvSpPr>
          <p:nvPr>
            <p:ph sz="half" idx="2"/>
          </p:nvPr>
        </p:nvSpPr>
        <p:spPr>
          <a:xfrm>
            <a:off x="5142893" y="1133110"/>
            <a:ext cx="4554415" cy="5033228"/>
          </a:xfrm>
          <a:prstGeom prst="rect">
            <a:avLst/>
          </a:prstGeom>
        </p:spPr>
        <p:txBody>
          <a:bodyPr>
            <a:normAutofit/>
          </a:bodyPr>
          <a:lstStyle>
            <a:lvl1pPr>
              <a:defRPr sz="1200">
                <a:solidFill>
                  <a:schemeClr val="tx2"/>
                </a:solidFill>
              </a:defRPr>
            </a:lvl1pPr>
            <a:lvl2pPr marL="628643" indent="-171450">
              <a:buFont typeface="Arial" panose="020B0604020202020204" pitchFamily="34" charset="0"/>
              <a:buChar char="•"/>
              <a:defRPr sz="1100">
                <a:solidFill>
                  <a:schemeClr val="tx2"/>
                </a:solidFill>
              </a:defRPr>
            </a:lvl2pPr>
          </a:lstStyle>
          <a:p>
            <a:pPr lvl="0"/>
            <a:r>
              <a:rPr lang="en-US" dirty="0"/>
              <a:t>Click to edit Master text styles</a:t>
            </a:r>
          </a:p>
          <a:p>
            <a:pPr lvl="1"/>
            <a:endParaRPr lang="en-GB" dirty="0"/>
          </a:p>
        </p:txBody>
      </p:sp>
      <p:pic>
        <p:nvPicPr>
          <p:cNvPr id="10" name="Picture 9">
            <a:extLst>
              <a:ext uri="{FF2B5EF4-FFF2-40B4-BE49-F238E27FC236}">
                <a16:creationId xmlns:a16="http://schemas.microsoft.com/office/drawing/2014/main" id="{C6C598A6-0379-41B7-B397-347352652014}"/>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9002802" y="318410"/>
            <a:ext cx="618306" cy="645023"/>
          </a:xfrm>
          <a:prstGeom prst="rect">
            <a:avLst/>
          </a:prstGeom>
        </p:spPr>
      </p:pic>
    </p:spTree>
    <p:extLst>
      <p:ext uri="{BB962C8B-B14F-4D97-AF65-F5344CB8AC3E}">
        <p14:creationId xmlns:p14="http://schemas.microsoft.com/office/powerpoint/2010/main" val="13102759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1AB2FD4-4213-4D4B-9B02-9FC0D33BC6CC}"/>
              </a:ext>
            </a:extLst>
          </p:cNvPr>
          <p:cNvGrpSpPr/>
          <p:nvPr userDrawn="1"/>
        </p:nvGrpSpPr>
        <p:grpSpPr>
          <a:xfrm>
            <a:off x="0" y="0"/>
            <a:ext cx="6863938" cy="5902036"/>
            <a:chOff x="0" y="0"/>
            <a:chExt cx="6863938" cy="5902036"/>
          </a:xfrm>
        </p:grpSpPr>
        <p:pic>
          <p:nvPicPr>
            <p:cNvPr id="5" name="Picture 4" descr="A picture containing text, businesscard&#10;&#10;Description automatically generated">
              <a:extLst>
                <a:ext uri="{FF2B5EF4-FFF2-40B4-BE49-F238E27FC236}">
                  <a16:creationId xmlns:a16="http://schemas.microsoft.com/office/drawing/2014/main" id="{CECA8CB6-20B5-4136-AE05-920213A379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8778" b="16797"/>
            <a:stretch/>
          </p:blipFill>
          <p:spPr>
            <a:xfrm>
              <a:off x="0" y="0"/>
              <a:ext cx="6762997" cy="5706094"/>
            </a:xfrm>
            <a:prstGeom prst="rect">
              <a:avLst/>
            </a:prstGeom>
          </p:spPr>
        </p:pic>
        <p:sp>
          <p:nvSpPr>
            <p:cNvPr id="6" name="Rectangle 5">
              <a:extLst>
                <a:ext uri="{FF2B5EF4-FFF2-40B4-BE49-F238E27FC236}">
                  <a16:creationId xmlns:a16="http://schemas.microsoft.com/office/drawing/2014/main" id="{D9B9202D-D6F9-4468-A826-111AF5263C49}"/>
                </a:ext>
              </a:extLst>
            </p:cNvPr>
            <p:cNvSpPr/>
            <p:nvPr userDrawn="1"/>
          </p:nvSpPr>
          <p:spPr>
            <a:xfrm>
              <a:off x="6489865" y="5254831"/>
              <a:ext cx="374073" cy="647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Picture 6" descr="Shape&#10;&#10;Description automatically generated">
            <a:extLst>
              <a:ext uri="{FF2B5EF4-FFF2-40B4-BE49-F238E27FC236}">
                <a16:creationId xmlns:a16="http://schemas.microsoft.com/office/drawing/2014/main" id="{41ACFD33-D3F8-42D1-8665-ACB3DA3C2BD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09842" y="-296334"/>
            <a:ext cx="10115842" cy="7154334"/>
          </a:xfrm>
          <a:prstGeom prst="rect">
            <a:avLst/>
          </a:prstGeom>
        </p:spPr>
      </p:pic>
    </p:spTree>
    <p:extLst>
      <p:ext uri="{BB962C8B-B14F-4D97-AF65-F5344CB8AC3E}">
        <p14:creationId xmlns:p14="http://schemas.microsoft.com/office/powerpoint/2010/main" val="11843632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6FC5C094-986A-42ED-A94D-E08F5C4FA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72" r="5109" b="236"/>
          <a:stretch/>
        </p:blipFill>
        <p:spPr>
          <a:xfrm>
            <a:off x="-2303" y="0"/>
            <a:ext cx="9908304" cy="6858000"/>
          </a:xfrm>
          <a:prstGeom prst="rect">
            <a:avLst/>
          </a:prstGeom>
        </p:spPr>
      </p:pic>
      <p:pic>
        <p:nvPicPr>
          <p:cNvPr id="5" name="Picture 4" descr="Timeline&#10;&#10;Description automatically generated">
            <a:extLst>
              <a:ext uri="{FF2B5EF4-FFF2-40B4-BE49-F238E27FC236}">
                <a16:creationId xmlns:a16="http://schemas.microsoft.com/office/drawing/2014/main" id="{CC92AF2E-5612-4E48-988B-C389EC377C0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2039" b="79231"/>
          <a:stretch/>
        </p:blipFill>
        <p:spPr>
          <a:xfrm>
            <a:off x="0" y="0"/>
            <a:ext cx="4554187" cy="1424354"/>
          </a:xfrm>
          <a:prstGeom prst="rect">
            <a:avLst/>
          </a:prstGeom>
        </p:spPr>
      </p:pic>
      <p:pic>
        <p:nvPicPr>
          <p:cNvPr id="8" name="Picture 7">
            <a:extLst>
              <a:ext uri="{FF2B5EF4-FFF2-40B4-BE49-F238E27FC236}">
                <a16:creationId xmlns:a16="http://schemas.microsoft.com/office/drawing/2014/main" id="{31EB7E41-37DA-44F9-9F52-71666636F0D8}"/>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275520" y="200078"/>
            <a:ext cx="618307" cy="645023"/>
          </a:xfrm>
          <a:prstGeom prst="rect">
            <a:avLst/>
          </a:prstGeom>
        </p:spPr>
      </p:pic>
      <p:sp>
        <p:nvSpPr>
          <p:cNvPr id="7" name="Text Placeholder 2">
            <a:extLst>
              <a:ext uri="{FF2B5EF4-FFF2-40B4-BE49-F238E27FC236}">
                <a16:creationId xmlns:a16="http://schemas.microsoft.com/office/drawing/2014/main" id="{6650FF7F-06C1-4F29-BFFB-361FB4CA8CBA}"/>
              </a:ext>
            </a:extLst>
          </p:cNvPr>
          <p:cNvSpPr>
            <a:spLocks noGrp="1"/>
          </p:cNvSpPr>
          <p:nvPr>
            <p:ph type="body" sz="quarter" idx="10"/>
          </p:nvPr>
        </p:nvSpPr>
        <p:spPr>
          <a:xfrm>
            <a:off x="4804311" y="249238"/>
            <a:ext cx="4532313" cy="985837"/>
          </a:xfrm>
        </p:spPr>
        <p:txBody>
          <a:bodyPr>
            <a:normAutofit/>
          </a:bodyPr>
          <a:lstStyle>
            <a:lvl1pPr>
              <a:defRPr sz="12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38975141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78B51D21-284A-4CBE-881F-018BE17E20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238" b="33275"/>
          <a:stretch/>
        </p:blipFill>
        <p:spPr>
          <a:xfrm>
            <a:off x="0" y="1045028"/>
            <a:ext cx="9906000" cy="3683590"/>
          </a:xfrm>
          <a:prstGeom prst="rect">
            <a:avLst/>
          </a:prstGeom>
        </p:spPr>
      </p:pic>
      <p:pic>
        <p:nvPicPr>
          <p:cNvPr id="19" name="Picture 18" descr="Shape&#10;&#10;Description automatically generated">
            <a:extLst>
              <a:ext uri="{FF2B5EF4-FFF2-40B4-BE49-F238E27FC236}">
                <a16:creationId xmlns:a16="http://schemas.microsoft.com/office/drawing/2014/main" id="{0E2C2479-76E0-424A-9DCF-76F6BDC50C1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C6E84FCC-F81B-4EA6-A0C0-3676D78CAE1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20212" b="86556"/>
          <a:stretch/>
        </p:blipFill>
        <p:spPr>
          <a:xfrm>
            <a:off x="0" y="0"/>
            <a:ext cx="7576374" cy="922020"/>
          </a:xfrm>
          <a:prstGeom prst="rect">
            <a:avLst/>
          </a:prstGeom>
        </p:spPr>
      </p:pic>
      <p:pic>
        <p:nvPicPr>
          <p:cNvPr id="6" name="Picture 5">
            <a:extLst>
              <a:ext uri="{FF2B5EF4-FFF2-40B4-BE49-F238E27FC236}">
                <a16:creationId xmlns:a16="http://schemas.microsoft.com/office/drawing/2014/main" id="{A3249DF9-91C6-4C80-923E-0D675F85C5E4}"/>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8979941" y="311118"/>
            <a:ext cx="618307" cy="645023"/>
          </a:xfrm>
          <a:prstGeom prst="rect">
            <a:avLst/>
          </a:prstGeom>
        </p:spPr>
      </p:pic>
      <p:sp>
        <p:nvSpPr>
          <p:cNvPr id="10" name="Text Placeholder 9">
            <a:extLst>
              <a:ext uri="{FF2B5EF4-FFF2-40B4-BE49-F238E27FC236}">
                <a16:creationId xmlns:a16="http://schemas.microsoft.com/office/drawing/2014/main" id="{4B34CC1E-22C8-4B2B-83FD-9AA65B3959E0}"/>
              </a:ext>
            </a:extLst>
          </p:cNvPr>
          <p:cNvSpPr>
            <a:spLocks noGrp="1"/>
          </p:cNvSpPr>
          <p:nvPr>
            <p:ph type="body" sz="quarter" idx="11"/>
          </p:nvPr>
        </p:nvSpPr>
        <p:spPr>
          <a:xfrm>
            <a:off x="373063" y="1425576"/>
            <a:ext cx="4152900" cy="421112"/>
          </a:xfrm>
        </p:spPr>
        <p:txBody>
          <a:bodyPr>
            <a:normAutofit/>
          </a:bodyPr>
          <a:lstStyle>
            <a:lvl1pPr>
              <a:defRPr sz="1200">
                <a:solidFill>
                  <a:schemeClr val="tx2"/>
                </a:solidFill>
              </a:defRPr>
            </a:lvl1pPr>
          </a:lstStyle>
          <a:p>
            <a:pPr lvl="0"/>
            <a:r>
              <a:rPr lang="en-US" dirty="0"/>
              <a:t>Click to edit Master text styles</a:t>
            </a:r>
          </a:p>
        </p:txBody>
      </p:sp>
      <p:sp>
        <p:nvSpPr>
          <p:cNvPr id="15" name="Text Placeholder 9">
            <a:extLst>
              <a:ext uri="{FF2B5EF4-FFF2-40B4-BE49-F238E27FC236}">
                <a16:creationId xmlns:a16="http://schemas.microsoft.com/office/drawing/2014/main" id="{710F6ECB-0571-49E5-9660-2A936250989A}"/>
              </a:ext>
            </a:extLst>
          </p:cNvPr>
          <p:cNvSpPr>
            <a:spLocks noGrp="1"/>
          </p:cNvSpPr>
          <p:nvPr>
            <p:ph type="body" sz="quarter" idx="16"/>
          </p:nvPr>
        </p:nvSpPr>
        <p:spPr>
          <a:xfrm>
            <a:off x="373062" y="4128960"/>
            <a:ext cx="4152900" cy="1427290"/>
          </a:xfrm>
        </p:spPr>
        <p:txBody>
          <a:bodyPr>
            <a:normAutofit/>
          </a:bodyPr>
          <a:lstStyle>
            <a:lvl1pPr>
              <a:defRPr sz="1200">
                <a:solidFill>
                  <a:schemeClr val="tx2"/>
                </a:solidFill>
              </a:defRPr>
            </a:lvl1pPr>
          </a:lstStyle>
          <a:p>
            <a:pPr lvl="0"/>
            <a:r>
              <a:rPr lang="en-US" dirty="0"/>
              <a:t>Click to edit Master text styles</a:t>
            </a:r>
          </a:p>
        </p:txBody>
      </p:sp>
      <p:sp>
        <p:nvSpPr>
          <p:cNvPr id="16" name="Text Placeholder 9">
            <a:extLst>
              <a:ext uri="{FF2B5EF4-FFF2-40B4-BE49-F238E27FC236}">
                <a16:creationId xmlns:a16="http://schemas.microsoft.com/office/drawing/2014/main" id="{F75C2256-77B5-4236-85D0-B211E9457F40}"/>
              </a:ext>
            </a:extLst>
          </p:cNvPr>
          <p:cNvSpPr>
            <a:spLocks noGrp="1"/>
          </p:cNvSpPr>
          <p:nvPr>
            <p:ph type="body" sz="quarter" idx="17"/>
          </p:nvPr>
        </p:nvSpPr>
        <p:spPr>
          <a:xfrm>
            <a:off x="5211762" y="4780420"/>
            <a:ext cx="4152900" cy="775830"/>
          </a:xfrm>
        </p:spPr>
        <p:txBody>
          <a:bodyPr>
            <a:normAutofit/>
          </a:bodyPr>
          <a:lstStyle>
            <a:lvl1pPr>
              <a:defRPr sz="1200">
                <a:solidFill>
                  <a:schemeClr val="tx2"/>
                </a:solidFill>
              </a:defRPr>
            </a:lvl1pPr>
          </a:lstStyle>
          <a:p>
            <a:pPr lvl="0"/>
            <a:r>
              <a:rPr lang="en-US" dirty="0"/>
              <a:t>Click to edit Master text styles</a:t>
            </a:r>
          </a:p>
        </p:txBody>
      </p:sp>
      <p:sp>
        <p:nvSpPr>
          <p:cNvPr id="17" name="Text Placeholder 9">
            <a:extLst>
              <a:ext uri="{FF2B5EF4-FFF2-40B4-BE49-F238E27FC236}">
                <a16:creationId xmlns:a16="http://schemas.microsoft.com/office/drawing/2014/main" id="{077345F5-BB9F-474A-9922-3B9FEEDE0ADF}"/>
              </a:ext>
            </a:extLst>
          </p:cNvPr>
          <p:cNvSpPr>
            <a:spLocks noGrp="1"/>
          </p:cNvSpPr>
          <p:nvPr>
            <p:ph type="body" sz="quarter" idx="18"/>
          </p:nvPr>
        </p:nvSpPr>
        <p:spPr>
          <a:xfrm>
            <a:off x="5211762" y="3091547"/>
            <a:ext cx="4152900" cy="1218902"/>
          </a:xfrm>
        </p:spPr>
        <p:txBody>
          <a:bodyPr>
            <a:normAutofit/>
          </a:bodyPr>
          <a:lstStyle>
            <a:lvl1pPr>
              <a:defRPr sz="1200">
                <a:solidFill>
                  <a:schemeClr val="tx2"/>
                </a:solidFill>
              </a:defRPr>
            </a:lvl1pPr>
          </a:lstStyle>
          <a:p>
            <a:pPr lvl="0"/>
            <a:r>
              <a:rPr lang="en-US" dirty="0"/>
              <a:t>Click to edit Master text styles</a:t>
            </a:r>
          </a:p>
        </p:txBody>
      </p:sp>
      <p:sp>
        <p:nvSpPr>
          <p:cNvPr id="18" name="Text Placeholder 9">
            <a:extLst>
              <a:ext uri="{FF2B5EF4-FFF2-40B4-BE49-F238E27FC236}">
                <a16:creationId xmlns:a16="http://schemas.microsoft.com/office/drawing/2014/main" id="{16164CA9-EB25-4939-AEDB-19FE2B06EDB9}"/>
              </a:ext>
            </a:extLst>
          </p:cNvPr>
          <p:cNvSpPr>
            <a:spLocks noGrp="1"/>
          </p:cNvSpPr>
          <p:nvPr>
            <p:ph type="body" sz="quarter" idx="19"/>
          </p:nvPr>
        </p:nvSpPr>
        <p:spPr>
          <a:xfrm>
            <a:off x="5211762" y="1420198"/>
            <a:ext cx="4152900" cy="1218902"/>
          </a:xfrm>
        </p:spPr>
        <p:txBody>
          <a:bodyPr>
            <a:normAutofit/>
          </a:bodyPr>
          <a:lstStyle>
            <a:lvl1pPr>
              <a:defRPr sz="1200">
                <a:solidFill>
                  <a:schemeClr val="tx2"/>
                </a:solidFill>
              </a:defRPr>
            </a:lvl1pPr>
          </a:lstStyle>
          <a:p>
            <a:pPr lvl="0"/>
            <a:r>
              <a:rPr lang="en-US" dirty="0"/>
              <a:t>Click to edit Master text styles</a:t>
            </a:r>
          </a:p>
        </p:txBody>
      </p:sp>
      <p:sp>
        <p:nvSpPr>
          <p:cNvPr id="7" name="Rectangle 6">
            <a:extLst>
              <a:ext uri="{FF2B5EF4-FFF2-40B4-BE49-F238E27FC236}">
                <a16:creationId xmlns:a16="http://schemas.microsoft.com/office/drawing/2014/main" id="{1A85C363-8F51-493A-806B-E172FB8FAF0A}"/>
              </a:ext>
            </a:extLst>
          </p:cNvPr>
          <p:cNvSpPr/>
          <p:nvPr userDrawn="1"/>
        </p:nvSpPr>
        <p:spPr>
          <a:xfrm>
            <a:off x="178130" y="1966508"/>
            <a:ext cx="2327564" cy="1664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Graphical user interface, text, application, email&#10;&#10;Description automatically generated">
            <a:extLst>
              <a:ext uri="{FF2B5EF4-FFF2-40B4-BE49-F238E27FC236}">
                <a16:creationId xmlns:a16="http://schemas.microsoft.com/office/drawing/2014/main" id="{4A6C4276-3BF1-4C32-8C14-ACBD98268D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323" r="74705" b="52739"/>
          <a:stretch/>
        </p:blipFill>
        <p:spPr>
          <a:xfrm>
            <a:off x="0" y="2204077"/>
            <a:ext cx="2505694" cy="1426439"/>
          </a:xfrm>
          <a:prstGeom prst="rect">
            <a:avLst/>
          </a:prstGeom>
        </p:spPr>
      </p:pic>
      <p:sp>
        <p:nvSpPr>
          <p:cNvPr id="11" name="Text Placeholder 9">
            <a:extLst>
              <a:ext uri="{FF2B5EF4-FFF2-40B4-BE49-F238E27FC236}">
                <a16:creationId xmlns:a16="http://schemas.microsoft.com/office/drawing/2014/main" id="{B16B18D3-F5C1-4B28-A848-37EBE667D939}"/>
              </a:ext>
            </a:extLst>
          </p:cNvPr>
          <p:cNvSpPr>
            <a:spLocks noGrp="1"/>
          </p:cNvSpPr>
          <p:nvPr>
            <p:ph type="body" sz="quarter" idx="12"/>
          </p:nvPr>
        </p:nvSpPr>
        <p:spPr>
          <a:xfrm>
            <a:off x="1705696" y="2298356"/>
            <a:ext cx="2820267" cy="215886"/>
          </a:xfrm>
        </p:spPr>
        <p:txBody>
          <a:bodyPr anchor="ctr">
            <a:normAutofit/>
          </a:bodyPr>
          <a:lstStyle>
            <a:lvl1pPr>
              <a:defRPr sz="1050">
                <a:solidFill>
                  <a:schemeClr val="tx2"/>
                </a:solidFill>
              </a:defRPr>
            </a:lvl1pPr>
          </a:lstStyle>
          <a:p>
            <a:pPr lvl="0"/>
            <a:r>
              <a:rPr lang="en-US" dirty="0"/>
              <a:t>Click to edit Master text styles</a:t>
            </a:r>
          </a:p>
        </p:txBody>
      </p:sp>
      <p:sp>
        <p:nvSpPr>
          <p:cNvPr id="12" name="Text Placeholder 9">
            <a:extLst>
              <a:ext uri="{FF2B5EF4-FFF2-40B4-BE49-F238E27FC236}">
                <a16:creationId xmlns:a16="http://schemas.microsoft.com/office/drawing/2014/main" id="{F6CC5A79-F68F-410B-BCDF-39873F1512DA}"/>
              </a:ext>
            </a:extLst>
          </p:cNvPr>
          <p:cNvSpPr>
            <a:spLocks noGrp="1"/>
          </p:cNvSpPr>
          <p:nvPr>
            <p:ph type="body" sz="quarter" idx="13"/>
          </p:nvPr>
        </p:nvSpPr>
        <p:spPr>
          <a:xfrm>
            <a:off x="1705695" y="2635030"/>
            <a:ext cx="2820267" cy="215886"/>
          </a:xfrm>
        </p:spPr>
        <p:txBody>
          <a:bodyPr anchor="ctr">
            <a:normAutofit/>
          </a:bodyPr>
          <a:lstStyle>
            <a:lvl1pPr>
              <a:defRPr sz="1050">
                <a:solidFill>
                  <a:schemeClr val="tx2"/>
                </a:solidFill>
              </a:defRPr>
            </a:lvl1pPr>
          </a:lstStyle>
          <a:p>
            <a:pPr lvl="0"/>
            <a:r>
              <a:rPr lang="en-US" dirty="0"/>
              <a:t>Click to edit Master text styles</a:t>
            </a:r>
          </a:p>
        </p:txBody>
      </p:sp>
      <p:sp>
        <p:nvSpPr>
          <p:cNvPr id="13" name="Text Placeholder 9">
            <a:extLst>
              <a:ext uri="{FF2B5EF4-FFF2-40B4-BE49-F238E27FC236}">
                <a16:creationId xmlns:a16="http://schemas.microsoft.com/office/drawing/2014/main" id="{7DB12D85-58B6-4140-919B-9F7FDDD55490}"/>
              </a:ext>
            </a:extLst>
          </p:cNvPr>
          <p:cNvSpPr>
            <a:spLocks noGrp="1"/>
          </p:cNvSpPr>
          <p:nvPr>
            <p:ph type="body" sz="quarter" idx="14"/>
          </p:nvPr>
        </p:nvSpPr>
        <p:spPr>
          <a:xfrm>
            <a:off x="2452255" y="2953989"/>
            <a:ext cx="2073707" cy="215886"/>
          </a:xfrm>
        </p:spPr>
        <p:txBody>
          <a:bodyPr anchor="ctr">
            <a:noAutofit/>
          </a:bodyPr>
          <a:lstStyle>
            <a:lvl1pPr>
              <a:defRPr sz="1050">
                <a:solidFill>
                  <a:schemeClr val="tx2"/>
                </a:solidFill>
              </a:defRPr>
            </a:lvl1pPr>
          </a:lstStyle>
          <a:p>
            <a:pPr lvl="0"/>
            <a:r>
              <a:rPr lang="en-US" dirty="0"/>
              <a:t>Click to edit Master text styles</a:t>
            </a:r>
          </a:p>
        </p:txBody>
      </p:sp>
      <p:sp>
        <p:nvSpPr>
          <p:cNvPr id="14" name="Text Placeholder 9">
            <a:extLst>
              <a:ext uri="{FF2B5EF4-FFF2-40B4-BE49-F238E27FC236}">
                <a16:creationId xmlns:a16="http://schemas.microsoft.com/office/drawing/2014/main" id="{6F2D7469-E2C2-4750-8E4B-A9F713E58C64}"/>
              </a:ext>
            </a:extLst>
          </p:cNvPr>
          <p:cNvSpPr>
            <a:spLocks noGrp="1"/>
          </p:cNvSpPr>
          <p:nvPr>
            <p:ph type="body" sz="quarter" idx="15"/>
          </p:nvPr>
        </p:nvSpPr>
        <p:spPr>
          <a:xfrm>
            <a:off x="2452255" y="3295511"/>
            <a:ext cx="2073707" cy="215886"/>
          </a:xfrm>
        </p:spPr>
        <p:txBody>
          <a:bodyPr anchor="ctr">
            <a:noAutofit/>
          </a:bodyPr>
          <a:lstStyle>
            <a:lvl1pPr>
              <a:defRPr sz="105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1606259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307B52CB-04F2-4595-BA5E-6AF456348E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324" b="10770"/>
          <a:stretch/>
        </p:blipFill>
        <p:spPr>
          <a:xfrm>
            <a:off x="0" y="1050966"/>
            <a:ext cx="9906000" cy="5287589"/>
          </a:xfrm>
          <a:prstGeom prst="rect">
            <a:avLst/>
          </a:prstGeom>
        </p:spPr>
      </p:pic>
      <p:pic>
        <p:nvPicPr>
          <p:cNvPr id="10" name="Picture 9" descr="Shape&#10;&#10;Description automatically generated">
            <a:extLst>
              <a:ext uri="{FF2B5EF4-FFF2-40B4-BE49-F238E27FC236}">
                <a16:creationId xmlns:a16="http://schemas.microsoft.com/office/drawing/2014/main" id="{5376003E-1520-4E45-B268-F192066A938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4" name="Picture 3" descr="Graphical user interface, text, application, email&#10;&#10;Description automatically generated">
            <a:extLst>
              <a:ext uri="{FF2B5EF4-FFF2-40B4-BE49-F238E27FC236}">
                <a16:creationId xmlns:a16="http://schemas.microsoft.com/office/drawing/2014/main" id="{3709B74A-4A8D-47D4-8608-98A54EAAED6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86058"/>
          <a:stretch/>
        </p:blipFill>
        <p:spPr>
          <a:xfrm>
            <a:off x="0" y="0"/>
            <a:ext cx="9495692" cy="956141"/>
          </a:xfrm>
          <a:prstGeom prst="rect">
            <a:avLst/>
          </a:prstGeom>
        </p:spPr>
      </p:pic>
      <p:pic>
        <p:nvPicPr>
          <p:cNvPr id="6" name="Picture 5">
            <a:extLst>
              <a:ext uri="{FF2B5EF4-FFF2-40B4-BE49-F238E27FC236}">
                <a16:creationId xmlns:a16="http://schemas.microsoft.com/office/drawing/2014/main" id="{169A2736-CB96-43C8-B03D-84C6B9831F8D}"/>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8979941" y="311118"/>
            <a:ext cx="618307" cy="645023"/>
          </a:xfrm>
          <a:prstGeom prst="rect">
            <a:avLst/>
          </a:prstGeom>
        </p:spPr>
      </p:pic>
      <p:sp>
        <p:nvSpPr>
          <p:cNvPr id="13" name="Text Placeholder 7">
            <a:extLst>
              <a:ext uri="{FF2B5EF4-FFF2-40B4-BE49-F238E27FC236}">
                <a16:creationId xmlns:a16="http://schemas.microsoft.com/office/drawing/2014/main" id="{30AC61DC-22B8-430F-BB21-7E97E8504B58}"/>
              </a:ext>
            </a:extLst>
          </p:cNvPr>
          <p:cNvSpPr>
            <a:spLocks noGrp="1"/>
          </p:cNvSpPr>
          <p:nvPr>
            <p:ph type="body" sz="quarter" idx="11"/>
          </p:nvPr>
        </p:nvSpPr>
        <p:spPr>
          <a:xfrm>
            <a:off x="355601" y="2520673"/>
            <a:ext cx="4491892" cy="1790702"/>
          </a:xfrm>
        </p:spPr>
        <p:txBody>
          <a:bodyPr>
            <a:normAutofit/>
          </a:bodyPr>
          <a:lstStyle>
            <a:lvl1pPr>
              <a:defRPr sz="1200">
                <a:solidFill>
                  <a:schemeClr val="tx2"/>
                </a:solidFill>
              </a:defRPr>
            </a:lvl1pPr>
          </a:lstStyle>
          <a:p>
            <a:pPr lvl="0"/>
            <a:r>
              <a:rPr lang="en-US" dirty="0"/>
              <a:t>Click to edit Master text styles</a:t>
            </a:r>
          </a:p>
        </p:txBody>
      </p:sp>
      <p:sp>
        <p:nvSpPr>
          <p:cNvPr id="14" name="Text Placeholder 7">
            <a:extLst>
              <a:ext uri="{FF2B5EF4-FFF2-40B4-BE49-F238E27FC236}">
                <a16:creationId xmlns:a16="http://schemas.microsoft.com/office/drawing/2014/main" id="{5C83454A-18B2-4144-9182-1D5EA0285F3A}"/>
              </a:ext>
            </a:extLst>
          </p:cNvPr>
          <p:cNvSpPr>
            <a:spLocks noGrp="1"/>
          </p:cNvSpPr>
          <p:nvPr>
            <p:ph type="body" sz="quarter" idx="12"/>
          </p:nvPr>
        </p:nvSpPr>
        <p:spPr>
          <a:xfrm>
            <a:off x="5058509" y="2520884"/>
            <a:ext cx="4491892" cy="1790702"/>
          </a:xfrm>
        </p:spPr>
        <p:txBody>
          <a:bodyPr>
            <a:normAutofit/>
          </a:bodyPr>
          <a:lstStyle>
            <a:lvl1pPr>
              <a:defRPr sz="1200">
                <a:solidFill>
                  <a:schemeClr val="tx2"/>
                </a:solidFill>
              </a:defRPr>
            </a:lvl1pPr>
          </a:lstStyle>
          <a:p>
            <a:pPr lvl="0"/>
            <a:r>
              <a:rPr lang="en-US" dirty="0"/>
              <a:t>Click to edit Master text styles</a:t>
            </a:r>
          </a:p>
        </p:txBody>
      </p:sp>
      <p:sp>
        <p:nvSpPr>
          <p:cNvPr id="15" name="Text Placeholder 7">
            <a:extLst>
              <a:ext uri="{FF2B5EF4-FFF2-40B4-BE49-F238E27FC236}">
                <a16:creationId xmlns:a16="http://schemas.microsoft.com/office/drawing/2014/main" id="{D7B5E8D4-8101-4A9A-975A-827A9673327F}"/>
              </a:ext>
            </a:extLst>
          </p:cNvPr>
          <p:cNvSpPr>
            <a:spLocks noGrp="1"/>
          </p:cNvSpPr>
          <p:nvPr>
            <p:ph type="body" sz="quarter" idx="13"/>
          </p:nvPr>
        </p:nvSpPr>
        <p:spPr>
          <a:xfrm>
            <a:off x="355601" y="4724060"/>
            <a:ext cx="4491892" cy="1614495"/>
          </a:xfrm>
        </p:spPr>
        <p:txBody>
          <a:bodyPr>
            <a:normAutofit/>
          </a:bodyPr>
          <a:lstStyle>
            <a:lvl1pPr>
              <a:defRPr sz="1200">
                <a:solidFill>
                  <a:schemeClr val="tx2"/>
                </a:solidFill>
              </a:defRPr>
            </a:lvl1pPr>
          </a:lstStyle>
          <a:p>
            <a:pPr lvl="0"/>
            <a:r>
              <a:rPr lang="en-US" dirty="0"/>
              <a:t>Click to edit Master text styles</a:t>
            </a:r>
          </a:p>
        </p:txBody>
      </p:sp>
      <p:sp>
        <p:nvSpPr>
          <p:cNvPr id="16" name="Text Placeholder 7">
            <a:extLst>
              <a:ext uri="{FF2B5EF4-FFF2-40B4-BE49-F238E27FC236}">
                <a16:creationId xmlns:a16="http://schemas.microsoft.com/office/drawing/2014/main" id="{B8BB03A8-F7BA-4324-BD7D-11E2416CD1EA}"/>
              </a:ext>
            </a:extLst>
          </p:cNvPr>
          <p:cNvSpPr>
            <a:spLocks noGrp="1"/>
          </p:cNvSpPr>
          <p:nvPr>
            <p:ph type="body" sz="quarter" idx="14"/>
          </p:nvPr>
        </p:nvSpPr>
        <p:spPr>
          <a:xfrm>
            <a:off x="5058509" y="4724271"/>
            <a:ext cx="4491892" cy="1614495"/>
          </a:xfrm>
        </p:spPr>
        <p:txBody>
          <a:bodyPr>
            <a:normAutofit/>
          </a:bodyPr>
          <a:lstStyle>
            <a:lvl1pPr>
              <a:defRPr sz="12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23731916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pic>
        <p:nvPicPr>
          <p:cNvPr id="17" name="Picture 16" descr="Text&#10;&#10;Description automatically generated">
            <a:extLst>
              <a:ext uri="{FF2B5EF4-FFF2-40B4-BE49-F238E27FC236}">
                <a16:creationId xmlns:a16="http://schemas.microsoft.com/office/drawing/2014/main" id="{BD4BDC7C-6A1C-4DAB-B2F5-875135481BC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2466" r="27903" b="28008"/>
          <a:stretch/>
        </p:blipFill>
        <p:spPr>
          <a:xfrm>
            <a:off x="0" y="3038870"/>
            <a:ext cx="6846125" cy="2710657"/>
          </a:xfrm>
          <a:prstGeom prst="rect">
            <a:avLst/>
          </a:prstGeom>
        </p:spPr>
      </p:pic>
      <p:pic>
        <p:nvPicPr>
          <p:cNvPr id="5" name="Picture 4" descr="Text&#10;&#10;Description automatically generated">
            <a:extLst>
              <a:ext uri="{FF2B5EF4-FFF2-40B4-BE49-F238E27FC236}">
                <a16:creationId xmlns:a16="http://schemas.microsoft.com/office/drawing/2014/main" id="{611BC90D-AB9C-404C-9E14-ABB0153395C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7903" b="78335"/>
          <a:stretch/>
        </p:blipFill>
        <p:spPr>
          <a:xfrm>
            <a:off x="0" y="1"/>
            <a:ext cx="6846125" cy="1485776"/>
          </a:xfrm>
          <a:prstGeom prst="rect">
            <a:avLst/>
          </a:prstGeom>
        </p:spPr>
      </p:pic>
      <p:pic>
        <p:nvPicPr>
          <p:cNvPr id="16" name="Picture 15" descr="Shape&#10;&#10;Description automatically generated">
            <a:extLst>
              <a:ext uri="{FF2B5EF4-FFF2-40B4-BE49-F238E27FC236}">
                <a16:creationId xmlns:a16="http://schemas.microsoft.com/office/drawing/2014/main" id="{7B41913B-521C-4A8B-85B0-BE8DFE30C33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6" name="Picture 5">
            <a:extLst>
              <a:ext uri="{FF2B5EF4-FFF2-40B4-BE49-F238E27FC236}">
                <a16:creationId xmlns:a16="http://schemas.microsoft.com/office/drawing/2014/main" id="{169A2736-CB96-43C8-B03D-84C6B9831F8D}"/>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8979941" y="311118"/>
            <a:ext cx="618307" cy="645023"/>
          </a:xfrm>
          <a:prstGeom prst="rect">
            <a:avLst/>
          </a:prstGeom>
        </p:spPr>
      </p:pic>
      <p:sp>
        <p:nvSpPr>
          <p:cNvPr id="8" name="Text Placeholder 7">
            <a:extLst>
              <a:ext uri="{FF2B5EF4-FFF2-40B4-BE49-F238E27FC236}">
                <a16:creationId xmlns:a16="http://schemas.microsoft.com/office/drawing/2014/main" id="{E3BBF11B-063E-4195-AE1E-ED8E0C963077}"/>
              </a:ext>
            </a:extLst>
          </p:cNvPr>
          <p:cNvSpPr>
            <a:spLocks noGrp="1"/>
          </p:cNvSpPr>
          <p:nvPr>
            <p:ph type="body" sz="quarter" idx="11"/>
          </p:nvPr>
        </p:nvSpPr>
        <p:spPr>
          <a:xfrm>
            <a:off x="355600" y="1397000"/>
            <a:ext cx="9242425" cy="1600200"/>
          </a:xfrm>
        </p:spPr>
        <p:txBody>
          <a:bodyPr>
            <a:normAutofit/>
          </a:bodyPr>
          <a:lstStyle>
            <a:lvl1pPr>
              <a:defRPr sz="1200">
                <a:solidFill>
                  <a:schemeClr val="tx2"/>
                </a:solidFill>
              </a:defRPr>
            </a:lvl1pPr>
          </a:lstStyle>
          <a:p>
            <a:pPr lvl="0"/>
            <a:r>
              <a:rPr lang="en-US" dirty="0"/>
              <a:t>Click to edit Master text styles</a:t>
            </a:r>
          </a:p>
        </p:txBody>
      </p:sp>
      <p:sp>
        <p:nvSpPr>
          <p:cNvPr id="9" name="Text Placeholder 7">
            <a:extLst>
              <a:ext uri="{FF2B5EF4-FFF2-40B4-BE49-F238E27FC236}">
                <a16:creationId xmlns:a16="http://schemas.microsoft.com/office/drawing/2014/main" id="{A8B95B64-192D-4889-8C2B-20B233CA6FDA}"/>
              </a:ext>
            </a:extLst>
          </p:cNvPr>
          <p:cNvSpPr>
            <a:spLocks noGrp="1"/>
          </p:cNvSpPr>
          <p:nvPr>
            <p:ph type="body" sz="quarter" idx="12"/>
          </p:nvPr>
        </p:nvSpPr>
        <p:spPr>
          <a:xfrm>
            <a:off x="355601" y="3369864"/>
            <a:ext cx="4013200" cy="455535"/>
          </a:xfrm>
        </p:spPr>
        <p:txBody>
          <a:bodyPr>
            <a:normAutofit/>
          </a:bodyPr>
          <a:lstStyle>
            <a:lvl1pPr>
              <a:defRPr sz="1200">
                <a:solidFill>
                  <a:schemeClr val="tx2"/>
                </a:solidFill>
              </a:defRPr>
            </a:lvl1pPr>
          </a:lstStyle>
          <a:p>
            <a:pPr lvl="0"/>
            <a:r>
              <a:rPr lang="en-US" dirty="0"/>
              <a:t>Click to edit Master text styles</a:t>
            </a:r>
          </a:p>
        </p:txBody>
      </p:sp>
      <p:sp>
        <p:nvSpPr>
          <p:cNvPr id="10" name="Text Placeholder 7">
            <a:extLst>
              <a:ext uri="{FF2B5EF4-FFF2-40B4-BE49-F238E27FC236}">
                <a16:creationId xmlns:a16="http://schemas.microsoft.com/office/drawing/2014/main" id="{AF747875-2368-462B-B905-00F522E2364D}"/>
              </a:ext>
            </a:extLst>
          </p:cNvPr>
          <p:cNvSpPr>
            <a:spLocks noGrp="1"/>
          </p:cNvSpPr>
          <p:nvPr>
            <p:ph type="body" sz="quarter" idx="13"/>
          </p:nvPr>
        </p:nvSpPr>
        <p:spPr>
          <a:xfrm>
            <a:off x="355600" y="4135871"/>
            <a:ext cx="4013200" cy="455535"/>
          </a:xfrm>
        </p:spPr>
        <p:txBody>
          <a:bodyPr>
            <a:normAutofit/>
          </a:bodyPr>
          <a:lstStyle>
            <a:lvl1pPr>
              <a:defRPr sz="1200">
                <a:solidFill>
                  <a:schemeClr val="tx2"/>
                </a:solidFill>
              </a:defRPr>
            </a:lvl1pPr>
          </a:lstStyle>
          <a:p>
            <a:pPr lvl="0"/>
            <a:r>
              <a:rPr lang="en-US" dirty="0"/>
              <a:t>Click to edit Master text styles</a:t>
            </a:r>
          </a:p>
        </p:txBody>
      </p:sp>
      <p:sp>
        <p:nvSpPr>
          <p:cNvPr id="11" name="Text Placeholder 7">
            <a:extLst>
              <a:ext uri="{FF2B5EF4-FFF2-40B4-BE49-F238E27FC236}">
                <a16:creationId xmlns:a16="http://schemas.microsoft.com/office/drawing/2014/main" id="{17CDD1A6-7366-4472-B139-238CFACDF655}"/>
              </a:ext>
            </a:extLst>
          </p:cNvPr>
          <p:cNvSpPr>
            <a:spLocks noGrp="1"/>
          </p:cNvSpPr>
          <p:nvPr>
            <p:ph type="body" sz="quarter" idx="14"/>
          </p:nvPr>
        </p:nvSpPr>
        <p:spPr>
          <a:xfrm>
            <a:off x="355600" y="4886920"/>
            <a:ext cx="4013200" cy="455535"/>
          </a:xfrm>
        </p:spPr>
        <p:txBody>
          <a:bodyPr>
            <a:normAutofit/>
          </a:bodyPr>
          <a:lstStyle>
            <a:lvl1pPr>
              <a:defRPr sz="1200">
                <a:solidFill>
                  <a:schemeClr val="tx2"/>
                </a:solidFill>
              </a:defRPr>
            </a:lvl1pPr>
          </a:lstStyle>
          <a:p>
            <a:pPr lvl="0"/>
            <a:r>
              <a:rPr lang="en-US" dirty="0"/>
              <a:t>Click to edit Master text styles</a:t>
            </a:r>
          </a:p>
        </p:txBody>
      </p:sp>
      <p:sp>
        <p:nvSpPr>
          <p:cNvPr id="12" name="Text Placeholder 7">
            <a:extLst>
              <a:ext uri="{FF2B5EF4-FFF2-40B4-BE49-F238E27FC236}">
                <a16:creationId xmlns:a16="http://schemas.microsoft.com/office/drawing/2014/main" id="{AF53430D-50A4-40CF-8845-7D778106F1EA}"/>
              </a:ext>
            </a:extLst>
          </p:cNvPr>
          <p:cNvSpPr>
            <a:spLocks noGrp="1"/>
          </p:cNvSpPr>
          <p:nvPr>
            <p:ph type="body" sz="quarter" idx="15"/>
          </p:nvPr>
        </p:nvSpPr>
        <p:spPr>
          <a:xfrm>
            <a:off x="355600" y="5637969"/>
            <a:ext cx="4013200" cy="455535"/>
          </a:xfrm>
        </p:spPr>
        <p:txBody>
          <a:bodyPr>
            <a:normAutofit/>
          </a:bodyPr>
          <a:lstStyle>
            <a:lvl1pPr>
              <a:defRPr sz="1200">
                <a:solidFill>
                  <a:schemeClr val="tx2"/>
                </a:solidFill>
              </a:defRPr>
            </a:lvl1pPr>
          </a:lstStyle>
          <a:p>
            <a:pPr lvl="0"/>
            <a:r>
              <a:rPr lang="en-US" dirty="0"/>
              <a:t>Click to edit Master text styles</a:t>
            </a:r>
          </a:p>
        </p:txBody>
      </p:sp>
      <p:sp>
        <p:nvSpPr>
          <p:cNvPr id="13" name="Text Placeholder 7">
            <a:extLst>
              <a:ext uri="{FF2B5EF4-FFF2-40B4-BE49-F238E27FC236}">
                <a16:creationId xmlns:a16="http://schemas.microsoft.com/office/drawing/2014/main" id="{397424F7-4811-488D-8840-ADB594A44E84}"/>
              </a:ext>
            </a:extLst>
          </p:cNvPr>
          <p:cNvSpPr>
            <a:spLocks noGrp="1"/>
          </p:cNvSpPr>
          <p:nvPr>
            <p:ph type="body" sz="quarter" idx="16"/>
          </p:nvPr>
        </p:nvSpPr>
        <p:spPr>
          <a:xfrm>
            <a:off x="4724401" y="3369864"/>
            <a:ext cx="4013200" cy="455535"/>
          </a:xfrm>
        </p:spPr>
        <p:txBody>
          <a:bodyPr>
            <a:normAutofit/>
          </a:bodyPr>
          <a:lstStyle>
            <a:lvl1pPr>
              <a:defRPr sz="1200">
                <a:solidFill>
                  <a:schemeClr val="tx2"/>
                </a:solidFill>
              </a:defRPr>
            </a:lvl1pPr>
          </a:lstStyle>
          <a:p>
            <a:pPr lvl="0"/>
            <a:r>
              <a:rPr lang="en-US" dirty="0"/>
              <a:t>Click to edit Master text styles</a:t>
            </a:r>
          </a:p>
        </p:txBody>
      </p:sp>
      <p:sp>
        <p:nvSpPr>
          <p:cNvPr id="14" name="Text Placeholder 7">
            <a:extLst>
              <a:ext uri="{FF2B5EF4-FFF2-40B4-BE49-F238E27FC236}">
                <a16:creationId xmlns:a16="http://schemas.microsoft.com/office/drawing/2014/main" id="{9A2EC2A7-01B0-43F6-9FF5-9A6A24BDAD67}"/>
              </a:ext>
            </a:extLst>
          </p:cNvPr>
          <p:cNvSpPr>
            <a:spLocks noGrp="1"/>
          </p:cNvSpPr>
          <p:nvPr>
            <p:ph type="body" sz="quarter" idx="17"/>
          </p:nvPr>
        </p:nvSpPr>
        <p:spPr>
          <a:xfrm>
            <a:off x="4724401" y="4135871"/>
            <a:ext cx="4013200" cy="455535"/>
          </a:xfrm>
        </p:spPr>
        <p:txBody>
          <a:bodyPr>
            <a:normAutofit/>
          </a:bodyPr>
          <a:lstStyle>
            <a:lvl1pPr>
              <a:defRPr sz="1200">
                <a:solidFill>
                  <a:schemeClr val="tx2"/>
                </a:solidFill>
              </a:defRPr>
            </a:lvl1pPr>
          </a:lstStyle>
          <a:p>
            <a:pPr lvl="0"/>
            <a:r>
              <a:rPr lang="en-US" dirty="0"/>
              <a:t>Click to edit Master text styles</a:t>
            </a:r>
          </a:p>
        </p:txBody>
      </p:sp>
      <p:sp>
        <p:nvSpPr>
          <p:cNvPr id="15" name="Text Placeholder 7">
            <a:extLst>
              <a:ext uri="{FF2B5EF4-FFF2-40B4-BE49-F238E27FC236}">
                <a16:creationId xmlns:a16="http://schemas.microsoft.com/office/drawing/2014/main" id="{2C1065A2-018E-49CE-97E4-290B1CB66395}"/>
              </a:ext>
            </a:extLst>
          </p:cNvPr>
          <p:cNvSpPr>
            <a:spLocks noGrp="1"/>
          </p:cNvSpPr>
          <p:nvPr>
            <p:ph type="body" sz="quarter" idx="18"/>
          </p:nvPr>
        </p:nvSpPr>
        <p:spPr>
          <a:xfrm>
            <a:off x="4724400" y="4886919"/>
            <a:ext cx="4013200" cy="455535"/>
          </a:xfrm>
        </p:spPr>
        <p:txBody>
          <a:bodyPr>
            <a:normAutofit/>
          </a:bodyPr>
          <a:lstStyle>
            <a:lvl1pPr>
              <a:defRPr sz="12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15838658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pic>
        <p:nvPicPr>
          <p:cNvPr id="9" name="Picture 8" descr="Shape, arrow&#10;&#10;Description automatically generated">
            <a:extLst>
              <a:ext uri="{FF2B5EF4-FFF2-40B4-BE49-F238E27FC236}">
                <a16:creationId xmlns:a16="http://schemas.microsoft.com/office/drawing/2014/main" id="{689AA663-2862-465F-BCA6-BC42E458B8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69" y="0"/>
            <a:ext cx="9699607" cy="6858000"/>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F079FD94-AB98-4610-AF8E-CC35957BFF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9691" b="86496"/>
          <a:stretch/>
        </p:blipFill>
        <p:spPr>
          <a:xfrm>
            <a:off x="0" y="0"/>
            <a:ext cx="3827585" cy="926123"/>
          </a:xfrm>
          <a:prstGeom prst="rect">
            <a:avLst/>
          </a:prstGeom>
        </p:spPr>
      </p:pic>
      <p:sp>
        <p:nvSpPr>
          <p:cNvPr id="7" name="Content Placeholder 2">
            <a:extLst>
              <a:ext uri="{FF2B5EF4-FFF2-40B4-BE49-F238E27FC236}">
                <a16:creationId xmlns:a16="http://schemas.microsoft.com/office/drawing/2014/main" id="{3660FE59-B754-4E8F-A67D-6F98B8AA2AE1}"/>
              </a:ext>
            </a:extLst>
          </p:cNvPr>
          <p:cNvSpPr>
            <a:spLocks noGrp="1"/>
          </p:cNvSpPr>
          <p:nvPr>
            <p:ph sz="half" idx="1"/>
          </p:nvPr>
        </p:nvSpPr>
        <p:spPr>
          <a:xfrm>
            <a:off x="297840" y="1133110"/>
            <a:ext cx="4554414" cy="5033228"/>
          </a:xfrm>
          <a:prstGeom prst="rect">
            <a:avLst/>
          </a:prstGeom>
        </p:spPr>
        <p:txBody>
          <a:bodyPr/>
          <a:lstStyle>
            <a:lvl1pPr>
              <a:defRPr sz="1200">
                <a:solidFill>
                  <a:schemeClr val="tx2"/>
                </a:solidFill>
              </a:defRPr>
            </a:lvl1pPr>
          </a:lstStyle>
          <a:p>
            <a:pPr lvl="0"/>
            <a:r>
              <a:rPr lang="en-US" dirty="0"/>
              <a:t>Click to edit Master text styles</a:t>
            </a:r>
          </a:p>
        </p:txBody>
      </p:sp>
      <p:sp>
        <p:nvSpPr>
          <p:cNvPr id="8" name="Content Placeholder 3">
            <a:extLst>
              <a:ext uri="{FF2B5EF4-FFF2-40B4-BE49-F238E27FC236}">
                <a16:creationId xmlns:a16="http://schemas.microsoft.com/office/drawing/2014/main" id="{C54151E7-EECF-4D23-BC73-6C1269D7D58C}"/>
              </a:ext>
            </a:extLst>
          </p:cNvPr>
          <p:cNvSpPr>
            <a:spLocks noGrp="1"/>
          </p:cNvSpPr>
          <p:nvPr>
            <p:ph sz="half" idx="2"/>
          </p:nvPr>
        </p:nvSpPr>
        <p:spPr>
          <a:xfrm>
            <a:off x="5142893" y="1133110"/>
            <a:ext cx="4554415" cy="5033228"/>
          </a:xfrm>
          <a:prstGeom prst="rect">
            <a:avLst/>
          </a:prstGeom>
        </p:spPr>
        <p:txBody>
          <a:bodyPr>
            <a:normAutofit/>
          </a:bodyPr>
          <a:lstStyle>
            <a:lvl1pPr>
              <a:defRPr sz="1200">
                <a:solidFill>
                  <a:schemeClr val="tx2"/>
                </a:solidFill>
              </a:defRPr>
            </a:lvl1pPr>
            <a:lvl2pPr marL="628643" indent="-171450">
              <a:buFont typeface="Arial" panose="020B0604020202020204" pitchFamily="34" charset="0"/>
              <a:buChar char="•"/>
              <a:defRPr sz="1100">
                <a:solidFill>
                  <a:schemeClr val="tx2"/>
                </a:solidFill>
              </a:defRPr>
            </a:lvl2pPr>
          </a:lstStyle>
          <a:p>
            <a:pPr lvl="0"/>
            <a:r>
              <a:rPr lang="en-US" dirty="0"/>
              <a:t>Click to edit Master text styles</a:t>
            </a:r>
          </a:p>
          <a:p>
            <a:pPr lvl="1"/>
            <a:endParaRPr lang="en-GB" dirty="0"/>
          </a:p>
        </p:txBody>
      </p:sp>
      <p:pic>
        <p:nvPicPr>
          <p:cNvPr id="11" name="Picture 10">
            <a:extLst>
              <a:ext uri="{FF2B5EF4-FFF2-40B4-BE49-F238E27FC236}">
                <a16:creationId xmlns:a16="http://schemas.microsoft.com/office/drawing/2014/main" id="{BF210122-9A7B-4AC8-AAC9-72102B50E4AC}"/>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8979941" y="311118"/>
            <a:ext cx="618307" cy="645023"/>
          </a:xfrm>
          <a:prstGeom prst="rect">
            <a:avLst/>
          </a:prstGeom>
        </p:spPr>
      </p:pic>
    </p:spTree>
    <p:extLst>
      <p:ext uri="{BB962C8B-B14F-4D97-AF65-F5344CB8AC3E}">
        <p14:creationId xmlns:p14="http://schemas.microsoft.com/office/powerpoint/2010/main" val="24453602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C9A3861E-6994-42D7-8ACA-370BF7D0FF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777" b="20087"/>
          <a:stretch/>
        </p:blipFill>
        <p:spPr>
          <a:xfrm>
            <a:off x="0" y="0"/>
            <a:ext cx="7048005" cy="5480462"/>
          </a:xfrm>
          <a:prstGeom prst="rect">
            <a:avLst/>
          </a:prstGeom>
        </p:spPr>
      </p:pic>
      <p:sp>
        <p:nvSpPr>
          <p:cNvPr id="6" name="Rectangle 5">
            <a:extLst>
              <a:ext uri="{FF2B5EF4-FFF2-40B4-BE49-F238E27FC236}">
                <a16:creationId xmlns:a16="http://schemas.microsoft.com/office/drawing/2014/main" id="{F94DF7C0-19EB-49B8-A447-A4E282881B12}"/>
              </a:ext>
            </a:extLst>
          </p:cNvPr>
          <p:cNvSpPr/>
          <p:nvPr userDrawn="1"/>
        </p:nvSpPr>
        <p:spPr>
          <a:xfrm>
            <a:off x="6578930" y="4892634"/>
            <a:ext cx="635330" cy="932213"/>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7" name="Picture 6" descr="Shape&#10;&#10;Description automatically generated">
            <a:extLst>
              <a:ext uri="{FF2B5EF4-FFF2-40B4-BE49-F238E27FC236}">
                <a16:creationId xmlns:a16="http://schemas.microsoft.com/office/drawing/2014/main" id="{DA277974-BFCE-4240-A58D-BD25B341FF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09842" y="-296334"/>
            <a:ext cx="10115842" cy="7154334"/>
          </a:xfrm>
          <a:prstGeom prst="rect">
            <a:avLst/>
          </a:prstGeom>
        </p:spPr>
      </p:pic>
    </p:spTree>
    <p:extLst>
      <p:ext uri="{BB962C8B-B14F-4D97-AF65-F5344CB8AC3E}">
        <p14:creationId xmlns:p14="http://schemas.microsoft.com/office/powerpoint/2010/main" val="32356534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6FC5C094-986A-42ED-A94D-E08F5C4FA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72" r="5109" b="236"/>
          <a:stretch/>
        </p:blipFill>
        <p:spPr>
          <a:xfrm>
            <a:off x="-2303" y="0"/>
            <a:ext cx="9908304" cy="6858000"/>
          </a:xfrm>
          <a:prstGeom prst="rect">
            <a:avLst/>
          </a:prstGeom>
        </p:spPr>
      </p:pic>
      <p:pic>
        <p:nvPicPr>
          <p:cNvPr id="4" name="Picture 3" descr="Text, timeline&#10;&#10;Description automatically generated">
            <a:extLst>
              <a:ext uri="{FF2B5EF4-FFF2-40B4-BE49-F238E27FC236}">
                <a16:creationId xmlns:a16="http://schemas.microsoft.com/office/drawing/2014/main" id="{2D700502-4E33-440E-B3B3-FB5F2DEEBC7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1601" b="77863"/>
          <a:stretch/>
        </p:blipFill>
        <p:spPr>
          <a:xfrm>
            <a:off x="0" y="0"/>
            <a:ext cx="4595751" cy="1518138"/>
          </a:xfrm>
          <a:prstGeom prst="rect">
            <a:avLst/>
          </a:prstGeom>
        </p:spPr>
      </p:pic>
      <p:pic>
        <p:nvPicPr>
          <p:cNvPr id="7" name="Picture 6">
            <a:extLst>
              <a:ext uri="{FF2B5EF4-FFF2-40B4-BE49-F238E27FC236}">
                <a16:creationId xmlns:a16="http://schemas.microsoft.com/office/drawing/2014/main" id="{9F4905A1-B062-40AF-B72E-77C2946C2E4A}"/>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275519" y="200078"/>
            <a:ext cx="618307" cy="645024"/>
          </a:xfrm>
          <a:prstGeom prst="rect">
            <a:avLst/>
          </a:prstGeom>
        </p:spPr>
      </p:pic>
      <p:sp>
        <p:nvSpPr>
          <p:cNvPr id="5" name="Text Placeholder 2">
            <a:extLst>
              <a:ext uri="{FF2B5EF4-FFF2-40B4-BE49-F238E27FC236}">
                <a16:creationId xmlns:a16="http://schemas.microsoft.com/office/drawing/2014/main" id="{A0A5520D-0340-4347-B345-386C5A456C64}"/>
              </a:ext>
            </a:extLst>
          </p:cNvPr>
          <p:cNvSpPr>
            <a:spLocks noGrp="1"/>
          </p:cNvSpPr>
          <p:nvPr>
            <p:ph type="body" sz="quarter" idx="10"/>
          </p:nvPr>
        </p:nvSpPr>
        <p:spPr>
          <a:xfrm>
            <a:off x="4804311" y="249238"/>
            <a:ext cx="4532313" cy="985837"/>
          </a:xfrm>
        </p:spPr>
        <p:txBody>
          <a:bodyPr>
            <a:normAutofit/>
          </a:bodyPr>
          <a:lstStyle>
            <a:lvl1pPr>
              <a:defRPr sz="12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29414549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pic>
        <p:nvPicPr>
          <p:cNvPr id="7" name="Picture 6" descr="Shape, arrow&#10;&#10;Description automatically generated">
            <a:extLst>
              <a:ext uri="{FF2B5EF4-FFF2-40B4-BE49-F238E27FC236}">
                <a16:creationId xmlns:a16="http://schemas.microsoft.com/office/drawing/2014/main" id="{2A5A14C7-3399-4BAC-9785-9ECA280F85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69" y="0"/>
            <a:ext cx="9699607" cy="6858000"/>
          </a:xfrm>
          <a:prstGeom prst="rect">
            <a:avLst/>
          </a:prstGeom>
        </p:spPr>
      </p:pic>
      <p:pic>
        <p:nvPicPr>
          <p:cNvPr id="5" name="Picture 4" descr="Graphical user interface, text, email&#10;&#10;Description automatically generated">
            <a:extLst>
              <a:ext uri="{FF2B5EF4-FFF2-40B4-BE49-F238E27FC236}">
                <a16:creationId xmlns:a16="http://schemas.microsoft.com/office/drawing/2014/main" id="{A4DED3BF-5A48-47F3-B11E-BEFCB58F566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0252" b="31296"/>
          <a:stretch/>
        </p:blipFill>
        <p:spPr>
          <a:xfrm>
            <a:off x="0" y="0"/>
            <a:ext cx="6623050" cy="4711700"/>
          </a:xfrm>
          <a:prstGeom prst="rect">
            <a:avLst/>
          </a:prstGeom>
        </p:spPr>
      </p:pic>
      <p:pic>
        <p:nvPicPr>
          <p:cNvPr id="6" name="Picture 5">
            <a:extLst>
              <a:ext uri="{FF2B5EF4-FFF2-40B4-BE49-F238E27FC236}">
                <a16:creationId xmlns:a16="http://schemas.microsoft.com/office/drawing/2014/main" id="{3F60C81C-15C4-48AC-957F-B9DC416A2015}"/>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8979940" y="311118"/>
            <a:ext cx="618307" cy="645024"/>
          </a:xfrm>
          <a:prstGeom prst="rect">
            <a:avLst/>
          </a:prstGeom>
        </p:spPr>
      </p:pic>
    </p:spTree>
    <p:extLst>
      <p:ext uri="{BB962C8B-B14F-4D97-AF65-F5344CB8AC3E}">
        <p14:creationId xmlns:p14="http://schemas.microsoft.com/office/powerpoint/2010/main" val="3983783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7EFEC310-5A24-4E7F-8C26-25063BBB64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151" b="8888"/>
          <a:stretch/>
        </p:blipFill>
        <p:spPr>
          <a:xfrm>
            <a:off x="-6398" y="1005687"/>
            <a:ext cx="9912397" cy="5366397"/>
          </a:xfrm>
          <a:prstGeom prst="rect">
            <a:avLst/>
          </a:prstGeom>
        </p:spPr>
      </p:pic>
      <p:pic>
        <p:nvPicPr>
          <p:cNvPr id="6" name="Picture 5" descr="Timeline&#10;&#10;Description automatically generated">
            <a:extLst>
              <a:ext uri="{FF2B5EF4-FFF2-40B4-BE49-F238E27FC236}">
                <a16:creationId xmlns:a16="http://schemas.microsoft.com/office/drawing/2014/main" id="{80ED60C7-904C-4D84-94C5-6B70A5D4500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86183"/>
          <a:stretch/>
        </p:blipFill>
        <p:spPr>
          <a:xfrm>
            <a:off x="5081" y="0"/>
            <a:ext cx="9495692" cy="947585"/>
          </a:xfrm>
          <a:prstGeom prst="rect">
            <a:avLst/>
          </a:prstGeom>
        </p:spPr>
      </p:pic>
      <p:sp>
        <p:nvSpPr>
          <p:cNvPr id="26" name="Text Placeholder 2">
            <a:extLst>
              <a:ext uri="{FF2B5EF4-FFF2-40B4-BE49-F238E27FC236}">
                <a16:creationId xmlns:a16="http://schemas.microsoft.com/office/drawing/2014/main" id="{9E7A33AC-5A30-400F-AA26-70AA9D343ED6}"/>
              </a:ext>
            </a:extLst>
          </p:cNvPr>
          <p:cNvSpPr>
            <a:spLocks noGrp="1"/>
          </p:cNvSpPr>
          <p:nvPr>
            <p:ph type="body" sz="quarter" idx="32" hasCustomPrompt="1"/>
          </p:nvPr>
        </p:nvSpPr>
        <p:spPr>
          <a:xfrm>
            <a:off x="415925" y="2732088"/>
            <a:ext cx="1666875" cy="1195387"/>
          </a:xfrm>
          <a:prstGeom prst="rect">
            <a:avLst/>
          </a:prstGeom>
        </p:spPr>
        <p:txBody>
          <a:bodyPr/>
          <a:lstStyle>
            <a:lvl1pPr marL="0" indent="0" algn="ctr">
              <a:buNone/>
              <a:defRPr sz="1200">
                <a:solidFill>
                  <a:schemeClr val="tx2"/>
                </a:solidFill>
              </a:defRPr>
            </a:lvl1pPr>
          </a:lstStyle>
          <a:p>
            <a:pPr marL="0" marR="0" lvl="0" indent="0" algn="ctr" defTabSz="91438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100" dirty="0">
                <a:solidFill>
                  <a:schemeClr val="bg2">
                    <a:lumMod val="10000"/>
                  </a:schemeClr>
                </a:solidFill>
              </a:rPr>
              <a:t>Add detail here. Think about your target audience, the impact you want to make, and how this helps your vision come to life.</a:t>
            </a:r>
          </a:p>
        </p:txBody>
      </p:sp>
      <p:sp>
        <p:nvSpPr>
          <p:cNvPr id="27" name="Rectangle 26">
            <a:extLst>
              <a:ext uri="{FF2B5EF4-FFF2-40B4-BE49-F238E27FC236}">
                <a16:creationId xmlns:a16="http://schemas.microsoft.com/office/drawing/2014/main" id="{9A25E481-B427-4BD9-BD92-56C4A0F31445}"/>
              </a:ext>
            </a:extLst>
          </p:cNvPr>
          <p:cNvSpPr/>
          <p:nvPr userDrawn="1"/>
        </p:nvSpPr>
        <p:spPr>
          <a:xfrm>
            <a:off x="259080" y="1108563"/>
            <a:ext cx="9387840" cy="58674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2535"/>
          </a:p>
        </p:txBody>
      </p:sp>
      <p:sp>
        <p:nvSpPr>
          <p:cNvPr id="29" name="Text Placeholder 2">
            <a:extLst>
              <a:ext uri="{FF2B5EF4-FFF2-40B4-BE49-F238E27FC236}">
                <a16:creationId xmlns:a16="http://schemas.microsoft.com/office/drawing/2014/main" id="{DED669CC-D906-431D-B6F1-B57BA3FE9AAE}"/>
              </a:ext>
            </a:extLst>
          </p:cNvPr>
          <p:cNvSpPr>
            <a:spLocks noGrp="1"/>
          </p:cNvSpPr>
          <p:nvPr>
            <p:ph type="body" sz="quarter" idx="10" hasCustomPrompt="1"/>
          </p:nvPr>
        </p:nvSpPr>
        <p:spPr>
          <a:xfrm>
            <a:off x="416705" y="2324976"/>
            <a:ext cx="1666161" cy="298450"/>
          </a:xfrm>
          <a:prstGeom prst="rect">
            <a:avLst/>
          </a:prstGeom>
        </p:spPr>
        <p:txBody>
          <a:bodyPr anchor="ctr">
            <a:normAutofit/>
          </a:bodyPr>
          <a:lstStyle>
            <a:lvl1pPr marL="0" indent="0" algn="ctr">
              <a:buNone/>
              <a:defRPr sz="1200">
                <a:solidFill>
                  <a:schemeClr val="tx2"/>
                </a:solidFill>
              </a:defRPr>
            </a:lvl1pPr>
          </a:lstStyle>
          <a:p>
            <a:pPr lvl="0"/>
            <a:r>
              <a:rPr lang="en-US" dirty="0"/>
              <a:t>Goal Title</a:t>
            </a:r>
          </a:p>
        </p:txBody>
      </p:sp>
      <p:sp>
        <p:nvSpPr>
          <p:cNvPr id="30" name="Text Placeholder 2">
            <a:extLst>
              <a:ext uri="{FF2B5EF4-FFF2-40B4-BE49-F238E27FC236}">
                <a16:creationId xmlns:a16="http://schemas.microsoft.com/office/drawing/2014/main" id="{4F3CFCCF-1B27-41DD-95A0-5916262C274F}"/>
              </a:ext>
            </a:extLst>
          </p:cNvPr>
          <p:cNvSpPr>
            <a:spLocks noGrp="1"/>
          </p:cNvSpPr>
          <p:nvPr>
            <p:ph type="body" sz="quarter" idx="33" hasCustomPrompt="1"/>
          </p:nvPr>
        </p:nvSpPr>
        <p:spPr>
          <a:xfrm>
            <a:off x="2449341" y="2324976"/>
            <a:ext cx="1666161" cy="298450"/>
          </a:xfrm>
          <a:prstGeom prst="rect">
            <a:avLst/>
          </a:prstGeom>
        </p:spPr>
        <p:txBody>
          <a:bodyPr anchor="ctr">
            <a:normAutofit/>
          </a:bodyPr>
          <a:lstStyle>
            <a:lvl1pPr marL="0" indent="0" algn="ctr">
              <a:buNone/>
              <a:defRPr sz="1200">
                <a:solidFill>
                  <a:schemeClr val="tx2"/>
                </a:solidFill>
              </a:defRPr>
            </a:lvl1pPr>
          </a:lstStyle>
          <a:p>
            <a:pPr lvl="0"/>
            <a:r>
              <a:rPr lang="en-US" dirty="0"/>
              <a:t>Goal Title</a:t>
            </a:r>
          </a:p>
        </p:txBody>
      </p:sp>
      <p:sp>
        <p:nvSpPr>
          <p:cNvPr id="31" name="Text Placeholder 2">
            <a:extLst>
              <a:ext uri="{FF2B5EF4-FFF2-40B4-BE49-F238E27FC236}">
                <a16:creationId xmlns:a16="http://schemas.microsoft.com/office/drawing/2014/main" id="{3E650BF0-C0A6-4C7E-9B85-EC79CE85168E}"/>
              </a:ext>
            </a:extLst>
          </p:cNvPr>
          <p:cNvSpPr>
            <a:spLocks noGrp="1"/>
          </p:cNvSpPr>
          <p:nvPr>
            <p:ph type="body" sz="quarter" idx="16" hasCustomPrompt="1"/>
          </p:nvPr>
        </p:nvSpPr>
        <p:spPr>
          <a:xfrm>
            <a:off x="5800031" y="2324976"/>
            <a:ext cx="1666161" cy="298450"/>
          </a:xfrm>
          <a:prstGeom prst="rect">
            <a:avLst/>
          </a:prstGeom>
        </p:spPr>
        <p:txBody>
          <a:bodyPr anchor="ctr">
            <a:normAutofit/>
          </a:bodyPr>
          <a:lstStyle>
            <a:lvl1pPr marL="0" indent="0" algn="ctr">
              <a:buNone/>
              <a:defRPr sz="1200">
                <a:solidFill>
                  <a:schemeClr val="tx2"/>
                </a:solidFill>
              </a:defRPr>
            </a:lvl1pPr>
          </a:lstStyle>
          <a:p>
            <a:pPr lvl="0"/>
            <a:r>
              <a:rPr lang="en-US" dirty="0"/>
              <a:t>Goal Title</a:t>
            </a:r>
          </a:p>
        </p:txBody>
      </p:sp>
      <p:sp>
        <p:nvSpPr>
          <p:cNvPr id="32" name="Text Placeholder 2">
            <a:extLst>
              <a:ext uri="{FF2B5EF4-FFF2-40B4-BE49-F238E27FC236}">
                <a16:creationId xmlns:a16="http://schemas.microsoft.com/office/drawing/2014/main" id="{F38A669C-9955-4EFB-903A-2AAD2145B9D9}"/>
              </a:ext>
            </a:extLst>
          </p:cNvPr>
          <p:cNvSpPr>
            <a:spLocks noGrp="1"/>
          </p:cNvSpPr>
          <p:nvPr>
            <p:ph type="body" sz="quarter" idx="18" hasCustomPrompt="1"/>
          </p:nvPr>
        </p:nvSpPr>
        <p:spPr>
          <a:xfrm>
            <a:off x="7832665" y="2324976"/>
            <a:ext cx="1666161" cy="298450"/>
          </a:xfrm>
          <a:prstGeom prst="rect">
            <a:avLst/>
          </a:prstGeom>
        </p:spPr>
        <p:txBody>
          <a:bodyPr anchor="ctr">
            <a:normAutofit/>
          </a:bodyPr>
          <a:lstStyle>
            <a:lvl1pPr marL="0" indent="0" algn="ctr">
              <a:buNone/>
              <a:defRPr sz="1200">
                <a:solidFill>
                  <a:schemeClr val="tx2"/>
                </a:solidFill>
              </a:defRPr>
            </a:lvl1pPr>
          </a:lstStyle>
          <a:p>
            <a:pPr lvl="0"/>
            <a:r>
              <a:rPr lang="en-US" dirty="0"/>
              <a:t>Goal Title</a:t>
            </a:r>
          </a:p>
        </p:txBody>
      </p:sp>
      <p:sp>
        <p:nvSpPr>
          <p:cNvPr id="33" name="Text Placeholder 34">
            <a:extLst>
              <a:ext uri="{FF2B5EF4-FFF2-40B4-BE49-F238E27FC236}">
                <a16:creationId xmlns:a16="http://schemas.microsoft.com/office/drawing/2014/main" id="{A5F7638F-2186-4D64-A843-C7613B4936F1}"/>
              </a:ext>
            </a:extLst>
          </p:cNvPr>
          <p:cNvSpPr>
            <a:spLocks noGrp="1"/>
          </p:cNvSpPr>
          <p:nvPr>
            <p:ph type="body" sz="quarter" idx="22" hasCustomPrompt="1"/>
          </p:nvPr>
        </p:nvSpPr>
        <p:spPr>
          <a:xfrm>
            <a:off x="254001" y="1164317"/>
            <a:ext cx="9398000" cy="406060"/>
          </a:xfrm>
          <a:prstGeom prst="rect">
            <a:avLst/>
          </a:prstGeom>
          <a:noFill/>
        </p:spPr>
        <p:txBody>
          <a:bodyPr anchor="ctr">
            <a:noAutofit/>
          </a:bodyPr>
          <a:lstStyle>
            <a:lvl1pPr marL="0" indent="0" algn="ctr">
              <a:spcBef>
                <a:spcPts val="0"/>
              </a:spcBef>
              <a:buNone/>
              <a:defRPr sz="1400" b="1">
                <a:solidFill>
                  <a:schemeClr val="bg1"/>
                </a:solidFill>
              </a:defRPr>
            </a:lvl1pPr>
          </a:lstStyle>
          <a:p>
            <a:pPr lvl="0"/>
            <a:r>
              <a:rPr lang="en-US" dirty="0"/>
              <a:t>VISION: </a:t>
            </a:r>
            <a:r>
              <a:rPr lang="en-GB" dirty="0"/>
              <a:t>Focuses on tomorrow and what your football club wants to </a:t>
            </a:r>
            <a:br>
              <a:rPr lang="en-GB" dirty="0"/>
            </a:br>
            <a:r>
              <a:rPr lang="en-GB" dirty="0"/>
              <a:t>achieve and become</a:t>
            </a:r>
            <a:endParaRPr lang="en-US" dirty="0"/>
          </a:p>
        </p:txBody>
      </p:sp>
      <p:sp>
        <p:nvSpPr>
          <p:cNvPr id="34" name="Text Placeholder 34">
            <a:extLst>
              <a:ext uri="{FF2B5EF4-FFF2-40B4-BE49-F238E27FC236}">
                <a16:creationId xmlns:a16="http://schemas.microsoft.com/office/drawing/2014/main" id="{B2A98633-EE30-4449-9299-EF18E46AAD48}"/>
              </a:ext>
            </a:extLst>
          </p:cNvPr>
          <p:cNvSpPr>
            <a:spLocks noGrp="1"/>
          </p:cNvSpPr>
          <p:nvPr>
            <p:ph type="body" sz="quarter" idx="23" hasCustomPrompt="1"/>
          </p:nvPr>
        </p:nvSpPr>
        <p:spPr>
          <a:xfrm>
            <a:off x="253268" y="5679871"/>
            <a:ext cx="9398000" cy="428024"/>
          </a:xfrm>
          <a:prstGeom prst="rect">
            <a:avLst/>
          </a:prstGeom>
          <a:noFill/>
          <a:ln>
            <a:noFill/>
          </a:ln>
        </p:spPr>
        <p:txBody>
          <a:bodyPr anchor="ctr">
            <a:noAutofit/>
          </a:bodyPr>
          <a:lstStyle>
            <a:lvl1pPr marL="0" indent="0" algn="ctr">
              <a:spcBef>
                <a:spcPts val="0"/>
              </a:spcBef>
              <a:buNone/>
              <a:defRPr sz="1400" b="1">
                <a:solidFill>
                  <a:schemeClr val="bg1"/>
                </a:solidFill>
              </a:defRPr>
            </a:lvl1pPr>
          </a:lstStyle>
          <a:p>
            <a:pPr lvl="0"/>
            <a:r>
              <a:rPr lang="en-US" dirty="0"/>
              <a:t>MISSION: </a:t>
            </a:r>
            <a:r>
              <a:rPr lang="en-GB" dirty="0"/>
              <a:t>Focuses on where your club is at right now,</a:t>
            </a:r>
            <a:br>
              <a:rPr lang="en-GB" dirty="0"/>
            </a:br>
            <a:r>
              <a:rPr lang="en-GB" dirty="0"/>
              <a:t>and the actions you need to take to work towards your vision</a:t>
            </a:r>
            <a:endParaRPr lang="en-US" dirty="0"/>
          </a:p>
        </p:txBody>
      </p:sp>
      <p:sp>
        <p:nvSpPr>
          <p:cNvPr id="35" name="Text Placeholder 13">
            <a:extLst>
              <a:ext uri="{FF2B5EF4-FFF2-40B4-BE49-F238E27FC236}">
                <a16:creationId xmlns:a16="http://schemas.microsoft.com/office/drawing/2014/main" id="{13654B7F-862A-4D4A-9FF0-58A36027714A}"/>
              </a:ext>
            </a:extLst>
          </p:cNvPr>
          <p:cNvSpPr>
            <a:spLocks noGrp="1"/>
          </p:cNvSpPr>
          <p:nvPr>
            <p:ph type="body" sz="quarter" idx="34" hasCustomPrompt="1"/>
          </p:nvPr>
        </p:nvSpPr>
        <p:spPr>
          <a:xfrm>
            <a:off x="415925" y="4490490"/>
            <a:ext cx="1666875" cy="827098"/>
          </a:xfrm>
          <a:prstGeom prst="rect">
            <a:avLst/>
          </a:prstGeom>
        </p:spPr>
        <p:txBody>
          <a:bodyPr>
            <a:normAutofit/>
          </a:bodyPr>
          <a:lstStyle>
            <a:lvl1pPr marL="0" indent="0" algn="ctr">
              <a:buNone/>
              <a:defRPr sz="1200">
                <a:solidFill>
                  <a:schemeClr val="tx2"/>
                </a:solidFill>
              </a:defRPr>
            </a:lvl1pPr>
            <a:lvl2pPr>
              <a:defRPr sz="1100"/>
            </a:lvl2pPr>
            <a:lvl3pPr>
              <a:defRPr sz="1100"/>
            </a:lvl3pPr>
            <a:lvl4pPr>
              <a:defRPr sz="1100"/>
            </a:lvl4pPr>
            <a:lvl5pPr>
              <a:defRPr sz="1100"/>
            </a:lvl5pPr>
          </a:lstStyle>
          <a:p>
            <a:pPr lvl="0"/>
            <a:r>
              <a:rPr lang="en-GB" dirty="0"/>
              <a:t>Your club values help you decide how you work towards your vision</a:t>
            </a:r>
          </a:p>
        </p:txBody>
      </p:sp>
      <p:sp>
        <p:nvSpPr>
          <p:cNvPr id="36" name="Text Placeholder 2">
            <a:extLst>
              <a:ext uri="{FF2B5EF4-FFF2-40B4-BE49-F238E27FC236}">
                <a16:creationId xmlns:a16="http://schemas.microsoft.com/office/drawing/2014/main" id="{E7227273-6548-4621-9138-A03A8D232391}"/>
              </a:ext>
            </a:extLst>
          </p:cNvPr>
          <p:cNvSpPr>
            <a:spLocks noGrp="1"/>
          </p:cNvSpPr>
          <p:nvPr>
            <p:ph type="body" sz="quarter" idx="35" hasCustomPrompt="1"/>
          </p:nvPr>
        </p:nvSpPr>
        <p:spPr>
          <a:xfrm>
            <a:off x="2449341" y="2732088"/>
            <a:ext cx="1666875" cy="1195387"/>
          </a:xfrm>
          <a:prstGeom prst="rect">
            <a:avLst/>
          </a:prstGeom>
        </p:spPr>
        <p:txBody>
          <a:bodyPr/>
          <a:lstStyle>
            <a:lvl1pPr marL="0" indent="0" algn="ctr">
              <a:buNone/>
              <a:defRPr sz="1200">
                <a:solidFill>
                  <a:schemeClr val="tx2"/>
                </a:solidFill>
              </a:defRPr>
            </a:lvl1pPr>
          </a:lstStyle>
          <a:p>
            <a:pPr marL="0" marR="0" lvl="0" indent="0" algn="ctr" defTabSz="91438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100" dirty="0">
                <a:solidFill>
                  <a:schemeClr val="bg2">
                    <a:lumMod val="10000"/>
                  </a:schemeClr>
                </a:solidFill>
              </a:rPr>
              <a:t>Add detail here. Think about your target audience, the impact you want to make, and how this helps your vision come to life.</a:t>
            </a:r>
          </a:p>
        </p:txBody>
      </p:sp>
      <p:sp>
        <p:nvSpPr>
          <p:cNvPr id="37" name="Text Placeholder 13">
            <a:extLst>
              <a:ext uri="{FF2B5EF4-FFF2-40B4-BE49-F238E27FC236}">
                <a16:creationId xmlns:a16="http://schemas.microsoft.com/office/drawing/2014/main" id="{109A267F-6CB3-41F5-8600-30F8E1274B57}"/>
              </a:ext>
            </a:extLst>
          </p:cNvPr>
          <p:cNvSpPr>
            <a:spLocks noGrp="1"/>
          </p:cNvSpPr>
          <p:nvPr>
            <p:ph type="body" sz="quarter" idx="36" hasCustomPrompt="1"/>
          </p:nvPr>
        </p:nvSpPr>
        <p:spPr>
          <a:xfrm>
            <a:off x="2449341" y="4490490"/>
            <a:ext cx="1666875" cy="827098"/>
          </a:xfrm>
          <a:prstGeom prst="rect">
            <a:avLst/>
          </a:prstGeom>
        </p:spPr>
        <p:txBody>
          <a:bodyPr/>
          <a:lstStyle>
            <a:lvl1pPr marL="0" indent="0" algn="ctr">
              <a:buNone/>
              <a:defRPr sz="1200">
                <a:solidFill>
                  <a:schemeClr val="tx2"/>
                </a:solidFill>
              </a:defRPr>
            </a:lvl1pPr>
            <a:lvl2pPr>
              <a:defRPr sz="1100"/>
            </a:lvl2pPr>
            <a:lvl3pPr>
              <a:defRPr sz="1100"/>
            </a:lvl3pPr>
            <a:lvl4pPr>
              <a:defRPr sz="1100"/>
            </a:lvl4pPr>
            <a:lvl5pPr>
              <a:defRPr sz="11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Your club values help you decide how you work towards your vision</a:t>
            </a:r>
          </a:p>
          <a:p>
            <a:pPr lvl="0"/>
            <a:endParaRPr lang="en-GB" dirty="0"/>
          </a:p>
        </p:txBody>
      </p:sp>
      <p:sp>
        <p:nvSpPr>
          <p:cNvPr id="38" name="Text Placeholder 2">
            <a:extLst>
              <a:ext uri="{FF2B5EF4-FFF2-40B4-BE49-F238E27FC236}">
                <a16:creationId xmlns:a16="http://schemas.microsoft.com/office/drawing/2014/main" id="{14F44892-910F-404C-9394-0926580542BA}"/>
              </a:ext>
            </a:extLst>
          </p:cNvPr>
          <p:cNvSpPr>
            <a:spLocks noGrp="1"/>
          </p:cNvSpPr>
          <p:nvPr>
            <p:ph type="body" sz="quarter" idx="37" hasCustomPrompt="1"/>
          </p:nvPr>
        </p:nvSpPr>
        <p:spPr>
          <a:xfrm>
            <a:off x="5800031" y="2732088"/>
            <a:ext cx="1666875" cy="1195387"/>
          </a:xfrm>
          <a:prstGeom prst="rect">
            <a:avLst/>
          </a:prstGeom>
        </p:spPr>
        <p:txBody>
          <a:bodyPr/>
          <a:lstStyle>
            <a:lvl1pPr marL="0" indent="0" algn="ctr">
              <a:buNone/>
              <a:defRPr sz="1200">
                <a:solidFill>
                  <a:schemeClr val="tx2"/>
                </a:solidFill>
              </a:defRPr>
            </a:lvl1pPr>
          </a:lstStyle>
          <a:p>
            <a:pPr marL="0" marR="0" lvl="0" indent="0" algn="ctr" defTabSz="91438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100" dirty="0">
                <a:solidFill>
                  <a:schemeClr val="bg2">
                    <a:lumMod val="10000"/>
                  </a:schemeClr>
                </a:solidFill>
              </a:rPr>
              <a:t>Add detail here. Think about your target audience, the impact you want to make, and how this helps your vision come to life.</a:t>
            </a:r>
          </a:p>
        </p:txBody>
      </p:sp>
      <p:sp>
        <p:nvSpPr>
          <p:cNvPr id="39" name="Text Placeholder 13">
            <a:extLst>
              <a:ext uri="{FF2B5EF4-FFF2-40B4-BE49-F238E27FC236}">
                <a16:creationId xmlns:a16="http://schemas.microsoft.com/office/drawing/2014/main" id="{D389C082-7A1B-4A26-B104-4A044F87660B}"/>
              </a:ext>
            </a:extLst>
          </p:cNvPr>
          <p:cNvSpPr>
            <a:spLocks noGrp="1"/>
          </p:cNvSpPr>
          <p:nvPr>
            <p:ph type="body" sz="quarter" idx="38" hasCustomPrompt="1"/>
          </p:nvPr>
        </p:nvSpPr>
        <p:spPr>
          <a:xfrm>
            <a:off x="5800031" y="4490490"/>
            <a:ext cx="1666875" cy="827098"/>
          </a:xfrm>
          <a:prstGeom prst="rect">
            <a:avLst/>
          </a:prstGeom>
        </p:spPr>
        <p:txBody>
          <a:bodyPr/>
          <a:lstStyle>
            <a:lvl1pPr marL="0" indent="0" algn="ctr">
              <a:buNone/>
              <a:defRPr sz="1200">
                <a:solidFill>
                  <a:schemeClr val="tx2"/>
                </a:solidFill>
              </a:defRPr>
            </a:lvl1pPr>
            <a:lvl2pPr>
              <a:defRPr sz="1100"/>
            </a:lvl2pPr>
            <a:lvl3pPr>
              <a:defRPr sz="1100"/>
            </a:lvl3pPr>
            <a:lvl4pPr>
              <a:defRPr sz="1100"/>
            </a:lvl4pPr>
            <a:lvl5pPr>
              <a:defRPr sz="11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Your club values help you decide how you work towards your vision</a:t>
            </a:r>
          </a:p>
          <a:p>
            <a:pPr lvl="0"/>
            <a:endParaRPr lang="en-GB" dirty="0"/>
          </a:p>
        </p:txBody>
      </p:sp>
      <p:sp>
        <p:nvSpPr>
          <p:cNvPr id="40" name="Text Placeholder 2">
            <a:extLst>
              <a:ext uri="{FF2B5EF4-FFF2-40B4-BE49-F238E27FC236}">
                <a16:creationId xmlns:a16="http://schemas.microsoft.com/office/drawing/2014/main" id="{BC40FD3A-650B-4165-B4A8-A64EEC46AC88}"/>
              </a:ext>
            </a:extLst>
          </p:cNvPr>
          <p:cNvSpPr>
            <a:spLocks noGrp="1"/>
          </p:cNvSpPr>
          <p:nvPr>
            <p:ph type="body" sz="quarter" idx="39" hasCustomPrompt="1"/>
          </p:nvPr>
        </p:nvSpPr>
        <p:spPr>
          <a:xfrm>
            <a:off x="7832665" y="2732088"/>
            <a:ext cx="1666875" cy="1195387"/>
          </a:xfrm>
          <a:prstGeom prst="rect">
            <a:avLst/>
          </a:prstGeom>
        </p:spPr>
        <p:txBody>
          <a:bodyPr/>
          <a:lstStyle>
            <a:lvl1pPr marL="0" indent="0" algn="ctr">
              <a:buNone/>
              <a:defRPr sz="1200">
                <a:solidFill>
                  <a:schemeClr val="tx2"/>
                </a:solidFill>
              </a:defRPr>
            </a:lvl1pPr>
          </a:lstStyle>
          <a:p>
            <a:pPr marL="0" marR="0" lvl="0" indent="0" algn="ctr" defTabSz="91438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100" dirty="0">
                <a:solidFill>
                  <a:schemeClr val="bg2">
                    <a:lumMod val="10000"/>
                  </a:schemeClr>
                </a:solidFill>
              </a:rPr>
              <a:t>Add detail here. Think about your target audience, the impact you want to make, and how this helps your vision come to life.</a:t>
            </a:r>
          </a:p>
        </p:txBody>
      </p:sp>
      <p:sp>
        <p:nvSpPr>
          <p:cNvPr id="41" name="Text Placeholder 13">
            <a:extLst>
              <a:ext uri="{FF2B5EF4-FFF2-40B4-BE49-F238E27FC236}">
                <a16:creationId xmlns:a16="http://schemas.microsoft.com/office/drawing/2014/main" id="{FF2399D7-1DD4-4646-8D80-8E622161F9FF}"/>
              </a:ext>
            </a:extLst>
          </p:cNvPr>
          <p:cNvSpPr>
            <a:spLocks noGrp="1"/>
          </p:cNvSpPr>
          <p:nvPr>
            <p:ph type="body" sz="quarter" idx="40" hasCustomPrompt="1"/>
          </p:nvPr>
        </p:nvSpPr>
        <p:spPr>
          <a:xfrm>
            <a:off x="7832665" y="4490490"/>
            <a:ext cx="1666875" cy="827098"/>
          </a:xfrm>
          <a:prstGeom prst="rect">
            <a:avLst/>
          </a:prstGeom>
        </p:spPr>
        <p:txBody>
          <a:bodyPr/>
          <a:lstStyle>
            <a:lvl1pPr marL="0" indent="0" algn="ctr">
              <a:buNone/>
              <a:defRPr sz="1200">
                <a:solidFill>
                  <a:schemeClr val="tx2"/>
                </a:solidFill>
              </a:defRPr>
            </a:lvl1pPr>
            <a:lvl2pPr>
              <a:defRPr sz="1100"/>
            </a:lvl2pPr>
            <a:lvl3pPr>
              <a:defRPr sz="1100"/>
            </a:lvl3pPr>
            <a:lvl4pPr>
              <a:defRPr sz="1100"/>
            </a:lvl4pPr>
            <a:lvl5pPr>
              <a:defRPr sz="11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Your club values help you decide how you work towards your vision</a:t>
            </a:r>
          </a:p>
          <a:p>
            <a:pPr lvl="0"/>
            <a:endParaRPr lang="en-GB" dirty="0"/>
          </a:p>
        </p:txBody>
      </p:sp>
      <p:pic>
        <p:nvPicPr>
          <p:cNvPr id="42" name="Picture 41" descr="Icon&#10;&#10;Description automatically generated">
            <a:extLst>
              <a:ext uri="{FF2B5EF4-FFF2-40B4-BE49-F238E27FC236}">
                <a16:creationId xmlns:a16="http://schemas.microsoft.com/office/drawing/2014/main" id="{57CA9B66-84C8-4186-A978-7CAA6FFDFA88}"/>
              </a:ext>
            </a:extLst>
          </p:cNvPr>
          <p:cNvPicPr>
            <a:picLocks noChangeAspect="1"/>
          </p:cNvPicPr>
          <p:nvPr userDrawn="1"/>
        </p:nvPicPr>
        <p:blipFill>
          <a:blip r:embed="rId4"/>
          <a:stretch>
            <a:fillRect/>
          </a:stretch>
        </p:blipFill>
        <p:spPr>
          <a:xfrm>
            <a:off x="8979907" y="317310"/>
            <a:ext cx="618304" cy="618304"/>
          </a:xfrm>
          <a:prstGeom prst="rect">
            <a:avLst/>
          </a:prstGeom>
        </p:spPr>
      </p:pic>
      <p:pic>
        <p:nvPicPr>
          <p:cNvPr id="3" name="Picture 2" descr="Timeline&#10;&#10;Description automatically generated">
            <a:extLst>
              <a:ext uri="{FF2B5EF4-FFF2-40B4-BE49-F238E27FC236}">
                <a16:creationId xmlns:a16="http://schemas.microsoft.com/office/drawing/2014/main" id="{C33A6CBA-BC03-4733-A1C9-0F95FCC895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0296" b="85827"/>
          <a:stretch/>
        </p:blipFill>
        <p:spPr>
          <a:xfrm>
            <a:off x="0" y="0"/>
            <a:ext cx="5669280" cy="971968"/>
          </a:xfrm>
          <a:prstGeom prst="rect">
            <a:avLst/>
          </a:prstGeom>
        </p:spPr>
      </p:pic>
    </p:spTree>
    <p:extLst>
      <p:ext uri="{BB962C8B-B14F-4D97-AF65-F5344CB8AC3E}">
        <p14:creationId xmlns:p14="http://schemas.microsoft.com/office/powerpoint/2010/main" val="20093896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3524668B-3944-42E7-AE5D-B3709CBFC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127" b="23031"/>
          <a:stretch/>
        </p:blipFill>
        <p:spPr>
          <a:xfrm>
            <a:off x="0" y="1037491"/>
            <a:ext cx="9906000" cy="4424347"/>
          </a:xfrm>
          <a:prstGeom prst="rect">
            <a:avLst/>
          </a:prstGeom>
        </p:spPr>
      </p:pic>
      <p:pic>
        <p:nvPicPr>
          <p:cNvPr id="13" name="Picture 12" descr="Shape&#10;&#10;Description automatically generated">
            <a:extLst>
              <a:ext uri="{FF2B5EF4-FFF2-40B4-BE49-F238E27FC236}">
                <a16:creationId xmlns:a16="http://schemas.microsoft.com/office/drawing/2014/main" id="{53B50647-9F3E-45A4-8DF9-6FDD3C1334D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11FFCE7A-8C33-4E63-891E-D30B1176234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25062" b="84872"/>
          <a:stretch/>
        </p:blipFill>
        <p:spPr>
          <a:xfrm>
            <a:off x="0" y="0"/>
            <a:ext cx="7115908" cy="1037492"/>
          </a:xfrm>
          <a:prstGeom prst="rect">
            <a:avLst/>
          </a:prstGeom>
        </p:spPr>
      </p:pic>
      <p:pic>
        <p:nvPicPr>
          <p:cNvPr id="6" name="Picture 5">
            <a:extLst>
              <a:ext uri="{FF2B5EF4-FFF2-40B4-BE49-F238E27FC236}">
                <a16:creationId xmlns:a16="http://schemas.microsoft.com/office/drawing/2014/main" id="{1FB4D301-DDE1-44E0-B996-AD2C2D69B3A5}"/>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8979940" y="311118"/>
            <a:ext cx="618307" cy="645024"/>
          </a:xfrm>
          <a:prstGeom prst="rect">
            <a:avLst/>
          </a:prstGeom>
        </p:spPr>
      </p:pic>
      <p:sp>
        <p:nvSpPr>
          <p:cNvPr id="9" name="Text Placeholder 9">
            <a:extLst>
              <a:ext uri="{FF2B5EF4-FFF2-40B4-BE49-F238E27FC236}">
                <a16:creationId xmlns:a16="http://schemas.microsoft.com/office/drawing/2014/main" id="{D8A04B92-9900-4CB8-A3F3-9C6975183DCD}"/>
              </a:ext>
            </a:extLst>
          </p:cNvPr>
          <p:cNvSpPr>
            <a:spLocks noGrp="1"/>
          </p:cNvSpPr>
          <p:nvPr>
            <p:ph type="body" sz="quarter" idx="11"/>
          </p:nvPr>
        </p:nvSpPr>
        <p:spPr>
          <a:xfrm>
            <a:off x="1205345" y="2570842"/>
            <a:ext cx="8392901" cy="661531"/>
          </a:xfrm>
        </p:spPr>
        <p:txBody>
          <a:bodyPr>
            <a:normAutofit/>
          </a:bodyPr>
          <a:lstStyle>
            <a:lvl1pPr>
              <a:defRPr sz="1200">
                <a:solidFill>
                  <a:schemeClr val="tx2"/>
                </a:solidFill>
              </a:defRPr>
            </a:lvl1pPr>
          </a:lstStyle>
          <a:p>
            <a:pPr lvl="0"/>
            <a:r>
              <a:rPr lang="en-US" dirty="0"/>
              <a:t>Click to edit Master text styles</a:t>
            </a:r>
            <a:endParaRPr lang="en-GB" dirty="0"/>
          </a:p>
        </p:txBody>
      </p:sp>
      <p:sp>
        <p:nvSpPr>
          <p:cNvPr id="10" name="Text Placeholder 9">
            <a:extLst>
              <a:ext uri="{FF2B5EF4-FFF2-40B4-BE49-F238E27FC236}">
                <a16:creationId xmlns:a16="http://schemas.microsoft.com/office/drawing/2014/main" id="{1C3AAC74-A7D8-4971-90B3-CC57E19F0F13}"/>
              </a:ext>
            </a:extLst>
          </p:cNvPr>
          <p:cNvSpPr>
            <a:spLocks noGrp="1"/>
          </p:cNvSpPr>
          <p:nvPr>
            <p:ph type="body" sz="quarter" idx="12"/>
          </p:nvPr>
        </p:nvSpPr>
        <p:spPr>
          <a:xfrm>
            <a:off x="1205345" y="3491759"/>
            <a:ext cx="8392901" cy="661531"/>
          </a:xfrm>
        </p:spPr>
        <p:txBody>
          <a:bodyPr>
            <a:normAutofit/>
          </a:bodyPr>
          <a:lstStyle>
            <a:lvl1pPr>
              <a:defRPr sz="1200">
                <a:solidFill>
                  <a:schemeClr val="tx2"/>
                </a:solidFill>
              </a:defRPr>
            </a:lvl1pPr>
          </a:lstStyle>
          <a:p>
            <a:pPr lvl="0"/>
            <a:r>
              <a:rPr lang="en-US" dirty="0"/>
              <a:t>Click to edit Master text styles</a:t>
            </a:r>
            <a:endParaRPr lang="en-GB" dirty="0"/>
          </a:p>
        </p:txBody>
      </p:sp>
      <p:sp>
        <p:nvSpPr>
          <p:cNvPr id="11" name="Text Placeholder 9">
            <a:extLst>
              <a:ext uri="{FF2B5EF4-FFF2-40B4-BE49-F238E27FC236}">
                <a16:creationId xmlns:a16="http://schemas.microsoft.com/office/drawing/2014/main" id="{E4C91D7F-6B4F-4C51-BCFE-9D6340AE1583}"/>
              </a:ext>
            </a:extLst>
          </p:cNvPr>
          <p:cNvSpPr>
            <a:spLocks noGrp="1"/>
          </p:cNvSpPr>
          <p:nvPr>
            <p:ph type="body" sz="quarter" idx="13"/>
          </p:nvPr>
        </p:nvSpPr>
        <p:spPr>
          <a:xfrm>
            <a:off x="1205345" y="4412826"/>
            <a:ext cx="8392901" cy="661531"/>
          </a:xfrm>
        </p:spPr>
        <p:txBody>
          <a:bodyPr>
            <a:normAutofit/>
          </a:bodyPr>
          <a:lstStyle>
            <a:lvl1pPr>
              <a:defRPr sz="1200">
                <a:solidFill>
                  <a:schemeClr val="tx2"/>
                </a:solidFill>
              </a:defRPr>
            </a:lvl1pPr>
          </a:lstStyle>
          <a:p>
            <a:pPr lvl="0"/>
            <a:r>
              <a:rPr lang="en-US" dirty="0"/>
              <a:t>Click to edit Master text styles</a:t>
            </a:r>
            <a:endParaRPr lang="en-GB" dirty="0"/>
          </a:p>
        </p:txBody>
      </p:sp>
      <p:sp>
        <p:nvSpPr>
          <p:cNvPr id="12" name="Text Placeholder 9">
            <a:extLst>
              <a:ext uri="{FF2B5EF4-FFF2-40B4-BE49-F238E27FC236}">
                <a16:creationId xmlns:a16="http://schemas.microsoft.com/office/drawing/2014/main" id="{352DBB3C-8585-45C5-8760-855188E28047}"/>
              </a:ext>
            </a:extLst>
          </p:cNvPr>
          <p:cNvSpPr>
            <a:spLocks noGrp="1"/>
          </p:cNvSpPr>
          <p:nvPr>
            <p:ph type="body" sz="quarter" idx="14"/>
          </p:nvPr>
        </p:nvSpPr>
        <p:spPr>
          <a:xfrm>
            <a:off x="1205344" y="5365195"/>
            <a:ext cx="8392901" cy="661531"/>
          </a:xfrm>
        </p:spPr>
        <p:txBody>
          <a:bodyPr>
            <a:normAutofit/>
          </a:bodyPr>
          <a:lstStyle>
            <a:lvl1pPr>
              <a:defRPr sz="1200">
                <a:solidFill>
                  <a:schemeClr val="tx2"/>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3217403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F85D2E6C-CA2A-4ABF-8E46-D705AC23F2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127" b="23983"/>
          <a:stretch/>
        </p:blipFill>
        <p:spPr>
          <a:xfrm>
            <a:off x="0" y="1037491"/>
            <a:ext cx="9906000" cy="4356211"/>
          </a:xfrm>
          <a:prstGeom prst="rect">
            <a:avLst/>
          </a:prstGeom>
        </p:spPr>
      </p:pic>
      <p:pic>
        <p:nvPicPr>
          <p:cNvPr id="12" name="Picture 11" descr="Shape&#10;&#10;Description automatically generated">
            <a:extLst>
              <a:ext uri="{FF2B5EF4-FFF2-40B4-BE49-F238E27FC236}">
                <a16:creationId xmlns:a16="http://schemas.microsoft.com/office/drawing/2014/main" id="{E97162A2-3F93-49BB-AE70-E1EDE25E48B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B026F72D-3D17-42B9-8F33-24DDD0F60F1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25062" b="84872"/>
          <a:stretch/>
        </p:blipFill>
        <p:spPr>
          <a:xfrm>
            <a:off x="0" y="0"/>
            <a:ext cx="7115908" cy="1037492"/>
          </a:xfrm>
          <a:prstGeom prst="rect">
            <a:avLst/>
          </a:prstGeom>
        </p:spPr>
      </p:pic>
      <p:pic>
        <p:nvPicPr>
          <p:cNvPr id="5" name="Picture 4">
            <a:extLst>
              <a:ext uri="{FF2B5EF4-FFF2-40B4-BE49-F238E27FC236}">
                <a16:creationId xmlns:a16="http://schemas.microsoft.com/office/drawing/2014/main" id="{93F36C0C-FD7D-4BF8-903A-880F8AB40C78}"/>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8979940" y="311118"/>
            <a:ext cx="618307" cy="645024"/>
          </a:xfrm>
          <a:prstGeom prst="rect">
            <a:avLst/>
          </a:prstGeom>
        </p:spPr>
      </p:pic>
      <p:sp>
        <p:nvSpPr>
          <p:cNvPr id="13" name="Text Placeholder 9">
            <a:extLst>
              <a:ext uri="{FF2B5EF4-FFF2-40B4-BE49-F238E27FC236}">
                <a16:creationId xmlns:a16="http://schemas.microsoft.com/office/drawing/2014/main" id="{41507EC3-94EC-4D65-8F15-75752CE12540}"/>
              </a:ext>
            </a:extLst>
          </p:cNvPr>
          <p:cNvSpPr>
            <a:spLocks noGrp="1"/>
          </p:cNvSpPr>
          <p:nvPr>
            <p:ph type="body" sz="quarter" idx="11"/>
          </p:nvPr>
        </p:nvSpPr>
        <p:spPr>
          <a:xfrm>
            <a:off x="1205345" y="2570842"/>
            <a:ext cx="8392901" cy="661531"/>
          </a:xfrm>
        </p:spPr>
        <p:txBody>
          <a:bodyPr>
            <a:normAutofit/>
          </a:bodyPr>
          <a:lstStyle>
            <a:lvl1pPr>
              <a:defRPr sz="1200">
                <a:solidFill>
                  <a:schemeClr val="tx2"/>
                </a:solidFill>
              </a:defRPr>
            </a:lvl1pPr>
          </a:lstStyle>
          <a:p>
            <a:pPr lvl="0"/>
            <a:r>
              <a:rPr lang="en-US" dirty="0"/>
              <a:t>Click to edit Master text styles</a:t>
            </a:r>
            <a:endParaRPr lang="en-GB" dirty="0"/>
          </a:p>
        </p:txBody>
      </p:sp>
      <p:sp>
        <p:nvSpPr>
          <p:cNvPr id="14" name="Text Placeholder 9">
            <a:extLst>
              <a:ext uri="{FF2B5EF4-FFF2-40B4-BE49-F238E27FC236}">
                <a16:creationId xmlns:a16="http://schemas.microsoft.com/office/drawing/2014/main" id="{9F398674-3BED-42E5-99A3-4992D3998719}"/>
              </a:ext>
            </a:extLst>
          </p:cNvPr>
          <p:cNvSpPr>
            <a:spLocks noGrp="1"/>
          </p:cNvSpPr>
          <p:nvPr>
            <p:ph type="body" sz="quarter" idx="12"/>
          </p:nvPr>
        </p:nvSpPr>
        <p:spPr>
          <a:xfrm>
            <a:off x="1205345" y="3491759"/>
            <a:ext cx="8392901" cy="661531"/>
          </a:xfrm>
        </p:spPr>
        <p:txBody>
          <a:bodyPr>
            <a:normAutofit/>
          </a:bodyPr>
          <a:lstStyle>
            <a:lvl1pPr>
              <a:defRPr sz="1200">
                <a:solidFill>
                  <a:schemeClr val="tx2"/>
                </a:solidFill>
              </a:defRPr>
            </a:lvl1pPr>
          </a:lstStyle>
          <a:p>
            <a:pPr lvl="0"/>
            <a:r>
              <a:rPr lang="en-US" dirty="0"/>
              <a:t>Click to edit Master text styles</a:t>
            </a:r>
            <a:endParaRPr lang="en-GB" dirty="0"/>
          </a:p>
        </p:txBody>
      </p:sp>
      <p:sp>
        <p:nvSpPr>
          <p:cNvPr id="15" name="Text Placeholder 9">
            <a:extLst>
              <a:ext uri="{FF2B5EF4-FFF2-40B4-BE49-F238E27FC236}">
                <a16:creationId xmlns:a16="http://schemas.microsoft.com/office/drawing/2014/main" id="{12818DE6-350D-498D-AB3C-C7A4FCAD4EE8}"/>
              </a:ext>
            </a:extLst>
          </p:cNvPr>
          <p:cNvSpPr>
            <a:spLocks noGrp="1"/>
          </p:cNvSpPr>
          <p:nvPr>
            <p:ph type="body" sz="quarter" idx="13"/>
          </p:nvPr>
        </p:nvSpPr>
        <p:spPr>
          <a:xfrm>
            <a:off x="1205345" y="4412826"/>
            <a:ext cx="8392901" cy="661531"/>
          </a:xfrm>
        </p:spPr>
        <p:txBody>
          <a:bodyPr>
            <a:normAutofit/>
          </a:bodyPr>
          <a:lstStyle>
            <a:lvl1pPr>
              <a:defRPr sz="1200">
                <a:solidFill>
                  <a:schemeClr val="tx2"/>
                </a:solidFill>
              </a:defRPr>
            </a:lvl1pPr>
          </a:lstStyle>
          <a:p>
            <a:pPr lvl="0"/>
            <a:r>
              <a:rPr lang="en-US" dirty="0"/>
              <a:t>Click to edit Master text styles</a:t>
            </a:r>
            <a:endParaRPr lang="en-GB" dirty="0"/>
          </a:p>
        </p:txBody>
      </p:sp>
      <p:sp>
        <p:nvSpPr>
          <p:cNvPr id="16" name="Text Placeholder 9">
            <a:extLst>
              <a:ext uri="{FF2B5EF4-FFF2-40B4-BE49-F238E27FC236}">
                <a16:creationId xmlns:a16="http://schemas.microsoft.com/office/drawing/2014/main" id="{1C9EF410-B8B7-4D17-A49D-77232FF83179}"/>
              </a:ext>
            </a:extLst>
          </p:cNvPr>
          <p:cNvSpPr>
            <a:spLocks noGrp="1"/>
          </p:cNvSpPr>
          <p:nvPr>
            <p:ph type="body" sz="quarter" idx="14"/>
          </p:nvPr>
        </p:nvSpPr>
        <p:spPr>
          <a:xfrm>
            <a:off x="1205344" y="5365195"/>
            <a:ext cx="8392901" cy="661531"/>
          </a:xfrm>
        </p:spPr>
        <p:txBody>
          <a:bodyPr>
            <a:normAutofit/>
          </a:bodyPr>
          <a:lstStyle>
            <a:lvl1pPr>
              <a:defRPr sz="1200">
                <a:solidFill>
                  <a:schemeClr val="tx2"/>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41765741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D4A59A92-EE34-4EB2-859D-C0352B3311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932" b="22326"/>
          <a:stretch/>
        </p:blipFill>
        <p:spPr>
          <a:xfrm>
            <a:off x="0" y="1092530"/>
            <a:ext cx="9906000" cy="4417318"/>
          </a:xfrm>
          <a:prstGeom prst="rect">
            <a:avLst/>
          </a:prstGeom>
        </p:spPr>
      </p:pic>
      <p:pic>
        <p:nvPicPr>
          <p:cNvPr id="12" name="Picture 11" descr="Shape&#10;&#10;Description automatically generated">
            <a:extLst>
              <a:ext uri="{FF2B5EF4-FFF2-40B4-BE49-F238E27FC236}">
                <a16:creationId xmlns:a16="http://schemas.microsoft.com/office/drawing/2014/main" id="{70E11978-846A-4019-9B1D-C9EFCF31353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17C31E5B-B8AE-4F16-857F-4E583AADF95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25062" b="84872"/>
          <a:stretch/>
        </p:blipFill>
        <p:spPr>
          <a:xfrm>
            <a:off x="0" y="0"/>
            <a:ext cx="7115908" cy="1037492"/>
          </a:xfrm>
          <a:prstGeom prst="rect">
            <a:avLst/>
          </a:prstGeom>
        </p:spPr>
      </p:pic>
      <p:pic>
        <p:nvPicPr>
          <p:cNvPr id="5" name="Picture 4">
            <a:extLst>
              <a:ext uri="{FF2B5EF4-FFF2-40B4-BE49-F238E27FC236}">
                <a16:creationId xmlns:a16="http://schemas.microsoft.com/office/drawing/2014/main" id="{B8C35B83-D6F6-43E1-9DDA-9D00208A904B}"/>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8979940" y="311118"/>
            <a:ext cx="618307" cy="645024"/>
          </a:xfrm>
          <a:prstGeom prst="rect">
            <a:avLst/>
          </a:prstGeom>
        </p:spPr>
      </p:pic>
      <p:sp>
        <p:nvSpPr>
          <p:cNvPr id="13" name="Text Placeholder 9">
            <a:extLst>
              <a:ext uri="{FF2B5EF4-FFF2-40B4-BE49-F238E27FC236}">
                <a16:creationId xmlns:a16="http://schemas.microsoft.com/office/drawing/2014/main" id="{13FB4D14-46AB-41A0-8E42-6BFC03FDAC30}"/>
              </a:ext>
            </a:extLst>
          </p:cNvPr>
          <p:cNvSpPr>
            <a:spLocks noGrp="1"/>
          </p:cNvSpPr>
          <p:nvPr>
            <p:ph type="body" sz="quarter" idx="11"/>
          </p:nvPr>
        </p:nvSpPr>
        <p:spPr>
          <a:xfrm>
            <a:off x="1205345" y="2570842"/>
            <a:ext cx="8392901" cy="661531"/>
          </a:xfrm>
        </p:spPr>
        <p:txBody>
          <a:bodyPr>
            <a:normAutofit/>
          </a:bodyPr>
          <a:lstStyle>
            <a:lvl1pPr>
              <a:defRPr sz="1200">
                <a:solidFill>
                  <a:schemeClr val="tx2"/>
                </a:solidFill>
              </a:defRPr>
            </a:lvl1pPr>
          </a:lstStyle>
          <a:p>
            <a:pPr lvl="0"/>
            <a:r>
              <a:rPr lang="en-US" dirty="0"/>
              <a:t>Click to edit Master text styles</a:t>
            </a:r>
            <a:endParaRPr lang="en-GB" dirty="0"/>
          </a:p>
        </p:txBody>
      </p:sp>
      <p:sp>
        <p:nvSpPr>
          <p:cNvPr id="14" name="Text Placeholder 9">
            <a:extLst>
              <a:ext uri="{FF2B5EF4-FFF2-40B4-BE49-F238E27FC236}">
                <a16:creationId xmlns:a16="http://schemas.microsoft.com/office/drawing/2014/main" id="{05106CE2-C462-429B-929D-DDAF10F96D0E}"/>
              </a:ext>
            </a:extLst>
          </p:cNvPr>
          <p:cNvSpPr>
            <a:spLocks noGrp="1"/>
          </p:cNvSpPr>
          <p:nvPr>
            <p:ph type="body" sz="quarter" idx="12"/>
          </p:nvPr>
        </p:nvSpPr>
        <p:spPr>
          <a:xfrm>
            <a:off x="1205345" y="3491759"/>
            <a:ext cx="8392901" cy="661531"/>
          </a:xfrm>
        </p:spPr>
        <p:txBody>
          <a:bodyPr>
            <a:normAutofit/>
          </a:bodyPr>
          <a:lstStyle>
            <a:lvl1pPr>
              <a:defRPr sz="1200">
                <a:solidFill>
                  <a:schemeClr val="tx2"/>
                </a:solidFill>
              </a:defRPr>
            </a:lvl1pPr>
          </a:lstStyle>
          <a:p>
            <a:pPr lvl="0"/>
            <a:r>
              <a:rPr lang="en-US" dirty="0"/>
              <a:t>Click to edit Master text styles</a:t>
            </a:r>
            <a:endParaRPr lang="en-GB" dirty="0"/>
          </a:p>
        </p:txBody>
      </p:sp>
      <p:sp>
        <p:nvSpPr>
          <p:cNvPr id="15" name="Text Placeholder 9">
            <a:extLst>
              <a:ext uri="{FF2B5EF4-FFF2-40B4-BE49-F238E27FC236}">
                <a16:creationId xmlns:a16="http://schemas.microsoft.com/office/drawing/2014/main" id="{40598B53-B259-477F-AAB4-DE31297B8E6E}"/>
              </a:ext>
            </a:extLst>
          </p:cNvPr>
          <p:cNvSpPr>
            <a:spLocks noGrp="1"/>
          </p:cNvSpPr>
          <p:nvPr>
            <p:ph type="body" sz="quarter" idx="13"/>
          </p:nvPr>
        </p:nvSpPr>
        <p:spPr>
          <a:xfrm>
            <a:off x="1205345" y="4412826"/>
            <a:ext cx="8392901" cy="661531"/>
          </a:xfrm>
        </p:spPr>
        <p:txBody>
          <a:bodyPr>
            <a:normAutofit/>
          </a:bodyPr>
          <a:lstStyle>
            <a:lvl1pPr>
              <a:defRPr sz="1200">
                <a:solidFill>
                  <a:schemeClr val="tx2"/>
                </a:solidFill>
              </a:defRPr>
            </a:lvl1pPr>
          </a:lstStyle>
          <a:p>
            <a:pPr lvl="0"/>
            <a:r>
              <a:rPr lang="en-US" dirty="0"/>
              <a:t>Click to edit Master text styles</a:t>
            </a:r>
            <a:endParaRPr lang="en-GB" dirty="0"/>
          </a:p>
        </p:txBody>
      </p:sp>
      <p:sp>
        <p:nvSpPr>
          <p:cNvPr id="16" name="Text Placeholder 9">
            <a:extLst>
              <a:ext uri="{FF2B5EF4-FFF2-40B4-BE49-F238E27FC236}">
                <a16:creationId xmlns:a16="http://schemas.microsoft.com/office/drawing/2014/main" id="{0AA84EE7-B420-4180-8406-D3AC584496BE}"/>
              </a:ext>
            </a:extLst>
          </p:cNvPr>
          <p:cNvSpPr>
            <a:spLocks noGrp="1"/>
          </p:cNvSpPr>
          <p:nvPr>
            <p:ph type="body" sz="quarter" idx="14"/>
          </p:nvPr>
        </p:nvSpPr>
        <p:spPr>
          <a:xfrm>
            <a:off x="1205344" y="5365195"/>
            <a:ext cx="8392901" cy="661531"/>
          </a:xfrm>
        </p:spPr>
        <p:txBody>
          <a:bodyPr>
            <a:normAutofit/>
          </a:bodyPr>
          <a:lstStyle>
            <a:lvl1pPr>
              <a:defRPr sz="1200">
                <a:solidFill>
                  <a:schemeClr val="tx2"/>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9623480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pic>
        <p:nvPicPr>
          <p:cNvPr id="9" name="Picture 8" descr="Shape, arrow&#10;&#10;Description automatically generated">
            <a:extLst>
              <a:ext uri="{FF2B5EF4-FFF2-40B4-BE49-F238E27FC236}">
                <a16:creationId xmlns:a16="http://schemas.microsoft.com/office/drawing/2014/main" id="{2CAA75AA-66E9-4EF4-BCC3-304A823901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69" y="0"/>
            <a:ext cx="9699607" cy="6858000"/>
          </a:xfrm>
          <a:prstGeom prst="rect">
            <a:avLst/>
          </a:prstGeom>
        </p:spPr>
      </p:pic>
      <p:pic>
        <p:nvPicPr>
          <p:cNvPr id="8" name="Picture 7">
            <a:extLst>
              <a:ext uri="{FF2B5EF4-FFF2-40B4-BE49-F238E27FC236}">
                <a16:creationId xmlns:a16="http://schemas.microsoft.com/office/drawing/2014/main" id="{68301574-48EA-41AD-AE33-BB02D491936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8076" b="52037"/>
          <a:stretch/>
        </p:blipFill>
        <p:spPr>
          <a:xfrm>
            <a:off x="0" y="0"/>
            <a:ext cx="5880100" cy="3289300"/>
          </a:xfrm>
          <a:prstGeom prst="rect">
            <a:avLst/>
          </a:prstGeom>
        </p:spPr>
      </p:pic>
      <p:pic>
        <p:nvPicPr>
          <p:cNvPr id="4" name="Picture 3">
            <a:extLst>
              <a:ext uri="{FF2B5EF4-FFF2-40B4-BE49-F238E27FC236}">
                <a16:creationId xmlns:a16="http://schemas.microsoft.com/office/drawing/2014/main" id="{DDC78897-DB2B-42A7-913E-BE2B2A23ACA0}"/>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8979940" y="311118"/>
            <a:ext cx="618307" cy="645024"/>
          </a:xfrm>
          <a:prstGeom prst="rect">
            <a:avLst/>
          </a:prstGeom>
        </p:spPr>
      </p:pic>
    </p:spTree>
    <p:extLst>
      <p:ext uri="{BB962C8B-B14F-4D97-AF65-F5344CB8AC3E}">
        <p14:creationId xmlns:p14="http://schemas.microsoft.com/office/powerpoint/2010/main" val="18643774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pic>
        <p:nvPicPr>
          <p:cNvPr id="8" name="Picture 7" descr="Graphical user interface, text, application, email&#10;&#10;Description automatically generated">
            <a:extLst>
              <a:ext uri="{FF2B5EF4-FFF2-40B4-BE49-F238E27FC236}">
                <a16:creationId xmlns:a16="http://schemas.microsoft.com/office/drawing/2014/main" id="{4442471D-F458-4B25-95E9-6C9E7EF0F3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501" b="18437"/>
          <a:stretch/>
        </p:blipFill>
        <p:spPr>
          <a:xfrm>
            <a:off x="0" y="1131606"/>
            <a:ext cx="9906000" cy="4654787"/>
          </a:xfrm>
          <a:prstGeom prst="rect">
            <a:avLst/>
          </a:prstGeom>
        </p:spPr>
      </p:pic>
      <p:pic>
        <p:nvPicPr>
          <p:cNvPr id="6" name="Picture 5" descr="Graphical user interface, text, application, email&#10;&#10;Description automatically generated">
            <a:extLst>
              <a:ext uri="{FF2B5EF4-FFF2-40B4-BE49-F238E27FC236}">
                <a16:creationId xmlns:a16="http://schemas.microsoft.com/office/drawing/2014/main" id="{6F7DC334-44A7-454A-83A1-1E9D756E53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089" b="85185"/>
          <a:stretch/>
        </p:blipFill>
        <p:spPr>
          <a:xfrm>
            <a:off x="0" y="0"/>
            <a:ext cx="7113319" cy="1016000"/>
          </a:xfrm>
          <a:prstGeom prst="rect">
            <a:avLst/>
          </a:prstGeom>
        </p:spPr>
      </p:pic>
      <p:pic>
        <p:nvPicPr>
          <p:cNvPr id="25" name="Picture 24" descr="Shape&#10;&#10;Description automatically generated">
            <a:extLst>
              <a:ext uri="{FF2B5EF4-FFF2-40B4-BE49-F238E27FC236}">
                <a16:creationId xmlns:a16="http://schemas.microsoft.com/office/drawing/2014/main" id="{A74AD998-A07E-4BAD-8C33-B7276FEF31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5" name="Picture 4" descr="Table&#10;&#10;Description automatically generated">
            <a:extLst>
              <a:ext uri="{FF2B5EF4-FFF2-40B4-BE49-F238E27FC236}">
                <a16:creationId xmlns:a16="http://schemas.microsoft.com/office/drawing/2014/main" id="{37CF59AB-708B-44F4-A2AA-E98FE313CE8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31456" b="85185"/>
          <a:stretch/>
        </p:blipFill>
        <p:spPr>
          <a:xfrm>
            <a:off x="0" y="0"/>
            <a:ext cx="6508750" cy="1016000"/>
          </a:xfrm>
          <a:prstGeom prst="rect">
            <a:avLst/>
          </a:prstGeom>
        </p:spPr>
      </p:pic>
      <p:sp>
        <p:nvSpPr>
          <p:cNvPr id="9" name="Text Placeholder 9">
            <a:extLst>
              <a:ext uri="{FF2B5EF4-FFF2-40B4-BE49-F238E27FC236}">
                <a16:creationId xmlns:a16="http://schemas.microsoft.com/office/drawing/2014/main" id="{20A8397F-FC33-4DC3-94A9-A62D4D4D79F8}"/>
              </a:ext>
            </a:extLst>
          </p:cNvPr>
          <p:cNvSpPr>
            <a:spLocks noGrp="1"/>
          </p:cNvSpPr>
          <p:nvPr>
            <p:ph type="body" sz="quarter" idx="11"/>
          </p:nvPr>
        </p:nvSpPr>
        <p:spPr>
          <a:xfrm>
            <a:off x="338447" y="2186118"/>
            <a:ext cx="9259799" cy="537448"/>
          </a:xfrm>
        </p:spPr>
        <p:txBody>
          <a:bodyPr>
            <a:normAutofit/>
          </a:bodyPr>
          <a:lstStyle>
            <a:lvl1pPr>
              <a:defRPr sz="1200">
                <a:solidFill>
                  <a:schemeClr val="tx2"/>
                </a:solidFill>
              </a:defRPr>
            </a:lvl1pPr>
          </a:lstStyle>
          <a:p>
            <a:pPr lvl="0"/>
            <a:r>
              <a:rPr lang="en-US" dirty="0"/>
              <a:t>Click to edit Master text styles</a:t>
            </a:r>
            <a:endParaRPr lang="en-GB" dirty="0"/>
          </a:p>
        </p:txBody>
      </p:sp>
      <p:pic>
        <p:nvPicPr>
          <p:cNvPr id="24" name="Picture 23">
            <a:extLst>
              <a:ext uri="{FF2B5EF4-FFF2-40B4-BE49-F238E27FC236}">
                <a16:creationId xmlns:a16="http://schemas.microsoft.com/office/drawing/2014/main" id="{CB0CC425-79DD-4CFA-9F5B-E70DE7325481}"/>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8979940" y="311118"/>
            <a:ext cx="618307" cy="645024"/>
          </a:xfrm>
          <a:prstGeom prst="rect">
            <a:avLst/>
          </a:prstGeom>
        </p:spPr>
      </p:pic>
      <p:sp>
        <p:nvSpPr>
          <p:cNvPr id="26" name="Text Placeholder 9">
            <a:extLst>
              <a:ext uri="{FF2B5EF4-FFF2-40B4-BE49-F238E27FC236}">
                <a16:creationId xmlns:a16="http://schemas.microsoft.com/office/drawing/2014/main" id="{6465A078-F0F2-46B1-936A-6882D1043AC1}"/>
              </a:ext>
            </a:extLst>
          </p:cNvPr>
          <p:cNvSpPr>
            <a:spLocks noGrp="1"/>
          </p:cNvSpPr>
          <p:nvPr>
            <p:ph type="body" sz="quarter" idx="12"/>
          </p:nvPr>
        </p:nvSpPr>
        <p:spPr>
          <a:xfrm>
            <a:off x="338447" y="3051672"/>
            <a:ext cx="9259799" cy="537448"/>
          </a:xfrm>
        </p:spPr>
        <p:txBody>
          <a:bodyPr>
            <a:normAutofit/>
          </a:bodyPr>
          <a:lstStyle>
            <a:lvl1pPr>
              <a:defRPr sz="1200">
                <a:solidFill>
                  <a:schemeClr val="tx2"/>
                </a:solidFill>
              </a:defRPr>
            </a:lvl1pPr>
          </a:lstStyle>
          <a:p>
            <a:pPr lvl="0"/>
            <a:r>
              <a:rPr lang="en-US" dirty="0"/>
              <a:t>Click to edit Master text styles</a:t>
            </a:r>
            <a:endParaRPr lang="en-GB" dirty="0"/>
          </a:p>
        </p:txBody>
      </p:sp>
      <p:sp>
        <p:nvSpPr>
          <p:cNvPr id="27" name="Text Placeholder 9">
            <a:extLst>
              <a:ext uri="{FF2B5EF4-FFF2-40B4-BE49-F238E27FC236}">
                <a16:creationId xmlns:a16="http://schemas.microsoft.com/office/drawing/2014/main" id="{539E3F0B-897F-4A09-9ECC-C4D23C9E7120}"/>
              </a:ext>
            </a:extLst>
          </p:cNvPr>
          <p:cNvSpPr>
            <a:spLocks noGrp="1"/>
          </p:cNvSpPr>
          <p:nvPr>
            <p:ph type="body" sz="quarter" idx="13"/>
          </p:nvPr>
        </p:nvSpPr>
        <p:spPr>
          <a:xfrm>
            <a:off x="338447" y="3953542"/>
            <a:ext cx="9259799" cy="537448"/>
          </a:xfrm>
        </p:spPr>
        <p:txBody>
          <a:bodyPr>
            <a:normAutofit/>
          </a:bodyPr>
          <a:lstStyle>
            <a:lvl1pPr>
              <a:defRPr sz="1200">
                <a:solidFill>
                  <a:schemeClr val="tx2"/>
                </a:solidFill>
              </a:defRPr>
            </a:lvl1pPr>
          </a:lstStyle>
          <a:p>
            <a:pPr lvl="0"/>
            <a:r>
              <a:rPr lang="en-US" dirty="0"/>
              <a:t>Click to edit Master text styles</a:t>
            </a:r>
            <a:endParaRPr lang="en-GB" dirty="0"/>
          </a:p>
        </p:txBody>
      </p:sp>
      <p:sp>
        <p:nvSpPr>
          <p:cNvPr id="28" name="Text Placeholder 9">
            <a:extLst>
              <a:ext uri="{FF2B5EF4-FFF2-40B4-BE49-F238E27FC236}">
                <a16:creationId xmlns:a16="http://schemas.microsoft.com/office/drawing/2014/main" id="{FC32E710-41F7-4C45-9AB2-C3EC4F81CC3E}"/>
              </a:ext>
            </a:extLst>
          </p:cNvPr>
          <p:cNvSpPr>
            <a:spLocks noGrp="1"/>
          </p:cNvSpPr>
          <p:nvPr>
            <p:ph type="body" sz="quarter" idx="14"/>
          </p:nvPr>
        </p:nvSpPr>
        <p:spPr>
          <a:xfrm>
            <a:off x="338446" y="4820236"/>
            <a:ext cx="9259799" cy="537448"/>
          </a:xfrm>
        </p:spPr>
        <p:txBody>
          <a:bodyPr>
            <a:normAutofit/>
          </a:bodyPr>
          <a:lstStyle>
            <a:lvl1pPr>
              <a:defRPr sz="1200">
                <a:solidFill>
                  <a:schemeClr val="tx2"/>
                </a:solidFill>
              </a:defRPr>
            </a:lvl1pPr>
          </a:lstStyle>
          <a:p>
            <a:pPr lvl="0"/>
            <a:r>
              <a:rPr lang="en-US" dirty="0"/>
              <a:t>Click to edit Master text styles</a:t>
            </a:r>
            <a:endParaRPr lang="en-GB" dirty="0"/>
          </a:p>
        </p:txBody>
      </p:sp>
      <p:sp>
        <p:nvSpPr>
          <p:cNvPr id="29" name="Text Placeholder 9">
            <a:extLst>
              <a:ext uri="{FF2B5EF4-FFF2-40B4-BE49-F238E27FC236}">
                <a16:creationId xmlns:a16="http://schemas.microsoft.com/office/drawing/2014/main" id="{C6922B36-2CAC-44CF-ACF0-D4B693BECE9D}"/>
              </a:ext>
            </a:extLst>
          </p:cNvPr>
          <p:cNvSpPr>
            <a:spLocks noGrp="1"/>
          </p:cNvSpPr>
          <p:nvPr>
            <p:ph type="body" sz="quarter" idx="15"/>
          </p:nvPr>
        </p:nvSpPr>
        <p:spPr>
          <a:xfrm>
            <a:off x="338445" y="5693133"/>
            <a:ext cx="9259799" cy="537448"/>
          </a:xfrm>
        </p:spPr>
        <p:txBody>
          <a:bodyPr>
            <a:normAutofit/>
          </a:bodyPr>
          <a:lstStyle>
            <a:lvl1pPr>
              <a:defRPr sz="1200">
                <a:solidFill>
                  <a:schemeClr val="tx2"/>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24878377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F482D3EE-CB1F-41BA-B41D-3C62D25B0C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501" b="19544"/>
          <a:stretch/>
        </p:blipFill>
        <p:spPr>
          <a:xfrm>
            <a:off x="0" y="1131606"/>
            <a:ext cx="9906000" cy="4575584"/>
          </a:xfrm>
          <a:prstGeom prst="rect">
            <a:avLst/>
          </a:prstGeom>
        </p:spPr>
      </p:pic>
      <p:pic>
        <p:nvPicPr>
          <p:cNvPr id="6" name="Picture 5" descr="Graphical user interface, text, application, email&#10;&#10;Description automatically generated">
            <a:extLst>
              <a:ext uri="{FF2B5EF4-FFF2-40B4-BE49-F238E27FC236}">
                <a16:creationId xmlns:a16="http://schemas.microsoft.com/office/drawing/2014/main" id="{6F7DC334-44A7-454A-83A1-1E9D756E5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25089" b="85185"/>
          <a:stretch/>
        </p:blipFill>
        <p:spPr>
          <a:xfrm>
            <a:off x="0" y="0"/>
            <a:ext cx="7113319" cy="1016000"/>
          </a:xfrm>
          <a:prstGeom prst="rect">
            <a:avLst/>
          </a:prstGeom>
        </p:spPr>
      </p:pic>
      <p:pic>
        <p:nvPicPr>
          <p:cNvPr id="25" name="Picture 24" descr="Shape&#10;&#10;Description automatically generated">
            <a:extLst>
              <a:ext uri="{FF2B5EF4-FFF2-40B4-BE49-F238E27FC236}">
                <a16:creationId xmlns:a16="http://schemas.microsoft.com/office/drawing/2014/main" id="{A74AD998-A07E-4BAD-8C33-B7276FEF315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5" name="Picture 4" descr="Table&#10;&#10;Description automatically generated">
            <a:extLst>
              <a:ext uri="{FF2B5EF4-FFF2-40B4-BE49-F238E27FC236}">
                <a16:creationId xmlns:a16="http://schemas.microsoft.com/office/drawing/2014/main" id="{37CF59AB-708B-44F4-A2AA-E98FE313CE8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1456" b="85185"/>
          <a:stretch/>
        </p:blipFill>
        <p:spPr>
          <a:xfrm>
            <a:off x="0" y="0"/>
            <a:ext cx="6508750" cy="1016000"/>
          </a:xfrm>
          <a:prstGeom prst="rect">
            <a:avLst/>
          </a:prstGeom>
        </p:spPr>
      </p:pic>
      <p:sp>
        <p:nvSpPr>
          <p:cNvPr id="9" name="Text Placeholder 9">
            <a:extLst>
              <a:ext uri="{FF2B5EF4-FFF2-40B4-BE49-F238E27FC236}">
                <a16:creationId xmlns:a16="http://schemas.microsoft.com/office/drawing/2014/main" id="{20A8397F-FC33-4DC3-94A9-A62D4D4D79F8}"/>
              </a:ext>
            </a:extLst>
          </p:cNvPr>
          <p:cNvSpPr>
            <a:spLocks noGrp="1"/>
          </p:cNvSpPr>
          <p:nvPr>
            <p:ph type="body" sz="quarter" idx="11"/>
          </p:nvPr>
        </p:nvSpPr>
        <p:spPr>
          <a:xfrm>
            <a:off x="338447" y="2186118"/>
            <a:ext cx="9259799" cy="537448"/>
          </a:xfrm>
        </p:spPr>
        <p:txBody>
          <a:bodyPr>
            <a:normAutofit/>
          </a:bodyPr>
          <a:lstStyle>
            <a:lvl1pPr>
              <a:defRPr sz="1200">
                <a:solidFill>
                  <a:schemeClr val="tx2"/>
                </a:solidFill>
              </a:defRPr>
            </a:lvl1pPr>
          </a:lstStyle>
          <a:p>
            <a:pPr lvl="0"/>
            <a:r>
              <a:rPr lang="en-US" dirty="0"/>
              <a:t>Click to edit Master text styles</a:t>
            </a:r>
            <a:endParaRPr lang="en-GB" dirty="0"/>
          </a:p>
        </p:txBody>
      </p:sp>
      <p:pic>
        <p:nvPicPr>
          <p:cNvPr id="24" name="Picture 23">
            <a:extLst>
              <a:ext uri="{FF2B5EF4-FFF2-40B4-BE49-F238E27FC236}">
                <a16:creationId xmlns:a16="http://schemas.microsoft.com/office/drawing/2014/main" id="{CB0CC425-79DD-4CFA-9F5B-E70DE7325481}"/>
              </a:ext>
            </a:extLst>
          </p:cNvPr>
          <p:cNvPicPr>
            <a:picLocks noChangeAspect="1"/>
          </p:cNvPicPr>
          <p:nvPr userDrawn="1"/>
        </p:nvPicPr>
        <p:blipFill>
          <a:blip r:embed="rId6">
            <a:extLst>
              <a:ext uri="{28A0092B-C50C-407E-A947-70E740481C1C}">
                <a14:useLocalDpi xmlns:a14="http://schemas.microsoft.com/office/drawing/2010/main"/>
              </a:ext>
            </a:extLst>
          </a:blip>
          <a:srcRect/>
          <a:stretch/>
        </p:blipFill>
        <p:spPr>
          <a:xfrm>
            <a:off x="8979940" y="311118"/>
            <a:ext cx="618307" cy="645024"/>
          </a:xfrm>
          <a:prstGeom prst="rect">
            <a:avLst/>
          </a:prstGeom>
        </p:spPr>
      </p:pic>
      <p:sp>
        <p:nvSpPr>
          <p:cNvPr id="26" name="Text Placeholder 9">
            <a:extLst>
              <a:ext uri="{FF2B5EF4-FFF2-40B4-BE49-F238E27FC236}">
                <a16:creationId xmlns:a16="http://schemas.microsoft.com/office/drawing/2014/main" id="{6465A078-F0F2-46B1-936A-6882D1043AC1}"/>
              </a:ext>
            </a:extLst>
          </p:cNvPr>
          <p:cNvSpPr>
            <a:spLocks noGrp="1"/>
          </p:cNvSpPr>
          <p:nvPr>
            <p:ph type="body" sz="quarter" idx="12"/>
          </p:nvPr>
        </p:nvSpPr>
        <p:spPr>
          <a:xfrm>
            <a:off x="338447" y="3051672"/>
            <a:ext cx="9259799" cy="537448"/>
          </a:xfrm>
        </p:spPr>
        <p:txBody>
          <a:bodyPr>
            <a:normAutofit/>
          </a:bodyPr>
          <a:lstStyle>
            <a:lvl1pPr>
              <a:defRPr sz="1200">
                <a:solidFill>
                  <a:schemeClr val="tx2"/>
                </a:solidFill>
              </a:defRPr>
            </a:lvl1pPr>
          </a:lstStyle>
          <a:p>
            <a:pPr lvl="0"/>
            <a:r>
              <a:rPr lang="en-US" dirty="0"/>
              <a:t>Click to edit Master text styles</a:t>
            </a:r>
            <a:endParaRPr lang="en-GB" dirty="0"/>
          </a:p>
        </p:txBody>
      </p:sp>
      <p:sp>
        <p:nvSpPr>
          <p:cNvPr id="27" name="Text Placeholder 9">
            <a:extLst>
              <a:ext uri="{FF2B5EF4-FFF2-40B4-BE49-F238E27FC236}">
                <a16:creationId xmlns:a16="http://schemas.microsoft.com/office/drawing/2014/main" id="{539E3F0B-897F-4A09-9ECC-C4D23C9E7120}"/>
              </a:ext>
            </a:extLst>
          </p:cNvPr>
          <p:cNvSpPr>
            <a:spLocks noGrp="1"/>
          </p:cNvSpPr>
          <p:nvPr>
            <p:ph type="body" sz="quarter" idx="13"/>
          </p:nvPr>
        </p:nvSpPr>
        <p:spPr>
          <a:xfrm>
            <a:off x="338447" y="3953542"/>
            <a:ext cx="9259799" cy="537448"/>
          </a:xfrm>
        </p:spPr>
        <p:txBody>
          <a:bodyPr>
            <a:normAutofit/>
          </a:bodyPr>
          <a:lstStyle>
            <a:lvl1pPr>
              <a:defRPr sz="1200">
                <a:solidFill>
                  <a:schemeClr val="tx2"/>
                </a:solidFill>
              </a:defRPr>
            </a:lvl1pPr>
          </a:lstStyle>
          <a:p>
            <a:pPr lvl="0"/>
            <a:r>
              <a:rPr lang="en-US" dirty="0"/>
              <a:t>Click to edit Master text styles</a:t>
            </a:r>
            <a:endParaRPr lang="en-GB" dirty="0"/>
          </a:p>
        </p:txBody>
      </p:sp>
      <p:sp>
        <p:nvSpPr>
          <p:cNvPr id="28" name="Text Placeholder 9">
            <a:extLst>
              <a:ext uri="{FF2B5EF4-FFF2-40B4-BE49-F238E27FC236}">
                <a16:creationId xmlns:a16="http://schemas.microsoft.com/office/drawing/2014/main" id="{FC32E710-41F7-4C45-9AB2-C3EC4F81CC3E}"/>
              </a:ext>
            </a:extLst>
          </p:cNvPr>
          <p:cNvSpPr>
            <a:spLocks noGrp="1"/>
          </p:cNvSpPr>
          <p:nvPr>
            <p:ph type="body" sz="quarter" idx="14"/>
          </p:nvPr>
        </p:nvSpPr>
        <p:spPr>
          <a:xfrm>
            <a:off x="338446" y="4820236"/>
            <a:ext cx="9259799" cy="537448"/>
          </a:xfrm>
        </p:spPr>
        <p:txBody>
          <a:bodyPr>
            <a:normAutofit/>
          </a:bodyPr>
          <a:lstStyle>
            <a:lvl1pPr>
              <a:defRPr sz="1200">
                <a:solidFill>
                  <a:schemeClr val="tx2"/>
                </a:solidFill>
              </a:defRPr>
            </a:lvl1pPr>
          </a:lstStyle>
          <a:p>
            <a:pPr lvl="0"/>
            <a:r>
              <a:rPr lang="en-US" dirty="0"/>
              <a:t>Click to edit Master text styles</a:t>
            </a:r>
            <a:endParaRPr lang="en-GB" dirty="0"/>
          </a:p>
        </p:txBody>
      </p:sp>
      <p:sp>
        <p:nvSpPr>
          <p:cNvPr id="29" name="Text Placeholder 9">
            <a:extLst>
              <a:ext uri="{FF2B5EF4-FFF2-40B4-BE49-F238E27FC236}">
                <a16:creationId xmlns:a16="http://schemas.microsoft.com/office/drawing/2014/main" id="{C6922B36-2CAC-44CF-ACF0-D4B693BECE9D}"/>
              </a:ext>
            </a:extLst>
          </p:cNvPr>
          <p:cNvSpPr>
            <a:spLocks noGrp="1"/>
          </p:cNvSpPr>
          <p:nvPr>
            <p:ph type="body" sz="quarter" idx="15"/>
          </p:nvPr>
        </p:nvSpPr>
        <p:spPr>
          <a:xfrm>
            <a:off x="338445" y="5693133"/>
            <a:ext cx="9259799" cy="537448"/>
          </a:xfrm>
        </p:spPr>
        <p:txBody>
          <a:bodyPr>
            <a:normAutofit/>
          </a:bodyPr>
          <a:lstStyle>
            <a:lvl1pPr>
              <a:defRPr sz="1200">
                <a:solidFill>
                  <a:schemeClr val="tx2"/>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29025205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76_Custom Layout">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A6BABE69-6D44-4EBE-A2DF-9FB43BEF5C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815" b="18563"/>
          <a:stretch/>
        </p:blipFill>
        <p:spPr>
          <a:xfrm>
            <a:off x="0" y="1016000"/>
            <a:ext cx="9906000" cy="4766372"/>
          </a:xfrm>
          <a:prstGeom prst="rect">
            <a:avLst/>
          </a:prstGeom>
        </p:spPr>
      </p:pic>
      <p:pic>
        <p:nvPicPr>
          <p:cNvPr id="6" name="Picture 5" descr="Graphical user interface, text, application, email&#10;&#10;Description automatically generated">
            <a:extLst>
              <a:ext uri="{FF2B5EF4-FFF2-40B4-BE49-F238E27FC236}">
                <a16:creationId xmlns:a16="http://schemas.microsoft.com/office/drawing/2014/main" id="{6F7DC334-44A7-454A-83A1-1E9D756E5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25089" b="85185"/>
          <a:stretch/>
        </p:blipFill>
        <p:spPr>
          <a:xfrm>
            <a:off x="0" y="0"/>
            <a:ext cx="7113319" cy="1016000"/>
          </a:xfrm>
          <a:prstGeom prst="rect">
            <a:avLst/>
          </a:prstGeom>
        </p:spPr>
      </p:pic>
      <p:pic>
        <p:nvPicPr>
          <p:cNvPr id="25" name="Picture 24" descr="Shape&#10;&#10;Description automatically generated">
            <a:extLst>
              <a:ext uri="{FF2B5EF4-FFF2-40B4-BE49-F238E27FC236}">
                <a16:creationId xmlns:a16="http://schemas.microsoft.com/office/drawing/2014/main" id="{A74AD998-A07E-4BAD-8C33-B7276FEF315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5" name="Picture 4" descr="Table&#10;&#10;Description automatically generated">
            <a:extLst>
              <a:ext uri="{FF2B5EF4-FFF2-40B4-BE49-F238E27FC236}">
                <a16:creationId xmlns:a16="http://schemas.microsoft.com/office/drawing/2014/main" id="{37CF59AB-708B-44F4-A2AA-E98FE313CE8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1456" b="85185"/>
          <a:stretch/>
        </p:blipFill>
        <p:spPr>
          <a:xfrm>
            <a:off x="0" y="0"/>
            <a:ext cx="6508750" cy="1016000"/>
          </a:xfrm>
          <a:prstGeom prst="rect">
            <a:avLst/>
          </a:prstGeom>
        </p:spPr>
      </p:pic>
      <p:sp>
        <p:nvSpPr>
          <p:cNvPr id="9" name="Text Placeholder 9">
            <a:extLst>
              <a:ext uri="{FF2B5EF4-FFF2-40B4-BE49-F238E27FC236}">
                <a16:creationId xmlns:a16="http://schemas.microsoft.com/office/drawing/2014/main" id="{20A8397F-FC33-4DC3-94A9-A62D4D4D79F8}"/>
              </a:ext>
            </a:extLst>
          </p:cNvPr>
          <p:cNvSpPr>
            <a:spLocks noGrp="1"/>
          </p:cNvSpPr>
          <p:nvPr>
            <p:ph type="body" sz="quarter" idx="11"/>
          </p:nvPr>
        </p:nvSpPr>
        <p:spPr>
          <a:xfrm>
            <a:off x="338447" y="2186118"/>
            <a:ext cx="9259799" cy="537448"/>
          </a:xfrm>
        </p:spPr>
        <p:txBody>
          <a:bodyPr>
            <a:normAutofit/>
          </a:bodyPr>
          <a:lstStyle>
            <a:lvl1pPr>
              <a:defRPr sz="1200">
                <a:solidFill>
                  <a:schemeClr val="tx2"/>
                </a:solidFill>
              </a:defRPr>
            </a:lvl1pPr>
          </a:lstStyle>
          <a:p>
            <a:pPr lvl="0"/>
            <a:r>
              <a:rPr lang="en-US" dirty="0"/>
              <a:t>Click to edit Master text styles</a:t>
            </a:r>
            <a:endParaRPr lang="en-GB" dirty="0"/>
          </a:p>
        </p:txBody>
      </p:sp>
      <p:pic>
        <p:nvPicPr>
          <p:cNvPr id="24" name="Picture 23">
            <a:extLst>
              <a:ext uri="{FF2B5EF4-FFF2-40B4-BE49-F238E27FC236}">
                <a16:creationId xmlns:a16="http://schemas.microsoft.com/office/drawing/2014/main" id="{CB0CC425-79DD-4CFA-9F5B-E70DE7325481}"/>
              </a:ext>
            </a:extLst>
          </p:cNvPr>
          <p:cNvPicPr>
            <a:picLocks noChangeAspect="1"/>
          </p:cNvPicPr>
          <p:nvPr userDrawn="1"/>
        </p:nvPicPr>
        <p:blipFill>
          <a:blip r:embed="rId6">
            <a:extLst>
              <a:ext uri="{28A0092B-C50C-407E-A947-70E740481C1C}">
                <a14:useLocalDpi xmlns:a14="http://schemas.microsoft.com/office/drawing/2010/main"/>
              </a:ext>
            </a:extLst>
          </a:blip>
          <a:srcRect/>
          <a:stretch/>
        </p:blipFill>
        <p:spPr>
          <a:xfrm>
            <a:off x="8979940" y="311118"/>
            <a:ext cx="618307" cy="645024"/>
          </a:xfrm>
          <a:prstGeom prst="rect">
            <a:avLst/>
          </a:prstGeom>
        </p:spPr>
      </p:pic>
      <p:sp>
        <p:nvSpPr>
          <p:cNvPr id="26" name="Text Placeholder 9">
            <a:extLst>
              <a:ext uri="{FF2B5EF4-FFF2-40B4-BE49-F238E27FC236}">
                <a16:creationId xmlns:a16="http://schemas.microsoft.com/office/drawing/2014/main" id="{6465A078-F0F2-46B1-936A-6882D1043AC1}"/>
              </a:ext>
            </a:extLst>
          </p:cNvPr>
          <p:cNvSpPr>
            <a:spLocks noGrp="1"/>
          </p:cNvSpPr>
          <p:nvPr>
            <p:ph type="body" sz="quarter" idx="12"/>
          </p:nvPr>
        </p:nvSpPr>
        <p:spPr>
          <a:xfrm>
            <a:off x="338447" y="3051672"/>
            <a:ext cx="9259799" cy="537448"/>
          </a:xfrm>
        </p:spPr>
        <p:txBody>
          <a:bodyPr>
            <a:normAutofit/>
          </a:bodyPr>
          <a:lstStyle>
            <a:lvl1pPr>
              <a:defRPr sz="1200">
                <a:solidFill>
                  <a:schemeClr val="tx2"/>
                </a:solidFill>
              </a:defRPr>
            </a:lvl1pPr>
          </a:lstStyle>
          <a:p>
            <a:pPr lvl="0"/>
            <a:r>
              <a:rPr lang="en-US" dirty="0"/>
              <a:t>Click to edit Master text styles</a:t>
            </a:r>
            <a:endParaRPr lang="en-GB" dirty="0"/>
          </a:p>
        </p:txBody>
      </p:sp>
      <p:sp>
        <p:nvSpPr>
          <p:cNvPr id="27" name="Text Placeholder 9">
            <a:extLst>
              <a:ext uri="{FF2B5EF4-FFF2-40B4-BE49-F238E27FC236}">
                <a16:creationId xmlns:a16="http://schemas.microsoft.com/office/drawing/2014/main" id="{539E3F0B-897F-4A09-9ECC-C4D23C9E7120}"/>
              </a:ext>
            </a:extLst>
          </p:cNvPr>
          <p:cNvSpPr>
            <a:spLocks noGrp="1"/>
          </p:cNvSpPr>
          <p:nvPr>
            <p:ph type="body" sz="quarter" idx="13"/>
          </p:nvPr>
        </p:nvSpPr>
        <p:spPr>
          <a:xfrm>
            <a:off x="338447" y="3953542"/>
            <a:ext cx="9259799" cy="537448"/>
          </a:xfrm>
        </p:spPr>
        <p:txBody>
          <a:bodyPr>
            <a:normAutofit/>
          </a:bodyPr>
          <a:lstStyle>
            <a:lvl1pPr>
              <a:defRPr sz="1200">
                <a:solidFill>
                  <a:schemeClr val="tx2"/>
                </a:solidFill>
              </a:defRPr>
            </a:lvl1pPr>
          </a:lstStyle>
          <a:p>
            <a:pPr lvl="0"/>
            <a:r>
              <a:rPr lang="en-US" dirty="0"/>
              <a:t>Click to edit Master text styles</a:t>
            </a:r>
            <a:endParaRPr lang="en-GB" dirty="0"/>
          </a:p>
        </p:txBody>
      </p:sp>
      <p:sp>
        <p:nvSpPr>
          <p:cNvPr id="28" name="Text Placeholder 9">
            <a:extLst>
              <a:ext uri="{FF2B5EF4-FFF2-40B4-BE49-F238E27FC236}">
                <a16:creationId xmlns:a16="http://schemas.microsoft.com/office/drawing/2014/main" id="{FC32E710-41F7-4C45-9AB2-C3EC4F81CC3E}"/>
              </a:ext>
            </a:extLst>
          </p:cNvPr>
          <p:cNvSpPr>
            <a:spLocks noGrp="1"/>
          </p:cNvSpPr>
          <p:nvPr>
            <p:ph type="body" sz="quarter" idx="14"/>
          </p:nvPr>
        </p:nvSpPr>
        <p:spPr>
          <a:xfrm>
            <a:off x="338446" y="4820236"/>
            <a:ext cx="9259799" cy="537448"/>
          </a:xfrm>
        </p:spPr>
        <p:txBody>
          <a:bodyPr>
            <a:normAutofit/>
          </a:bodyPr>
          <a:lstStyle>
            <a:lvl1pPr>
              <a:defRPr sz="1200">
                <a:solidFill>
                  <a:schemeClr val="tx2"/>
                </a:solidFill>
              </a:defRPr>
            </a:lvl1pPr>
          </a:lstStyle>
          <a:p>
            <a:pPr lvl="0"/>
            <a:r>
              <a:rPr lang="en-US" dirty="0"/>
              <a:t>Click to edit Master text styles</a:t>
            </a:r>
            <a:endParaRPr lang="en-GB" dirty="0"/>
          </a:p>
        </p:txBody>
      </p:sp>
      <p:sp>
        <p:nvSpPr>
          <p:cNvPr id="29" name="Text Placeholder 9">
            <a:extLst>
              <a:ext uri="{FF2B5EF4-FFF2-40B4-BE49-F238E27FC236}">
                <a16:creationId xmlns:a16="http://schemas.microsoft.com/office/drawing/2014/main" id="{C6922B36-2CAC-44CF-ACF0-D4B693BECE9D}"/>
              </a:ext>
            </a:extLst>
          </p:cNvPr>
          <p:cNvSpPr>
            <a:spLocks noGrp="1"/>
          </p:cNvSpPr>
          <p:nvPr>
            <p:ph type="body" sz="quarter" idx="15"/>
          </p:nvPr>
        </p:nvSpPr>
        <p:spPr>
          <a:xfrm>
            <a:off x="338445" y="5693133"/>
            <a:ext cx="9259799" cy="537448"/>
          </a:xfrm>
        </p:spPr>
        <p:txBody>
          <a:bodyPr>
            <a:normAutofit/>
          </a:bodyPr>
          <a:lstStyle>
            <a:lvl1pPr>
              <a:defRPr sz="1200">
                <a:solidFill>
                  <a:schemeClr val="tx2"/>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35151593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9CBE7A8F-E5F7-4F26-87BE-1D075728BB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7" b="19394"/>
          <a:stretch/>
        </p:blipFill>
        <p:spPr>
          <a:xfrm>
            <a:off x="0" y="1071748"/>
            <a:ext cx="9906000" cy="4648769"/>
          </a:xfrm>
          <a:prstGeom prst="rect">
            <a:avLst/>
          </a:prstGeom>
        </p:spPr>
      </p:pic>
      <p:pic>
        <p:nvPicPr>
          <p:cNvPr id="25" name="Picture 24" descr="Shape&#10;&#10;Description automatically generated">
            <a:extLst>
              <a:ext uri="{FF2B5EF4-FFF2-40B4-BE49-F238E27FC236}">
                <a16:creationId xmlns:a16="http://schemas.microsoft.com/office/drawing/2014/main" id="{A74AD998-A07E-4BAD-8C33-B7276FEF31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5" name="Picture 4" descr="Table&#10;&#10;Description automatically generated">
            <a:extLst>
              <a:ext uri="{FF2B5EF4-FFF2-40B4-BE49-F238E27FC236}">
                <a16:creationId xmlns:a16="http://schemas.microsoft.com/office/drawing/2014/main" id="{37CF59AB-708B-44F4-A2AA-E98FE313CE8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31456" b="85185"/>
          <a:stretch/>
        </p:blipFill>
        <p:spPr>
          <a:xfrm>
            <a:off x="0" y="0"/>
            <a:ext cx="6508750" cy="1016000"/>
          </a:xfrm>
          <a:prstGeom prst="rect">
            <a:avLst/>
          </a:prstGeom>
        </p:spPr>
      </p:pic>
      <p:pic>
        <p:nvPicPr>
          <p:cNvPr id="24" name="Picture 23">
            <a:extLst>
              <a:ext uri="{FF2B5EF4-FFF2-40B4-BE49-F238E27FC236}">
                <a16:creationId xmlns:a16="http://schemas.microsoft.com/office/drawing/2014/main" id="{CB0CC425-79DD-4CFA-9F5B-E70DE7325481}"/>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8979940" y="311118"/>
            <a:ext cx="618307" cy="645024"/>
          </a:xfrm>
          <a:prstGeom prst="rect">
            <a:avLst/>
          </a:prstGeom>
        </p:spPr>
      </p:pic>
      <p:sp>
        <p:nvSpPr>
          <p:cNvPr id="14" name="Text Placeholder 9">
            <a:extLst>
              <a:ext uri="{FF2B5EF4-FFF2-40B4-BE49-F238E27FC236}">
                <a16:creationId xmlns:a16="http://schemas.microsoft.com/office/drawing/2014/main" id="{9C887493-C5AF-4014-93FD-FBB5915FF8F1}"/>
              </a:ext>
            </a:extLst>
          </p:cNvPr>
          <p:cNvSpPr>
            <a:spLocks noGrp="1"/>
          </p:cNvSpPr>
          <p:nvPr>
            <p:ph type="body" sz="quarter" idx="11"/>
          </p:nvPr>
        </p:nvSpPr>
        <p:spPr>
          <a:xfrm>
            <a:off x="338447" y="2186118"/>
            <a:ext cx="9259799" cy="537448"/>
          </a:xfrm>
        </p:spPr>
        <p:txBody>
          <a:bodyPr>
            <a:normAutofit/>
          </a:bodyPr>
          <a:lstStyle>
            <a:lvl1pPr>
              <a:defRPr sz="1200">
                <a:solidFill>
                  <a:schemeClr val="tx2"/>
                </a:solidFill>
              </a:defRPr>
            </a:lvl1pPr>
          </a:lstStyle>
          <a:p>
            <a:pPr lvl="0"/>
            <a:r>
              <a:rPr lang="en-US" dirty="0"/>
              <a:t>Click to edit Master text styles</a:t>
            </a:r>
            <a:endParaRPr lang="en-GB" dirty="0"/>
          </a:p>
        </p:txBody>
      </p:sp>
      <p:sp>
        <p:nvSpPr>
          <p:cNvPr id="15" name="Text Placeholder 9">
            <a:extLst>
              <a:ext uri="{FF2B5EF4-FFF2-40B4-BE49-F238E27FC236}">
                <a16:creationId xmlns:a16="http://schemas.microsoft.com/office/drawing/2014/main" id="{0E833BBB-E4FB-4D03-871A-4DA61987ABBE}"/>
              </a:ext>
            </a:extLst>
          </p:cNvPr>
          <p:cNvSpPr>
            <a:spLocks noGrp="1"/>
          </p:cNvSpPr>
          <p:nvPr>
            <p:ph type="body" sz="quarter" idx="12"/>
          </p:nvPr>
        </p:nvSpPr>
        <p:spPr>
          <a:xfrm>
            <a:off x="338447" y="3051672"/>
            <a:ext cx="9259799" cy="537448"/>
          </a:xfrm>
        </p:spPr>
        <p:txBody>
          <a:bodyPr>
            <a:normAutofit/>
          </a:bodyPr>
          <a:lstStyle>
            <a:lvl1pPr>
              <a:defRPr sz="1200">
                <a:solidFill>
                  <a:schemeClr val="tx2"/>
                </a:solidFill>
              </a:defRPr>
            </a:lvl1pPr>
          </a:lstStyle>
          <a:p>
            <a:pPr lvl="0"/>
            <a:r>
              <a:rPr lang="en-US" dirty="0"/>
              <a:t>Click to edit Master text styles</a:t>
            </a:r>
            <a:endParaRPr lang="en-GB" dirty="0"/>
          </a:p>
        </p:txBody>
      </p:sp>
      <p:sp>
        <p:nvSpPr>
          <p:cNvPr id="16" name="Text Placeholder 9">
            <a:extLst>
              <a:ext uri="{FF2B5EF4-FFF2-40B4-BE49-F238E27FC236}">
                <a16:creationId xmlns:a16="http://schemas.microsoft.com/office/drawing/2014/main" id="{60571D4A-1DE0-44C4-957D-AEFA6660F967}"/>
              </a:ext>
            </a:extLst>
          </p:cNvPr>
          <p:cNvSpPr>
            <a:spLocks noGrp="1"/>
          </p:cNvSpPr>
          <p:nvPr>
            <p:ph type="body" sz="quarter" idx="13"/>
          </p:nvPr>
        </p:nvSpPr>
        <p:spPr>
          <a:xfrm>
            <a:off x="338447" y="3953542"/>
            <a:ext cx="9259799" cy="537448"/>
          </a:xfrm>
        </p:spPr>
        <p:txBody>
          <a:bodyPr>
            <a:normAutofit/>
          </a:bodyPr>
          <a:lstStyle>
            <a:lvl1pPr>
              <a:defRPr sz="1200">
                <a:solidFill>
                  <a:schemeClr val="tx2"/>
                </a:solidFill>
              </a:defRPr>
            </a:lvl1pPr>
          </a:lstStyle>
          <a:p>
            <a:pPr lvl="0"/>
            <a:r>
              <a:rPr lang="en-US" dirty="0"/>
              <a:t>Click to edit Master text styles</a:t>
            </a:r>
            <a:endParaRPr lang="en-GB" dirty="0"/>
          </a:p>
        </p:txBody>
      </p:sp>
      <p:sp>
        <p:nvSpPr>
          <p:cNvPr id="17" name="Text Placeholder 9">
            <a:extLst>
              <a:ext uri="{FF2B5EF4-FFF2-40B4-BE49-F238E27FC236}">
                <a16:creationId xmlns:a16="http://schemas.microsoft.com/office/drawing/2014/main" id="{598003DC-3923-49A0-8C02-7F77E4124036}"/>
              </a:ext>
            </a:extLst>
          </p:cNvPr>
          <p:cNvSpPr>
            <a:spLocks noGrp="1"/>
          </p:cNvSpPr>
          <p:nvPr>
            <p:ph type="body" sz="quarter" idx="14"/>
          </p:nvPr>
        </p:nvSpPr>
        <p:spPr>
          <a:xfrm>
            <a:off x="338446" y="4820236"/>
            <a:ext cx="9259799" cy="537448"/>
          </a:xfrm>
        </p:spPr>
        <p:txBody>
          <a:bodyPr>
            <a:normAutofit/>
          </a:bodyPr>
          <a:lstStyle>
            <a:lvl1pPr>
              <a:defRPr sz="1200">
                <a:solidFill>
                  <a:schemeClr val="tx2"/>
                </a:solidFill>
              </a:defRPr>
            </a:lvl1pPr>
          </a:lstStyle>
          <a:p>
            <a:pPr lvl="0"/>
            <a:r>
              <a:rPr lang="en-US" dirty="0"/>
              <a:t>Click to edit Master text styles</a:t>
            </a:r>
            <a:endParaRPr lang="en-GB" dirty="0"/>
          </a:p>
        </p:txBody>
      </p:sp>
      <p:sp>
        <p:nvSpPr>
          <p:cNvPr id="18" name="Text Placeholder 9">
            <a:extLst>
              <a:ext uri="{FF2B5EF4-FFF2-40B4-BE49-F238E27FC236}">
                <a16:creationId xmlns:a16="http://schemas.microsoft.com/office/drawing/2014/main" id="{88A2321A-C549-41E4-8AD9-982C3D94CFAC}"/>
              </a:ext>
            </a:extLst>
          </p:cNvPr>
          <p:cNvSpPr>
            <a:spLocks noGrp="1"/>
          </p:cNvSpPr>
          <p:nvPr>
            <p:ph type="body" sz="quarter" idx="15"/>
          </p:nvPr>
        </p:nvSpPr>
        <p:spPr>
          <a:xfrm>
            <a:off x="338445" y="5693133"/>
            <a:ext cx="9259799" cy="537448"/>
          </a:xfrm>
        </p:spPr>
        <p:txBody>
          <a:bodyPr>
            <a:normAutofit/>
          </a:bodyPr>
          <a:lstStyle>
            <a:lvl1pPr>
              <a:defRPr sz="1200">
                <a:solidFill>
                  <a:schemeClr val="tx2"/>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35874964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3_Custom Layout">
    <p:spTree>
      <p:nvGrpSpPr>
        <p:cNvPr id="1" name=""/>
        <p:cNvGrpSpPr/>
        <p:nvPr/>
      </p:nvGrpSpPr>
      <p:grpSpPr>
        <a:xfrm>
          <a:off x="0" y="0"/>
          <a:ext cx="0" cy="0"/>
          <a:chOff x="0" y="0"/>
          <a:chExt cx="0" cy="0"/>
        </a:xfrm>
      </p:grpSpPr>
      <p:pic>
        <p:nvPicPr>
          <p:cNvPr id="6" name="Picture 5" descr="Graphical user interface, text, application, email&#10;&#10;Description automatically generated">
            <a:extLst>
              <a:ext uri="{FF2B5EF4-FFF2-40B4-BE49-F238E27FC236}">
                <a16:creationId xmlns:a16="http://schemas.microsoft.com/office/drawing/2014/main" id="{EA01508D-7305-467D-82CC-EA825198F3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7" b="19232"/>
          <a:stretch/>
        </p:blipFill>
        <p:spPr>
          <a:xfrm>
            <a:off x="0" y="1071747"/>
            <a:ext cx="9906000" cy="4660307"/>
          </a:xfrm>
          <a:prstGeom prst="rect">
            <a:avLst/>
          </a:prstGeom>
        </p:spPr>
      </p:pic>
      <p:pic>
        <p:nvPicPr>
          <p:cNvPr id="25" name="Picture 24" descr="Shape&#10;&#10;Description automatically generated">
            <a:extLst>
              <a:ext uri="{FF2B5EF4-FFF2-40B4-BE49-F238E27FC236}">
                <a16:creationId xmlns:a16="http://schemas.microsoft.com/office/drawing/2014/main" id="{A74AD998-A07E-4BAD-8C33-B7276FEF31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5" name="Picture 4" descr="Table&#10;&#10;Description automatically generated">
            <a:extLst>
              <a:ext uri="{FF2B5EF4-FFF2-40B4-BE49-F238E27FC236}">
                <a16:creationId xmlns:a16="http://schemas.microsoft.com/office/drawing/2014/main" id="{37CF59AB-708B-44F4-A2AA-E98FE313CE8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31456" b="85185"/>
          <a:stretch/>
        </p:blipFill>
        <p:spPr>
          <a:xfrm>
            <a:off x="0" y="0"/>
            <a:ext cx="6508750" cy="1016000"/>
          </a:xfrm>
          <a:prstGeom prst="rect">
            <a:avLst/>
          </a:prstGeom>
        </p:spPr>
      </p:pic>
      <p:pic>
        <p:nvPicPr>
          <p:cNvPr id="24" name="Picture 23">
            <a:extLst>
              <a:ext uri="{FF2B5EF4-FFF2-40B4-BE49-F238E27FC236}">
                <a16:creationId xmlns:a16="http://schemas.microsoft.com/office/drawing/2014/main" id="{CB0CC425-79DD-4CFA-9F5B-E70DE7325481}"/>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8979940" y="311118"/>
            <a:ext cx="618307" cy="645024"/>
          </a:xfrm>
          <a:prstGeom prst="rect">
            <a:avLst/>
          </a:prstGeom>
        </p:spPr>
      </p:pic>
      <p:sp>
        <p:nvSpPr>
          <p:cNvPr id="14" name="Text Placeholder 9">
            <a:extLst>
              <a:ext uri="{FF2B5EF4-FFF2-40B4-BE49-F238E27FC236}">
                <a16:creationId xmlns:a16="http://schemas.microsoft.com/office/drawing/2014/main" id="{9C887493-C5AF-4014-93FD-FBB5915FF8F1}"/>
              </a:ext>
            </a:extLst>
          </p:cNvPr>
          <p:cNvSpPr>
            <a:spLocks noGrp="1"/>
          </p:cNvSpPr>
          <p:nvPr>
            <p:ph type="body" sz="quarter" idx="11"/>
          </p:nvPr>
        </p:nvSpPr>
        <p:spPr>
          <a:xfrm>
            <a:off x="338447" y="2186118"/>
            <a:ext cx="9259799" cy="537448"/>
          </a:xfrm>
        </p:spPr>
        <p:txBody>
          <a:bodyPr>
            <a:normAutofit/>
          </a:bodyPr>
          <a:lstStyle>
            <a:lvl1pPr>
              <a:defRPr sz="1200">
                <a:solidFill>
                  <a:schemeClr val="tx2"/>
                </a:solidFill>
              </a:defRPr>
            </a:lvl1pPr>
          </a:lstStyle>
          <a:p>
            <a:pPr lvl="0"/>
            <a:r>
              <a:rPr lang="en-US" dirty="0"/>
              <a:t>Click to edit Master text styles</a:t>
            </a:r>
            <a:endParaRPr lang="en-GB" dirty="0"/>
          </a:p>
        </p:txBody>
      </p:sp>
      <p:sp>
        <p:nvSpPr>
          <p:cNvPr id="15" name="Text Placeholder 9">
            <a:extLst>
              <a:ext uri="{FF2B5EF4-FFF2-40B4-BE49-F238E27FC236}">
                <a16:creationId xmlns:a16="http://schemas.microsoft.com/office/drawing/2014/main" id="{0E833BBB-E4FB-4D03-871A-4DA61987ABBE}"/>
              </a:ext>
            </a:extLst>
          </p:cNvPr>
          <p:cNvSpPr>
            <a:spLocks noGrp="1"/>
          </p:cNvSpPr>
          <p:nvPr>
            <p:ph type="body" sz="quarter" idx="12"/>
          </p:nvPr>
        </p:nvSpPr>
        <p:spPr>
          <a:xfrm>
            <a:off x="338447" y="3051672"/>
            <a:ext cx="9259799" cy="537448"/>
          </a:xfrm>
        </p:spPr>
        <p:txBody>
          <a:bodyPr>
            <a:normAutofit/>
          </a:bodyPr>
          <a:lstStyle>
            <a:lvl1pPr>
              <a:defRPr sz="1200">
                <a:solidFill>
                  <a:schemeClr val="tx2"/>
                </a:solidFill>
              </a:defRPr>
            </a:lvl1pPr>
          </a:lstStyle>
          <a:p>
            <a:pPr lvl="0"/>
            <a:r>
              <a:rPr lang="en-US" dirty="0"/>
              <a:t>Click to edit Master text styles</a:t>
            </a:r>
            <a:endParaRPr lang="en-GB" dirty="0"/>
          </a:p>
        </p:txBody>
      </p:sp>
      <p:sp>
        <p:nvSpPr>
          <p:cNvPr id="16" name="Text Placeholder 9">
            <a:extLst>
              <a:ext uri="{FF2B5EF4-FFF2-40B4-BE49-F238E27FC236}">
                <a16:creationId xmlns:a16="http://schemas.microsoft.com/office/drawing/2014/main" id="{60571D4A-1DE0-44C4-957D-AEFA6660F967}"/>
              </a:ext>
            </a:extLst>
          </p:cNvPr>
          <p:cNvSpPr>
            <a:spLocks noGrp="1"/>
          </p:cNvSpPr>
          <p:nvPr>
            <p:ph type="body" sz="quarter" idx="13"/>
          </p:nvPr>
        </p:nvSpPr>
        <p:spPr>
          <a:xfrm>
            <a:off x="338447" y="3953542"/>
            <a:ext cx="9259799" cy="537448"/>
          </a:xfrm>
        </p:spPr>
        <p:txBody>
          <a:bodyPr>
            <a:normAutofit/>
          </a:bodyPr>
          <a:lstStyle>
            <a:lvl1pPr>
              <a:defRPr sz="1200">
                <a:solidFill>
                  <a:schemeClr val="tx2"/>
                </a:solidFill>
              </a:defRPr>
            </a:lvl1pPr>
          </a:lstStyle>
          <a:p>
            <a:pPr lvl="0"/>
            <a:r>
              <a:rPr lang="en-US" dirty="0"/>
              <a:t>Click to edit Master text styles</a:t>
            </a:r>
            <a:endParaRPr lang="en-GB" dirty="0"/>
          </a:p>
        </p:txBody>
      </p:sp>
      <p:sp>
        <p:nvSpPr>
          <p:cNvPr id="17" name="Text Placeholder 9">
            <a:extLst>
              <a:ext uri="{FF2B5EF4-FFF2-40B4-BE49-F238E27FC236}">
                <a16:creationId xmlns:a16="http://schemas.microsoft.com/office/drawing/2014/main" id="{598003DC-3923-49A0-8C02-7F77E4124036}"/>
              </a:ext>
            </a:extLst>
          </p:cNvPr>
          <p:cNvSpPr>
            <a:spLocks noGrp="1"/>
          </p:cNvSpPr>
          <p:nvPr>
            <p:ph type="body" sz="quarter" idx="14"/>
          </p:nvPr>
        </p:nvSpPr>
        <p:spPr>
          <a:xfrm>
            <a:off x="338446" y="4820236"/>
            <a:ext cx="9259799" cy="537448"/>
          </a:xfrm>
        </p:spPr>
        <p:txBody>
          <a:bodyPr>
            <a:normAutofit/>
          </a:bodyPr>
          <a:lstStyle>
            <a:lvl1pPr>
              <a:defRPr sz="1200">
                <a:solidFill>
                  <a:schemeClr val="tx2"/>
                </a:solidFill>
              </a:defRPr>
            </a:lvl1pPr>
          </a:lstStyle>
          <a:p>
            <a:pPr lvl="0"/>
            <a:r>
              <a:rPr lang="en-US" dirty="0"/>
              <a:t>Click to edit Master text styles</a:t>
            </a:r>
            <a:endParaRPr lang="en-GB" dirty="0"/>
          </a:p>
        </p:txBody>
      </p:sp>
      <p:sp>
        <p:nvSpPr>
          <p:cNvPr id="18" name="Text Placeholder 9">
            <a:extLst>
              <a:ext uri="{FF2B5EF4-FFF2-40B4-BE49-F238E27FC236}">
                <a16:creationId xmlns:a16="http://schemas.microsoft.com/office/drawing/2014/main" id="{88A2321A-C549-41E4-8AD9-982C3D94CFAC}"/>
              </a:ext>
            </a:extLst>
          </p:cNvPr>
          <p:cNvSpPr>
            <a:spLocks noGrp="1"/>
          </p:cNvSpPr>
          <p:nvPr>
            <p:ph type="body" sz="quarter" idx="15"/>
          </p:nvPr>
        </p:nvSpPr>
        <p:spPr>
          <a:xfrm>
            <a:off x="338445" y="5693133"/>
            <a:ext cx="9259799" cy="537448"/>
          </a:xfrm>
        </p:spPr>
        <p:txBody>
          <a:bodyPr>
            <a:normAutofit/>
          </a:bodyPr>
          <a:lstStyle>
            <a:lvl1pPr>
              <a:defRPr sz="1200">
                <a:solidFill>
                  <a:schemeClr val="tx2"/>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35715035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4_Custom Layout">
    <p:spTree>
      <p:nvGrpSpPr>
        <p:cNvPr id="1" name=""/>
        <p:cNvGrpSpPr/>
        <p:nvPr/>
      </p:nvGrpSpPr>
      <p:grpSpPr>
        <a:xfrm>
          <a:off x="0" y="0"/>
          <a:ext cx="0" cy="0"/>
          <a:chOff x="0" y="0"/>
          <a:chExt cx="0" cy="0"/>
        </a:xfrm>
      </p:grpSpPr>
      <p:pic>
        <p:nvPicPr>
          <p:cNvPr id="6" name="Picture 5" descr="Graphical user interface, text, application, email&#10;&#10;Description automatically generated">
            <a:extLst>
              <a:ext uri="{FF2B5EF4-FFF2-40B4-BE49-F238E27FC236}">
                <a16:creationId xmlns:a16="http://schemas.microsoft.com/office/drawing/2014/main" id="{640E6E5D-632F-452F-BD25-6EA72DB194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7" b="18671"/>
          <a:stretch/>
        </p:blipFill>
        <p:spPr>
          <a:xfrm>
            <a:off x="-1" y="1071748"/>
            <a:ext cx="9905999" cy="4700473"/>
          </a:xfrm>
          <a:prstGeom prst="rect">
            <a:avLst/>
          </a:prstGeom>
        </p:spPr>
      </p:pic>
      <p:pic>
        <p:nvPicPr>
          <p:cNvPr id="25" name="Picture 24" descr="Shape&#10;&#10;Description automatically generated">
            <a:extLst>
              <a:ext uri="{FF2B5EF4-FFF2-40B4-BE49-F238E27FC236}">
                <a16:creationId xmlns:a16="http://schemas.microsoft.com/office/drawing/2014/main" id="{A74AD998-A07E-4BAD-8C33-B7276FEF31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5" name="Picture 4" descr="Table&#10;&#10;Description automatically generated">
            <a:extLst>
              <a:ext uri="{FF2B5EF4-FFF2-40B4-BE49-F238E27FC236}">
                <a16:creationId xmlns:a16="http://schemas.microsoft.com/office/drawing/2014/main" id="{37CF59AB-708B-44F4-A2AA-E98FE313CE8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31456" b="85185"/>
          <a:stretch/>
        </p:blipFill>
        <p:spPr>
          <a:xfrm>
            <a:off x="0" y="0"/>
            <a:ext cx="6508750" cy="1016000"/>
          </a:xfrm>
          <a:prstGeom prst="rect">
            <a:avLst/>
          </a:prstGeom>
        </p:spPr>
      </p:pic>
      <p:pic>
        <p:nvPicPr>
          <p:cNvPr id="24" name="Picture 23">
            <a:extLst>
              <a:ext uri="{FF2B5EF4-FFF2-40B4-BE49-F238E27FC236}">
                <a16:creationId xmlns:a16="http://schemas.microsoft.com/office/drawing/2014/main" id="{CB0CC425-79DD-4CFA-9F5B-E70DE7325481}"/>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8979940" y="311118"/>
            <a:ext cx="618307" cy="645024"/>
          </a:xfrm>
          <a:prstGeom prst="rect">
            <a:avLst/>
          </a:prstGeom>
        </p:spPr>
      </p:pic>
      <p:sp>
        <p:nvSpPr>
          <p:cNvPr id="14" name="Text Placeholder 9">
            <a:extLst>
              <a:ext uri="{FF2B5EF4-FFF2-40B4-BE49-F238E27FC236}">
                <a16:creationId xmlns:a16="http://schemas.microsoft.com/office/drawing/2014/main" id="{9C887493-C5AF-4014-93FD-FBB5915FF8F1}"/>
              </a:ext>
            </a:extLst>
          </p:cNvPr>
          <p:cNvSpPr>
            <a:spLocks noGrp="1"/>
          </p:cNvSpPr>
          <p:nvPr>
            <p:ph type="body" sz="quarter" idx="11"/>
          </p:nvPr>
        </p:nvSpPr>
        <p:spPr>
          <a:xfrm>
            <a:off x="338447" y="2186118"/>
            <a:ext cx="9259799" cy="537448"/>
          </a:xfrm>
        </p:spPr>
        <p:txBody>
          <a:bodyPr>
            <a:normAutofit/>
          </a:bodyPr>
          <a:lstStyle>
            <a:lvl1pPr>
              <a:defRPr sz="1200">
                <a:solidFill>
                  <a:schemeClr val="tx2"/>
                </a:solidFill>
              </a:defRPr>
            </a:lvl1pPr>
          </a:lstStyle>
          <a:p>
            <a:pPr lvl="0"/>
            <a:r>
              <a:rPr lang="en-US" dirty="0"/>
              <a:t>Click to edit Master text styles</a:t>
            </a:r>
            <a:endParaRPr lang="en-GB" dirty="0"/>
          </a:p>
        </p:txBody>
      </p:sp>
      <p:sp>
        <p:nvSpPr>
          <p:cNvPr id="15" name="Text Placeholder 9">
            <a:extLst>
              <a:ext uri="{FF2B5EF4-FFF2-40B4-BE49-F238E27FC236}">
                <a16:creationId xmlns:a16="http://schemas.microsoft.com/office/drawing/2014/main" id="{0E833BBB-E4FB-4D03-871A-4DA61987ABBE}"/>
              </a:ext>
            </a:extLst>
          </p:cNvPr>
          <p:cNvSpPr>
            <a:spLocks noGrp="1"/>
          </p:cNvSpPr>
          <p:nvPr>
            <p:ph type="body" sz="quarter" idx="12"/>
          </p:nvPr>
        </p:nvSpPr>
        <p:spPr>
          <a:xfrm>
            <a:off x="338447" y="3051672"/>
            <a:ext cx="9259799" cy="537448"/>
          </a:xfrm>
        </p:spPr>
        <p:txBody>
          <a:bodyPr>
            <a:normAutofit/>
          </a:bodyPr>
          <a:lstStyle>
            <a:lvl1pPr>
              <a:defRPr sz="1200">
                <a:solidFill>
                  <a:schemeClr val="tx2"/>
                </a:solidFill>
              </a:defRPr>
            </a:lvl1pPr>
          </a:lstStyle>
          <a:p>
            <a:pPr lvl="0"/>
            <a:r>
              <a:rPr lang="en-US" dirty="0"/>
              <a:t>Click to edit Master text styles</a:t>
            </a:r>
            <a:endParaRPr lang="en-GB" dirty="0"/>
          </a:p>
        </p:txBody>
      </p:sp>
      <p:sp>
        <p:nvSpPr>
          <p:cNvPr id="16" name="Text Placeholder 9">
            <a:extLst>
              <a:ext uri="{FF2B5EF4-FFF2-40B4-BE49-F238E27FC236}">
                <a16:creationId xmlns:a16="http://schemas.microsoft.com/office/drawing/2014/main" id="{60571D4A-1DE0-44C4-957D-AEFA6660F967}"/>
              </a:ext>
            </a:extLst>
          </p:cNvPr>
          <p:cNvSpPr>
            <a:spLocks noGrp="1"/>
          </p:cNvSpPr>
          <p:nvPr>
            <p:ph type="body" sz="quarter" idx="13"/>
          </p:nvPr>
        </p:nvSpPr>
        <p:spPr>
          <a:xfrm>
            <a:off x="338447" y="3953542"/>
            <a:ext cx="9259799" cy="537448"/>
          </a:xfrm>
        </p:spPr>
        <p:txBody>
          <a:bodyPr>
            <a:normAutofit/>
          </a:bodyPr>
          <a:lstStyle>
            <a:lvl1pPr>
              <a:defRPr sz="1200">
                <a:solidFill>
                  <a:schemeClr val="tx2"/>
                </a:solidFill>
              </a:defRPr>
            </a:lvl1pPr>
          </a:lstStyle>
          <a:p>
            <a:pPr lvl="0"/>
            <a:r>
              <a:rPr lang="en-US" dirty="0"/>
              <a:t>Click to edit Master text styles</a:t>
            </a:r>
            <a:endParaRPr lang="en-GB" dirty="0"/>
          </a:p>
        </p:txBody>
      </p:sp>
      <p:sp>
        <p:nvSpPr>
          <p:cNvPr id="17" name="Text Placeholder 9">
            <a:extLst>
              <a:ext uri="{FF2B5EF4-FFF2-40B4-BE49-F238E27FC236}">
                <a16:creationId xmlns:a16="http://schemas.microsoft.com/office/drawing/2014/main" id="{598003DC-3923-49A0-8C02-7F77E4124036}"/>
              </a:ext>
            </a:extLst>
          </p:cNvPr>
          <p:cNvSpPr>
            <a:spLocks noGrp="1"/>
          </p:cNvSpPr>
          <p:nvPr>
            <p:ph type="body" sz="quarter" idx="14"/>
          </p:nvPr>
        </p:nvSpPr>
        <p:spPr>
          <a:xfrm>
            <a:off x="338446" y="4820236"/>
            <a:ext cx="9259799" cy="537448"/>
          </a:xfrm>
        </p:spPr>
        <p:txBody>
          <a:bodyPr>
            <a:normAutofit/>
          </a:bodyPr>
          <a:lstStyle>
            <a:lvl1pPr>
              <a:defRPr sz="1200">
                <a:solidFill>
                  <a:schemeClr val="tx2"/>
                </a:solidFill>
              </a:defRPr>
            </a:lvl1pPr>
          </a:lstStyle>
          <a:p>
            <a:pPr lvl="0"/>
            <a:r>
              <a:rPr lang="en-US" dirty="0"/>
              <a:t>Click to edit Master text styles</a:t>
            </a:r>
            <a:endParaRPr lang="en-GB" dirty="0"/>
          </a:p>
        </p:txBody>
      </p:sp>
      <p:sp>
        <p:nvSpPr>
          <p:cNvPr id="18" name="Text Placeholder 9">
            <a:extLst>
              <a:ext uri="{FF2B5EF4-FFF2-40B4-BE49-F238E27FC236}">
                <a16:creationId xmlns:a16="http://schemas.microsoft.com/office/drawing/2014/main" id="{88A2321A-C549-41E4-8AD9-982C3D94CFAC}"/>
              </a:ext>
            </a:extLst>
          </p:cNvPr>
          <p:cNvSpPr>
            <a:spLocks noGrp="1"/>
          </p:cNvSpPr>
          <p:nvPr>
            <p:ph type="body" sz="quarter" idx="15"/>
          </p:nvPr>
        </p:nvSpPr>
        <p:spPr>
          <a:xfrm>
            <a:off x="338445" y="5693133"/>
            <a:ext cx="9259799" cy="537448"/>
          </a:xfrm>
        </p:spPr>
        <p:txBody>
          <a:bodyPr>
            <a:normAutofit/>
          </a:bodyPr>
          <a:lstStyle>
            <a:lvl1pPr>
              <a:defRPr sz="1200">
                <a:solidFill>
                  <a:schemeClr val="tx2"/>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3394236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Chart, waterfall chart&#10;&#10;Description automatically generated">
            <a:extLst>
              <a:ext uri="{FF2B5EF4-FFF2-40B4-BE49-F238E27FC236}">
                <a16:creationId xmlns:a16="http://schemas.microsoft.com/office/drawing/2014/main" id="{F8096AA2-912B-4A26-A5DF-20B390B73B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8547" b="9915"/>
          <a:stretch/>
        </p:blipFill>
        <p:spPr>
          <a:xfrm>
            <a:off x="0" y="1166446"/>
            <a:ext cx="9800492" cy="5063588"/>
          </a:xfrm>
          <a:prstGeom prst="rect">
            <a:avLst/>
          </a:prstGeom>
        </p:spPr>
      </p:pic>
      <p:sp>
        <p:nvSpPr>
          <p:cNvPr id="8" name="Text Placeholder 2">
            <a:extLst>
              <a:ext uri="{FF2B5EF4-FFF2-40B4-BE49-F238E27FC236}">
                <a16:creationId xmlns:a16="http://schemas.microsoft.com/office/drawing/2014/main" id="{75EF5146-C9C8-4605-B809-74DA61FD44F6}"/>
              </a:ext>
            </a:extLst>
          </p:cNvPr>
          <p:cNvSpPr>
            <a:spLocks noGrp="1"/>
          </p:cNvSpPr>
          <p:nvPr>
            <p:ph type="body" sz="quarter" idx="10" hasCustomPrompt="1"/>
          </p:nvPr>
        </p:nvSpPr>
        <p:spPr>
          <a:xfrm>
            <a:off x="410309" y="1647092"/>
            <a:ext cx="3405554" cy="738554"/>
          </a:xfrm>
          <a:prstGeom prst="rect">
            <a:avLst/>
          </a:prstGeom>
        </p:spPr>
        <p:txBody>
          <a:bodyPr/>
          <a:lstStyle>
            <a:lvl1pPr marL="0" indent="0" algn="ctr">
              <a:buNone/>
              <a:defRPr sz="1200">
                <a:solidFill>
                  <a:schemeClr val="tx2"/>
                </a:solidFill>
              </a:defRPr>
            </a:lvl1pPr>
          </a:lstStyle>
          <a:p>
            <a:pPr lvl="0"/>
            <a:r>
              <a:rPr lang="en-US" dirty="0"/>
              <a:t>Value</a:t>
            </a:r>
          </a:p>
        </p:txBody>
      </p:sp>
      <p:sp>
        <p:nvSpPr>
          <p:cNvPr id="9" name="Text Placeholder 2">
            <a:extLst>
              <a:ext uri="{FF2B5EF4-FFF2-40B4-BE49-F238E27FC236}">
                <a16:creationId xmlns:a16="http://schemas.microsoft.com/office/drawing/2014/main" id="{598630CE-5802-4AB5-B0EF-706928047D4D}"/>
              </a:ext>
            </a:extLst>
          </p:cNvPr>
          <p:cNvSpPr>
            <a:spLocks noGrp="1"/>
          </p:cNvSpPr>
          <p:nvPr>
            <p:ph type="body" sz="quarter" idx="11" hasCustomPrompt="1"/>
          </p:nvPr>
        </p:nvSpPr>
        <p:spPr>
          <a:xfrm>
            <a:off x="410309" y="2959686"/>
            <a:ext cx="3405554" cy="738554"/>
          </a:xfrm>
          <a:prstGeom prst="rect">
            <a:avLst/>
          </a:prstGeom>
        </p:spPr>
        <p:txBody>
          <a:bodyPr/>
          <a:lstStyle>
            <a:lvl1pPr marL="0" indent="0" algn="ctr">
              <a:spcBef>
                <a:spcPts val="0"/>
              </a:spcBef>
              <a:buNone/>
              <a:defRPr sz="1200">
                <a:solidFill>
                  <a:schemeClr val="tx2"/>
                </a:solidFill>
              </a:defRPr>
            </a:lvl1pPr>
          </a:lstStyle>
          <a:p>
            <a:pPr lvl="0"/>
            <a:r>
              <a:rPr lang="en-GB" dirty="0"/>
              <a:t>How can you make this value visible at your </a:t>
            </a:r>
            <a:br>
              <a:rPr lang="en-GB" dirty="0"/>
            </a:br>
            <a:r>
              <a:rPr lang="en-GB" dirty="0"/>
              <a:t>club for all to see?</a:t>
            </a:r>
            <a:endParaRPr lang="en-US" dirty="0"/>
          </a:p>
        </p:txBody>
      </p:sp>
      <p:sp>
        <p:nvSpPr>
          <p:cNvPr id="10" name="Text Placeholder 2">
            <a:extLst>
              <a:ext uri="{FF2B5EF4-FFF2-40B4-BE49-F238E27FC236}">
                <a16:creationId xmlns:a16="http://schemas.microsoft.com/office/drawing/2014/main" id="{4DD57C38-3FB4-48BE-9FFC-F1E9BED44424}"/>
              </a:ext>
            </a:extLst>
          </p:cNvPr>
          <p:cNvSpPr>
            <a:spLocks noGrp="1"/>
          </p:cNvSpPr>
          <p:nvPr>
            <p:ph type="body" sz="quarter" idx="13" hasCustomPrompt="1"/>
          </p:nvPr>
        </p:nvSpPr>
        <p:spPr>
          <a:xfrm>
            <a:off x="6090139" y="1647092"/>
            <a:ext cx="3405554" cy="738554"/>
          </a:xfrm>
          <a:prstGeom prst="rect">
            <a:avLst/>
          </a:prstGeom>
        </p:spPr>
        <p:txBody>
          <a:bodyPr/>
          <a:lstStyle>
            <a:lvl1pPr marL="0" indent="0" algn="ctr">
              <a:buNone/>
              <a:defRPr sz="1200">
                <a:solidFill>
                  <a:schemeClr val="tx2"/>
                </a:solidFill>
              </a:defRPr>
            </a:lvl1pPr>
          </a:lstStyle>
          <a:p>
            <a:pPr lvl="0"/>
            <a:r>
              <a:rPr lang="en-US" dirty="0"/>
              <a:t>Value</a:t>
            </a:r>
          </a:p>
        </p:txBody>
      </p:sp>
      <p:sp>
        <p:nvSpPr>
          <p:cNvPr id="11" name="Text Placeholder 2">
            <a:extLst>
              <a:ext uri="{FF2B5EF4-FFF2-40B4-BE49-F238E27FC236}">
                <a16:creationId xmlns:a16="http://schemas.microsoft.com/office/drawing/2014/main" id="{FACC6F15-537A-4FF6-95D1-B1FF61729FBD}"/>
              </a:ext>
            </a:extLst>
          </p:cNvPr>
          <p:cNvSpPr>
            <a:spLocks noGrp="1"/>
          </p:cNvSpPr>
          <p:nvPr>
            <p:ph type="body" sz="quarter" idx="14" hasCustomPrompt="1"/>
          </p:nvPr>
        </p:nvSpPr>
        <p:spPr>
          <a:xfrm>
            <a:off x="6090139" y="2959686"/>
            <a:ext cx="3405554" cy="738554"/>
          </a:xfrm>
          <a:prstGeom prst="rect">
            <a:avLst/>
          </a:prstGeom>
        </p:spPr>
        <p:txBody>
          <a:bodyPr/>
          <a:lstStyle>
            <a:lvl1pPr marL="0" indent="0" algn="ctr">
              <a:spcBef>
                <a:spcPts val="0"/>
              </a:spcBef>
              <a:buNone/>
              <a:defRPr sz="1200">
                <a:solidFill>
                  <a:schemeClr val="tx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How can you make this value visible at your </a:t>
            </a:r>
            <a:br>
              <a:rPr lang="en-GB" dirty="0"/>
            </a:br>
            <a:r>
              <a:rPr lang="en-GB" dirty="0"/>
              <a:t>club for all to see?</a:t>
            </a:r>
            <a:endParaRPr lang="en-US" dirty="0"/>
          </a:p>
        </p:txBody>
      </p:sp>
      <p:sp>
        <p:nvSpPr>
          <p:cNvPr id="12" name="Text Placeholder 2">
            <a:extLst>
              <a:ext uri="{FF2B5EF4-FFF2-40B4-BE49-F238E27FC236}">
                <a16:creationId xmlns:a16="http://schemas.microsoft.com/office/drawing/2014/main" id="{1207DF11-8304-44BD-ADF9-28F49F39A62A}"/>
              </a:ext>
            </a:extLst>
          </p:cNvPr>
          <p:cNvSpPr>
            <a:spLocks noGrp="1"/>
          </p:cNvSpPr>
          <p:nvPr>
            <p:ph type="body" sz="quarter" idx="15" hasCustomPrompt="1"/>
          </p:nvPr>
        </p:nvSpPr>
        <p:spPr>
          <a:xfrm>
            <a:off x="410309" y="4272280"/>
            <a:ext cx="1535722" cy="1694766"/>
          </a:xfrm>
          <a:prstGeom prst="rect">
            <a:avLst/>
          </a:prstGeom>
        </p:spPr>
        <p:txBody>
          <a:bodyPr>
            <a:normAutofit/>
          </a:bodyPr>
          <a:lstStyle>
            <a:lvl1pPr marL="0" indent="0" algn="ctr">
              <a:buNone/>
              <a:defRPr sz="1200">
                <a:solidFill>
                  <a:schemeClr val="tx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How can you demonstrate this value on the pitch at your club?</a:t>
            </a:r>
            <a:endParaRPr lang="en-US" dirty="0"/>
          </a:p>
        </p:txBody>
      </p:sp>
      <p:sp>
        <p:nvSpPr>
          <p:cNvPr id="13" name="Text Placeholder 2">
            <a:extLst>
              <a:ext uri="{FF2B5EF4-FFF2-40B4-BE49-F238E27FC236}">
                <a16:creationId xmlns:a16="http://schemas.microsoft.com/office/drawing/2014/main" id="{A38B3393-E1F3-40E7-8643-5B39C48B1452}"/>
              </a:ext>
            </a:extLst>
          </p:cNvPr>
          <p:cNvSpPr>
            <a:spLocks noGrp="1"/>
          </p:cNvSpPr>
          <p:nvPr>
            <p:ph type="body" sz="quarter" idx="16" hasCustomPrompt="1"/>
          </p:nvPr>
        </p:nvSpPr>
        <p:spPr>
          <a:xfrm>
            <a:off x="2280141" y="4272280"/>
            <a:ext cx="1535722" cy="1694766"/>
          </a:xfrm>
          <a:prstGeom prst="rect">
            <a:avLst/>
          </a:prstGeom>
        </p:spPr>
        <p:txBody>
          <a:bodyPr/>
          <a:lstStyle>
            <a:lvl1pPr marL="0" indent="0" algn="ctr">
              <a:buNone/>
              <a:defRPr sz="1200">
                <a:solidFill>
                  <a:schemeClr val="tx2"/>
                </a:solidFill>
              </a:defRPr>
            </a:lvl1pPr>
          </a:lstStyle>
          <a:p>
            <a:pPr lvl="0"/>
            <a:r>
              <a:rPr lang="en-GB" dirty="0"/>
              <a:t>How can you demonstrate this value off the pitch at your club?</a:t>
            </a:r>
            <a:endParaRPr lang="en-US" dirty="0"/>
          </a:p>
        </p:txBody>
      </p:sp>
      <p:sp>
        <p:nvSpPr>
          <p:cNvPr id="14" name="Text Placeholder 2">
            <a:extLst>
              <a:ext uri="{FF2B5EF4-FFF2-40B4-BE49-F238E27FC236}">
                <a16:creationId xmlns:a16="http://schemas.microsoft.com/office/drawing/2014/main" id="{7F6B695C-165D-4233-8D6A-0DC559803058}"/>
              </a:ext>
            </a:extLst>
          </p:cNvPr>
          <p:cNvSpPr>
            <a:spLocks noGrp="1"/>
          </p:cNvSpPr>
          <p:nvPr>
            <p:ph type="body" sz="quarter" idx="17" hasCustomPrompt="1"/>
          </p:nvPr>
        </p:nvSpPr>
        <p:spPr>
          <a:xfrm>
            <a:off x="6090137" y="4272280"/>
            <a:ext cx="1535722" cy="1694766"/>
          </a:xfrm>
          <a:prstGeom prst="rect">
            <a:avLst/>
          </a:prstGeom>
        </p:spPr>
        <p:txBody>
          <a:bodyPr>
            <a:normAutofit/>
          </a:bodyPr>
          <a:lstStyle>
            <a:lvl1pPr marL="0" indent="0" algn="ctr">
              <a:buNone/>
              <a:defRPr sz="1200">
                <a:solidFill>
                  <a:schemeClr val="tx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How can you demonstrate this value on the pitch at your club?</a:t>
            </a:r>
            <a:endParaRPr lang="en-US" dirty="0"/>
          </a:p>
        </p:txBody>
      </p:sp>
      <p:sp>
        <p:nvSpPr>
          <p:cNvPr id="15" name="Text Placeholder 2">
            <a:extLst>
              <a:ext uri="{FF2B5EF4-FFF2-40B4-BE49-F238E27FC236}">
                <a16:creationId xmlns:a16="http://schemas.microsoft.com/office/drawing/2014/main" id="{D9C937E5-1ABF-42BD-B221-A56C5A6F0160}"/>
              </a:ext>
            </a:extLst>
          </p:cNvPr>
          <p:cNvSpPr>
            <a:spLocks noGrp="1"/>
          </p:cNvSpPr>
          <p:nvPr>
            <p:ph type="body" sz="quarter" idx="18" hasCustomPrompt="1"/>
          </p:nvPr>
        </p:nvSpPr>
        <p:spPr>
          <a:xfrm>
            <a:off x="7945314" y="4272280"/>
            <a:ext cx="1535722" cy="1694766"/>
          </a:xfrm>
          <a:prstGeom prst="rect">
            <a:avLst/>
          </a:prstGeom>
        </p:spPr>
        <p:txBody>
          <a:bodyPr/>
          <a:lstStyle>
            <a:lvl1pPr marL="0" indent="0" algn="ctr">
              <a:buNone/>
              <a:defRPr sz="1200">
                <a:solidFill>
                  <a:schemeClr val="tx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How can you demonstrate this value off the pitch at your club?</a:t>
            </a:r>
            <a:endParaRPr lang="en-US" dirty="0"/>
          </a:p>
        </p:txBody>
      </p:sp>
      <p:pic>
        <p:nvPicPr>
          <p:cNvPr id="17" name="Picture 16" descr="Icon&#10;&#10;Description automatically generated">
            <a:extLst>
              <a:ext uri="{FF2B5EF4-FFF2-40B4-BE49-F238E27FC236}">
                <a16:creationId xmlns:a16="http://schemas.microsoft.com/office/drawing/2014/main" id="{8E01C578-AC3C-4EA3-BE7B-8E4A4032E958}"/>
              </a:ext>
            </a:extLst>
          </p:cNvPr>
          <p:cNvPicPr>
            <a:picLocks noChangeAspect="1"/>
          </p:cNvPicPr>
          <p:nvPr userDrawn="1"/>
        </p:nvPicPr>
        <p:blipFill>
          <a:blip r:embed="rId3"/>
          <a:stretch>
            <a:fillRect/>
          </a:stretch>
        </p:blipFill>
        <p:spPr>
          <a:xfrm>
            <a:off x="8979907" y="317310"/>
            <a:ext cx="618304" cy="618304"/>
          </a:xfrm>
          <a:prstGeom prst="rect">
            <a:avLst/>
          </a:prstGeom>
        </p:spPr>
      </p:pic>
      <p:pic>
        <p:nvPicPr>
          <p:cNvPr id="3" name="Picture 2" descr="Diagram, timeline&#10;&#10;Description automatically generated">
            <a:extLst>
              <a:ext uri="{FF2B5EF4-FFF2-40B4-BE49-F238E27FC236}">
                <a16:creationId xmlns:a16="http://schemas.microsoft.com/office/drawing/2014/main" id="{D6CF9D31-9F1F-4FEA-AE5C-9D2CEFBE53F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19692" b="86357"/>
          <a:stretch/>
        </p:blipFill>
        <p:spPr>
          <a:xfrm>
            <a:off x="-1" y="0"/>
            <a:ext cx="7625860" cy="935614"/>
          </a:xfrm>
          <a:prstGeom prst="rect">
            <a:avLst/>
          </a:prstGeom>
        </p:spPr>
      </p:pic>
    </p:spTree>
    <p:extLst>
      <p:ext uri="{BB962C8B-B14F-4D97-AF65-F5344CB8AC3E}">
        <p14:creationId xmlns:p14="http://schemas.microsoft.com/office/powerpoint/2010/main" val="16293608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pic>
        <p:nvPicPr>
          <p:cNvPr id="10" name="Picture 9" descr="Shape, arrow&#10;&#10;Description automatically generated">
            <a:extLst>
              <a:ext uri="{FF2B5EF4-FFF2-40B4-BE49-F238E27FC236}">
                <a16:creationId xmlns:a16="http://schemas.microsoft.com/office/drawing/2014/main" id="{EA27F06C-EC3F-4298-AA72-0AFE7374BF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69" y="0"/>
            <a:ext cx="9699607" cy="6858000"/>
          </a:xfrm>
          <a:prstGeom prst="rect">
            <a:avLst/>
          </a:prstGeom>
        </p:spPr>
      </p:pic>
      <p:pic>
        <p:nvPicPr>
          <p:cNvPr id="12" name="Picture 11">
            <a:extLst>
              <a:ext uri="{FF2B5EF4-FFF2-40B4-BE49-F238E27FC236}">
                <a16:creationId xmlns:a16="http://schemas.microsoft.com/office/drawing/2014/main" id="{08182D1F-0F2B-4249-B457-EF2DB880E91F}"/>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8979940" y="311118"/>
            <a:ext cx="618307" cy="645024"/>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F079FD94-AB98-4610-AF8E-CC35957BFF0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59691" b="86496"/>
          <a:stretch/>
        </p:blipFill>
        <p:spPr>
          <a:xfrm>
            <a:off x="0" y="0"/>
            <a:ext cx="3827585" cy="926123"/>
          </a:xfrm>
          <a:prstGeom prst="rect">
            <a:avLst/>
          </a:prstGeom>
        </p:spPr>
      </p:pic>
      <p:sp>
        <p:nvSpPr>
          <p:cNvPr id="7" name="Content Placeholder 2">
            <a:extLst>
              <a:ext uri="{FF2B5EF4-FFF2-40B4-BE49-F238E27FC236}">
                <a16:creationId xmlns:a16="http://schemas.microsoft.com/office/drawing/2014/main" id="{3660FE59-B754-4E8F-A67D-6F98B8AA2AE1}"/>
              </a:ext>
            </a:extLst>
          </p:cNvPr>
          <p:cNvSpPr>
            <a:spLocks noGrp="1"/>
          </p:cNvSpPr>
          <p:nvPr>
            <p:ph sz="half" idx="1"/>
          </p:nvPr>
        </p:nvSpPr>
        <p:spPr>
          <a:xfrm>
            <a:off x="297840" y="1133110"/>
            <a:ext cx="4554414" cy="5033228"/>
          </a:xfrm>
          <a:prstGeom prst="rect">
            <a:avLst/>
          </a:prstGeom>
        </p:spPr>
        <p:txBody>
          <a:bodyPr/>
          <a:lstStyle>
            <a:lvl1pPr>
              <a:defRPr sz="1200">
                <a:solidFill>
                  <a:schemeClr val="tx2"/>
                </a:solidFill>
              </a:defRPr>
            </a:lvl1pPr>
          </a:lstStyle>
          <a:p>
            <a:pPr lvl="0"/>
            <a:r>
              <a:rPr lang="en-US" dirty="0"/>
              <a:t>Click to edit Master text styles</a:t>
            </a:r>
          </a:p>
        </p:txBody>
      </p:sp>
      <p:sp>
        <p:nvSpPr>
          <p:cNvPr id="8" name="Content Placeholder 3">
            <a:extLst>
              <a:ext uri="{FF2B5EF4-FFF2-40B4-BE49-F238E27FC236}">
                <a16:creationId xmlns:a16="http://schemas.microsoft.com/office/drawing/2014/main" id="{C54151E7-EECF-4D23-BC73-6C1269D7D58C}"/>
              </a:ext>
            </a:extLst>
          </p:cNvPr>
          <p:cNvSpPr>
            <a:spLocks noGrp="1"/>
          </p:cNvSpPr>
          <p:nvPr>
            <p:ph sz="half" idx="2"/>
          </p:nvPr>
        </p:nvSpPr>
        <p:spPr>
          <a:xfrm>
            <a:off x="5142893" y="1133110"/>
            <a:ext cx="4554415" cy="5033228"/>
          </a:xfrm>
          <a:prstGeom prst="rect">
            <a:avLst/>
          </a:prstGeom>
        </p:spPr>
        <p:txBody>
          <a:bodyPr>
            <a:normAutofit/>
          </a:bodyPr>
          <a:lstStyle>
            <a:lvl1pPr>
              <a:defRPr sz="1200">
                <a:solidFill>
                  <a:schemeClr val="tx2"/>
                </a:solidFill>
              </a:defRPr>
            </a:lvl1pPr>
            <a:lvl2pPr marL="628643" indent="-171450">
              <a:buFont typeface="Arial" panose="020B0604020202020204" pitchFamily="34" charset="0"/>
              <a:buChar char="•"/>
              <a:defRPr sz="1100">
                <a:solidFill>
                  <a:schemeClr val="tx2"/>
                </a:solidFill>
              </a:defRPr>
            </a:lvl2pPr>
          </a:lstStyle>
          <a:p>
            <a:pPr lvl="0"/>
            <a:r>
              <a:rPr lang="en-US" dirty="0"/>
              <a:t>Click to edit Master text styles</a:t>
            </a:r>
          </a:p>
          <a:p>
            <a:pPr lvl="1"/>
            <a:endParaRPr lang="en-GB" dirty="0"/>
          </a:p>
        </p:txBody>
      </p:sp>
    </p:spTree>
    <p:extLst>
      <p:ext uri="{BB962C8B-B14F-4D97-AF65-F5344CB8AC3E}">
        <p14:creationId xmlns:p14="http://schemas.microsoft.com/office/powerpoint/2010/main" val="26662002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FF3E3474-150D-4697-B805-F09B927D5B5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9842" y="-296334"/>
            <a:ext cx="10115842" cy="7154334"/>
          </a:xfrm>
          <a:prstGeom prst="rect">
            <a:avLst/>
          </a:prstGeom>
        </p:spPr>
      </p:pic>
      <p:pic>
        <p:nvPicPr>
          <p:cNvPr id="5" name="Picture 4" descr="Shape, arrow&#10;&#10;Description automatically generated with medium confidence">
            <a:extLst>
              <a:ext uri="{FF2B5EF4-FFF2-40B4-BE49-F238E27FC236}">
                <a16:creationId xmlns:a16="http://schemas.microsoft.com/office/drawing/2014/main" id="{71102206-F978-4709-B6F0-FFC5740F56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63732" b="84848"/>
          <a:stretch/>
        </p:blipFill>
        <p:spPr>
          <a:xfrm>
            <a:off x="0" y="0"/>
            <a:ext cx="3443844" cy="1039091"/>
          </a:xfrm>
          <a:prstGeom prst="rect">
            <a:avLst/>
          </a:prstGeom>
        </p:spPr>
      </p:pic>
      <p:sp>
        <p:nvSpPr>
          <p:cNvPr id="7" name="Content Placeholder 2">
            <a:extLst>
              <a:ext uri="{FF2B5EF4-FFF2-40B4-BE49-F238E27FC236}">
                <a16:creationId xmlns:a16="http://schemas.microsoft.com/office/drawing/2014/main" id="{085A6EBD-A0BB-4F54-A707-D47C2BD8B2E6}"/>
              </a:ext>
            </a:extLst>
          </p:cNvPr>
          <p:cNvSpPr>
            <a:spLocks noGrp="1"/>
          </p:cNvSpPr>
          <p:nvPr>
            <p:ph sz="half" idx="1"/>
          </p:nvPr>
        </p:nvSpPr>
        <p:spPr>
          <a:xfrm>
            <a:off x="297839" y="1133110"/>
            <a:ext cx="6007957" cy="5033228"/>
          </a:xfrm>
          <a:prstGeom prst="rect">
            <a:avLst/>
          </a:prstGeom>
        </p:spPr>
        <p:txBody>
          <a:bodyPr/>
          <a:lstStyle>
            <a:lvl1pPr>
              <a:defRPr sz="12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48345876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theme" Target="../theme/theme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dirty="0"/>
              <a:t>Click to edit Master text styles</a:t>
            </a:r>
          </a:p>
          <a:p>
            <a:pPr lvl="1"/>
            <a:endParaRPr lang="en-US" dirty="0"/>
          </a:p>
        </p:txBody>
      </p:sp>
      <p:pic>
        <p:nvPicPr>
          <p:cNvPr id="7" name="Picture 6" descr="Text&#10;&#10;Description automatically generated">
            <a:extLst>
              <a:ext uri="{FF2B5EF4-FFF2-40B4-BE49-F238E27FC236}">
                <a16:creationId xmlns:a16="http://schemas.microsoft.com/office/drawing/2014/main" id="{621B2048-8F68-4DFB-AE8D-217B9A91E789}"/>
              </a:ext>
            </a:extLst>
          </p:cNvPr>
          <p:cNvPicPr>
            <a:picLocks noChangeAspect="1"/>
          </p:cNvPicPr>
          <p:nvPr userDrawn="1"/>
        </p:nvPicPr>
        <p:blipFill rotWithShape="1">
          <a:blip r:embed="rId93">
            <a:extLst>
              <a:ext uri="{28A0092B-C50C-407E-A947-70E740481C1C}">
                <a14:useLocalDpi xmlns:a14="http://schemas.microsoft.com/office/drawing/2010/main" val="0"/>
              </a:ext>
            </a:extLst>
          </a:blip>
          <a:srcRect t="90855" r="49012" b="-1"/>
          <a:stretch/>
        </p:blipFill>
        <p:spPr>
          <a:xfrm>
            <a:off x="0" y="6230814"/>
            <a:ext cx="4841631" cy="627185"/>
          </a:xfrm>
          <a:prstGeom prst="rect">
            <a:avLst/>
          </a:prstGeom>
        </p:spPr>
      </p:pic>
      <p:sp>
        <p:nvSpPr>
          <p:cNvPr id="6" name="Slide Number Placeholder 5"/>
          <p:cNvSpPr>
            <a:spLocks noGrp="1"/>
          </p:cNvSpPr>
          <p:nvPr>
            <p:ph type="sldNum" sz="quarter" idx="4"/>
          </p:nvPr>
        </p:nvSpPr>
        <p:spPr>
          <a:xfrm>
            <a:off x="7576374" y="6338766"/>
            <a:ext cx="2228850" cy="365125"/>
          </a:xfrm>
          <a:prstGeom prst="rect">
            <a:avLst/>
          </a:prstGeom>
        </p:spPr>
        <p:txBody>
          <a:bodyPr vert="horz" lIns="91440" tIns="45720" rIns="91440" bIns="45720" rtlCol="0" anchor="ctr"/>
          <a:lstStyle>
            <a:lvl1pPr algn="r">
              <a:defRPr sz="1050">
                <a:solidFill>
                  <a:schemeClr val="bg1"/>
                </a:solidFill>
              </a:defRPr>
            </a:lvl1pPr>
          </a:lstStyle>
          <a:p>
            <a:fld id="{51DC8FF8-701B-447A-8407-7A7F8EEA2F5A}" type="slidenum">
              <a:rPr lang="en-GB" smtClean="0"/>
              <a:pPr/>
              <a:t>‹#›</a:t>
            </a:fld>
            <a:endParaRPr lang="en-GB" dirty="0"/>
          </a:p>
        </p:txBody>
      </p:sp>
    </p:spTree>
    <p:extLst>
      <p:ext uri="{BB962C8B-B14F-4D97-AF65-F5344CB8AC3E}">
        <p14:creationId xmlns:p14="http://schemas.microsoft.com/office/powerpoint/2010/main" val="4114196524"/>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9" r:id="rId3"/>
    <p:sldLayoutId id="2147483744" r:id="rId4"/>
    <p:sldLayoutId id="2147483667" r:id="rId5"/>
    <p:sldLayoutId id="2147483671" r:id="rId6"/>
    <p:sldLayoutId id="2147483673" r:id="rId7"/>
    <p:sldLayoutId id="2147483672" r:id="rId8"/>
    <p:sldLayoutId id="2147483674" r:id="rId9"/>
    <p:sldLayoutId id="2147483675" r:id="rId10"/>
    <p:sldLayoutId id="2147483676" r:id="rId11"/>
    <p:sldLayoutId id="2147483768" r:id="rId12"/>
    <p:sldLayoutId id="2147483769" r:id="rId13"/>
    <p:sldLayoutId id="2147483770" r:id="rId14"/>
    <p:sldLayoutId id="2147483751" r:id="rId15"/>
    <p:sldLayoutId id="2147483771" r:id="rId16"/>
    <p:sldLayoutId id="2147483772" r:id="rId17"/>
    <p:sldLayoutId id="2147483773" r:id="rId18"/>
    <p:sldLayoutId id="2147483758" r:id="rId19"/>
    <p:sldLayoutId id="2147483759" r:id="rId20"/>
    <p:sldLayoutId id="2147483776" r:id="rId21"/>
    <p:sldLayoutId id="2147483774" r:id="rId22"/>
    <p:sldLayoutId id="2147483775" r:id="rId23"/>
    <p:sldLayoutId id="2147483679" r:id="rId24"/>
    <p:sldLayoutId id="2147483668" r:id="rId25"/>
    <p:sldLayoutId id="2147483745" r:id="rId26"/>
    <p:sldLayoutId id="2147483683" r:id="rId27"/>
    <p:sldLayoutId id="2147483784" r:id="rId28"/>
    <p:sldLayoutId id="2147483785" r:id="rId29"/>
    <p:sldLayoutId id="2147483684" r:id="rId30"/>
    <p:sldLayoutId id="2147483685" r:id="rId31"/>
    <p:sldLayoutId id="2147483686" r:id="rId32"/>
    <p:sldLayoutId id="2147483687" r:id="rId33"/>
    <p:sldLayoutId id="2147483688" r:id="rId34"/>
    <p:sldLayoutId id="2147483689" r:id="rId35"/>
    <p:sldLayoutId id="2147483696" r:id="rId36"/>
    <p:sldLayoutId id="2147483746" r:id="rId37"/>
    <p:sldLayoutId id="2147483699" r:id="rId38"/>
    <p:sldLayoutId id="2147483700" r:id="rId39"/>
    <p:sldLayoutId id="2147483701" r:id="rId40"/>
    <p:sldLayoutId id="2147483702" r:id="rId41"/>
    <p:sldLayoutId id="2147483703" r:id="rId42"/>
    <p:sldLayoutId id="2147483709" r:id="rId43"/>
    <p:sldLayoutId id="2147483693" r:id="rId44"/>
    <p:sldLayoutId id="2147483695" r:id="rId45"/>
    <p:sldLayoutId id="2147483704" r:id="rId46"/>
    <p:sldLayoutId id="2147483705" r:id="rId47"/>
    <p:sldLayoutId id="2147483706" r:id="rId48"/>
    <p:sldLayoutId id="2147483707" r:id="rId49"/>
    <p:sldLayoutId id="2147483708" r:id="rId50"/>
    <p:sldLayoutId id="2147483710" r:id="rId51"/>
    <p:sldLayoutId id="2147483711" r:id="rId52"/>
    <p:sldLayoutId id="2147483747" r:id="rId53"/>
    <p:sldLayoutId id="2147483754" r:id="rId54"/>
    <p:sldLayoutId id="2147483755" r:id="rId55"/>
    <p:sldLayoutId id="2147483756" r:id="rId56"/>
    <p:sldLayoutId id="2147483715" r:id="rId57"/>
    <p:sldLayoutId id="2147483716" r:id="rId58"/>
    <p:sldLayoutId id="2147483718" r:id="rId59"/>
    <p:sldLayoutId id="2147483717" r:id="rId60"/>
    <p:sldLayoutId id="2147483748" r:id="rId61"/>
    <p:sldLayoutId id="2147483781" r:id="rId62"/>
    <p:sldLayoutId id="2147483782" r:id="rId63"/>
    <p:sldLayoutId id="2147483783" r:id="rId64"/>
    <p:sldLayoutId id="2147483722" r:id="rId65"/>
    <p:sldLayoutId id="2147483723" r:id="rId66"/>
    <p:sldLayoutId id="2147483724" r:id="rId67"/>
    <p:sldLayoutId id="2147483725" r:id="rId68"/>
    <p:sldLayoutId id="2147483726" r:id="rId69"/>
    <p:sldLayoutId id="2147483727" r:id="rId70"/>
    <p:sldLayoutId id="2147483728" r:id="rId71"/>
    <p:sldLayoutId id="2147483749" r:id="rId72"/>
    <p:sldLayoutId id="2147483731" r:id="rId73"/>
    <p:sldLayoutId id="2147483742" r:id="rId74"/>
    <p:sldLayoutId id="2147483743" r:id="rId75"/>
    <p:sldLayoutId id="2147483732" r:id="rId76"/>
    <p:sldLayoutId id="2147483733" r:id="rId77"/>
    <p:sldLayoutId id="2147483750" r:id="rId78"/>
    <p:sldLayoutId id="2147483736" r:id="rId79"/>
    <p:sldLayoutId id="2147483760" r:id="rId80"/>
    <p:sldLayoutId id="2147483761" r:id="rId81"/>
    <p:sldLayoutId id="2147483762" r:id="rId82"/>
    <p:sldLayoutId id="2147483738" r:id="rId83"/>
    <p:sldLayoutId id="2147483739" r:id="rId84"/>
    <p:sldLayoutId id="2147483777" r:id="rId85"/>
    <p:sldLayoutId id="2147483778" r:id="rId86"/>
    <p:sldLayoutId id="2147483763" r:id="rId87"/>
    <p:sldLayoutId id="2147483779" r:id="rId88"/>
    <p:sldLayoutId id="2147483780" r:id="rId89"/>
    <p:sldLayoutId id="2147483741" r:id="rId90"/>
    <p:sldLayoutId id="2147483786" r:id="rId9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c/thegrassrootsfootballhub" TargetMode="External"/><Relationship Id="rId2" Type="http://schemas.openxmlformats.org/officeDocument/2006/relationships/image" Target="../media/image10.PNG"/><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c/thegrassrootsfootballhub" TargetMode="External"/><Relationship Id="rId2" Type="http://schemas.openxmlformats.org/officeDocument/2006/relationships/image" Target="../media/image10.PNG"/><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c/thegrassrootsfootballhub"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c/thegrassrootsfootballhub" TargetMode="External"/><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hyperlink" Target="https://thebootroom.thefa.com/"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2" Type="http://schemas.openxmlformats.org/officeDocument/2006/relationships/hyperlink" Target="https://we.tl/t-6JOCbRps5r" TargetMode="Externa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c/thegrassrootsfootballhub" TargetMode="External"/><Relationship Id="rId2" Type="http://schemas.openxmlformats.org/officeDocument/2006/relationships/image" Target="../media/image10.PNG"/><Relationship Id="rId1" Type="http://schemas.openxmlformats.org/officeDocument/2006/relationships/slideLayout" Target="../slideLayouts/slideLayout26.xml"/><Relationship Id="rId4" Type="http://schemas.openxmlformats.org/officeDocument/2006/relationships/hyperlink" Target="https://the-fa.com/clubstructuresguide"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3" Type="http://schemas.openxmlformats.org/officeDocument/2006/relationships/hyperlink" Target="https://footballfoundation.org.uk/" TargetMode="External"/><Relationship Id="rId2" Type="http://schemas.openxmlformats.org/officeDocument/2006/relationships/hyperlink" Target="https://www.sportengland.org/how-we-can-help/our-funds" TargetMode="External"/><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hyperlink" Target="https://thebootroom.thefa.com/" TargetMode="External"/><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3.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c/thegrassrootsfootballhub" TargetMode="External"/><Relationship Id="rId2" Type="http://schemas.openxmlformats.org/officeDocument/2006/relationships/image" Target="../media/image10.PNG"/><Relationship Id="rId1" Type="http://schemas.openxmlformats.org/officeDocument/2006/relationships/slideLayout" Target="../slideLayouts/slideLayout45.xml"/></Relationships>
</file>

<file path=ppt/slides/_rels/slide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8.xml"/></Relationships>
</file>

<file path=ppt/slides/_rels/slide7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79.xml.rels><?xml version="1.0" encoding="UTF-8" standalone="yes"?>
<Relationships xmlns="http://schemas.openxmlformats.org/package/2006/relationships"><Relationship Id="rId2" Type="http://schemas.openxmlformats.org/officeDocument/2006/relationships/hyperlink" Target="https://we.tl/t-PB5KTSb7yt" TargetMode="External"/><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83.xml.rels><?xml version="1.0" encoding="UTF-8" standalone="yes"?>
<Relationships xmlns="http://schemas.openxmlformats.org/package/2006/relationships"><Relationship Id="rId2" Type="http://schemas.openxmlformats.org/officeDocument/2006/relationships/hyperlink" Target="https://we.tl/t-s1QqrfWjlN" TargetMode="External"/><Relationship Id="rId1" Type="http://schemas.openxmlformats.org/officeDocument/2006/relationships/slideLayout" Target="../slideLayouts/slideLayout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3" Type="http://schemas.openxmlformats.org/officeDocument/2006/relationships/hyperlink" Target="https://www.englandfootball.com/explore/county-football-associations" TargetMode="External"/><Relationship Id="rId2" Type="http://schemas.openxmlformats.org/officeDocument/2006/relationships/image" Target="../media/image10.PNG"/><Relationship Id="rId1" Type="http://schemas.openxmlformats.org/officeDocument/2006/relationships/slideLayout" Target="../slideLayouts/slideLayout61.xml"/><Relationship Id="rId4" Type="http://schemas.openxmlformats.org/officeDocument/2006/relationships/hyperlink" Target="https://footballfoundation.org.uk/local-plans"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91.xml.rels><?xml version="1.0" encoding="UTF-8" standalone="yes"?>
<Relationships xmlns="http://schemas.openxmlformats.org/package/2006/relationships"><Relationship Id="rId8" Type="http://schemas.openxmlformats.org/officeDocument/2006/relationships/hyperlink" Target="https://www.englandfootball.com/explore/county-football-associations" TargetMode="External"/><Relationship Id="rId3" Type="http://schemas.openxmlformats.org/officeDocument/2006/relationships/hyperlink" Target="https://www.englandfootball.com/run/leagues-and-clubs/england-football-accreditation" TargetMode="External"/><Relationship Id="rId7" Type="http://schemas.openxmlformats.org/officeDocument/2006/relationships/hyperlink" Target="https://the-fa.com/clubstructuresguide" TargetMode="External"/><Relationship Id="rId12" Type="http://schemas.openxmlformats.org/officeDocument/2006/relationships/hyperlink" Target="https://www.sportengland.org/how-we-can-help/our-funds" TargetMode="External"/><Relationship Id="rId2" Type="http://schemas.openxmlformats.org/officeDocument/2006/relationships/hyperlink" Target="https://www.englandfootball.com/run/leagues-and-clubs" TargetMode="External"/><Relationship Id="rId1" Type="http://schemas.openxmlformats.org/officeDocument/2006/relationships/slideLayout" Target="../slideLayouts/slideLayout91.xml"/><Relationship Id="rId6" Type="http://schemas.openxmlformats.org/officeDocument/2006/relationships/hyperlink" Target="https://thebootroom.thefa.com/" TargetMode="External"/><Relationship Id="rId11" Type="http://schemas.openxmlformats.org/officeDocument/2006/relationships/hyperlink" Target="https://www.sportengland.org/" TargetMode="External"/><Relationship Id="rId5" Type="http://schemas.openxmlformats.org/officeDocument/2006/relationships/hyperlink" Target="https://englandfootballgrassrootshub.co.uk/events" TargetMode="External"/><Relationship Id="rId10" Type="http://schemas.openxmlformats.org/officeDocument/2006/relationships/hyperlink" Target="https://footballfoundation.org.uk/local-plans" TargetMode="External"/><Relationship Id="rId4" Type="http://schemas.openxmlformats.org/officeDocument/2006/relationships/hyperlink" Target="https://www.youtube.com/c/thegrassrootsfootballhub" TargetMode="External"/><Relationship Id="rId9" Type="http://schemas.openxmlformats.org/officeDocument/2006/relationships/hyperlink" Target="https://footballfoundation.org.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831423B8-B536-458F-8B38-40DF8B565305}"/>
              </a:ext>
            </a:extLst>
          </p:cNvPr>
          <p:cNvSpPr>
            <a:spLocks noGrp="1"/>
          </p:cNvSpPr>
          <p:nvPr>
            <p:ph type="subTitle" idx="1"/>
          </p:nvPr>
        </p:nvSpPr>
        <p:spPr/>
        <p:txBody>
          <a:bodyPr/>
          <a:lstStyle/>
          <a:p>
            <a:r>
              <a:rPr lang="en-GB" dirty="0"/>
              <a:t>YYYY - YYYY</a:t>
            </a:r>
          </a:p>
        </p:txBody>
      </p:sp>
      <p:sp>
        <p:nvSpPr>
          <p:cNvPr id="6" name="Picture Placeholder 5">
            <a:extLst>
              <a:ext uri="{FF2B5EF4-FFF2-40B4-BE49-F238E27FC236}">
                <a16:creationId xmlns:a16="http://schemas.microsoft.com/office/drawing/2014/main" id="{02121B1D-F80C-4C07-82C0-DE11CAAD1082}"/>
              </a:ext>
            </a:extLst>
          </p:cNvPr>
          <p:cNvSpPr>
            <a:spLocks noGrp="1"/>
          </p:cNvSpPr>
          <p:nvPr>
            <p:ph type="pic" sz="quarter" idx="10"/>
          </p:nvPr>
        </p:nvSpPr>
        <p:spPr/>
      </p:sp>
      <p:sp>
        <p:nvSpPr>
          <p:cNvPr id="7" name="Text Placeholder 6">
            <a:extLst>
              <a:ext uri="{FF2B5EF4-FFF2-40B4-BE49-F238E27FC236}">
                <a16:creationId xmlns:a16="http://schemas.microsoft.com/office/drawing/2014/main" id="{FFE7C1D6-694C-44E9-A06D-B28A557CC6C9}"/>
              </a:ext>
            </a:extLst>
          </p:cNvPr>
          <p:cNvSpPr>
            <a:spLocks noGrp="1"/>
          </p:cNvSpPr>
          <p:nvPr>
            <p:ph type="body" sz="quarter" idx="11"/>
          </p:nvPr>
        </p:nvSpPr>
        <p:spPr/>
        <p:txBody>
          <a:bodyPr/>
          <a:lstStyle/>
          <a:p>
            <a:pPr marL="0" indent="0">
              <a:buNone/>
            </a:pPr>
            <a:r>
              <a:rPr lang="en-GB" dirty="0"/>
              <a:t>CLUB’S NAME GOES HERE</a:t>
            </a:r>
          </a:p>
        </p:txBody>
      </p:sp>
    </p:spTree>
    <p:extLst>
      <p:ext uri="{BB962C8B-B14F-4D97-AF65-F5344CB8AC3E}">
        <p14:creationId xmlns:p14="http://schemas.microsoft.com/office/powerpoint/2010/main" val="3598514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3D0C2267-F753-4C7B-BF84-C74E219933AE}"/>
              </a:ext>
            </a:extLst>
          </p:cNvPr>
          <p:cNvGraphicFramePr>
            <a:graphicFrameLocks/>
          </p:cNvGraphicFramePr>
          <p:nvPr/>
        </p:nvGraphicFramePr>
        <p:xfrm>
          <a:off x="324464" y="2082327"/>
          <a:ext cx="9368178" cy="4096422"/>
        </p:xfrm>
        <a:graphic>
          <a:graphicData uri="http://schemas.openxmlformats.org/drawingml/2006/table">
            <a:tbl>
              <a:tblPr firstRow="1" bandRow="1">
                <a:tableStyleId>{BDBED569-4797-4DF1-A0F4-6AAB3CD982D8}</a:tableStyleId>
              </a:tblPr>
              <a:tblGrid>
                <a:gridCol w="1561363">
                  <a:extLst>
                    <a:ext uri="{9D8B030D-6E8A-4147-A177-3AD203B41FA5}">
                      <a16:colId xmlns:a16="http://schemas.microsoft.com/office/drawing/2014/main" val="4125670610"/>
                    </a:ext>
                  </a:extLst>
                </a:gridCol>
                <a:gridCol w="1561363">
                  <a:extLst>
                    <a:ext uri="{9D8B030D-6E8A-4147-A177-3AD203B41FA5}">
                      <a16:colId xmlns:a16="http://schemas.microsoft.com/office/drawing/2014/main" val="3899389965"/>
                    </a:ext>
                  </a:extLst>
                </a:gridCol>
                <a:gridCol w="1561363">
                  <a:extLst>
                    <a:ext uri="{9D8B030D-6E8A-4147-A177-3AD203B41FA5}">
                      <a16:colId xmlns:a16="http://schemas.microsoft.com/office/drawing/2014/main" val="858170668"/>
                    </a:ext>
                  </a:extLst>
                </a:gridCol>
                <a:gridCol w="1561363">
                  <a:extLst>
                    <a:ext uri="{9D8B030D-6E8A-4147-A177-3AD203B41FA5}">
                      <a16:colId xmlns:a16="http://schemas.microsoft.com/office/drawing/2014/main" val="2221841595"/>
                    </a:ext>
                  </a:extLst>
                </a:gridCol>
                <a:gridCol w="1561363">
                  <a:extLst>
                    <a:ext uri="{9D8B030D-6E8A-4147-A177-3AD203B41FA5}">
                      <a16:colId xmlns:a16="http://schemas.microsoft.com/office/drawing/2014/main" val="516474111"/>
                    </a:ext>
                  </a:extLst>
                </a:gridCol>
                <a:gridCol w="1561363">
                  <a:extLst>
                    <a:ext uri="{9D8B030D-6E8A-4147-A177-3AD203B41FA5}">
                      <a16:colId xmlns:a16="http://schemas.microsoft.com/office/drawing/2014/main" val="3120689582"/>
                    </a:ext>
                  </a:extLst>
                </a:gridCol>
              </a:tblGrid>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79238776"/>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3350090079"/>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1066648852"/>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844108709"/>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658269976"/>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333855720"/>
                  </a:ext>
                </a:extLst>
              </a:tr>
            </a:tbl>
          </a:graphicData>
        </a:graphic>
      </p:graphicFrame>
      <p:pic>
        <p:nvPicPr>
          <p:cNvPr id="5" name="Picture 4" descr="Timeline&#10;&#10;Description automatically generated">
            <a:extLst>
              <a:ext uri="{FF2B5EF4-FFF2-40B4-BE49-F238E27FC236}">
                <a16:creationId xmlns:a16="http://schemas.microsoft.com/office/drawing/2014/main" id="{BFDA6C1D-1071-4206-9139-8DA56BC26E18}"/>
              </a:ext>
            </a:extLst>
          </p:cNvPr>
          <p:cNvPicPr>
            <a:picLocks noChangeAspect="1"/>
          </p:cNvPicPr>
          <p:nvPr/>
        </p:nvPicPr>
        <p:blipFill rotWithShape="1">
          <a:blip r:embed="rId2">
            <a:extLst>
              <a:ext uri="{28A0092B-C50C-407E-A947-70E740481C1C}">
                <a14:useLocalDpi xmlns:a14="http://schemas.microsoft.com/office/drawing/2010/main" val="0"/>
              </a:ext>
            </a:extLst>
          </a:blip>
          <a:srcRect l="3275" t="22107" b="69979"/>
          <a:stretch/>
        </p:blipFill>
        <p:spPr>
          <a:xfrm>
            <a:off x="324464" y="1516134"/>
            <a:ext cx="9581536" cy="566193"/>
          </a:xfrm>
          <a:prstGeom prst="rect">
            <a:avLst/>
          </a:prstGeom>
        </p:spPr>
      </p:pic>
      <p:sp>
        <p:nvSpPr>
          <p:cNvPr id="2" name="Text Placeholder 1">
            <a:extLst>
              <a:ext uri="{FF2B5EF4-FFF2-40B4-BE49-F238E27FC236}">
                <a16:creationId xmlns:a16="http://schemas.microsoft.com/office/drawing/2014/main" id="{CF0FFDB1-4A7C-421E-94E4-CF383E0A852A}"/>
              </a:ext>
            </a:extLst>
          </p:cNvPr>
          <p:cNvSpPr>
            <a:spLocks noGrp="1"/>
          </p:cNvSpPr>
          <p:nvPr>
            <p:ph type="body" sz="quarter" idx="10"/>
          </p:nvPr>
        </p:nvSpPr>
        <p:spPr>
          <a:xfrm>
            <a:off x="4804311" y="249238"/>
            <a:ext cx="4888331" cy="1143280"/>
          </a:xfrm>
        </p:spPr>
        <p:txBody>
          <a:bodyPr>
            <a:normAutofit fontScale="92500" lnSpcReduction="10000"/>
          </a:bodyPr>
          <a:lstStyle/>
          <a:p>
            <a:pPr>
              <a:spcBef>
                <a:spcPts val="0"/>
              </a:spcBef>
            </a:pPr>
            <a:r>
              <a:rPr lang="en-GB" dirty="0"/>
              <a:t>Use this planner to set goals and the tasks you need to complete to identify your community, how you engage with them, and how you can find ways to form relationships with them through football and other activities / events.</a:t>
            </a:r>
          </a:p>
          <a:p>
            <a:pPr>
              <a:spcBef>
                <a:spcPts val="600"/>
              </a:spcBef>
            </a:pPr>
            <a:r>
              <a:rPr lang="en-GB" b="1" dirty="0">
                <a:solidFill>
                  <a:schemeClr val="tx2"/>
                </a:solidFill>
              </a:rPr>
              <a:t>Tips: </a:t>
            </a:r>
            <a:r>
              <a:rPr lang="en-GB" dirty="0">
                <a:solidFill>
                  <a:schemeClr val="tx2"/>
                </a:solidFill>
              </a:rPr>
              <a:t>Visit our </a:t>
            </a:r>
            <a:r>
              <a:rPr lang="en-GB" sz="1200" u="sng" dirty="0">
                <a:solidFill>
                  <a:schemeClr val="tx1"/>
                </a:solidFill>
                <a:hlinkClick r:id="rId3">
                  <a:extLst>
                    <a:ext uri="{A12FA001-AC4F-418D-AE19-62706E023703}">
                      <ahyp:hlinkClr xmlns:ahyp="http://schemas.microsoft.com/office/drawing/2018/hyperlinkcolor" val="tx"/>
                    </a:ext>
                  </a:extLst>
                </a:hlinkClick>
              </a:rPr>
              <a:t>League and Club Hub</a:t>
            </a:r>
            <a:r>
              <a:rPr lang="en-GB" dirty="0">
                <a:solidFill>
                  <a:schemeClr val="tx2"/>
                </a:solidFill>
              </a:rPr>
              <a:t> on YouTube for ideas and insights in how to work for your community and see the benefits. Use Google Maps to discover potential opportunities and partnerships within the vicinity of your football club and community area.</a:t>
            </a:r>
          </a:p>
        </p:txBody>
      </p:sp>
      <p:sp>
        <p:nvSpPr>
          <p:cNvPr id="7" name="Rectangle 6">
            <a:hlinkClick r:id="rId3"/>
            <a:extLst>
              <a:ext uri="{FF2B5EF4-FFF2-40B4-BE49-F238E27FC236}">
                <a16:creationId xmlns:a16="http://schemas.microsoft.com/office/drawing/2014/main" id="{A62D47F5-4BC5-48FB-B011-9852097014E4}"/>
              </a:ext>
            </a:extLst>
          </p:cNvPr>
          <p:cNvSpPr/>
          <p:nvPr/>
        </p:nvSpPr>
        <p:spPr>
          <a:xfrm>
            <a:off x="7673790" y="679251"/>
            <a:ext cx="2018852" cy="1685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83200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3D0C2267-F753-4C7B-BF84-C74E219933AE}"/>
              </a:ext>
            </a:extLst>
          </p:cNvPr>
          <p:cNvGraphicFramePr>
            <a:graphicFrameLocks/>
          </p:cNvGraphicFramePr>
          <p:nvPr/>
        </p:nvGraphicFramePr>
        <p:xfrm>
          <a:off x="324464" y="2082327"/>
          <a:ext cx="9368178" cy="4096422"/>
        </p:xfrm>
        <a:graphic>
          <a:graphicData uri="http://schemas.openxmlformats.org/drawingml/2006/table">
            <a:tbl>
              <a:tblPr firstRow="1" bandRow="1">
                <a:tableStyleId>{BDBED569-4797-4DF1-A0F4-6AAB3CD982D8}</a:tableStyleId>
              </a:tblPr>
              <a:tblGrid>
                <a:gridCol w="1561363">
                  <a:extLst>
                    <a:ext uri="{9D8B030D-6E8A-4147-A177-3AD203B41FA5}">
                      <a16:colId xmlns:a16="http://schemas.microsoft.com/office/drawing/2014/main" val="4125670610"/>
                    </a:ext>
                  </a:extLst>
                </a:gridCol>
                <a:gridCol w="1561363">
                  <a:extLst>
                    <a:ext uri="{9D8B030D-6E8A-4147-A177-3AD203B41FA5}">
                      <a16:colId xmlns:a16="http://schemas.microsoft.com/office/drawing/2014/main" val="3899389965"/>
                    </a:ext>
                  </a:extLst>
                </a:gridCol>
                <a:gridCol w="1561363">
                  <a:extLst>
                    <a:ext uri="{9D8B030D-6E8A-4147-A177-3AD203B41FA5}">
                      <a16:colId xmlns:a16="http://schemas.microsoft.com/office/drawing/2014/main" val="858170668"/>
                    </a:ext>
                  </a:extLst>
                </a:gridCol>
                <a:gridCol w="1561363">
                  <a:extLst>
                    <a:ext uri="{9D8B030D-6E8A-4147-A177-3AD203B41FA5}">
                      <a16:colId xmlns:a16="http://schemas.microsoft.com/office/drawing/2014/main" val="2221841595"/>
                    </a:ext>
                  </a:extLst>
                </a:gridCol>
                <a:gridCol w="1561363">
                  <a:extLst>
                    <a:ext uri="{9D8B030D-6E8A-4147-A177-3AD203B41FA5}">
                      <a16:colId xmlns:a16="http://schemas.microsoft.com/office/drawing/2014/main" val="516474111"/>
                    </a:ext>
                  </a:extLst>
                </a:gridCol>
                <a:gridCol w="1561363">
                  <a:extLst>
                    <a:ext uri="{9D8B030D-6E8A-4147-A177-3AD203B41FA5}">
                      <a16:colId xmlns:a16="http://schemas.microsoft.com/office/drawing/2014/main" val="3120689582"/>
                    </a:ext>
                  </a:extLst>
                </a:gridCol>
              </a:tblGrid>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79238776"/>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3350090079"/>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1066648852"/>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844108709"/>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658269976"/>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333855720"/>
                  </a:ext>
                </a:extLst>
              </a:tr>
            </a:tbl>
          </a:graphicData>
        </a:graphic>
      </p:graphicFrame>
      <p:pic>
        <p:nvPicPr>
          <p:cNvPr id="5" name="Picture 4" descr="Timeline&#10;&#10;Description automatically generated">
            <a:extLst>
              <a:ext uri="{FF2B5EF4-FFF2-40B4-BE49-F238E27FC236}">
                <a16:creationId xmlns:a16="http://schemas.microsoft.com/office/drawing/2014/main" id="{BFDA6C1D-1071-4206-9139-8DA56BC26E18}"/>
              </a:ext>
            </a:extLst>
          </p:cNvPr>
          <p:cNvPicPr>
            <a:picLocks noChangeAspect="1"/>
          </p:cNvPicPr>
          <p:nvPr/>
        </p:nvPicPr>
        <p:blipFill rotWithShape="1">
          <a:blip r:embed="rId2">
            <a:extLst>
              <a:ext uri="{28A0092B-C50C-407E-A947-70E740481C1C}">
                <a14:useLocalDpi xmlns:a14="http://schemas.microsoft.com/office/drawing/2010/main" val="0"/>
              </a:ext>
            </a:extLst>
          </a:blip>
          <a:srcRect l="3275" t="22107" b="69979"/>
          <a:stretch/>
        </p:blipFill>
        <p:spPr>
          <a:xfrm>
            <a:off x="324464" y="1516134"/>
            <a:ext cx="9581536" cy="566193"/>
          </a:xfrm>
          <a:prstGeom prst="rect">
            <a:avLst/>
          </a:prstGeom>
        </p:spPr>
      </p:pic>
      <p:sp>
        <p:nvSpPr>
          <p:cNvPr id="2" name="Text Placeholder 1">
            <a:extLst>
              <a:ext uri="{FF2B5EF4-FFF2-40B4-BE49-F238E27FC236}">
                <a16:creationId xmlns:a16="http://schemas.microsoft.com/office/drawing/2014/main" id="{B7A9A27C-21F5-4E73-9CCB-7D6433D9B1A7}"/>
              </a:ext>
            </a:extLst>
          </p:cNvPr>
          <p:cNvSpPr>
            <a:spLocks noGrp="1"/>
          </p:cNvSpPr>
          <p:nvPr>
            <p:ph type="body" sz="quarter" idx="10"/>
          </p:nvPr>
        </p:nvSpPr>
        <p:spPr>
          <a:xfrm>
            <a:off x="4804311" y="249238"/>
            <a:ext cx="4888331" cy="1149256"/>
          </a:xfrm>
        </p:spPr>
        <p:txBody>
          <a:bodyPr>
            <a:normAutofit fontScale="92500" lnSpcReduction="10000"/>
          </a:bodyPr>
          <a:lstStyle/>
          <a:p>
            <a:pPr>
              <a:spcBef>
                <a:spcPts val="600"/>
              </a:spcBef>
            </a:pPr>
            <a:r>
              <a:rPr lang="en-GB" sz="1200" dirty="0"/>
              <a:t>Use this planner to set goals and the tasks you need to complete to understand your market, and the methods you will use to listen to and communicate with them.</a:t>
            </a:r>
          </a:p>
          <a:p>
            <a:pPr>
              <a:spcBef>
                <a:spcPts val="600"/>
              </a:spcBef>
            </a:pPr>
            <a:r>
              <a:rPr lang="en-GB" sz="1200" b="1" dirty="0">
                <a:solidFill>
                  <a:schemeClr val="tx2"/>
                </a:solidFill>
              </a:rPr>
              <a:t>Tips: </a:t>
            </a:r>
            <a:r>
              <a:rPr lang="en-GB" sz="1200" dirty="0">
                <a:solidFill>
                  <a:schemeClr val="tx2"/>
                </a:solidFill>
              </a:rPr>
              <a:t>Visit our </a:t>
            </a:r>
            <a:r>
              <a:rPr lang="en-GB" sz="1200" u="sng" dirty="0">
                <a:solidFill>
                  <a:schemeClr val="tx1"/>
                </a:solidFill>
                <a:hlinkClick r:id="rId3">
                  <a:extLst>
                    <a:ext uri="{A12FA001-AC4F-418D-AE19-62706E023703}">
                      <ahyp:hlinkClr xmlns:ahyp="http://schemas.microsoft.com/office/drawing/2018/hyperlinkcolor" val="tx"/>
                    </a:ext>
                  </a:extLst>
                </a:hlinkClick>
              </a:rPr>
              <a:t>League and Club Hub</a:t>
            </a:r>
            <a:r>
              <a:rPr lang="en-GB" dirty="0">
                <a:solidFill>
                  <a:schemeClr val="tx2"/>
                </a:solidFill>
              </a:rPr>
              <a:t> </a:t>
            </a:r>
            <a:r>
              <a:rPr lang="en-GB" sz="1200" dirty="0">
                <a:solidFill>
                  <a:schemeClr val="tx2"/>
                </a:solidFill>
              </a:rPr>
              <a:t>for ideas and insights into how to market your club and communicate effectively. Think about placement opportunities with local education providers, or give players within your club the opportunity to manage your online presence and social media content.</a:t>
            </a:r>
          </a:p>
        </p:txBody>
      </p:sp>
    </p:spTree>
    <p:extLst>
      <p:ext uri="{BB962C8B-B14F-4D97-AF65-F5344CB8AC3E}">
        <p14:creationId xmlns:p14="http://schemas.microsoft.com/office/powerpoint/2010/main" val="1998569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512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FC7C391-5CAE-4434-99AF-B57F01BD54AB}"/>
              </a:ext>
            </a:extLst>
          </p:cNvPr>
          <p:cNvSpPr>
            <a:spLocks noGrp="1"/>
          </p:cNvSpPr>
          <p:nvPr>
            <p:ph type="body" sz="quarter" idx="10"/>
          </p:nvPr>
        </p:nvSpPr>
        <p:spPr/>
        <p:txBody>
          <a:bodyPr/>
          <a:lstStyle/>
          <a:p>
            <a:endParaRPr lang="en-GB"/>
          </a:p>
        </p:txBody>
      </p:sp>
      <p:sp>
        <p:nvSpPr>
          <p:cNvPr id="9" name="Text Placeholder 8">
            <a:extLst>
              <a:ext uri="{FF2B5EF4-FFF2-40B4-BE49-F238E27FC236}">
                <a16:creationId xmlns:a16="http://schemas.microsoft.com/office/drawing/2014/main" id="{03DAE523-B5F9-413B-A60A-F8F062179780}"/>
              </a:ext>
            </a:extLst>
          </p:cNvPr>
          <p:cNvSpPr>
            <a:spLocks noGrp="1"/>
          </p:cNvSpPr>
          <p:nvPr>
            <p:ph type="body" sz="quarter" idx="11"/>
          </p:nvPr>
        </p:nvSpPr>
        <p:spPr/>
        <p:txBody>
          <a:bodyPr/>
          <a:lstStyle/>
          <a:p>
            <a:endParaRPr lang="en-GB"/>
          </a:p>
        </p:txBody>
      </p:sp>
      <p:sp>
        <p:nvSpPr>
          <p:cNvPr id="10" name="Text Placeholder 9">
            <a:extLst>
              <a:ext uri="{FF2B5EF4-FFF2-40B4-BE49-F238E27FC236}">
                <a16:creationId xmlns:a16="http://schemas.microsoft.com/office/drawing/2014/main" id="{1E2C8F9D-9B5F-43AB-A4CE-1D03B43030CE}"/>
              </a:ext>
            </a:extLst>
          </p:cNvPr>
          <p:cNvSpPr>
            <a:spLocks noGrp="1"/>
          </p:cNvSpPr>
          <p:nvPr>
            <p:ph type="body" sz="quarter" idx="13"/>
          </p:nvPr>
        </p:nvSpPr>
        <p:spPr/>
        <p:txBody>
          <a:bodyPr/>
          <a:lstStyle/>
          <a:p>
            <a:endParaRPr lang="en-GB"/>
          </a:p>
        </p:txBody>
      </p:sp>
      <p:sp>
        <p:nvSpPr>
          <p:cNvPr id="11" name="Text Placeholder 10">
            <a:extLst>
              <a:ext uri="{FF2B5EF4-FFF2-40B4-BE49-F238E27FC236}">
                <a16:creationId xmlns:a16="http://schemas.microsoft.com/office/drawing/2014/main" id="{E06E58AB-D671-4422-BD8C-88362EEF8644}"/>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427772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37">
            <a:extLst>
              <a:ext uri="{FF2B5EF4-FFF2-40B4-BE49-F238E27FC236}">
                <a16:creationId xmlns:a16="http://schemas.microsoft.com/office/drawing/2014/main" id="{889D7D2C-9ACC-44B3-8D0A-81F30A26A6A2}"/>
              </a:ext>
            </a:extLst>
          </p:cNvPr>
          <p:cNvSpPr>
            <a:spLocks noGrp="1"/>
          </p:cNvSpPr>
          <p:nvPr>
            <p:ph type="body" sz="quarter" idx="32"/>
          </p:nvPr>
        </p:nvSpPr>
        <p:spPr/>
        <p:txBody>
          <a:bodyPr/>
          <a:lstStyle/>
          <a:p>
            <a:endParaRPr lang="en-GB"/>
          </a:p>
        </p:txBody>
      </p:sp>
      <p:sp>
        <p:nvSpPr>
          <p:cNvPr id="33" name="Text Placeholder 32">
            <a:extLst>
              <a:ext uri="{FF2B5EF4-FFF2-40B4-BE49-F238E27FC236}">
                <a16:creationId xmlns:a16="http://schemas.microsoft.com/office/drawing/2014/main" id="{D8D4BE7E-833C-4F85-9669-79823FD10ABE}"/>
              </a:ext>
            </a:extLst>
          </p:cNvPr>
          <p:cNvSpPr>
            <a:spLocks noGrp="1"/>
          </p:cNvSpPr>
          <p:nvPr>
            <p:ph type="body" sz="quarter" idx="10"/>
          </p:nvPr>
        </p:nvSpPr>
        <p:spPr/>
        <p:txBody>
          <a:bodyPr/>
          <a:lstStyle/>
          <a:p>
            <a:endParaRPr lang="en-GB"/>
          </a:p>
        </p:txBody>
      </p:sp>
      <p:sp>
        <p:nvSpPr>
          <p:cNvPr id="39" name="Text Placeholder 38">
            <a:extLst>
              <a:ext uri="{FF2B5EF4-FFF2-40B4-BE49-F238E27FC236}">
                <a16:creationId xmlns:a16="http://schemas.microsoft.com/office/drawing/2014/main" id="{8F7D804E-45F2-4DFE-BFD8-685C6FA3B79B}"/>
              </a:ext>
            </a:extLst>
          </p:cNvPr>
          <p:cNvSpPr>
            <a:spLocks noGrp="1"/>
          </p:cNvSpPr>
          <p:nvPr>
            <p:ph type="body" sz="quarter" idx="33"/>
          </p:nvPr>
        </p:nvSpPr>
        <p:spPr/>
        <p:txBody>
          <a:bodyPr/>
          <a:lstStyle/>
          <a:p>
            <a:endParaRPr lang="en-GB"/>
          </a:p>
        </p:txBody>
      </p:sp>
      <p:sp>
        <p:nvSpPr>
          <p:cNvPr id="34" name="Text Placeholder 33">
            <a:extLst>
              <a:ext uri="{FF2B5EF4-FFF2-40B4-BE49-F238E27FC236}">
                <a16:creationId xmlns:a16="http://schemas.microsoft.com/office/drawing/2014/main" id="{1AAA73BA-3CDE-4ED4-8A02-A72167BC991B}"/>
              </a:ext>
            </a:extLst>
          </p:cNvPr>
          <p:cNvSpPr>
            <a:spLocks noGrp="1"/>
          </p:cNvSpPr>
          <p:nvPr>
            <p:ph type="body" sz="quarter" idx="16"/>
          </p:nvPr>
        </p:nvSpPr>
        <p:spPr/>
        <p:txBody>
          <a:bodyPr/>
          <a:lstStyle/>
          <a:p>
            <a:endParaRPr lang="en-GB"/>
          </a:p>
        </p:txBody>
      </p:sp>
      <p:sp>
        <p:nvSpPr>
          <p:cNvPr id="35" name="Text Placeholder 34">
            <a:extLst>
              <a:ext uri="{FF2B5EF4-FFF2-40B4-BE49-F238E27FC236}">
                <a16:creationId xmlns:a16="http://schemas.microsoft.com/office/drawing/2014/main" id="{AE03CF60-1D86-40E4-9AC2-B40E4BA111E4}"/>
              </a:ext>
            </a:extLst>
          </p:cNvPr>
          <p:cNvSpPr>
            <a:spLocks noGrp="1"/>
          </p:cNvSpPr>
          <p:nvPr>
            <p:ph type="body" sz="quarter" idx="18"/>
          </p:nvPr>
        </p:nvSpPr>
        <p:spPr/>
        <p:txBody>
          <a:bodyPr/>
          <a:lstStyle/>
          <a:p>
            <a:endParaRPr lang="en-GB"/>
          </a:p>
        </p:txBody>
      </p:sp>
      <p:sp>
        <p:nvSpPr>
          <p:cNvPr id="36" name="Text Placeholder 35">
            <a:extLst>
              <a:ext uri="{FF2B5EF4-FFF2-40B4-BE49-F238E27FC236}">
                <a16:creationId xmlns:a16="http://schemas.microsoft.com/office/drawing/2014/main" id="{50AD4196-B0E9-4A82-A950-6ADA9E11335D}"/>
              </a:ext>
            </a:extLst>
          </p:cNvPr>
          <p:cNvSpPr>
            <a:spLocks noGrp="1"/>
          </p:cNvSpPr>
          <p:nvPr>
            <p:ph type="body" sz="quarter" idx="22"/>
          </p:nvPr>
        </p:nvSpPr>
        <p:spPr/>
        <p:txBody>
          <a:bodyPr/>
          <a:lstStyle/>
          <a:p>
            <a:endParaRPr lang="en-GB"/>
          </a:p>
        </p:txBody>
      </p:sp>
      <p:sp>
        <p:nvSpPr>
          <p:cNvPr id="37" name="Text Placeholder 36">
            <a:extLst>
              <a:ext uri="{FF2B5EF4-FFF2-40B4-BE49-F238E27FC236}">
                <a16:creationId xmlns:a16="http://schemas.microsoft.com/office/drawing/2014/main" id="{D80211C8-2249-4E15-8C01-38D06DEF0C1A}"/>
              </a:ext>
            </a:extLst>
          </p:cNvPr>
          <p:cNvSpPr>
            <a:spLocks noGrp="1"/>
          </p:cNvSpPr>
          <p:nvPr>
            <p:ph type="body" sz="quarter" idx="23"/>
          </p:nvPr>
        </p:nvSpPr>
        <p:spPr/>
        <p:txBody>
          <a:bodyPr/>
          <a:lstStyle/>
          <a:p>
            <a:endParaRPr lang="en-GB"/>
          </a:p>
        </p:txBody>
      </p:sp>
      <p:sp>
        <p:nvSpPr>
          <p:cNvPr id="40" name="Text Placeholder 39">
            <a:extLst>
              <a:ext uri="{FF2B5EF4-FFF2-40B4-BE49-F238E27FC236}">
                <a16:creationId xmlns:a16="http://schemas.microsoft.com/office/drawing/2014/main" id="{7EDFBB48-9E0E-4BA6-B8EE-20B988CC225A}"/>
              </a:ext>
            </a:extLst>
          </p:cNvPr>
          <p:cNvSpPr>
            <a:spLocks noGrp="1"/>
          </p:cNvSpPr>
          <p:nvPr>
            <p:ph type="body" sz="quarter" idx="34"/>
          </p:nvPr>
        </p:nvSpPr>
        <p:spPr/>
        <p:txBody>
          <a:bodyPr/>
          <a:lstStyle/>
          <a:p>
            <a:endParaRPr lang="en-GB"/>
          </a:p>
        </p:txBody>
      </p:sp>
      <p:sp>
        <p:nvSpPr>
          <p:cNvPr id="41" name="Text Placeholder 40">
            <a:extLst>
              <a:ext uri="{FF2B5EF4-FFF2-40B4-BE49-F238E27FC236}">
                <a16:creationId xmlns:a16="http://schemas.microsoft.com/office/drawing/2014/main" id="{77C200EC-1395-4122-8F92-F81E5BFA0C1C}"/>
              </a:ext>
            </a:extLst>
          </p:cNvPr>
          <p:cNvSpPr>
            <a:spLocks noGrp="1"/>
          </p:cNvSpPr>
          <p:nvPr>
            <p:ph type="body" sz="quarter" idx="35"/>
          </p:nvPr>
        </p:nvSpPr>
        <p:spPr/>
        <p:txBody>
          <a:bodyPr/>
          <a:lstStyle/>
          <a:p>
            <a:endParaRPr lang="en-GB"/>
          </a:p>
        </p:txBody>
      </p:sp>
      <p:sp>
        <p:nvSpPr>
          <p:cNvPr id="42" name="Text Placeholder 41">
            <a:extLst>
              <a:ext uri="{FF2B5EF4-FFF2-40B4-BE49-F238E27FC236}">
                <a16:creationId xmlns:a16="http://schemas.microsoft.com/office/drawing/2014/main" id="{87737DED-530B-4EFE-8C90-D309D22FF364}"/>
              </a:ext>
            </a:extLst>
          </p:cNvPr>
          <p:cNvSpPr>
            <a:spLocks noGrp="1"/>
          </p:cNvSpPr>
          <p:nvPr>
            <p:ph type="body" sz="quarter" idx="36"/>
          </p:nvPr>
        </p:nvSpPr>
        <p:spPr/>
        <p:txBody>
          <a:bodyPr/>
          <a:lstStyle/>
          <a:p>
            <a:endParaRPr lang="en-GB"/>
          </a:p>
        </p:txBody>
      </p:sp>
      <p:sp>
        <p:nvSpPr>
          <p:cNvPr id="43" name="Text Placeholder 42">
            <a:extLst>
              <a:ext uri="{FF2B5EF4-FFF2-40B4-BE49-F238E27FC236}">
                <a16:creationId xmlns:a16="http://schemas.microsoft.com/office/drawing/2014/main" id="{7337BC1C-08EF-42A1-9283-FEF02D9EEBFD}"/>
              </a:ext>
            </a:extLst>
          </p:cNvPr>
          <p:cNvSpPr>
            <a:spLocks noGrp="1"/>
          </p:cNvSpPr>
          <p:nvPr>
            <p:ph type="body" sz="quarter" idx="37"/>
          </p:nvPr>
        </p:nvSpPr>
        <p:spPr/>
        <p:txBody>
          <a:bodyPr/>
          <a:lstStyle/>
          <a:p>
            <a:endParaRPr lang="en-GB"/>
          </a:p>
        </p:txBody>
      </p:sp>
      <p:sp>
        <p:nvSpPr>
          <p:cNvPr id="44" name="Text Placeholder 43">
            <a:extLst>
              <a:ext uri="{FF2B5EF4-FFF2-40B4-BE49-F238E27FC236}">
                <a16:creationId xmlns:a16="http://schemas.microsoft.com/office/drawing/2014/main" id="{695E7961-4617-4318-A39A-E754545350A3}"/>
              </a:ext>
            </a:extLst>
          </p:cNvPr>
          <p:cNvSpPr>
            <a:spLocks noGrp="1"/>
          </p:cNvSpPr>
          <p:nvPr>
            <p:ph type="body" sz="quarter" idx="38"/>
          </p:nvPr>
        </p:nvSpPr>
        <p:spPr/>
        <p:txBody>
          <a:bodyPr/>
          <a:lstStyle/>
          <a:p>
            <a:endParaRPr lang="en-GB"/>
          </a:p>
        </p:txBody>
      </p:sp>
      <p:sp>
        <p:nvSpPr>
          <p:cNvPr id="45" name="Text Placeholder 44">
            <a:extLst>
              <a:ext uri="{FF2B5EF4-FFF2-40B4-BE49-F238E27FC236}">
                <a16:creationId xmlns:a16="http://schemas.microsoft.com/office/drawing/2014/main" id="{100F8004-81D6-4C01-9C18-74D9AB4B67EF}"/>
              </a:ext>
            </a:extLst>
          </p:cNvPr>
          <p:cNvSpPr>
            <a:spLocks noGrp="1"/>
          </p:cNvSpPr>
          <p:nvPr>
            <p:ph type="body" sz="quarter" idx="39"/>
          </p:nvPr>
        </p:nvSpPr>
        <p:spPr/>
        <p:txBody>
          <a:bodyPr/>
          <a:lstStyle/>
          <a:p>
            <a:endParaRPr lang="en-GB"/>
          </a:p>
        </p:txBody>
      </p:sp>
      <p:sp>
        <p:nvSpPr>
          <p:cNvPr id="46" name="Text Placeholder 45">
            <a:extLst>
              <a:ext uri="{FF2B5EF4-FFF2-40B4-BE49-F238E27FC236}">
                <a16:creationId xmlns:a16="http://schemas.microsoft.com/office/drawing/2014/main" id="{0E0DCDF9-2296-486A-8AEF-AC7050C7B3B3}"/>
              </a:ext>
            </a:extLst>
          </p:cNvPr>
          <p:cNvSpPr>
            <a:spLocks noGrp="1"/>
          </p:cNvSpPr>
          <p:nvPr>
            <p:ph type="body" sz="quarter" idx="40"/>
          </p:nvPr>
        </p:nvSpPr>
        <p:spPr/>
        <p:txBody>
          <a:bodyPr/>
          <a:lstStyle/>
          <a:p>
            <a:endParaRPr lang="en-GB"/>
          </a:p>
        </p:txBody>
      </p:sp>
    </p:spTree>
    <p:extLst>
      <p:ext uri="{BB962C8B-B14F-4D97-AF65-F5344CB8AC3E}">
        <p14:creationId xmlns:p14="http://schemas.microsoft.com/office/powerpoint/2010/main" val="3574651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59F30-2BF0-4623-A85B-75BA19F5D0AD}"/>
              </a:ext>
            </a:extLst>
          </p:cNvPr>
          <p:cNvSpPr>
            <a:spLocks noGrp="1"/>
          </p:cNvSpPr>
          <p:nvPr>
            <p:ph type="body" sz="quarter" idx="10"/>
          </p:nvPr>
        </p:nvSpPr>
        <p:spPr/>
        <p:txBody>
          <a:bodyPr/>
          <a:lstStyle/>
          <a:p>
            <a:endParaRPr lang="en-GB"/>
          </a:p>
        </p:txBody>
      </p:sp>
      <p:sp>
        <p:nvSpPr>
          <p:cNvPr id="4" name="Text Placeholder 3">
            <a:extLst>
              <a:ext uri="{FF2B5EF4-FFF2-40B4-BE49-F238E27FC236}">
                <a16:creationId xmlns:a16="http://schemas.microsoft.com/office/drawing/2014/main" id="{D4E38F7C-8FD3-4467-A491-0E2E79B52D17}"/>
              </a:ext>
            </a:extLst>
          </p:cNvPr>
          <p:cNvSpPr>
            <a:spLocks noGrp="1"/>
          </p:cNvSpPr>
          <p:nvPr>
            <p:ph type="body" sz="quarter" idx="11"/>
          </p:nvPr>
        </p:nvSpPr>
        <p:spPr/>
        <p:txBody>
          <a:bodyPr/>
          <a:lstStyle/>
          <a:p>
            <a:endParaRPr lang="en-GB" dirty="0"/>
          </a:p>
        </p:txBody>
      </p:sp>
      <p:sp>
        <p:nvSpPr>
          <p:cNvPr id="5" name="Text Placeholder 4">
            <a:extLst>
              <a:ext uri="{FF2B5EF4-FFF2-40B4-BE49-F238E27FC236}">
                <a16:creationId xmlns:a16="http://schemas.microsoft.com/office/drawing/2014/main" id="{55303F96-8B22-4D9E-8A40-BF5E90152B90}"/>
              </a:ext>
            </a:extLst>
          </p:cNvPr>
          <p:cNvSpPr>
            <a:spLocks noGrp="1"/>
          </p:cNvSpPr>
          <p:nvPr>
            <p:ph type="body" sz="quarter" idx="13"/>
          </p:nvPr>
        </p:nvSpPr>
        <p:spPr/>
        <p:txBody>
          <a:bodyPr/>
          <a:lstStyle/>
          <a:p>
            <a:endParaRPr lang="en-GB"/>
          </a:p>
        </p:txBody>
      </p:sp>
      <p:sp>
        <p:nvSpPr>
          <p:cNvPr id="6" name="Text Placeholder 5">
            <a:extLst>
              <a:ext uri="{FF2B5EF4-FFF2-40B4-BE49-F238E27FC236}">
                <a16:creationId xmlns:a16="http://schemas.microsoft.com/office/drawing/2014/main" id="{EF0813F1-56F3-4756-A932-D92E6C4E6321}"/>
              </a:ext>
            </a:extLst>
          </p:cNvPr>
          <p:cNvSpPr>
            <a:spLocks noGrp="1"/>
          </p:cNvSpPr>
          <p:nvPr>
            <p:ph type="body" sz="quarter" idx="14"/>
          </p:nvPr>
        </p:nvSpPr>
        <p:spPr/>
        <p:txBody>
          <a:bodyPr/>
          <a:lstStyle/>
          <a:p>
            <a:endParaRPr lang="en-GB"/>
          </a:p>
        </p:txBody>
      </p:sp>
      <p:sp>
        <p:nvSpPr>
          <p:cNvPr id="7" name="Text Placeholder 6">
            <a:extLst>
              <a:ext uri="{FF2B5EF4-FFF2-40B4-BE49-F238E27FC236}">
                <a16:creationId xmlns:a16="http://schemas.microsoft.com/office/drawing/2014/main" id="{77BD73B4-CD7E-48E4-9457-B2A1E16DBCF3}"/>
              </a:ext>
            </a:extLst>
          </p:cNvPr>
          <p:cNvSpPr>
            <a:spLocks noGrp="1"/>
          </p:cNvSpPr>
          <p:nvPr>
            <p:ph type="body" sz="quarter" idx="15"/>
          </p:nvPr>
        </p:nvSpPr>
        <p:spPr/>
        <p:txBody>
          <a:bodyPr/>
          <a:lstStyle/>
          <a:p>
            <a:endParaRPr lang="en-GB" dirty="0"/>
          </a:p>
        </p:txBody>
      </p:sp>
      <p:sp>
        <p:nvSpPr>
          <p:cNvPr id="8" name="Text Placeholder 7">
            <a:extLst>
              <a:ext uri="{FF2B5EF4-FFF2-40B4-BE49-F238E27FC236}">
                <a16:creationId xmlns:a16="http://schemas.microsoft.com/office/drawing/2014/main" id="{F561FAFA-98CE-45D3-ABF8-3EA5D82E3C5B}"/>
              </a:ext>
            </a:extLst>
          </p:cNvPr>
          <p:cNvSpPr>
            <a:spLocks noGrp="1"/>
          </p:cNvSpPr>
          <p:nvPr>
            <p:ph type="body" sz="quarter" idx="16"/>
          </p:nvPr>
        </p:nvSpPr>
        <p:spPr/>
        <p:txBody>
          <a:bodyPr/>
          <a:lstStyle/>
          <a:p>
            <a:endParaRPr lang="en-GB"/>
          </a:p>
        </p:txBody>
      </p:sp>
      <p:sp>
        <p:nvSpPr>
          <p:cNvPr id="9" name="Text Placeholder 8">
            <a:extLst>
              <a:ext uri="{FF2B5EF4-FFF2-40B4-BE49-F238E27FC236}">
                <a16:creationId xmlns:a16="http://schemas.microsoft.com/office/drawing/2014/main" id="{A9EACFD6-A316-43FC-AA7A-DCA0BDE5FFB4}"/>
              </a:ext>
            </a:extLst>
          </p:cNvPr>
          <p:cNvSpPr>
            <a:spLocks noGrp="1"/>
          </p:cNvSpPr>
          <p:nvPr>
            <p:ph type="body" sz="quarter" idx="17"/>
          </p:nvPr>
        </p:nvSpPr>
        <p:spPr/>
        <p:txBody>
          <a:bodyPr/>
          <a:lstStyle/>
          <a:p>
            <a:endParaRPr lang="en-GB"/>
          </a:p>
        </p:txBody>
      </p:sp>
      <p:sp>
        <p:nvSpPr>
          <p:cNvPr id="10" name="Text Placeholder 9">
            <a:extLst>
              <a:ext uri="{FF2B5EF4-FFF2-40B4-BE49-F238E27FC236}">
                <a16:creationId xmlns:a16="http://schemas.microsoft.com/office/drawing/2014/main" id="{1856A200-89B2-4D72-BA22-656EEE16682E}"/>
              </a:ext>
            </a:extLst>
          </p:cNvPr>
          <p:cNvSpPr>
            <a:spLocks noGrp="1"/>
          </p:cNvSpPr>
          <p:nvPr>
            <p:ph type="body" sz="quarter" idx="18"/>
          </p:nvPr>
        </p:nvSpPr>
        <p:spPr/>
        <p:txBody>
          <a:bodyPr/>
          <a:lstStyle/>
          <a:p>
            <a:endParaRPr lang="en-GB"/>
          </a:p>
        </p:txBody>
      </p:sp>
    </p:spTree>
    <p:extLst>
      <p:ext uri="{BB962C8B-B14F-4D97-AF65-F5344CB8AC3E}">
        <p14:creationId xmlns:p14="http://schemas.microsoft.com/office/powerpoint/2010/main" val="800715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59F30-2BF0-4623-A85B-75BA19F5D0AD}"/>
              </a:ext>
            </a:extLst>
          </p:cNvPr>
          <p:cNvSpPr>
            <a:spLocks noGrp="1"/>
          </p:cNvSpPr>
          <p:nvPr>
            <p:ph type="body" sz="quarter" idx="10"/>
          </p:nvPr>
        </p:nvSpPr>
        <p:spPr/>
        <p:txBody>
          <a:bodyPr/>
          <a:lstStyle/>
          <a:p>
            <a:endParaRPr lang="en-GB"/>
          </a:p>
        </p:txBody>
      </p:sp>
      <p:sp>
        <p:nvSpPr>
          <p:cNvPr id="4" name="Text Placeholder 3">
            <a:extLst>
              <a:ext uri="{FF2B5EF4-FFF2-40B4-BE49-F238E27FC236}">
                <a16:creationId xmlns:a16="http://schemas.microsoft.com/office/drawing/2014/main" id="{D4E38F7C-8FD3-4467-A491-0E2E79B52D17}"/>
              </a:ext>
            </a:extLst>
          </p:cNvPr>
          <p:cNvSpPr>
            <a:spLocks noGrp="1"/>
          </p:cNvSpPr>
          <p:nvPr>
            <p:ph type="body" sz="quarter" idx="11"/>
          </p:nvPr>
        </p:nvSpPr>
        <p:spPr/>
        <p:txBody>
          <a:bodyPr/>
          <a:lstStyle/>
          <a:p>
            <a:endParaRPr lang="en-GB"/>
          </a:p>
        </p:txBody>
      </p:sp>
      <p:sp>
        <p:nvSpPr>
          <p:cNvPr id="5" name="Text Placeholder 4">
            <a:extLst>
              <a:ext uri="{FF2B5EF4-FFF2-40B4-BE49-F238E27FC236}">
                <a16:creationId xmlns:a16="http://schemas.microsoft.com/office/drawing/2014/main" id="{55303F96-8B22-4D9E-8A40-BF5E90152B90}"/>
              </a:ext>
            </a:extLst>
          </p:cNvPr>
          <p:cNvSpPr>
            <a:spLocks noGrp="1"/>
          </p:cNvSpPr>
          <p:nvPr>
            <p:ph type="body" sz="quarter" idx="13"/>
          </p:nvPr>
        </p:nvSpPr>
        <p:spPr/>
        <p:txBody>
          <a:bodyPr/>
          <a:lstStyle/>
          <a:p>
            <a:endParaRPr lang="en-GB"/>
          </a:p>
        </p:txBody>
      </p:sp>
      <p:sp>
        <p:nvSpPr>
          <p:cNvPr id="6" name="Text Placeholder 5">
            <a:extLst>
              <a:ext uri="{FF2B5EF4-FFF2-40B4-BE49-F238E27FC236}">
                <a16:creationId xmlns:a16="http://schemas.microsoft.com/office/drawing/2014/main" id="{EF0813F1-56F3-4756-A932-D92E6C4E6321}"/>
              </a:ext>
            </a:extLst>
          </p:cNvPr>
          <p:cNvSpPr>
            <a:spLocks noGrp="1"/>
          </p:cNvSpPr>
          <p:nvPr>
            <p:ph type="body" sz="quarter" idx="14"/>
          </p:nvPr>
        </p:nvSpPr>
        <p:spPr/>
        <p:txBody>
          <a:bodyPr/>
          <a:lstStyle/>
          <a:p>
            <a:endParaRPr lang="en-GB"/>
          </a:p>
        </p:txBody>
      </p:sp>
      <p:sp>
        <p:nvSpPr>
          <p:cNvPr id="7" name="Text Placeholder 6">
            <a:extLst>
              <a:ext uri="{FF2B5EF4-FFF2-40B4-BE49-F238E27FC236}">
                <a16:creationId xmlns:a16="http://schemas.microsoft.com/office/drawing/2014/main" id="{77BD73B4-CD7E-48E4-9457-B2A1E16DBCF3}"/>
              </a:ext>
            </a:extLst>
          </p:cNvPr>
          <p:cNvSpPr>
            <a:spLocks noGrp="1"/>
          </p:cNvSpPr>
          <p:nvPr>
            <p:ph type="body" sz="quarter" idx="15"/>
          </p:nvPr>
        </p:nvSpPr>
        <p:spPr/>
        <p:txBody>
          <a:bodyPr/>
          <a:lstStyle/>
          <a:p>
            <a:endParaRPr lang="en-GB"/>
          </a:p>
        </p:txBody>
      </p:sp>
      <p:sp>
        <p:nvSpPr>
          <p:cNvPr id="8" name="Text Placeholder 7">
            <a:extLst>
              <a:ext uri="{FF2B5EF4-FFF2-40B4-BE49-F238E27FC236}">
                <a16:creationId xmlns:a16="http://schemas.microsoft.com/office/drawing/2014/main" id="{F561FAFA-98CE-45D3-ABF8-3EA5D82E3C5B}"/>
              </a:ext>
            </a:extLst>
          </p:cNvPr>
          <p:cNvSpPr>
            <a:spLocks noGrp="1"/>
          </p:cNvSpPr>
          <p:nvPr>
            <p:ph type="body" sz="quarter" idx="16"/>
          </p:nvPr>
        </p:nvSpPr>
        <p:spPr/>
        <p:txBody>
          <a:bodyPr/>
          <a:lstStyle/>
          <a:p>
            <a:endParaRPr lang="en-GB"/>
          </a:p>
        </p:txBody>
      </p:sp>
      <p:sp>
        <p:nvSpPr>
          <p:cNvPr id="9" name="Text Placeholder 8">
            <a:extLst>
              <a:ext uri="{FF2B5EF4-FFF2-40B4-BE49-F238E27FC236}">
                <a16:creationId xmlns:a16="http://schemas.microsoft.com/office/drawing/2014/main" id="{A9EACFD6-A316-43FC-AA7A-DCA0BDE5FFB4}"/>
              </a:ext>
            </a:extLst>
          </p:cNvPr>
          <p:cNvSpPr>
            <a:spLocks noGrp="1"/>
          </p:cNvSpPr>
          <p:nvPr>
            <p:ph type="body" sz="quarter" idx="17"/>
          </p:nvPr>
        </p:nvSpPr>
        <p:spPr/>
        <p:txBody>
          <a:bodyPr/>
          <a:lstStyle/>
          <a:p>
            <a:endParaRPr lang="en-GB"/>
          </a:p>
        </p:txBody>
      </p:sp>
      <p:sp>
        <p:nvSpPr>
          <p:cNvPr id="10" name="Text Placeholder 9">
            <a:extLst>
              <a:ext uri="{FF2B5EF4-FFF2-40B4-BE49-F238E27FC236}">
                <a16:creationId xmlns:a16="http://schemas.microsoft.com/office/drawing/2014/main" id="{1856A200-89B2-4D72-BA22-656EEE16682E}"/>
              </a:ext>
            </a:extLst>
          </p:cNvPr>
          <p:cNvSpPr>
            <a:spLocks noGrp="1"/>
          </p:cNvSpPr>
          <p:nvPr>
            <p:ph type="body" sz="quarter" idx="18"/>
          </p:nvPr>
        </p:nvSpPr>
        <p:spPr/>
        <p:txBody>
          <a:bodyPr/>
          <a:lstStyle/>
          <a:p>
            <a:endParaRPr lang="en-GB"/>
          </a:p>
        </p:txBody>
      </p:sp>
    </p:spTree>
    <p:extLst>
      <p:ext uri="{BB962C8B-B14F-4D97-AF65-F5344CB8AC3E}">
        <p14:creationId xmlns:p14="http://schemas.microsoft.com/office/powerpoint/2010/main" val="1180477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8C1CB8-BDBE-42EA-AAFA-E86809845F2F}"/>
              </a:ext>
            </a:extLst>
          </p:cNvPr>
          <p:cNvSpPr>
            <a:spLocks noGrp="1"/>
          </p:cNvSpPr>
          <p:nvPr>
            <p:ph type="body" sz="quarter" idx="10"/>
          </p:nvPr>
        </p:nvSpPr>
        <p:spPr/>
        <p:txBody>
          <a:bodyPr/>
          <a:lstStyle/>
          <a:p>
            <a:endParaRPr lang="en-GB" dirty="0"/>
          </a:p>
        </p:txBody>
      </p:sp>
      <p:sp>
        <p:nvSpPr>
          <p:cNvPr id="4" name="Text Placeholder 3">
            <a:extLst>
              <a:ext uri="{FF2B5EF4-FFF2-40B4-BE49-F238E27FC236}">
                <a16:creationId xmlns:a16="http://schemas.microsoft.com/office/drawing/2014/main" id="{F57C6292-2520-4527-A4D7-5E8B65A65858}"/>
              </a:ext>
            </a:extLst>
          </p:cNvPr>
          <p:cNvSpPr>
            <a:spLocks noGrp="1"/>
          </p:cNvSpPr>
          <p:nvPr>
            <p:ph type="body" sz="quarter" idx="11"/>
          </p:nvPr>
        </p:nvSpPr>
        <p:spPr/>
        <p:txBody>
          <a:bodyPr/>
          <a:lstStyle/>
          <a:p>
            <a:endParaRPr lang="en-GB" dirty="0"/>
          </a:p>
        </p:txBody>
      </p:sp>
      <p:sp>
        <p:nvSpPr>
          <p:cNvPr id="5" name="Text Placeholder 4">
            <a:extLst>
              <a:ext uri="{FF2B5EF4-FFF2-40B4-BE49-F238E27FC236}">
                <a16:creationId xmlns:a16="http://schemas.microsoft.com/office/drawing/2014/main" id="{05CB7280-6D23-436E-8BCD-5B917F442A2E}"/>
              </a:ext>
            </a:extLst>
          </p:cNvPr>
          <p:cNvSpPr>
            <a:spLocks noGrp="1"/>
          </p:cNvSpPr>
          <p:nvPr>
            <p:ph type="body" sz="quarter" idx="13"/>
          </p:nvPr>
        </p:nvSpPr>
        <p:spPr/>
        <p:txBody>
          <a:bodyPr/>
          <a:lstStyle/>
          <a:p>
            <a:endParaRPr lang="en-GB" dirty="0"/>
          </a:p>
        </p:txBody>
      </p:sp>
    </p:spTree>
    <p:extLst>
      <p:ext uri="{BB962C8B-B14F-4D97-AF65-F5344CB8AC3E}">
        <p14:creationId xmlns:p14="http://schemas.microsoft.com/office/powerpoint/2010/main" val="2409039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052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772CC21-92A2-4441-8D88-D10AD0EA8EA1}"/>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152391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81A7CF-3BAE-4F35-87AE-79E45D888739}"/>
              </a:ext>
            </a:extLst>
          </p:cNvPr>
          <p:cNvSpPr>
            <a:spLocks noGrp="1"/>
          </p:cNvSpPr>
          <p:nvPr>
            <p:ph type="body" sz="quarter" idx="10"/>
          </p:nvPr>
        </p:nvSpPr>
        <p:spPr/>
        <p:txBody>
          <a:bodyPr/>
          <a:lstStyle/>
          <a:p>
            <a:r>
              <a:rPr lang="en-GB" dirty="0"/>
              <a:t>ADD CLUB’S NAME HERE</a:t>
            </a:r>
          </a:p>
        </p:txBody>
      </p:sp>
      <p:sp>
        <p:nvSpPr>
          <p:cNvPr id="3" name="Rectangle 2">
            <a:hlinkClick r:id="rId2"/>
            <a:extLst>
              <a:ext uri="{FF2B5EF4-FFF2-40B4-BE49-F238E27FC236}">
                <a16:creationId xmlns:a16="http://schemas.microsoft.com/office/drawing/2014/main" id="{A3275261-06ED-4875-8FAC-75C2C1E6B803}"/>
              </a:ext>
            </a:extLst>
          </p:cNvPr>
          <p:cNvSpPr/>
          <p:nvPr/>
        </p:nvSpPr>
        <p:spPr>
          <a:xfrm>
            <a:off x="5241366" y="3472328"/>
            <a:ext cx="2420470" cy="245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78701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1D374D-AA73-41BB-98F0-13FB96C7CA5C}"/>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429554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91E3AA-A0E4-453A-B65C-BF444D528C43}"/>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2035806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09C5BE-5EE0-4C8C-9F20-DB3F96A9895E}"/>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3840141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0AB678-962A-433D-A500-F738DBCABD42}"/>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1599850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1F7379-6C19-4594-BCE5-ACAA117E8A0F}"/>
              </a:ext>
            </a:extLst>
          </p:cNvPr>
          <p:cNvSpPr>
            <a:spLocks noGrp="1"/>
          </p:cNvSpPr>
          <p:nvPr>
            <p:ph type="sldNum" sz="quarter" idx="4294967295"/>
          </p:nvPr>
        </p:nvSpPr>
        <p:spPr>
          <a:xfrm>
            <a:off x="7576374" y="6338766"/>
            <a:ext cx="2228850" cy="365125"/>
          </a:xfrm>
        </p:spPr>
        <p:txBody>
          <a:bodyPr/>
          <a:lstStyle/>
          <a:p>
            <a:fld id="{51DC8FF8-701B-447A-8407-7A7F8EEA2F5A}" type="slidenum">
              <a:rPr lang="en-GB" smtClean="0"/>
              <a:pPr/>
              <a:t>24</a:t>
            </a:fld>
            <a:endParaRPr lang="en-GB" dirty="0"/>
          </a:p>
        </p:txBody>
      </p:sp>
      <p:sp>
        <p:nvSpPr>
          <p:cNvPr id="5" name="Text Placeholder 4">
            <a:extLst>
              <a:ext uri="{FF2B5EF4-FFF2-40B4-BE49-F238E27FC236}">
                <a16:creationId xmlns:a16="http://schemas.microsoft.com/office/drawing/2014/main" id="{D30B1086-4175-4D22-8B72-5A3CA7AC0A3A}"/>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3983326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27F5A5A-EB91-443E-9280-7FC13BA5915F}"/>
              </a:ext>
            </a:extLst>
          </p:cNvPr>
          <p:cNvSpPr>
            <a:spLocks noGrp="1"/>
          </p:cNvSpPr>
          <p:nvPr>
            <p:ph type="body" sz="quarter" idx="11"/>
          </p:nvPr>
        </p:nvSpPr>
        <p:spPr/>
        <p:txBody>
          <a:bodyPr/>
          <a:lstStyle/>
          <a:p>
            <a:endParaRPr lang="en-GB"/>
          </a:p>
        </p:txBody>
      </p:sp>
      <p:sp>
        <p:nvSpPr>
          <p:cNvPr id="5" name="Text Placeholder 4">
            <a:extLst>
              <a:ext uri="{FF2B5EF4-FFF2-40B4-BE49-F238E27FC236}">
                <a16:creationId xmlns:a16="http://schemas.microsoft.com/office/drawing/2014/main" id="{386BA01C-DF64-4939-B1D2-E2791EB049F6}"/>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3831397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4DE2A2F-A451-459F-A56D-8F6C8A8264A9}"/>
              </a:ext>
            </a:extLst>
          </p:cNvPr>
          <p:cNvSpPr>
            <a:spLocks noGrp="1"/>
          </p:cNvSpPr>
          <p:nvPr>
            <p:ph type="body" sz="quarter" idx="11"/>
          </p:nvPr>
        </p:nvSpPr>
        <p:spPr/>
        <p:txBody>
          <a:bodyPr/>
          <a:lstStyle/>
          <a:p>
            <a:endParaRPr lang="en-GB"/>
          </a:p>
        </p:txBody>
      </p:sp>
      <p:sp>
        <p:nvSpPr>
          <p:cNvPr id="7" name="Text Placeholder 6">
            <a:extLst>
              <a:ext uri="{FF2B5EF4-FFF2-40B4-BE49-F238E27FC236}">
                <a16:creationId xmlns:a16="http://schemas.microsoft.com/office/drawing/2014/main" id="{838821E4-95BE-4BF4-9B5A-E0E6A9619EF5}"/>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2203701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8CFEBFD-E51C-4C5C-B513-A25E043DF740}"/>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742298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4D01F2-8A4E-40AA-8925-EA5F8D71E4C5}"/>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4168893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000C4C-BB90-4150-ABA5-C71453971FEA}"/>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3388811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388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955615-4454-4C7A-A0F7-84307C7D7804}"/>
              </a:ext>
            </a:extLst>
          </p:cNvPr>
          <p:cNvSpPr>
            <a:spLocks noGrp="1"/>
          </p:cNvSpPr>
          <p:nvPr>
            <p:ph sz="half" idx="1"/>
          </p:nvPr>
        </p:nvSpPr>
        <p:spPr/>
        <p:txBody>
          <a:bodyPr/>
          <a:lstStyle/>
          <a:p>
            <a:endParaRPr lang="en-GB" dirty="0"/>
          </a:p>
        </p:txBody>
      </p:sp>
      <p:sp>
        <p:nvSpPr>
          <p:cNvPr id="4" name="Content Placeholder 3">
            <a:extLst>
              <a:ext uri="{FF2B5EF4-FFF2-40B4-BE49-F238E27FC236}">
                <a16:creationId xmlns:a16="http://schemas.microsoft.com/office/drawing/2014/main" id="{B8E058BA-B938-4BC7-A686-7112978F95B5}"/>
              </a:ext>
            </a:extLst>
          </p:cNvPr>
          <p:cNvSpPr>
            <a:spLocks noGrp="1"/>
          </p:cNvSpPr>
          <p:nvPr>
            <p:ph sz="half" idx="2"/>
          </p:nvPr>
        </p:nvSpPr>
        <p:spPr/>
        <p:txBody>
          <a:bodyPr/>
          <a:lstStyle/>
          <a:p>
            <a:endParaRPr lang="en-GB"/>
          </a:p>
        </p:txBody>
      </p:sp>
    </p:spTree>
    <p:extLst>
      <p:ext uri="{BB962C8B-B14F-4D97-AF65-F5344CB8AC3E}">
        <p14:creationId xmlns:p14="http://schemas.microsoft.com/office/powerpoint/2010/main" val="2222665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10192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68012-0DC0-4124-B593-2FFDEDDBB6C4}"/>
              </a:ext>
            </a:extLst>
          </p:cNvPr>
          <p:cNvSpPr>
            <a:spLocks noGrp="1"/>
          </p:cNvSpPr>
          <p:nvPr>
            <p:ph type="body" sz="quarter" idx="11"/>
          </p:nvPr>
        </p:nvSpPr>
        <p:spPr/>
        <p:txBody>
          <a:bodyPr/>
          <a:lstStyle/>
          <a:p>
            <a:endParaRPr lang="en-GB"/>
          </a:p>
        </p:txBody>
      </p:sp>
      <p:sp>
        <p:nvSpPr>
          <p:cNvPr id="3" name="Text Placeholder 2">
            <a:extLst>
              <a:ext uri="{FF2B5EF4-FFF2-40B4-BE49-F238E27FC236}">
                <a16:creationId xmlns:a16="http://schemas.microsoft.com/office/drawing/2014/main" id="{24201281-4C5F-4FF3-8E7B-5853E4A3A0F8}"/>
              </a:ext>
            </a:extLst>
          </p:cNvPr>
          <p:cNvSpPr>
            <a:spLocks noGrp="1"/>
          </p:cNvSpPr>
          <p:nvPr>
            <p:ph type="body" sz="quarter" idx="12"/>
          </p:nvPr>
        </p:nvSpPr>
        <p:spPr/>
        <p:txBody>
          <a:bodyPr/>
          <a:lstStyle/>
          <a:p>
            <a:endParaRPr lang="en-GB"/>
          </a:p>
        </p:txBody>
      </p:sp>
      <p:sp>
        <p:nvSpPr>
          <p:cNvPr id="4" name="Text Placeholder 3">
            <a:extLst>
              <a:ext uri="{FF2B5EF4-FFF2-40B4-BE49-F238E27FC236}">
                <a16:creationId xmlns:a16="http://schemas.microsoft.com/office/drawing/2014/main" id="{F613F587-6EBB-44C2-B2DB-C23CBA70B8FE}"/>
              </a:ext>
            </a:extLst>
          </p:cNvPr>
          <p:cNvSpPr>
            <a:spLocks noGrp="1"/>
          </p:cNvSpPr>
          <p:nvPr>
            <p:ph type="body" sz="quarter" idx="13"/>
          </p:nvPr>
        </p:nvSpPr>
        <p:spPr/>
        <p:txBody>
          <a:bodyPr/>
          <a:lstStyle/>
          <a:p>
            <a:endParaRPr lang="en-GB"/>
          </a:p>
        </p:txBody>
      </p:sp>
      <p:sp>
        <p:nvSpPr>
          <p:cNvPr id="5" name="Text Placeholder 4">
            <a:extLst>
              <a:ext uri="{FF2B5EF4-FFF2-40B4-BE49-F238E27FC236}">
                <a16:creationId xmlns:a16="http://schemas.microsoft.com/office/drawing/2014/main" id="{8BA9E0B3-F12A-49D0-AF32-C2845B30F690}"/>
              </a:ext>
            </a:extLst>
          </p:cNvPr>
          <p:cNvSpPr>
            <a:spLocks noGrp="1"/>
          </p:cNvSpPr>
          <p:nvPr>
            <p:ph type="body" sz="quarter" idx="14"/>
          </p:nvPr>
        </p:nvSpPr>
        <p:spPr/>
        <p:txBody>
          <a:bodyPr/>
          <a:lstStyle/>
          <a:p>
            <a:endParaRPr lang="en-GB"/>
          </a:p>
        </p:txBody>
      </p:sp>
      <p:sp>
        <p:nvSpPr>
          <p:cNvPr id="6" name="Text Placeholder 5">
            <a:extLst>
              <a:ext uri="{FF2B5EF4-FFF2-40B4-BE49-F238E27FC236}">
                <a16:creationId xmlns:a16="http://schemas.microsoft.com/office/drawing/2014/main" id="{F5E11458-6E7D-452E-BF2A-DFEFAECBD550}"/>
              </a:ext>
            </a:extLst>
          </p:cNvPr>
          <p:cNvSpPr>
            <a:spLocks noGrp="1"/>
          </p:cNvSpPr>
          <p:nvPr>
            <p:ph type="body" sz="quarter" idx="15"/>
          </p:nvPr>
        </p:nvSpPr>
        <p:spPr/>
        <p:txBody>
          <a:bodyPr/>
          <a:lstStyle/>
          <a:p>
            <a:endParaRPr lang="en-GB"/>
          </a:p>
        </p:txBody>
      </p:sp>
      <p:sp>
        <p:nvSpPr>
          <p:cNvPr id="7" name="Text Placeholder 6">
            <a:extLst>
              <a:ext uri="{FF2B5EF4-FFF2-40B4-BE49-F238E27FC236}">
                <a16:creationId xmlns:a16="http://schemas.microsoft.com/office/drawing/2014/main" id="{C508EEB8-1DCB-41F8-A893-1DF00D85A058}"/>
              </a:ext>
            </a:extLst>
          </p:cNvPr>
          <p:cNvSpPr>
            <a:spLocks noGrp="1"/>
          </p:cNvSpPr>
          <p:nvPr>
            <p:ph type="body" sz="quarter" idx="16"/>
          </p:nvPr>
        </p:nvSpPr>
        <p:spPr/>
        <p:txBody>
          <a:bodyPr/>
          <a:lstStyle/>
          <a:p>
            <a:endParaRPr lang="en-GB"/>
          </a:p>
        </p:txBody>
      </p:sp>
      <p:sp>
        <p:nvSpPr>
          <p:cNvPr id="8" name="Text Placeholder 7">
            <a:extLst>
              <a:ext uri="{FF2B5EF4-FFF2-40B4-BE49-F238E27FC236}">
                <a16:creationId xmlns:a16="http://schemas.microsoft.com/office/drawing/2014/main" id="{54FDF2E1-01E3-4D85-9B62-89CA80A26587}"/>
              </a:ext>
            </a:extLst>
          </p:cNvPr>
          <p:cNvSpPr>
            <a:spLocks noGrp="1"/>
          </p:cNvSpPr>
          <p:nvPr>
            <p:ph type="body" sz="quarter" idx="17"/>
          </p:nvPr>
        </p:nvSpPr>
        <p:spPr/>
        <p:txBody>
          <a:bodyPr/>
          <a:lstStyle/>
          <a:p>
            <a:endParaRPr lang="en-GB"/>
          </a:p>
        </p:txBody>
      </p:sp>
    </p:spTree>
    <p:extLst>
      <p:ext uri="{BB962C8B-B14F-4D97-AF65-F5344CB8AC3E}">
        <p14:creationId xmlns:p14="http://schemas.microsoft.com/office/powerpoint/2010/main" val="1550932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F2A341-ACD2-46B5-ACDE-3F6466925DE8}"/>
              </a:ext>
            </a:extLst>
          </p:cNvPr>
          <p:cNvSpPr>
            <a:spLocks noGrp="1"/>
          </p:cNvSpPr>
          <p:nvPr>
            <p:ph type="body" sz="quarter" idx="16"/>
          </p:nvPr>
        </p:nvSpPr>
        <p:spPr/>
        <p:txBody>
          <a:bodyPr/>
          <a:lstStyle/>
          <a:p>
            <a:endParaRPr lang="en-GB"/>
          </a:p>
        </p:txBody>
      </p:sp>
      <p:sp>
        <p:nvSpPr>
          <p:cNvPr id="3" name="Text Placeholder 2">
            <a:extLst>
              <a:ext uri="{FF2B5EF4-FFF2-40B4-BE49-F238E27FC236}">
                <a16:creationId xmlns:a16="http://schemas.microsoft.com/office/drawing/2014/main" id="{DA53E3D0-7947-413C-A44E-4135247F736E}"/>
              </a:ext>
            </a:extLst>
          </p:cNvPr>
          <p:cNvSpPr>
            <a:spLocks noGrp="1"/>
          </p:cNvSpPr>
          <p:nvPr>
            <p:ph type="body" sz="quarter" idx="17"/>
          </p:nvPr>
        </p:nvSpPr>
        <p:spPr/>
        <p:txBody>
          <a:bodyPr/>
          <a:lstStyle/>
          <a:p>
            <a:endParaRPr lang="en-GB"/>
          </a:p>
        </p:txBody>
      </p:sp>
      <p:sp>
        <p:nvSpPr>
          <p:cNvPr id="4" name="Text Placeholder 3">
            <a:extLst>
              <a:ext uri="{FF2B5EF4-FFF2-40B4-BE49-F238E27FC236}">
                <a16:creationId xmlns:a16="http://schemas.microsoft.com/office/drawing/2014/main" id="{695CCA18-8926-4B7F-AE34-32C54E09A550}"/>
              </a:ext>
            </a:extLst>
          </p:cNvPr>
          <p:cNvSpPr>
            <a:spLocks noGrp="1"/>
          </p:cNvSpPr>
          <p:nvPr>
            <p:ph type="body" sz="quarter" idx="18"/>
          </p:nvPr>
        </p:nvSpPr>
        <p:spPr/>
        <p:txBody>
          <a:bodyPr/>
          <a:lstStyle/>
          <a:p>
            <a:endParaRPr lang="en-GB"/>
          </a:p>
        </p:txBody>
      </p:sp>
      <p:sp>
        <p:nvSpPr>
          <p:cNvPr id="5" name="Text Placeholder 4">
            <a:extLst>
              <a:ext uri="{FF2B5EF4-FFF2-40B4-BE49-F238E27FC236}">
                <a16:creationId xmlns:a16="http://schemas.microsoft.com/office/drawing/2014/main" id="{0E11CA22-41D3-476C-8517-380426B6794C}"/>
              </a:ext>
            </a:extLst>
          </p:cNvPr>
          <p:cNvSpPr>
            <a:spLocks noGrp="1"/>
          </p:cNvSpPr>
          <p:nvPr>
            <p:ph type="body" sz="quarter" idx="21"/>
          </p:nvPr>
        </p:nvSpPr>
        <p:spPr/>
        <p:txBody>
          <a:bodyPr/>
          <a:lstStyle/>
          <a:p>
            <a:endParaRPr lang="en-GB"/>
          </a:p>
        </p:txBody>
      </p:sp>
      <p:sp>
        <p:nvSpPr>
          <p:cNvPr id="6" name="Text Placeholder 5">
            <a:extLst>
              <a:ext uri="{FF2B5EF4-FFF2-40B4-BE49-F238E27FC236}">
                <a16:creationId xmlns:a16="http://schemas.microsoft.com/office/drawing/2014/main" id="{2D88C41F-9705-4186-8F6A-CBD363CC409C}"/>
              </a:ext>
            </a:extLst>
          </p:cNvPr>
          <p:cNvSpPr>
            <a:spLocks noGrp="1"/>
          </p:cNvSpPr>
          <p:nvPr>
            <p:ph type="body" sz="quarter" idx="22"/>
          </p:nvPr>
        </p:nvSpPr>
        <p:spPr/>
        <p:txBody>
          <a:bodyPr/>
          <a:lstStyle/>
          <a:p>
            <a:endParaRPr lang="en-GB"/>
          </a:p>
        </p:txBody>
      </p:sp>
      <p:sp>
        <p:nvSpPr>
          <p:cNvPr id="7" name="Text Placeholder 6">
            <a:extLst>
              <a:ext uri="{FF2B5EF4-FFF2-40B4-BE49-F238E27FC236}">
                <a16:creationId xmlns:a16="http://schemas.microsoft.com/office/drawing/2014/main" id="{5A12C489-D45F-4217-ADED-1C639E60002E}"/>
              </a:ext>
            </a:extLst>
          </p:cNvPr>
          <p:cNvSpPr>
            <a:spLocks noGrp="1"/>
          </p:cNvSpPr>
          <p:nvPr>
            <p:ph type="body" sz="quarter" idx="23"/>
          </p:nvPr>
        </p:nvSpPr>
        <p:spPr/>
        <p:txBody>
          <a:bodyPr/>
          <a:lstStyle/>
          <a:p>
            <a:endParaRPr lang="en-GB"/>
          </a:p>
        </p:txBody>
      </p:sp>
      <p:sp>
        <p:nvSpPr>
          <p:cNvPr id="8" name="Text Placeholder 7">
            <a:extLst>
              <a:ext uri="{FF2B5EF4-FFF2-40B4-BE49-F238E27FC236}">
                <a16:creationId xmlns:a16="http://schemas.microsoft.com/office/drawing/2014/main" id="{23EDFBDC-2309-4B76-8BE5-B7EC0A6336EB}"/>
              </a:ext>
            </a:extLst>
          </p:cNvPr>
          <p:cNvSpPr>
            <a:spLocks noGrp="1"/>
          </p:cNvSpPr>
          <p:nvPr>
            <p:ph type="body" sz="quarter" idx="26"/>
          </p:nvPr>
        </p:nvSpPr>
        <p:spPr/>
        <p:txBody>
          <a:bodyPr/>
          <a:lstStyle/>
          <a:p>
            <a:endParaRPr lang="en-GB"/>
          </a:p>
        </p:txBody>
      </p:sp>
      <p:sp>
        <p:nvSpPr>
          <p:cNvPr id="9" name="Text Placeholder 8">
            <a:extLst>
              <a:ext uri="{FF2B5EF4-FFF2-40B4-BE49-F238E27FC236}">
                <a16:creationId xmlns:a16="http://schemas.microsoft.com/office/drawing/2014/main" id="{E81FF212-71BD-402B-A887-646B99BB36A2}"/>
              </a:ext>
            </a:extLst>
          </p:cNvPr>
          <p:cNvSpPr>
            <a:spLocks noGrp="1"/>
          </p:cNvSpPr>
          <p:nvPr>
            <p:ph type="body" sz="quarter" idx="27"/>
          </p:nvPr>
        </p:nvSpPr>
        <p:spPr/>
        <p:txBody>
          <a:bodyPr/>
          <a:lstStyle/>
          <a:p>
            <a:endParaRPr lang="en-GB"/>
          </a:p>
        </p:txBody>
      </p:sp>
      <p:sp>
        <p:nvSpPr>
          <p:cNvPr id="10" name="Text Placeholder 9">
            <a:extLst>
              <a:ext uri="{FF2B5EF4-FFF2-40B4-BE49-F238E27FC236}">
                <a16:creationId xmlns:a16="http://schemas.microsoft.com/office/drawing/2014/main" id="{7BD51812-F114-45C1-A90F-4F29CC77AAC3}"/>
              </a:ext>
            </a:extLst>
          </p:cNvPr>
          <p:cNvSpPr>
            <a:spLocks noGrp="1"/>
          </p:cNvSpPr>
          <p:nvPr>
            <p:ph type="body" sz="quarter" idx="28"/>
          </p:nvPr>
        </p:nvSpPr>
        <p:spPr/>
        <p:txBody>
          <a:bodyPr/>
          <a:lstStyle/>
          <a:p>
            <a:endParaRPr lang="en-GB"/>
          </a:p>
        </p:txBody>
      </p:sp>
      <p:sp>
        <p:nvSpPr>
          <p:cNvPr id="11" name="Text Placeholder 10">
            <a:extLst>
              <a:ext uri="{FF2B5EF4-FFF2-40B4-BE49-F238E27FC236}">
                <a16:creationId xmlns:a16="http://schemas.microsoft.com/office/drawing/2014/main" id="{BCD2E29B-5993-497B-884F-FBF9F933863A}"/>
              </a:ext>
            </a:extLst>
          </p:cNvPr>
          <p:cNvSpPr>
            <a:spLocks noGrp="1"/>
          </p:cNvSpPr>
          <p:nvPr>
            <p:ph type="body" sz="quarter" idx="31"/>
          </p:nvPr>
        </p:nvSpPr>
        <p:spPr/>
        <p:txBody>
          <a:bodyPr/>
          <a:lstStyle/>
          <a:p>
            <a:endParaRPr lang="en-GB"/>
          </a:p>
        </p:txBody>
      </p:sp>
      <p:sp>
        <p:nvSpPr>
          <p:cNvPr id="12" name="Text Placeholder 11">
            <a:extLst>
              <a:ext uri="{FF2B5EF4-FFF2-40B4-BE49-F238E27FC236}">
                <a16:creationId xmlns:a16="http://schemas.microsoft.com/office/drawing/2014/main" id="{291A0622-4A88-4651-ADB4-4669FB11EBBC}"/>
              </a:ext>
            </a:extLst>
          </p:cNvPr>
          <p:cNvSpPr>
            <a:spLocks noGrp="1"/>
          </p:cNvSpPr>
          <p:nvPr>
            <p:ph type="body" sz="quarter" idx="32"/>
          </p:nvPr>
        </p:nvSpPr>
        <p:spPr/>
        <p:txBody>
          <a:bodyPr/>
          <a:lstStyle/>
          <a:p>
            <a:endParaRPr lang="en-GB"/>
          </a:p>
        </p:txBody>
      </p:sp>
      <p:sp>
        <p:nvSpPr>
          <p:cNvPr id="13" name="Text Placeholder 12">
            <a:extLst>
              <a:ext uri="{FF2B5EF4-FFF2-40B4-BE49-F238E27FC236}">
                <a16:creationId xmlns:a16="http://schemas.microsoft.com/office/drawing/2014/main" id="{D30A2699-F7A9-49C3-90FF-650172591AA2}"/>
              </a:ext>
            </a:extLst>
          </p:cNvPr>
          <p:cNvSpPr>
            <a:spLocks noGrp="1"/>
          </p:cNvSpPr>
          <p:nvPr>
            <p:ph type="body" sz="quarter" idx="33"/>
          </p:nvPr>
        </p:nvSpPr>
        <p:spPr/>
        <p:txBody>
          <a:bodyPr/>
          <a:lstStyle/>
          <a:p>
            <a:endParaRPr lang="en-GB"/>
          </a:p>
        </p:txBody>
      </p:sp>
      <p:sp>
        <p:nvSpPr>
          <p:cNvPr id="14" name="Text Placeholder 13">
            <a:extLst>
              <a:ext uri="{FF2B5EF4-FFF2-40B4-BE49-F238E27FC236}">
                <a16:creationId xmlns:a16="http://schemas.microsoft.com/office/drawing/2014/main" id="{24514790-3B36-40FD-9638-27CCADDFF974}"/>
              </a:ext>
            </a:extLst>
          </p:cNvPr>
          <p:cNvSpPr>
            <a:spLocks noGrp="1"/>
          </p:cNvSpPr>
          <p:nvPr>
            <p:ph type="body" sz="quarter" idx="36"/>
          </p:nvPr>
        </p:nvSpPr>
        <p:spPr/>
        <p:txBody>
          <a:bodyPr/>
          <a:lstStyle/>
          <a:p>
            <a:endParaRPr lang="en-GB"/>
          </a:p>
        </p:txBody>
      </p:sp>
      <p:sp>
        <p:nvSpPr>
          <p:cNvPr id="15" name="Text Placeholder 14">
            <a:extLst>
              <a:ext uri="{FF2B5EF4-FFF2-40B4-BE49-F238E27FC236}">
                <a16:creationId xmlns:a16="http://schemas.microsoft.com/office/drawing/2014/main" id="{A27B058A-1EE1-456E-8C71-9E2E5C72EF35}"/>
              </a:ext>
            </a:extLst>
          </p:cNvPr>
          <p:cNvSpPr>
            <a:spLocks noGrp="1"/>
          </p:cNvSpPr>
          <p:nvPr>
            <p:ph type="body" sz="quarter" idx="37"/>
          </p:nvPr>
        </p:nvSpPr>
        <p:spPr/>
        <p:txBody>
          <a:bodyPr/>
          <a:lstStyle/>
          <a:p>
            <a:endParaRPr lang="en-GB"/>
          </a:p>
        </p:txBody>
      </p:sp>
      <p:sp>
        <p:nvSpPr>
          <p:cNvPr id="16" name="Text Placeholder 15">
            <a:extLst>
              <a:ext uri="{FF2B5EF4-FFF2-40B4-BE49-F238E27FC236}">
                <a16:creationId xmlns:a16="http://schemas.microsoft.com/office/drawing/2014/main" id="{F5DA6A83-AEEB-432A-AAA4-C6C0617AB054}"/>
              </a:ext>
            </a:extLst>
          </p:cNvPr>
          <p:cNvSpPr>
            <a:spLocks noGrp="1"/>
          </p:cNvSpPr>
          <p:nvPr>
            <p:ph type="body" sz="quarter" idx="38"/>
          </p:nvPr>
        </p:nvSpPr>
        <p:spPr/>
        <p:txBody>
          <a:bodyPr/>
          <a:lstStyle/>
          <a:p>
            <a:endParaRPr lang="en-GB"/>
          </a:p>
        </p:txBody>
      </p:sp>
      <p:sp>
        <p:nvSpPr>
          <p:cNvPr id="17" name="Text Placeholder 16">
            <a:extLst>
              <a:ext uri="{FF2B5EF4-FFF2-40B4-BE49-F238E27FC236}">
                <a16:creationId xmlns:a16="http://schemas.microsoft.com/office/drawing/2014/main" id="{F88F07B9-3093-435B-A7B0-76FD9D3F72BF}"/>
              </a:ext>
            </a:extLst>
          </p:cNvPr>
          <p:cNvSpPr>
            <a:spLocks noGrp="1"/>
          </p:cNvSpPr>
          <p:nvPr>
            <p:ph type="body" sz="quarter" idx="41"/>
          </p:nvPr>
        </p:nvSpPr>
        <p:spPr/>
        <p:txBody>
          <a:bodyPr/>
          <a:lstStyle/>
          <a:p>
            <a:endParaRPr lang="en-GB"/>
          </a:p>
        </p:txBody>
      </p:sp>
      <p:sp>
        <p:nvSpPr>
          <p:cNvPr id="18" name="Text Placeholder 17">
            <a:extLst>
              <a:ext uri="{FF2B5EF4-FFF2-40B4-BE49-F238E27FC236}">
                <a16:creationId xmlns:a16="http://schemas.microsoft.com/office/drawing/2014/main" id="{A213FA0C-6AF2-4659-A8E0-439422B90F39}"/>
              </a:ext>
            </a:extLst>
          </p:cNvPr>
          <p:cNvSpPr>
            <a:spLocks noGrp="1"/>
          </p:cNvSpPr>
          <p:nvPr>
            <p:ph type="body" sz="quarter" idx="42"/>
          </p:nvPr>
        </p:nvSpPr>
        <p:spPr/>
        <p:txBody>
          <a:bodyPr/>
          <a:lstStyle/>
          <a:p>
            <a:endParaRPr lang="en-GB"/>
          </a:p>
        </p:txBody>
      </p:sp>
      <p:sp>
        <p:nvSpPr>
          <p:cNvPr id="19" name="Text Placeholder 18">
            <a:extLst>
              <a:ext uri="{FF2B5EF4-FFF2-40B4-BE49-F238E27FC236}">
                <a16:creationId xmlns:a16="http://schemas.microsoft.com/office/drawing/2014/main" id="{36907EB9-CF14-4DC3-9D1A-01E98D76FB1C}"/>
              </a:ext>
            </a:extLst>
          </p:cNvPr>
          <p:cNvSpPr>
            <a:spLocks noGrp="1"/>
          </p:cNvSpPr>
          <p:nvPr>
            <p:ph type="body" sz="quarter" idx="43"/>
          </p:nvPr>
        </p:nvSpPr>
        <p:spPr/>
        <p:txBody>
          <a:bodyPr/>
          <a:lstStyle/>
          <a:p>
            <a:endParaRPr lang="en-GB"/>
          </a:p>
        </p:txBody>
      </p:sp>
      <p:sp>
        <p:nvSpPr>
          <p:cNvPr id="20" name="Text Placeholder 19">
            <a:extLst>
              <a:ext uri="{FF2B5EF4-FFF2-40B4-BE49-F238E27FC236}">
                <a16:creationId xmlns:a16="http://schemas.microsoft.com/office/drawing/2014/main" id="{618E48FE-B7F2-4E95-81D2-EB72BEB45493}"/>
              </a:ext>
            </a:extLst>
          </p:cNvPr>
          <p:cNvSpPr>
            <a:spLocks noGrp="1"/>
          </p:cNvSpPr>
          <p:nvPr>
            <p:ph type="body" sz="quarter" idx="13"/>
          </p:nvPr>
        </p:nvSpPr>
        <p:spPr/>
        <p:txBody>
          <a:bodyPr/>
          <a:lstStyle/>
          <a:p>
            <a:endParaRPr lang="en-GB"/>
          </a:p>
        </p:txBody>
      </p:sp>
      <p:sp>
        <p:nvSpPr>
          <p:cNvPr id="21" name="Text Placeholder 20">
            <a:extLst>
              <a:ext uri="{FF2B5EF4-FFF2-40B4-BE49-F238E27FC236}">
                <a16:creationId xmlns:a16="http://schemas.microsoft.com/office/drawing/2014/main" id="{ABD0A1BD-2745-4EBA-A4DD-CCE339AD0184}"/>
              </a:ext>
            </a:extLst>
          </p:cNvPr>
          <p:cNvSpPr>
            <a:spLocks noGrp="1"/>
          </p:cNvSpPr>
          <p:nvPr>
            <p:ph type="body" sz="quarter" idx="44"/>
          </p:nvPr>
        </p:nvSpPr>
        <p:spPr/>
        <p:txBody>
          <a:bodyPr/>
          <a:lstStyle/>
          <a:p>
            <a:endParaRPr lang="en-GB"/>
          </a:p>
        </p:txBody>
      </p:sp>
    </p:spTree>
    <p:extLst>
      <p:ext uri="{BB962C8B-B14F-4D97-AF65-F5344CB8AC3E}">
        <p14:creationId xmlns:p14="http://schemas.microsoft.com/office/powerpoint/2010/main" val="35833523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CA3C78-8AC2-44A2-B3EA-1C4D6BAC4419}"/>
              </a:ext>
            </a:extLst>
          </p:cNvPr>
          <p:cNvSpPr>
            <a:spLocks noGrp="1"/>
          </p:cNvSpPr>
          <p:nvPr>
            <p:ph type="body" sz="quarter" idx="16"/>
          </p:nvPr>
        </p:nvSpPr>
        <p:spPr/>
        <p:txBody>
          <a:bodyPr/>
          <a:lstStyle/>
          <a:p>
            <a:endParaRPr lang="en-GB"/>
          </a:p>
        </p:txBody>
      </p:sp>
      <p:sp>
        <p:nvSpPr>
          <p:cNvPr id="3" name="Text Placeholder 2">
            <a:extLst>
              <a:ext uri="{FF2B5EF4-FFF2-40B4-BE49-F238E27FC236}">
                <a16:creationId xmlns:a16="http://schemas.microsoft.com/office/drawing/2014/main" id="{6C59C9DB-9BAE-4EF5-A5B8-A8AA4B3352B8}"/>
              </a:ext>
            </a:extLst>
          </p:cNvPr>
          <p:cNvSpPr>
            <a:spLocks noGrp="1"/>
          </p:cNvSpPr>
          <p:nvPr>
            <p:ph type="body" sz="quarter" idx="17"/>
          </p:nvPr>
        </p:nvSpPr>
        <p:spPr/>
        <p:txBody>
          <a:bodyPr/>
          <a:lstStyle/>
          <a:p>
            <a:endParaRPr lang="en-GB"/>
          </a:p>
        </p:txBody>
      </p:sp>
      <p:sp>
        <p:nvSpPr>
          <p:cNvPr id="4" name="Text Placeholder 3">
            <a:extLst>
              <a:ext uri="{FF2B5EF4-FFF2-40B4-BE49-F238E27FC236}">
                <a16:creationId xmlns:a16="http://schemas.microsoft.com/office/drawing/2014/main" id="{563DCC4D-2979-4539-8D5B-36A33EEBEF81}"/>
              </a:ext>
            </a:extLst>
          </p:cNvPr>
          <p:cNvSpPr>
            <a:spLocks noGrp="1"/>
          </p:cNvSpPr>
          <p:nvPr>
            <p:ph type="body" sz="quarter" idx="18"/>
          </p:nvPr>
        </p:nvSpPr>
        <p:spPr/>
        <p:txBody>
          <a:bodyPr/>
          <a:lstStyle/>
          <a:p>
            <a:endParaRPr lang="en-GB"/>
          </a:p>
        </p:txBody>
      </p:sp>
      <p:sp>
        <p:nvSpPr>
          <p:cNvPr id="5" name="Text Placeholder 4">
            <a:extLst>
              <a:ext uri="{FF2B5EF4-FFF2-40B4-BE49-F238E27FC236}">
                <a16:creationId xmlns:a16="http://schemas.microsoft.com/office/drawing/2014/main" id="{2C10BA69-B2AC-42DD-B0E2-C9DE94BB50C8}"/>
              </a:ext>
            </a:extLst>
          </p:cNvPr>
          <p:cNvSpPr>
            <a:spLocks noGrp="1"/>
          </p:cNvSpPr>
          <p:nvPr>
            <p:ph type="body" sz="quarter" idx="21"/>
          </p:nvPr>
        </p:nvSpPr>
        <p:spPr/>
        <p:txBody>
          <a:bodyPr/>
          <a:lstStyle/>
          <a:p>
            <a:endParaRPr lang="en-GB"/>
          </a:p>
        </p:txBody>
      </p:sp>
      <p:sp>
        <p:nvSpPr>
          <p:cNvPr id="6" name="Text Placeholder 5">
            <a:extLst>
              <a:ext uri="{FF2B5EF4-FFF2-40B4-BE49-F238E27FC236}">
                <a16:creationId xmlns:a16="http://schemas.microsoft.com/office/drawing/2014/main" id="{DA58DCBF-5FE6-420A-A6BE-7D4FBDEA0110}"/>
              </a:ext>
            </a:extLst>
          </p:cNvPr>
          <p:cNvSpPr>
            <a:spLocks noGrp="1"/>
          </p:cNvSpPr>
          <p:nvPr>
            <p:ph type="body" sz="quarter" idx="22"/>
          </p:nvPr>
        </p:nvSpPr>
        <p:spPr/>
        <p:txBody>
          <a:bodyPr/>
          <a:lstStyle/>
          <a:p>
            <a:endParaRPr lang="en-GB"/>
          </a:p>
        </p:txBody>
      </p:sp>
      <p:sp>
        <p:nvSpPr>
          <p:cNvPr id="7" name="Text Placeholder 6">
            <a:extLst>
              <a:ext uri="{FF2B5EF4-FFF2-40B4-BE49-F238E27FC236}">
                <a16:creationId xmlns:a16="http://schemas.microsoft.com/office/drawing/2014/main" id="{488B4F29-9A1C-47BF-B430-7F3C45672BFB}"/>
              </a:ext>
            </a:extLst>
          </p:cNvPr>
          <p:cNvSpPr>
            <a:spLocks noGrp="1"/>
          </p:cNvSpPr>
          <p:nvPr>
            <p:ph type="body" sz="quarter" idx="23"/>
          </p:nvPr>
        </p:nvSpPr>
        <p:spPr/>
        <p:txBody>
          <a:bodyPr/>
          <a:lstStyle/>
          <a:p>
            <a:endParaRPr lang="en-GB"/>
          </a:p>
        </p:txBody>
      </p:sp>
      <p:sp>
        <p:nvSpPr>
          <p:cNvPr id="8" name="Text Placeholder 7">
            <a:extLst>
              <a:ext uri="{FF2B5EF4-FFF2-40B4-BE49-F238E27FC236}">
                <a16:creationId xmlns:a16="http://schemas.microsoft.com/office/drawing/2014/main" id="{4ACE0081-74CA-43F3-8F63-E740ABDDFE23}"/>
              </a:ext>
            </a:extLst>
          </p:cNvPr>
          <p:cNvSpPr>
            <a:spLocks noGrp="1"/>
          </p:cNvSpPr>
          <p:nvPr>
            <p:ph type="body" sz="quarter" idx="26"/>
          </p:nvPr>
        </p:nvSpPr>
        <p:spPr/>
        <p:txBody>
          <a:bodyPr/>
          <a:lstStyle/>
          <a:p>
            <a:endParaRPr lang="en-GB"/>
          </a:p>
        </p:txBody>
      </p:sp>
      <p:sp>
        <p:nvSpPr>
          <p:cNvPr id="9" name="Text Placeholder 8">
            <a:extLst>
              <a:ext uri="{FF2B5EF4-FFF2-40B4-BE49-F238E27FC236}">
                <a16:creationId xmlns:a16="http://schemas.microsoft.com/office/drawing/2014/main" id="{F5334329-102A-4815-A5C0-ABA2D542313C}"/>
              </a:ext>
            </a:extLst>
          </p:cNvPr>
          <p:cNvSpPr>
            <a:spLocks noGrp="1"/>
          </p:cNvSpPr>
          <p:nvPr>
            <p:ph type="body" sz="quarter" idx="27"/>
          </p:nvPr>
        </p:nvSpPr>
        <p:spPr/>
        <p:txBody>
          <a:bodyPr/>
          <a:lstStyle/>
          <a:p>
            <a:endParaRPr lang="en-GB"/>
          </a:p>
        </p:txBody>
      </p:sp>
      <p:sp>
        <p:nvSpPr>
          <p:cNvPr id="10" name="Text Placeholder 9">
            <a:extLst>
              <a:ext uri="{FF2B5EF4-FFF2-40B4-BE49-F238E27FC236}">
                <a16:creationId xmlns:a16="http://schemas.microsoft.com/office/drawing/2014/main" id="{16065381-36B0-4416-B8F0-E71780BEA5DF}"/>
              </a:ext>
            </a:extLst>
          </p:cNvPr>
          <p:cNvSpPr>
            <a:spLocks noGrp="1"/>
          </p:cNvSpPr>
          <p:nvPr>
            <p:ph type="body" sz="quarter" idx="28"/>
          </p:nvPr>
        </p:nvSpPr>
        <p:spPr/>
        <p:txBody>
          <a:bodyPr/>
          <a:lstStyle/>
          <a:p>
            <a:endParaRPr lang="en-GB"/>
          </a:p>
        </p:txBody>
      </p:sp>
      <p:sp>
        <p:nvSpPr>
          <p:cNvPr id="11" name="Text Placeholder 10">
            <a:extLst>
              <a:ext uri="{FF2B5EF4-FFF2-40B4-BE49-F238E27FC236}">
                <a16:creationId xmlns:a16="http://schemas.microsoft.com/office/drawing/2014/main" id="{F2FDD013-E4A7-4855-B559-84016A8B9C24}"/>
              </a:ext>
            </a:extLst>
          </p:cNvPr>
          <p:cNvSpPr>
            <a:spLocks noGrp="1"/>
          </p:cNvSpPr>
          <p:nvPr>
            <p:ph type="body" sz="quarter" idx="31"/>
          </p:nvPr>
        </p:nvSpPr>
        <p:spPr/>
        <p:txBody>
          <a:bodyPr/>
          <a:lstStyle/>
          <a:p>
            <a:endParaRPr lang="en-GB"/>
          </a:p>
        </p:txBody>
      </p:sp>
      <p:sp>
        <p:nvSpPr>
          <p:cNvPr id="12" name="Text Placeholder 11">
            <a:extLst>
              <a:ext uri="{FF2B5EF4-FFF2-40B4-BE49-F238E27FC236}">
                <a16:creationId xmlns:a16="http://schemas.microsoft.com/office/drawing/2014/main" id="{B8906F3E-DF6E-4AA3-BA1A-8140A115DD61}"/>
              </a:ext>
            </a:extLst>
          </p:cNvPr>
          <p:cNvSpPr>
            <a:spLocks noGrp="1"/>
          </p:cNvSpPr>
          <p:nvPr>
            <p:ph type="body" sz="quarter" idx="32"/>
          </p:nvPr>
        </p:nvSpPr>
        <p:spPr/>
        <p:txBody>
          <a:bodyPr/>
          <a:lstStyle/>
          <a:p>
            <a:endParaRPr lang="en-GB"/>
          </a:p>
        </p:txBody>
      </p:sp>
      <p:sp>
        <p:nvSpPr>
          <p:cNvPr id="13" name="Text Placeholder 12">
            <a:extLst>
              <a:ext uri="{FF2B5EF4-FFF2-40B4-BE49-F238E27FC236}">
                <a16:creationId xmlns:a16="http://schemas.microsoft.com/office/drawing/2014/main" id="{49E20AB2-72A3-4340-8207-649187B8E001}"/>
              </a:ext>
            </a:extLst>
          </p:cNvPr>
          <p:cNvSpPr>
            <a:spLocks noGrp="1"/>
          </p:cNvSpPr>
          <p:nvPr>
            <p:ph type="body" sz="quarter" idx="33"/>
          </p:nvPr>
        </p:nvSpPr>
        <p:spPr/>
        <p:txBody>
          <a:bodyPr/>
          <a:lstStyle/>
          <a:p>
            <a:endParaRPr lang="en-GB"/>
          </a:p>
        </p:txBody>
      </p:sp>
      <p:sp>
        <p:nvSpPr>
          <p:cNvPr id="14" name="Text Placeholder 13">
            <a:extLst>
              <a:ext uri="{FF2B5EF4-FFF2-40B4-BE49-F238E27FC236}">
                <a16:creationId xmlns:a16="http://schemas.microsoft.com/office/drawing/2014/main" id="{8D3A272C-E992-4B9C-BE4C-0FFDEFFAE91D}"/>
              </a:ext>
            </a:extLst>
          </p:cNvPr>
          <p:cNvSpPr>
            <a:spLocks noGrp="1"/>
          </p:cNvSpPr>
          <p:nvPr>
            <p:ph type="body" sz="quarter" idx="36"/>
          </p:nvPr>
        </p:nvSpPr>
        <p:spPr/>
        <p:txBody>
          <a:bodyPr/>
          <a:lstStyle/>
          <a:p>
            <a:endParaRPr lang="en-GB"/>
          </a:p>
        </p:txBody>
      </p:sp>
      <p:sp>
        <p:nvSpPr>
          <p:cNvPr id="15" name="Text Placeholder 14">
            <a:extLst>
              <a:ext uri="{FF2B5EF4-FFF2-40B4-BE49-F238E27FC236}">
                <a16:creationId xmlns:a16="http://schemas.microsoft.com/office/drawing/2014/main" id="{683705F5-CF58-4368-A738-94029A70A3DC}"/>
              </a:ext>
            </a:extLst>
          </p:cNvPr>
          <p:cNvSpPr>
            <a:spLocks noGrp="1"/>
          </p:cNvSpPr>
          <p:nvPr>
            <p:ph type="body" sz="quarter" idx="37"/>
          </p:nvPr>
        </p:nvSpPr>
        <p:spPr/>
        <p:txBody>
          <a:bodyPr/>
          <a:lstStyle/>
          <a:p>
            <a:endParaRPr lang="en-GB"/>
          </a:p>
        </p:txBody>
      </p:sp>
      <p:sp>
        <p:nvSpPr>
          <p:cNvPr id="16" name="Text Placeholder 15">
            <a:extLst>
              <a:ext uri="{FF2B5EF4-FFF2-40B4-BE49-F238E27FC236}">
                <a16:creationId xmlns:a16="http://schemas.microsoft.com/office/drawing/2014/main" id="{2D342477-30FB-439F-96DF-D4A333DC3C57}"/>
              </a:ext>
            </a:extLst>
          </p:cNvPr>
          <p:cNvSpPr>
            <a:spLocks noGrp="1"/>
          </p:cNvSpPr>
          <p:nvPr>
            <p:ph type="body" sz="quarter" idx="38"/>
          </p:nvPr>
        </p:nvSpPr>
        <p:spPr/>
        <p:txBody>
          <a:bodyPr/>
          <a:lstStyle/>
          <a:p>
            <a:endParaRPr lang="en-GB"/>
          </a:p>
        </p:txBody>
      </p:sp>
      <p:sp>
        <p:nvSpPr>
          <p:cNvPr id="17" name="Text Placeholder 16">
            <a:extLst>
              <a:ext uri="{FF2B5EF4-FFF2-40B4-BE49-F238E27FC236}">
                <a16:creationId xmlns:a16="http://schemas.microsoft.com/office/drawing/2014/main" id="{12D19A5D-3779-4C94-B116-75FF1EB621B9}"/>
              </a:ext>
            </a:extLst>
          </p:cNvPr>
          <p:cNvSpPr>
            <a:spLocks noGrp="1"/>
          </p:cNvSpPr>
          <p:nvPr>
            <p:ph type="body" sz="quarter" idx="41"/>
          </p:nvPr>
        </p:nvSpPr>
        <p:spPr/>
        <p:txBody>
          <a:bodyPr/>
          <a:lstStyle/>
          <a:p>
            <a:endParaRPr lang="en-GB"/>
          </a:p>
        </p:txBody>
      </p:sp>
      <p:sp>
        <p:nvSpPr>
          <p:cNvPr id="18" name="Text Placeholder 17">
            <a:extLst>
              <a:ext uri="{FF2B5EF4-FFF2-40B4-BE49-F238E27FC236}">
                <a16:creationId xmlns:a16="http://schemas.microsoft.com/office/drawing/2014/main" id="{9CD56F78-6427-4B90-9E9D-05374974085B}"/>
              </a:ext>
            </a:extLst>
          </p:cNvPr>
          <p:cNvSpPr>
            <a:spLocks noGrp="1"/>
          </p:cNvSpPr>
          <p:nvPr>
            <p:ph type="body" sz="quarter" idx="42"/>
          </p:nvPr>
        </p:nvSpPr>
        <p:spPr/>
        <p:txBody>
          <a:bodyPr/>
          <a:lstStyle/>
          <a:p>
            <a:endParaRPr lang="en-GB"/>
          </a:p>
        </p:txBody>
      </p:sp>
      <p:sp>
        <p:nvSpPr>
          <p:cNvPr id="19" name="Text Placeholder 18">
            <a:extLst>
              <a:ext uri="{FF2B5EF4-FFF2-40B4-BE49-F238E27FC236}">
                <a16:creationId xmlns:a16="http://schemas.microsoft.com/office/drawing/2014/main" id="{048F9D46-FB7B-468F-84D7-30355B4390DF}"/>
              </a:ext>
            </a:extLst>
          </p:cNvPr>
          <p:cNvSpPr>
            <a:spLocks noGrp="1"/>
          </p:cNvSpPr>
          <p:nvPr>
            <p:ph type="body" sz="quarter" idx="43"/>
          </p:nvPr>
        </p:nvSpPr>
        <p:spPr/>
        <p:txBody>
          <a:bodyPr/>
          <a:lstStyle/>
          <a:p>
            <a:endParaRPr lang="en-GB"/>
          </a:p>
        </p:txBody>
      </p:sp>
      <p:sp>
        <p:nvSpPr>
          <p:cNvPr id="20" name="Text Placeholder 19">
            <a:extLst>
              <a:ext uri="{FF2B5EF4-FFF2-40B4-BE49-F238E27FC236}">
                <a16:creationId xmlns:a16="http://schemas.microsoft.com/office/drawing/2014/main" id="{4D585F58-9F59-4800-9667-BA3294B6DFDD}"/>
              </a:ext>
            </a:extLst>
          </p:cNvPr>
          <p:cNvSpPr>
            <a:spLocks noGrp="1"/>
          </p:cNvSpPr>
          <p:nvPr>
            <p:ph type="body" sz="quarter" idx="13"/>
          </p:nvPr>
        </p:nvSpPr>
        <p:spPr/>
        <p:txBody>
          <a:bodyPr/>
          <a:lstStyle/>
          <a:p>
            <a:endParaRPr lang="en-GB"/>
          </a:p>
        </p:txBody>
      </p:sp>
      <p:sp>
        <p:nvSpPr>
          <p:cNvPr id="21" name="Text Placeholder 20">
            <a:extLst>
              <a:ext uri="{FF2B5EF4-FFF2-40B4-BE49-F238E27FC236}">
                <a16:creationId xmlns:a16="http://schemas.microsoft.com/office/drawing/2014/main" id="{704F6C1D-DFDB-4B60-B28D-C115D1DE2F7F}"/>
              </a:ext>
            </a:extLst>
          </p:cNvPr>
          <p:cNvSpPr>
            <a:spLocks noGrp="1"/>
          </p:cNvSpPr>
          <p:nvPr>
            <p:ph type="body" sz="quarter" idx="44"/>
          </p:nvPr>
        </p:nvSpPr>
        <p:spPr/>
        <p:txBody>
          <a:bodyPr/>
          <a:lstStyle/>
          <a:p>
            <a:endParaRPr lang="en-GB"/>
          </a:p>
        </p:txBody>
      </p:sp>
    </p:spTree>
    <p:extLst>
      <p:ext uri="{BB962C8B-B14F-4D97-AF65-F5344CB8AC3E}">
        <p14:creationId xmlns:p14="http://schemas.microsoft.com/office/powerpoint/2010/main" val="3615375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6BEE3A-00AF-4D20-ADAA-FEDBFBE47074}"/>
              </a:ext>
            </a:extLst>
          </p:cNvPr>
          <p:cNvSpPr>
            <a:spLocks noGrp="1"/>
          </p:cNvSpPr>
          <p:nvPr>
            <p:ph type="body" sz="quarter" idx="10"/>
          </p:nvPr>
        </p:nvSpPr>
        <p:spPr/>
        <p:txBody>
          <a:bodyPr/>
          <a:lstStyle/>
          <a:p>
            <a:endParaRPr lang="en-GB"/>
          </a:p>
        </p:txBody>
      </p:sp>
      <p:sp>
        <p:nvSpPr>
          <p:cNvPr id="3" name="Text Placeholder 2">
            <a:extLst>
              <a:ext uri="{FF2B5EF4-FFF2-40B4-BE49-F238E27FC236}">
                <a16:creationId xmlns:a16="http://schemas.microsoft.com/office/drawing/2014/main" id="{1F88D539-932B-48C4-BE3F-326063B9C2FB}"/>
              </a:ext>
            </a:extLst>
          </p:cNvPr>
          <p:cNvSpPr>
            <a:spLocks noGrp="1"/>
          </p:cNvSpPr>
          <p:nvPr>
            <p:ph type="body" sz="quarter" idx="11"/>
          </p:nvPr>
        </p:nvSpPr>
        <p:spPr/>
        <p:txBody>
          <a:bodyPr/>
          <a:lstStyle/>
          <a:p>
            <a:endParaRPr lang="en-GB"/>
          </a:p>
        </p:txBody>
      </p:sp>
      <p:sp>
        <p:nvSpPr>
          <p:cNvPr id="4" name="Text Placeholder 3">
            <a:extLst>
              <a:ext uri="{FF2B5EF4-FFF2-40B4-BE49-F238E27FC236}">
                <a16:creationId xmlns:a16="http://schemas.microsoft.com/office/drawing/2014/main" id="{DA27B5F5-F95B-44DC-9C0E-57BB36F48797}"/>
              </a:ext>
            </a:extLst>
          </p:cNvPr>
          <p:cNvSpPr>
            <a:spLocks noGrp="1"/>
          </p:cNvSpPr>
          <p:nvPr>
            <p:ph type="body" sz="quarter" idx="13"/>
          </p:nvPr>
        </p:nvSpPr>
        <p:spPr/>
        <p:txBody>
          <a:bodyPr/>
          <a:lstStyle/>
          <a:p>
            <a:endParaRPr lang="en-GB"/>
          </a:p>
        </p:txBody>
      </p:sp>
      <p:sp>
        <p:nvSpPr>
          <p:cNvPr id="5" name="Text Placeholder 4">
            <a:extLst>
              <a:ext uri="{FF2B5EF4-FFF2-40B4-BE49-F238E27FC236}">
                <a16:creationId xmlns:a16="http://schemas.microsoft.com/office/drawing/2014/main" id="{296B484B-D445-4F88-B595-5CEE0736B148}"/>
              </a:ext>
            </a:extLst>
          </p:cNvPr>
          <p:cNvSpPr>
            <a:spLocks noGrp="1"/>
          </p:cNvSpPr>
          <p:nvPr>
            <p:ph type="body" sz="quarter" idx="14"/>
          </p:nvPr>
        </p:nvSpPr>
        <p:spPr/>
        <p:txBody>
          <a:bodyPr/>
          <a:lstStyle/>
          <a:p>
            <a:endParaRPr lang="en-GB"/>
          </a:p>
        </p:txBody>
      </p:sp>
      <p:sp>
        <p:nvSpPr>
          <p:cNvPr id="6" name="Text Placeholder 5">
            <a:extLst>
              <a:ext uri="{FF2B5EF4-FFF2-40B4-BE49-F238E27FC236}">
                <a16:creationId xmlns:a16="http://schemas.microsoft.com/office/drawing/2014/main" id="{EDC5E3FF-6E2C-4D3D-98F2-94617FA57169}"/>
              </a:ext>
            </a:extLst>
          </p:cNvPr>
          <p:cNvSpPr>
            <a:spLocks noGrp="1"/>
          </p:cNvSpPr>
          <p:nvPr>
            <p:ph type="body" sz="quarter" idx="15"/>
          </p:nvPr>
        </p:nvSpPr>
        <p:spPr/>
        <p:txBody>
          <a:bodyPr>
            <a:normAutofit/>
          </a:bodyPr>
          <a:lstStyle/>
          <a:p>
            <a:endParaRPr lang="en-GB" dirty="0"/>
          </a:p>
        </p:txBody>
      </p:sp>
      <p:sp>
        <p:nvSpPr>
          <p:cNvPr id="7" name="Text Placeholder 6">
            <a:extLst>
              <a:ext uri="{FF2B5EF4-FFF2-40B4-BE49-F238E27FC236}">
                <a16:creationId xmlns:a16="http://schemas.microsoft.com/office/drawing/2014/main" id="{520269C4-A43F-466D-941C-05E41B36A848}"/>
              </a:ext>
            </a:extLst>
          </p:cNvPr>
          <p:cNvSpPr>
            <a:spLocks noGrp="1"/>
          </p:cNvSpPr>
          <p:nvPr>
            <p:ph type="body" sz="quarter" idx="16"/>
          </p:nvPr>
        </p:nvSpPr>
        <p:spPr/>
        <p:txBody>
          <a:bodyPr>
            <a:normAutofit/>
          </a:bodyPr>
          <a:lstStyle/>
          <a:p>
            <a:endParaRPr lang="en-GB"/>
          </a:p>
        </p:txBody>
      </p:sp>
      <p:sp>
        <p:nvSpPr>
          <p:cNvPr id="8" name="Text Placeholder 7">
            <a:extLst>
              <a:ext uri="{FF2B5EF4-FFF2-40B4-BE49-F238E27FC236}">
                <a16:creationId xmlns:a16="http://schemas.microsoft.com/office/drawing/2014/main" id="{D930E569-B26C-4256-8453-64BDAADC9D66}"/>
              </a:ext>
            </a:extLst>
          </p:cNvPr>
          <p:cNvSpPr>
            <a:spLocks noGrp="1"/>
          </p:cNvSpPr>
          <p:nvPr>
            <p:ph type="body" sz="quarter" idx="17"/>
          </p:nvPr>
        </p:nvSpPr>
        <p:spPr/>
        <p:txBody>
          <a:bodyPr>
            <a:normAutofit/>
          </a:bodyPr>
          <a:lstStyle/>
          <a:p>
            <a:endParaRPr lang="en-GB"/>
          </a:p>
        </p:txBody>
      </p:sp>
      <p:sp>
        <p:nvSpPr>
          <p:cNvPr id="9" name="Text Placeholder 8">
            <a:extLst>
              <a:ext uri="{FF2B5EF4-FFF2-40B4-BE49-F238E27FC236}">
                <a16:creationId xmlns:a16="http://schemas.microsoft.com/office/drawing/2014/main" id="{CC96FA3A-574C-43EE-9D07-4185D859C8DC}"/>
              </a:ext>
            </a:extLst>
          </p:cNvPr>
          <p:cNvSpPr>
            <a:spLocks noGrp="1"/>
          </p:cNvSpPr>
          <p:nvPr>
            <p:ph type="body" sz="quarter" idx="18"/>
          </p:nvPr>
        </p:nvSpPr>
        <p:spPr/>
        <p:txBody>
          <a:bodyPr>
            <a:normAutofit/>
          </a:bodyPr>
          <a:lstStyle/>
          <a:p>
            <a:endParaRPr lang="en-GB"/>
          </a:p>
        </p:txBody>
      </p:sp>
      <p:sp>
        <p:nvSpPr>
          <p:cNvPr id="10" name="Text Placeholder 9">
            <a:extLst>
              <a:ext uri="{FF2B5EF4-FFF2-40B4-BE49-F238E27FC236}">
                <a16:creationId xmlns:a16="http://schemas.microsoft.com/office/drawing/2014/main" id="{69EE5641-5E16-42C9-A387-DB67CD10E7C3}"/>
              </a:ext>
            </a:extLst>
          </p:cNvPr>
          <p:cNvSpPr>
            <a:spLocks noGrp="1"/>
          </p:cNvSpPr>
          <p:nvPr>
            <p:ph type="body" sz="quarter" idx="19"/>
          </p:nvPr>
        </p:nvSpPr>
        <p:spPr/>
        <p:txBody>
          <a:bodyPr>
            <a:normAutofit/>
          </a:bodyPr>
          <a:lstStyle/>
          <a:p>
            <a:endParaRPr lang="en-GB"/>
          </a:p>
        </p:txBody>
      </p:sp>
      <p:sp>
        <p:nvSpPr>
          <p:cNvPr id="11" name="Text Placeholder 10">
            <a:extLst>
              <a:ext uri="{FF2B5EF4-FFF2-40B4-BE49-F238E27FC236}">
                <a16:creationId xmlns:a16="http://schemas.microsoft.com/office/drawing/2014/main" id="{59B953DF-C609-4AFA-8361-D09858D0EDCE}"/>
              </a:ext>
            </a:extLst>
          </p:cNvPr>
          <p:cNvSpPr>
            <a:spLocks noGrp="1"/>
          </p:cNvSpPr>
          <p:nvPr>
            <p:ph type="body" sz="quarter" idx="20"/>
          </p:nvPr>
        </p:nvSpPr>
        <p:spPr/>
        <p:txBody>
          <a:bodyPr>
            <a:normAutofit/>
          </a:bodyPr>
          <a:lstStyle/>
          <a:p>
            <a:endParaRPr lang="en-GB"/>
          </a:p>
        </p:txBody>
      </p:sp>
      <p:sp>
        <p:nvSpPr>
          <p:cNvPr id="12" name="Text Placeholder 11">
            <a:extLst>
              <a:ext uri="{FF2B5EF4-FFF2-40B4-BE49-F238E27FC236}">
                <a16:creationId xmlns:a16="http://schemas.microsoft.com/office/drawing/2014/main" id="{F67A828F-C3D0-4CFB-86FD-CBC3DD73B783}"/>
              </a:ext>
            </a:extLst>
          </p:cNvPr>
          <p:cNvSpPr>
            <a:spLocks noGrp="1"/>
          </p:cNvSpPr>
          <p:nvPr>
            <p:ph type="body" sz="quarter" idx="21"/>
          </p:nvPr>
        </p:nvSpPr>
        <p:spPr/>
        <p:txBody>
          <a:bodyPr/>
          <a:lstStyle/>
          <a:p>
            <a:endParaRPr lang="en-GB"/>
          </a:p>
        </p:txBody>
      </p:sp>
      <p:sp>
        <p:nvSpPr>
          <p:cNvPr id="35" name="Text Placeholder 34">
            <a:extLst>
              <a:ext uri="{FF2B5EF4-FFF2-40B4-BE49-F238E27FC236}">
                <a16:creationId xmlns:a16="http://schemas.microsoft.com/office/drawing/2014/main" id="{51306183-6E2A-4902-B571-F9CB0CE92164}"/>
              </a:ext>
            </a:extLst>
          </p:cNvPr>
          <p:cNvSpPr>
            <a:spLocks noGrp="1"/>
          </p:cNvSpPr>
          <p:nvPr>
            <p:ph type="body" sz="quarter" idx="23"/>
          </p:nvPr>
        </p:nvSpPr>
        <p:spPr/>
        <p:txBody>
          <a:bodyPr/>
          <a:lstStyle/>
          <a:p>
            <a:endParaRPr lang="en-GB"/>
          </a:p>
        </p:txBody>
      </p:sp>
      <p:sp>
        <p:nvSpPr>
          <p:cNvPr id="36" name="Text Placeholder 35">
            <a:extLst>
              <a:ext uri="{FF2B5EF4-FFF2-40B4-BE49-F238E27FC236}">
                <a16:creationId xmlns:a16="http://schemas.microsoft.com/office/drawing/2014/main" id="{3EE9E549-5A00-46AC-AD2A-31AFF2779C2E}"/>
              </a:ext>
            </a:extLst>
          </p:cNvPr>
          <p:cNvSpPr>
            <a:spLocks noGrp="1"/>
          </p:cNvSpPr>
          <p:nvPr>
            <p:ph type="body" sz="quarter" idx="25"/>
          </p:nvPr>
        </p:nvSpPr>
        <p:spPr/>
        <p:txBody>
          <a:bodyPr/>
          <a:lstStyle/>
          <a:p>
            <a:endParaRPr lang="en-GB"/>
          </a:p>
        </p:txBody>
      </p:sp>
      <p:sp>
        <p:nvSpPr>
          <p:cNvPr id="37" name="Text Placeholder 36">
            <a:extLst>
              <a:ext uri="{FF2B5EF4-FFF2-40B4-BE49-F238E27FC236}">
                <a16:creationId xmlns:a16="http://schemas.microsoft.com/office/drawing/2014/main" id="{A4F3D188-CB50-4286-AE6F-A5D6E9406589}"/>
              </a:ext>
            </a:extLst>
          </p:cNvPr>
          <p:cNvSpPr>
            <a:spLocks noGrp="1"/>
          </p:cNvSpPr>
          <p:nvPr>
            <p:ph type="body" sz="quarter" idx="27"/>
          </p:nvPr>
        </p:nvSpPr>
        <p:spPr/>
        <p:txBody>
          <a:bodyPr/>
          <a:lstStyle/>
          <a:p>
            <a:endParaRPr lang="en-GB"/>
          </a:p>
        </p:txBody>
      </p:sp>
      <p:sp>
        <p:nvSpPr>
          <p:cNvPr id="38" name="Text Placeholder 37">
            <a:extLst>
              <a:ext uri="{FF2B5EF4-FFF2-40B4-BE49-F238E27FC236}">
                <a16:creationId xmlns:a16="http://schemas.microsoft.com/office/drawing/2014/main" id="{4FF1B6EF-7967-424E-A5B4-8E6A6E87A6A4}"/>
              </a:ext>
            </a:extLst>
          </p:cNvPr>
          <p:cNvSpPr>
            <a:spLocks noGrp="1"/>
          </p:cNvSpPr>
          <p:nvPr>
            <p:ph type="body" sz="quarter" idx="29"/>
          </p:nvPr>
        </p:nvSpPr>
        <p:spPr/>
        <p:txBody>
          <a:bodyPr/>
          <a:lstStyle/>
          <a:p>
            <a:endParaRPr lang="en-GB"/>
          </a:p>
        </p:txBody>
      </p:sp>
      <p:sp>
        <p:nvSpPr>
          <p:cNvPr id="39" name="Text Placeholder 38">
            <a:extLst>
              <a:ext uri="{FF2B5EF4-FFF2-40B4-BE49-F238E27FC236}">
                <a16:creationId xmlns:a16="http://schemas.microsoft.com/office/drawing/2014/main" id="{CA122008-E5EB-4731-B16F-52292575FDAB}"/>
              </a:ext>
            </a:extLst>
          </p:cNvPr>
          <p:cNvSpPr>
            <a:spLocks noGrp="1"/>
          </p:cNvSpPr>
          <p:nvPr>
            <p:ph type="body" sz="quarter" idx="31"/>
          </p:nvPr>
        </p:nvSpPr>
        <p:spPr/>
        <p:txBody>
          <a:bodyPr/>
          <a:lstStyle/>
          <a:p>
            <a:endParaRPr lang="en-GB"/>
          </a:p>
        </p:txBody>
      </p:sp>
    </p:spTree>
    <p:extLst>
      <p:ext uri="{BB962C8B-B14F-4D97-AF65-F5344CB8AC3E}">
        <p14:creationId xmlns:p14="http://schemas.microsoft.com/office/powerpoint/2010/main" val="1570733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9D3F38-9E9B-40B9-8D2D-555054B9EB86}"/>
              </a:ext>
            </a:extLst>
          </p:cNvPr>
          <p:cNvSpPr>
            <a:spLocks noGrp="1"/>
          </p:cNvSpPr>
          <p:nvPr>
            <p:ph type="body" sz="quarter" idx="10"/>
          </p:nvPr>
        </p:nvSpPr>
        <p:spPr/>
        <p:txBody>
          <a:bodyPr/>
          <a:lstStyle/>
          <a:p>
            <a:endParaRPr lang="en-GB"/>
          </a:p>
        </p:txBody>
      </p:sp>
      <p:sp>
        <p:nvSpPr>
          <p:cNvPr id="4" name="Text Placeholder 3">
            <a:extLst>
              <a:ext uri="{FF2B5EF4-FFF2-40B4-BE49-F238E27FC236}">
                <a16:creationId xmlns:a16="http://schemas.microsoft.com/office/drawing/2014/main" id="{3B4C9042-4A9E-4E8F-84E6-FF6A4B20D0C6}"/>
              </a:ext>
            </a:extLst>
          </p:cNvPr>
          <p:cNvSpPr>
            <a:spLocks noGrp="1"/>
          </p:cNvSpPr>
          <p:nvPr>
            <p:ph type="body" sz="quarter" idx="11"/>
          </p:nvPr>
        </p:nvSpPr>
        <p:spPr/>
        <p:txBody>
          <a:bodyPr/>
          <a:lstStyle/>
          <a:p>
            <a:endParaRPr lang="en-GB"/>
          </a:p>
        </p:txBody>
      </p:sp>
      <p:sp>
        <p:nvSpPr>
          <p:cNvPr id="5" name="Text Placeholder 4">
            <a:extLst>
              <a:ext uri="{FF2B5EF4-FFF2-40B4-BE49-F238E27FC236}">
                <a16:creationId xmlns:a16="http://schemas.microsoft.com/office/drawing/2014/main" id="{2869193C-DE7C-42B4-8922-26816872EDF2}"/>
              </a:ext>
            </a:extLst>
          </p:cNvPr>
          <p:cNvSpPr>
            <a:spLocks noGrp="1"/>
          </p:cNvSpPr>
          <p:nvPr>
            <p:ph type="body" sz="quarter" idx="13"/>
          </p:nvPr>
        </p:nvSpPr>
        <p:spPr/>
        <p:txBody>
          <a:bodyPr/>
          <a:lstStyle/>
          <a:p>
            <a:endParaRPr lang="en-GB"/>
          </a:p>
        </p:txBody>
      </p:sp>
      <p:sp>
        <p:nvSpPr>
          <p:cNvPr id="6" name="Text Placeholder 5">
            <a:extLst>
              <a:ext uri="{FF2B5EF4-FFF2-40B4-BE49-F238E27FC236}">
                <a16:creationId xmlns:a16="http://schemas.microsoft.com/office/drawing/2014/main" id="{3D43B306-413F-42CD-881B-74713DA88798}"/>
              </a:ext>
            </a:extLst>
          </p:cNvPr>
          <p:cNvSpPr>
            <a:spLocks noGrp="1"/>
          </p:cNvSpPr>
          <p:nvPr>
            <p:ph type="body" sz="quarter" idx="14"/>
          </p:nvPr>
        </p:nvSpPr>
        <p:spPr/>
        <p:txBody>
          <a:bodyPr/>
          <a:lstStyle/>
          <a:p>
            <a:endParaRPr lang="en-GB"/>
          </a:p>
        </p:txBody>
      </p:sp>
      <p:sp>
        <p:nvSpPr>
          <p:cNvPr id="7" name="Text Placeholder 6">
            <a:extLst>
              <a:ext uri="{FF2B5EF4-FFF2-40B4-BE49-F238E27FC236}">
                <a16:creationId xmlns:a16="http://schemas.microsoft.com/office/drawing/2014/main" id="{4404DED1-6038-40C3-9374-4FFD74747980}"/>
              </a:ext>
            </a:extLst>
          </p:cNvPr>
          <p:cNvSpPr>
            <a:spLocks noGrp="1"/>
          </p:cNvSpPr>
          <p:nvPr>
            <p:ph type="body" sz="quarter" idx="15"/>
          </p:nvPr>
        </p:nvSpPr>
        <p:spPr/>
        <p:txBody>
          <a:bodyPr/>
          <a:lstStyle/>
          <a:p>
            <a:endParaRPr lang="en-GB"/>
          </a:p>
        </p:txBody>
      </p:sp>
      <p:sp>
        <p:nvSpPr>
          <p:cNvPr id="8" name="Text Placeholder 7">
            <a:extLst>
              <a:ext uri="{FF2B5EF4-FFF2-40B4-BE49-F238E27FC236}">
                <a16:creationId xmlns:a16="http://schemas.microsoft.com/office/drawing/2014/main" id="{28DF17C5-11DE-4046-B815-F51E75602E03}"/>
              </a:ext>
            </a:extLst>
          </p:cNvPr>
          <p:cNvSpPr>
            <a:spLocks noGrp="1"/>
          </p:cNvSpPr>
          <p:nvPr>
            <p:ph type="body" sz="quarter" idx="16"/>
          </p:nvPr>
        </p:nvSpPr>
        <p:spPr/>
        <p:txBody>
          <a:bodyPr/>
          <a:lstStyle/>
          <a:p>
            <a:endParaRPr lang="en-GB"/>
          </a:p>
        </p:txBody>
      </p:sp>
      <p:sp>
        <p:nvSpPr>
          <p:cNvPr id="9" name="Text Placeholder 8">
            <a:extLst>
              <a:ext uri="{FF2B5EF4-FFF2-40B4-BE49-F238E27FC236}">
                <a16:creationId xmlns:a16="http://schemas.microsoft.com/office/drawing/2014/main" id="{BB8F7514-9512-44E7-B1AB-496B4D2C96C4}"/>
              </a:ext>
            </a:extLst>
          </p:cNvPr>
          <p:cNvSpPr>
            <a:spLocks noGrp="1"/>
          </p:cNvSpPr>
          <p:nvPr>
            <p:ph type="body" sz="quarter" idx="17"/>
          </p:nvPr>
        </p:nvSpPr>
        <p:spPr/>
        <p:txBody>
          <a:bodyPr/>
          <a:lstStyle/>
          <a:p>
            <a:endParaRPr lang="en-GB"/>
          </a:p>
        </p:txBody>
      </p:sp>
      <p:sp>
        <p:nvSpPr>
          <p:cNvPr id="10" name="Text Placeholder 9">
            <a:extLst>
              <a:ext uri="{FF2B5EF4-FFF2-40B4-BE49-F238E27FC236}">
                <a16:creationId xmlns:a16="http://schemas.microsoft.com/office/drawing/2014/main" id="{47377EBC-51BC-40EC-A127-4E0C9AD09FB8}"/>
              </a:ext>
            </a:extLst>
          </p:cNvPr>
          <p:cNvSpPr>
            <a:spLocks noGrp="1"/>
          </p:cNvSpPr>
          <p:nvPr>
            <p:ph type="body" sz="quarter" idx="18"/>
          </p:nvPr>
        </p:nvSpPr>
        <p:spPr/>
        <p:txBody>
          <a:bodyPr/>
          <a:lstStyle/>
          <a:p>
            <a:endParaRPr lang="en-GB"/>
          </a:p>
        </p:txBody>
      </p:sp>
      <p:sp>
        <p:nvSpPr>
          <p:cNvPr id="11" name="Text Placeholder 10">
            <a:extLst>
              <a:ext uri="{FF2B5EF4-FFF2-40B4-BE49-F238E27FC236}">
                <a16:creationId xmlns:a16="http://schemas.microsoft.com/office/drawing/2014/main" id="{17BAD1F2-2B99-4946-B22E-21F8A8898D96}"/>
              </a:ext>
            </a:extLst>
          </p:cNvPr>
          <p:cNvSpPr>
            <a:spLocks noGrp="1"/>
          </p:cNvSpPr>
          <p:nvPr>
            <p:ph type="body" sz="quarter" idx="19"/>
          </p:nvPr>
        </p:nvSpPr>
        <p:spPr/>
        <p:txBody>
          <a:bodyPr/>
          <a:lstStyle/>
          <a:p>
            <a:endParaRPr lang="en-GB"/>
          </a:p>
        </p:txBody>
      </p:sp>
      <p:sp>
        <p:nvSpPr>
          <p:cNvPr id="12" name="Text Placeholder 11">
            <a:extLst>
              <a:ext uri="{FF2B5EF4-FFF2-40B4-BE49-F238E27FC236}">
                <a16:creationId xmlns:a16="http://schemas.microsoft.com/office/drawing/2014/main" id="{4488E425-8529-455B-8844-B36A070ECAD8}"/>
              </a:ext>
            </a:extLst>
          </p:cNvPr>
          <p:cNvSpPr>
            <a:spLocks noGrp="1"/>
          </p:cNvSpPr>
          <p:nvPr>
            <p:ph type="body" sz="quarter" idx="20"/>
          </p:nvPr>
        </p:nvSpPr>
        <p:spPr/>
        <p:txBody>
          <a:bodyPr/>
          <a:lstStyle/>
          <a:p>
            <a:endParaRPr lang="en-GB"/>
          </a:p>
        </p:txBody>
      </p:sp>
      <p:sp>
        <p:nvSpPr>
          <p:cNvPr id="13" name="Text Placeholder 12">
            <a:extLst>
              <a:ext uri="{FF2B5EF4-FFF2-40B4-BE49-F238E27FC236}">
                <a16:creationId xmlns:a16="http://schemas.microsoft.com/office/drawing/2014/main" id="{731B8EC5-CD8B-4C9E-9BB5-A97E70A40FE2}"/>
              </a:ext>
            </a:extLst>
          </p:cNvPr>
          <p:cNvSpPr>
            <a:spLocks noGrp="1"/>
          </p:cNvSpPr>
          <p:nvPr>
            <p:ph type="body" sz="quarter" idx="21"/>
          </p:nvPr>
        </p:nvSpPr>
        <p:spPr/>
        <p:txBody>
          <a:bodyPr/>
          <a:lstStyle/>
          <a:p>
            <a:endParaRPr lang="en-GB"/>
          </a:p>
        </p:txBody>
      </p:sp>
      <p:sp>
        <p:nvSpPr>
          <p:cNvPr id="14" name="Text Placeholder 13">
            <a:extLst>
              <a:ext uri="{FF2B5EF4-FFF2-40B4-BE49-F238E27FC236}">
                <a16:creationId xmlns:a16="http://schemas.microsoft.com/office/drawing/2014/main" id="{7CF7D461-8B54-4D95-ABEF-5BF9003C4D3E}"/>
              </a:ext>
            </a:extLst>
          </p:cNvPr>
          <p:cNvSpPr>
            <a:spLocks noGrp="1"/>
          </p:cNvSpPr>
          <p:nvPr>
            <p:ph type="body" sz="quarter" idx="22"/>
          </p:nvPr>
        </p:nvSpPr>
        <p:spPr/>
        <p:txBody>
          <a:bodyPr/>
          <a:lstStyle/>
          <a:p>
            <a:endParaRPr lang="en-GB"/>
          </a:p>
        </p:txBody>
      </p:sp>
      <p:sp>
        <p:nvSpPr>
          <p:cNvPr id="15" name="Text Placeholder 14">
            <a:extLst>
              <a:ext uri="{FF2B5EF4-FFF2-40B4-BE49-F238E27FC236}">
                <a16:creationId xmlns:a16="http://schemas.microsoft.com/office/drawing/2014/main" id="{7DF9F5DD-9483-414F-997F-07EB9E2FBC34}"/>
              </a:ext>
            </a:extLst>
          </p:cNvPr>
          <p:cNvSpPr>
            <a:spLocks noGrp="1"/>
          </p:cNvSpPr>
          <p:nvPr>
            <p:ph type="body" sz="quarter" idx="23"/>
          </p:nvPr>
        </p:nvSpPr>
        <p:spPr/>
        <p:txBody>
          <a:bodyPr/>
          <a:lstStyle/>
          <a:p>
            <a:endParaRPr lang="en-GB"/>
          </a:p>
        </p:txBody>
      </p:sp>
      <p:sp>
        <p:nvSpPr>
          <p:cNvPr id="16" name="Text Placeholder 15">
            <a:extLst>
              <a:ext uri="{FF2B5EF4-FFF2-40B4-BE49-F238E27FC236}">
                <a16:creationId xmlns:a16="http://schemas.microsoft.com/office/drawing/2014/main" id="{DABBA018-4FBA-41F0-8892-44F26D549F13}"/>
              </a:ext>
            </a:extLst>
          </p:cNvPr>
          <p:cNvSpPr>
            <a:spLocks noGrp="1"/>
          </p:cNvSpPr>
          <p:nvPr>
            <p:ph type="body" sz="quarter" idx="24"/>
          </p:nvPr>
        </p:nvSpPr>
        <p:spPr/>
        <p:txBody>
          <a:bodyPr/>
          <a:lstStyle/>
          <a:p>
            <a:endParaRPr lang="en-GB"/>
          </a:p>
        </p:txBody>
      </p:sp>
    </p:spTree>
    <p:extLst>
      <p:ext uri="{BB962C8B-B14F-4D97-AF65-F5344CB8AC3E}">
        <p14:creationId xmlns:p14="http://schemas.microsoft.com/office/powerpoint/2010/main" val="30701050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347A6F-81D5-4C13-B71F-103555A3BB63}"/>
              </a:ext>
            </a:extLst>
          </p:cNvPr>
          <p:cNvSpPr>
            <a:spLocks noGrp="1"/>
          </p:cNvSpPr>
          <p:nvPr>
            <p:ph type="body" sz="quarter" idx="10"/>
          </p:nvPr>
        </p:nvSpPr>
        <p:spPr/>
        <p:txBody>
          <a:bodyPr/>
          <a:lstStyle/>
          <a:p>
            <a:endParaRPr lang="en-GB"/>
          </a:p>
        </p:txBody>
      </p:sp>
      <p:sp>
        <p:nvSpPr>
          <p:cNvPr id="4" name="Text Placeholder 3">
            <a:extLst>
              <a:ext uri="{FF2B5EF4-FFF2-40B4-BE49-F238E27FC236}">
                <a16:creationId xmlns:a16="http://schemas.microsoft.com/office/drawing/2014/main" id="{04A6E49B-CFB6-4CA2-9CDD-A1A6699987D1}"/>
              </a:ext>
            </a:extLst>
          </p:cNvPr>
          <p:cNvSpPr>
            <a:spLocks noGrp="1"/>
          </p:cNvSpPr>
          <p:nvPr>
            <p:ph type="body" sz="quarter" idx="11"/>
          </p:nvPr>
        </p:nvSpPr>
        <p:spPr/>
        <p:txBody>
          <a:bodyPr/>
          <a:lstStyle/>
          <a:p>
            <a:endParaRPr lang="en-GB"/>
          </a:p>
        </p:txBody>
      </p:sp>
      <p:sp>
        <p:nvSpPr>
          <p:cNvPr id="5" name="Text Placeholder 4">
            <a:extLst>
              <a:ext uri="{FF2B5EF4-FFF2-40B4-BE49-F238E27FC236}">
                <a16:creationId xmlns:a16="http://schemas.microsoft.com/office/drawing/2014/main" id="{6DA9BC3E-FBB2-415D-BB31-FBC4B0E83897}"/>
              </a:ext>
            </a:extLst>
          </p:cNvPr>
          <p:cNvSpPr>
            <a:spLocks noGrp="1"/>
          </p:cNvSpPr>
          <p:nvPr>
            <p:ph type="body" sz="quarter" idx="13"/>
          </p:nvPr>
        </p:nvSpPr>
        <p:spPr/>
        <p:txBody>
          <a:bodyPr/>
          <a:lstStyle/>
          <a:p>
            <a:endParaRPr lang="en-GB"/>
          </a:p>
        </p:txBody>
      </p:sp>
      <p:sp>
        <p:nvSpPr>
          <p:cNvPr id="6" name="Text Placeholder 5">
            <a:extLst>
              <a:ext uri="{FF2B5EF4-FFF2-40B4-BE49-F238E27FC236}">
                <a16:creationId xmlns:a16="http://schemas.microsoft.com/office/drawing/2014/main" id="{83C44AEE-AEEA-4C41-84B6-1266CC737195}"/>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589072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80979012-E4A8-4A7B-9657-0F88940E8C01}"/>
              </a:ext>
            </a:extLst>
          </p:cNvPr>
          <p:cNvGraphicFramePr>
            <a:graphicFrameLocks/>
          </p:cNvGraphicFramePr>
          <p:nvPr>
            <p:extLst>
              <p:ext uri="{D42A27DB-BD31-4B8C-83A1-F6EECF244321}">
                <p14:modId xmlns:p14="http://schemas.microsoft.com/office/powerpoint/2010/main" val="639244152"/>
              </p:ext>
            </p:extLst>
          </p:nvPr>
        </p:nvGraphicFramePr>
        <p:xfrm>
          <a:off x="369201" y="1463040"/>
          <a:ext cx="9167598" cy="4684088"/>
        </p:xfrm>
        <a:graphic>
          <a:graphicData uri="http://schemas.openxmlformats.org/drawingml/2006/table">
            <a:tbl>
              <a:tblPr firstRow="1" bandRow="1">
                <a:tableStyleId>{BDBED569-4797-4DF1-A0F4-6AAB3CD982D8}</a:tableStyleId>
              </a:tblPr>
              <a:tblGrid>
                <a:gridCol w="1527933">
                  <a:extLst>
                    <a:ext uri="{9D8B030D-6E8A-4147-A177-3AD203B41FA5}">
                      <a16:colId xmlns:a16="http://schemas.microsoft.com/office/drawing/2014/main" val="613843245"/>
                    </a:ext>
                  </a:extLst>
                </a:gridCol>
                <a:gridCol w="1527933">
                  <a:extLst>
                    <a:ext uri="{9D8B030D-6E8A-4147-A177-3AD203B41FA5}">
                      <a16:colId xmlns:a16="http://schemas.microsoft.com/office/drawing/2014/main" val="4125670610"/>
                    </a:ext>
                  </a:extLst>
                </a:gridCol>
                <a:gridCol w="1527933">
                  <a:extLst>
                    <a:ext uri="{9D8B030D-6E8A-4147-A177-3AD203B41FA5}">
                      <a16:colId xmlns:a16="http://schemas.microsoft.com/office/drawing/2014/main" val="3899389965"/>
                    </a:ext>
                  </a:extLst>
                </a:gridCol>
                <a:gridCol w="1527933">
                  <a:extLst>
                    <a:ext uri="{9D8B030D-6E8A-4147-A177-3AD203B41FA5}">
                      <a16:colId xmlns:a16="http://schemas.microsoft.com/office/drawing/2014/main" val="858170668"/>
                    </a:ext>
                  </a:extLst>
                </a:gridCol>
                <a:gridCol w="1527933">
                  <a:extLst>
                    <a:ext uri="{9D8B030D-6E8A-4147-A177-3AD203B41FA5}">
                      <a16:colId xmlns:a16="http://schemas.microsoft.com/office/drawing/2014/main" val="2221841595"/>
                    </a:ext>
                  </a:extLst>
                </a:gridCol>
                <a:gridCol w="1527933">
                  <a:extLst>
                    <a:ext uri="{9D8B030D-6E8A-4147-A177-3AD203B41FA5}">
                      <a16:colId xmlns:a16="http://schemas.microsoft.com/office/drawing/2014/main" val="516474111"/>
                    </a:ext>
                  </a:extLst>
                </a:gridCol>
              </a:tblGrid>
              <a:tr h="630190">
                <a:tc>
                  <a:txBody>
                    <a:bodyPr/>
                    <a:lstStyle/>
                    <a:p>
                      <a:pPr algn="ctr"/>
                      <a:r>
                        <a:rPr lang="en-GB" sz="1400" dirty="0">
                          <a:solidFill>
                            <a:schemeClr val="bg1"/>
                          </a:solidFill>
                        </a:rPr>
                        <a:t>Political</a:t>
                      </a:r>
                    </a:p>
                  </a:txBody>
                  <a:tcPr anchor="ctr">
                    <a:solidFill>
                      <a:schemeClr val="tx1"/>
                    </a:solidFill>
                  </a:tcPr>
                </a:tc>
                <a:tc>
                  <a:txBody>
                    <a:bodyPr/>
                    <a:lstStyle/>
                    <a:p>
                      <a:pPr algn="ctr"/>
                      <a:r>
                        <a:rPr lang="en-GB" sz="1400" dirty="0">
                          <a:solidFill>
                            <a:schemeClr val="bg1"/>
                          </a:solidFill>
                        </a:rPr>
                        <a:t>Economical</a:t>
                      </a:r>
                    </a:p>
                  </a:txBody>
                  <a:tcPr anchor="ctr">
                    <a:solidFill>
                      <a:schemeClr val="tx1"/>
                    </a:solidFill>
                  </a:tcPr>
                </a:tc>
                <a:tc>
                  <a:txBody>
                    <a:bodyPr/>
                    <a:lstStyle/>
                    <a:p>
                      <a:pPr algn="ctr"/>
                      <a:r>
                        <a:rPr lang="en-GB" sz="1400" dirty="0">
                          <a:solidFill>
                            <a:schemeClr val="bg1"/>
                          </a:solidFill>
                        </a:rPr>
                        <a:t>Social</a:t>
                      </a:r>
                    </a:p>
                  </a:txBody>
                  <a:tcPr anchor="ctr">
                    <a:solidFill>
                      <a:schemeClr val="tx1"/>
                    </a:solidFill>
                  </a:tcPr>
                </a:tc>
                <a:tc>
                  <a:txBody>
                    <a:bodyPr/>
                    <a:lstStyle/>
                    <a:p>
                      <a:pPr algn="ctr"/>
                      <a:r>
                        <a:rPr lang="en-GB" sz="1400" dirty="0">
                          <a:solidFill>
                            <a:schemeClr val="bg1"/>
                          </a:solidFill>
                        </a:rPr>
                        <a:t>Technological</a:t>
                      </a:r>
                    </a:p>
                  </a:txBody>
                  <a:tcPr anchor="ctr">
                    <a:solidFill>
                      <a:schemeClr val="tx1"/>
                    </a:solidFill>
                  </a:tcPr>
                </a:tc>
                <a:tc>
                  <a:txBody>
                    <a:bodyPr/>
                    <a:lstStyle/>
                    <a:p>
                      <a:pPr algn="ctr"/>
                      <a:r>
                        <a:rPr lang="en-GB" sz="1400" dirty="0">
                          <a:solidFill>
                            <a:schemeClr val="bg1"/>
                          </a:solidFill>
                        </a:rPr>
                        <a:t>Legal</a:t>
                      </a:r>
                    </a:p>
                  </a:txBody>
                  <a:tcPr anchor="ctr">
                    <a:solidFill>
                      <a:schemeClr val="tx1"/>
                    </a:solidFill>
                  </a:tcPr>
                </a:tc>
                <a:tc>
                  <a:txBody>
                    <a:bodyPr/>
                    <a:lstStyle/>
                    <a:p>
                      <a:pPr algn="ctr"/>
                      <a:r>
                        <a:rPr lang="en-GB" sz="1400" dirty="0">
                          <a:solidFill>
                            <a:schemeClr val="bg1"/>
                          </a:solidFill>
                        </a:rPr>
                        <a:t>Environmental</a:t>
                      </a:r>
                    </a:p>
                  </a:txBody>
                  <a:tcPr anchor="ctr">
                    <a:solidFill>
                      <a:schemeClr val="tx1"/>
                    </a:solidFill>
                  </a:tcPr>
                </a:tc>
                <a:extLst>
                  <a:ext uri="{0D108BD9-81ED-4DB2-BD59-A6C34878D82A}">
                    <a16:rowId xmlns:a16="http://schemas.microsoft.com/office/drawing/2014/main" val="2685404490"/>
                  </a:ext>
                </a:extLst>
              </a:tr>
              <a:tr h="4053898">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79238776"/>
                  </a:ext>
                </a:extLst>
              </a:tr>
            </a:tbl>
          </a:graphicData>
        </a:graphic>
      </p:graphicFrame>
      <p:pic>
        <p:nvPicPr>
          <p:cNvPr id="4" name="Picture 3" descr="Timeline&#10;&#10;Description automatically generated">
            <a:extLst>
              <a:ext uri="{FF2B5EF4-FFF2-40B4-BE49-F238E27FC236}">
                <a16:creationId xmlns:a16="http://schemas.microsoft.com/office/drawing/2014/main" id="{72E0ED35-868B-4C68-B45F-01CBDD02389F}"/>
              </a:ext>
            </a:extLst>
          </p:cNvPr>
          <p:cNvPicPr>
            <a:picLocks noChangeAspect="1"/>
          </p:cNvPicPr>
          <p:nvPr/>
        </p:nvPicPr>
        <p:blipFill rotWithShape="1">
          <a:blip r:embed="rId2">
            <a:extLst>
              <a:ext uri="{28A0092B-C50C-407E-A947-70E740481C1C}">
                <a14:useLocalDpi xmlns:a14="http://schemas.microsoft.com/office/drawing/2010/main" val="0"/>
              </a:ext>
            </a:extLst>
          </a:blip>
          <a:srcRect l="2323" t="20301" b="69721"/>
          <a:stretch/>
        </p:blipFill>
        <p:spPr>
          <a:xfrm>
            <a:off x="230074" y="1392248"/>
            <a:ext cx="9675925" cy="713895"/>
          </a:xfrm>
          <a:prstGeom prst="rect">
            <a:avLst/>
          </a:prstGeom>
        </p:spPr>
      </p:pic>
    </p:spTree>
    <p:extLst>
      <p:ext uri="{BB962C8B-B14F-4D97-AF65-F5344CB8AC3E}">
        <p14:creationId xmlns:p14="http://schemas.microsoft.com/office/powerpoint/2010/main" val="19321461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D19B54FF-E25F-4F26-A393-CF680596043A}"/>
              </a:ext>
            </a:extLst>
          </p:cNvPr>
          <p:cNvSpPr>
            <a:spLocks noGrp="1"/>
          </p:cNvSpPr>
          <p:nvPr>
            <p:ph type="pic" sz="quarter" idx="10"/>
          </p:nvPr>
        </p:nvSpPr>
        <p:spPr/>
      </p:sp>
      <p:sp>
        <p:nvSpPr>
          <p:cNvPr id="29" name="Picture Placeholder 28">
            <a:extLst>
              <a:ext uri="{FF2B5EF4-FFF2-40B4-BE49-F238E27FC236}">
                <a16:creationId xmlns:a16="http://schemas.microsoft.com/office/drawing/2014/main" id="{06DC6980-B47B-4785-8F11-25D9855D0646}"/>
              </a:ext>
            </a:extLst>
          </p:cNvPr>
          <p:cNvSpPr>
            <a:spLocks noGrp="1"/>
          </p:cNvSpPr>
          <p:nvPr>
            <p:ph type="pic" sz="quarter" idx="11"/>
          </p:nvPr>
        </p:nvSpPr>
        <p:spPr/>
      </p:sp>
      <p:sp>
        <p:nvSpPr>
          <p:cNvPr id="30" name="Picture Placeholder 29">
            <a:extLst>
              <a:ext uri="{FF2B5EF4-FFF2-40B4-BE49-F238E27FC236}">
                <a16:creationId xmlns:a16="http://schemas.microsoft.com/office/drawing/2014/main" id="{06FE77FA-7466-44C9-B477-077D88954691}"/>
              </a:ext>
            </a:extLst>
          </p:cNvPr>
          <p:cNvSpPr>
            <a:spLocks noGrp="1"/>
          </p:cNvSpPr>
          <p:nvPr>
            <p:ph type="pic" sz="quarter" idx="13"/>
          </p:nvPr>
        </p:nvSpPr>
        <p:spPr/>
      </p:sp>
      <p:sp>
        <p:nvSpPr>
          <p:cNvPr id="31" name="Picture Placeholder 30">
            <a:extLst>
              <a:ext uri="{FF2B5EF4-FFF2-40B4-BE49-F238E27FC236}">
                <a16:creationId xmlns:a16="http://schemas.microsoft.com/office/drawing/2014/main" id="{1AFCFD9F-7B53-48FF-BF93-B1A41E146A5E}"/>
              </a:ext>
            </a:extLst>
          </p:cNvPr>
          <p:cNvSpPr>
            <a:spLocks noGrp="1"/>
          </p:cNvSpPr>
          <p:nvPr>
            <p:ph type="pic" sz="quarter" idx="14"/>
          </p:nvPr>
        </p:nvSpPr>
        <p:spPr/>
      </p:sp>
      <p:sp>
        <p:nvSpPr>
          <p:cNvPr id="32" name="Picture Placeholder 31">
            <a:extLst>
              <a:ext uri="{FF2B5EF4-FFF2-40B4-BE49-F238E27FC236}">
                <a16:creationId xmlns:a16="http://schemas.microsoft.com/office/drawing/2014/main" id="{7DFC98A1-C7A3-4412-85EA-8EA64EA726EA}"/>
              </a:ext>
            </a:extLst>
          </p:cNvPr>
          <p:cNvSpPr>
            <a:spLocks noGrp="1"/>
          </p:cNvSpPr>
          <p:nvPr>
            <p:ph type="pic" sz="quarter" idx="15"/>
          </p:nvPr>
        </p:nvSpPr>
        <p:spPr/>
      </p:sp>
      <p:sp>
        <p:nvSpPr>
          <p:cNvPr id="33" name="Picture Placeholder 32">
            <a:extLst>
              <a:ext uri="{FF2B5EF4-FFF2-40B4-BE49-F238E27FC236}">
                <a16:creationId xmlns:a16="http://schemas.microsoft.com/office/drawing/2014/main" id="{84BA6485-8A52-4147-931C-E2B2F697B53A}"/>
              </a:ext>
            </a:extLst>
          </p:cNvPr>
          <p:cNvSpPr>
            <a:spLocks noGrp="1"/>
          </p:cNvSpPr>
          <p:nvPr>
            <p:ph type="pic" sz="quarter" idx="16"/>
          </p:nvPr>
        </p:nvSpPr>
        <p:spPr/>
      </p:sp>
      <p:sp>
        <p:nvSpPr>
          <p:cNvPr id="34" name="Picture Placeholder 33">
            <a:extLst>
              <a:ext uri="{FF2B5EF4-FFF2-40B4-BE49-F238E27FC236}">
                <a16:creationId xmlns:a16="http://schemas.microsoft.com/office/drawing/2014/main" id="{33C1CAD4-174D-4585-8294-351B01E18B37}"/>
              </a:ext>
            </a:extLst>
          </p:cNvPr>
          <p:cNvSpPr>
            <a:spLocks noGrp="1"/>
          </p:cNvSpPr>
          <p:nvPr>
            <p:ph type="pic" sz="quarter" idx="17"/>
          </p:nvPr>
        </p:nvSpPr>
        <p:spPr/>
      </p:sp>
      <p:sp>
        <p:nvSpPr>
          <p:cNvPr id="35" name="Picture Placeholder 34">
            <a:extLst>
              <a:ext uri="{FF2B5EF4-FFF2-40B4-BE49-F238E27FC236}">
                <a16:creationId xmlns:a16="http://schemas.microsoft.com/office/drawing/2014/main" id="{7FCF3C34-CFEB-41B0-A924-7344BB06F7AF}"/>
              </a:ext>
            </a:extLst>
          </p:cNvPr>
          <p:cNvSpPr>
            <a:spLocks noGrp="1"/>
          </p:cNvSpPr>
          <p:nvPr>
            <p:ph type="pic" sz="quarter" idx="18"/>
          </p:nvPr>
        </p:nvSpPr>
        <p:spPr/>
      </p:sp>
      <p:sp>
        <p:nvSpPr>
          <p:cNvPr id="36" name="Picture Placeholder 35">
            <a:extLst>
              <a:ext uri="{FF2B5EF4-FFF2-40B4-BE49-F238E27FC236}">
                <a16:creationId xmlns:a16="http://schemas.microsoft.com/office/drawing/2014/main" id="{4EECB621-C79A-4DDD-97D2-A07488985475}"/>
              </a:ext>
            </a:extLst>
          </p:cNvPr>
          <p:cNvSpPr>
            <a:spLocks noGrp="1"/>
          </p:cNvSpPr>
          <p:nvPr>
            <p:ph type="pic" sz="quarter" idx="19"/>
          </p:nvPr>
        </p:nvSpPr>
        <p:spPr/>
      </p:sp>
      <p:sp>
        <p:nvSpPr>
          <p:cNvPr id="37" name="Text Placeholder 36">
            <a:extLst>
              <a:ext uri="{FF2B5EF4-FFF2-40B4-BE49-F238E27FC236}">
                <a16:creationId xmlns:a16="http://schemas.microsoft.com/office/drawing/2014/main" id="{669F2B9E-279E-4D18-875F-5B1B25892F97}"/>
              </a:ext>
            </a:extLst>
          </p:cNvPr>
          <p:cNvSpPr>
            <a:spLocks noGrp="1"/>
          </p:cNvSpPr>
          <p:nvPr>
            <p:ph type="body" sz="quarter" idx="20"/>
          </p:nvPr>
        </p:nvSpPr>
        <p:spPr/>
        <p:txBody>
          <a:bodyPr>
            <a:normAutofit fontScale="92500" lnSpcReduction="10000"/>
          </a:bodyPr>
          <a:lstStyle/>
          <a:p>
            <a:endParaRPr lang="en-GB"/>
          </a:p>
        </p:txBody>
      </p:sp>
      <p:sp>
        <p:nvSpPr>
          <p:cNvPr id="38" name="Text Placeholder 37">
            <a:extLst>
              <a:ext uri="{FF2B5EF4-FFF2-40B4-BE49-F238E27FC236}">
                <a16:creationId xmlns:a16="http://schemas.microsoft.com/office/drawing/2014/main" id="{795E4B68-62FF-495D-96BA-170D388B9CD4}"/>
              </a:ext>
            </a:extLst>
          </p:cNvPr>
          <p:cNvSpPr>
            <a:spLocks noGrp="1"/>
          </p:cNvSpPr>
          <p:nvPr>
            <p:ph type="body" sz="quarter" idx="21"/>
          </p:nvPr>
        </p:nvSpPr>
        <p:spPr/>
        <p:txBody>
          <a:bodyPr>
            <a:normAutofit fontScale="92500" lnSpcReduction="10000"/>
          </a:bodyPr>
          <a:lstStyle/>
          <a:p>
            <a:endParaRPr lang="en-GB"/>
          </a:p>
        </p:txBody>
      </p:sp>
      <p:sp>
        <p:nvSpPr>
          <p:cNvPr id="39" name="Text Placeholder 38">
            <a:extLst>
              <a:ext uri="{FF2B5EF4-FFF2-40B4-BE49-F238E27FC236}">
                <a16:creationId xmlns:a16="http://schemas.microsoft.com/office/drawing/2014/main" id="{6C7ED4E4-30AD-4158-8368-FD506CFA56D1}"/>
              </a:ext>
            </a:extLst>
          </p:cNvPr>
          <p:cNvSpPr>
            <a:spLocks noGrp="1"/>
          </p:cNvSpPr>
          <p:nvPr>
            <p:ph type="body" sz="quarter" idx="22"/>
          </p:nvPr>
        </p:nvSpPr>
        <p:spPr/>
        <p:txBody>
          <a:bodyPr>
            <a:normAutofit fontScale="92500" lnSpcReduction="10000"/>
          </a:bodyPr>
          <a:lstStyle/>
          <a:p>
            <a:endParaRPr lang="en-GB"/>
          </a:p>
        </p:txBody>
      </p:sp>
      <p:sp>
        <p:nvSpPr>
          <p:cNvPr id="40" name="Text Placeholder 39">
            <a:extLst>
              <a:ext uri="{FF2B5EF4-FFF2-40B4-BE49-F238E27FC236}">
                <a16:creationId xmlns:a16="http://schemas.microsoft.com/office/drawing/2014/main" id="{67692759-155B-49D7-8198-EADAA42A1EE1}"/>
              </a:ext>
            </a:extLst>
          </p:cNvPr>
          <p:cNvSpPr>
            <a:spLocks noGrp="1"/>
          </p:cNvSpPr>
          <p:nvPr>
            <p:ph type="body" sz="quarter" idx="23"/>
          </p:nvPr>
        </p:nvSpPr>
        <p:spPr/>
        <p:txBody>
          <a:bodyPr>
            <a:normAutofit fontScale="92500" lnSpcReduction="10000"/>
          </a:bodyPr>
          <a:lstStyle/>
          <a:p>
            <a:endParaRPr lang="en-GB"/>
          </a:p>
        </p:txBody>
      </p:sp>
      <p:sp>
        <p:nvSpPr>
          <p:cNvPr id="41" name="Text Placeholder 40">
            <a:extLst>
              <a:ext uri="{FF2B5EF4-FFF2-40B4-BE49-F238E27FC236}">
                <a16:creationId xmlns:a16="http://schemas.microsoft.com/office/drawing/2014/main" id="{0D07B4FA-D420-4E17-895D-68E078109D8C}"/>
              </a:ext>
            </a:extLst>
          </p:cNvPr>
          <p:cNvSpPr>
            <a:spLocks noGrp="1"/>
          </p:cNvSpPr>
          <p:nvPr>
            <p:ph type="body" sz="quarter" idx="24"/>
          </p:nvPr>
        </p:nvSpPr>
        <p:spPr/>
        <p:txBody>
          <a:bodyPr>
            <a:normAutofit fontScale="92500" lnSpcReduction="10000"/>
          </a:bodyPr>
          <a:lstStyle/>
          <a:p>
            <a:endParaRPr lang="en-GB"/>
          </a:p>
        </p:txBody>
      </p:sp>
      <p:sp>
        <p:nvSpPr>
          <p:cNvPr id="42" name="Text Placeholder 41">
            <a:extLst>
              <a:ext uri="{FF2B5EF4-FFF2-40B4-BE49-F238E27FC236}">
                <a16:creationId xmlns:a16="http://schemas.microsoft.com/office/drawing/2014/main" id="{2CBDFE11-2F8A-4749-93B9-852E1CF28F60}"/>
              </a:ext>
            </a:extLst>
          </p:cNvPr>
          <p:cNvSpPr>
            <a:spLocks noGrp="1"/>
          </p:cNvSpPr>
          <p:nvPr>
            <p:ph type="body" sz="quarter" idx="25"/>
          </p:nvPr>
        </p:nvSpPr>
        <p:spPr/>
        <p:txBody>
          <a:bodyPr>
            <a:normAutofit fontScale="92500" lnSpcReduction="10000"/>
          </a:bodyPr>
          <a:lstStyle/>
          <a:p>
            <a:endParaRPr lang="en-GB"/>
          </a:p>
        </p:txBody>
      </p:sp>
      <p:sp>
        <p:nvSpPr>
          <p:cNvPr id="43" name="Text Placeholder 42">
            <a:extLst>
              <a:ext uri="{FF2B5EF4-FFF2-40B4-BE49-F238E27FC236}">
                <a16:creationId xmlns:a16="http://schemas.microsoft.com/office/drawing/2014/main" id="{F2522512-C4CE-4820-BD43-52C2A8EF3EC3}"/>
              </a:ext>
            </a:extLst>
          </p:cNvPr>
          <p:cNvSpPr>
            <a:spLocks noGrp="1"/>
          </p:cNvSpPr>
          <p:nvPr>
            <p:ph type="body" sz="quarter" idx="26"/>
          </p:nvPr>
        </p:nvSpPr>
        <p:spPr/>
        <p:txBody>
          <a:bodyPr/>
          <a:lstStyle/>
          <a:p>
            <a:endParaRPr lang="en-GB"/>
          </a:p>
        </p:txBody>
      </p:sp>
      <p:sp>
        <p:nvSpPr>
          <p:cNvPr id="44" name="Text Placeholder 43">
            <a:extLst>
              <a:ext uri="{FF2B5EF4-FFF2-40B4-BE49-F238E27FC236}">
                <a16:creationId xmlns:a16="http://schemas.microsoft.com/office/drawing/2014/main" id="{999C3850-9142-425E-A683-9C8CA2C87DC3}"/>
              </a:ext>
            </a:extLst>
          </p:cNvPr>
          <p:cNvSpPr>
            <a:spLocks noGrp="1"/>
          </p:cNvSpPr>
          <p:nvPr>
            <p:ph type="body" sz="quarter" idx="27"/>
          </p:nvPr>
        </p:nvSpPr>
        <p:spPr/>
        <p:txBody>
          <a:bodyPr/>
          <a:lstStyle/>
          <a:p>
            <a:endParaRPr lang="en-GB"/>
          </a:p>
        </p:txBody>
      </p:sp>
      <p:sp>
        <p:nvSpPr>
          <p:cNvPr id="45" name="Text Placeholder 44">
            <a:extLst>
              <a:ext uri="{FF2B5EF4-FFF2-40B4-BE49-F238E27FC236}">
                <a16:creationId xmlns:a16="http://schemas.microsoft.com/office/drawing/2014/main" id="{FD6F648E-1BF4-4060-96D6-155D27017C3B}"/>
              </a:ext>
            </a:extLst>
          </p:cNvPr>
          <p:cNvSpPr>
            <a:spLocks noGrp="1"/>
          </p:cNvSpPr>
          <p:nvPr>
            <p:ph type="body" sz="quarter" idx="28"/>
          </p:nvPr>
        </p:nvSpPr>
        <p:spPr/>
        <p:txBody>
          <a:bodyPr/>
          <a:lstStyle/>
          <a:p>
            <a:endParaRPr lang="en-GB"/>
          </a:p>
        </p:txBody>
      </p:sp>
      <p:sp>
        <p:nvSpPr>
          <p:cNvPr id="46" name="Text Placeholder 45">
            <a:extLst>
              <a:ext uri="{FF2B5EF4-FFF2-40B4-BE49-F238E27FC236}">
                <a16:creationId xmlns:a16="http://schemas.microsoft.com/office/drawing/2014/main" id="{E311F731-77BB-43BA-9A2F-3378F68C8839}"/>
              </a:ext>
            </a:extLst>
          </p:cNvPr>
          <p:cNvSpPr>
            <a:spLocks noGrp="1"/>
          </p:cNvSpPr>
          <p:nvPr>
            <p:ph type="body" sz="quarter" idx="29"/>
          </p:nvPr>
        </p:nvSpPr>
        <p:spPr/>
        <p:txBody>
          <a:bodyPr/>
          <a:lstStyle/>
          <a:p>
            <a:endParaRPr lang="en-GB"/>
          </a:p>
        </p:txBody>
      </p:sp>
      <p:sp>
        <p:nvSpPr>
          <p:cNvPr id="47" name="Text Placeholder 46">
            <a:extLst>
              <a:ext uri="{FF2B5EF4-FFF2-40B4-BE49-F238E27FC236}">
                <a16:creationId xmlns:a16="http://schemas.microsoft.com/office/drawing/2014/main" id="{41C04110-623A-49FD-9247-18D04F4968C4}"/>
              </a:ext>
            </a:extLst>
          </p:cNvPr>
          <p:cNvSpPr>
            <a:spLocks noGrp="1"/>
          </p:cNvSpPr>
          <p:nvPr>
            <p:ph type="body" sz="quarter" idx="30"/>
          </p:nvPr>
        </p:nvSpPr>
        <p:spPr/>
        <p:txBody>
          <a:bodyPr/>
          <a:lstStyle/>
          <a:p>
            <a:endParaRPr lang="en-GB"/>
          </a:p>
        </p:txBody>
      </p:sp>
      <p:sp>
        <p:nvSpPr>
          <p:cNvPr id="48" name="Text Placeholder 47">
            <a:extLst>
              <a:ext uri="{FF2B5EF4-FFF2-40B4-BE49-F238E27FC236}">
                <a16:creationId xmlns:a16="http://schemas.microsoft.com/office/drawing/2014/main" id="{D52F5A82-AB9A-49D8-9985-8730DFA9986C}"/>
              </a:ext>
            </a:extLst>
          </p:cNvPr>
          <p:cNvSpPr>
            <a:spLocks noGrp="1"/>
          </p:cNvSpPr>
          <p:nvPr>
            <p:ph type="body" sz="quarter" idx="31"/>
          </p:nvPr>
        </p:nvSpPr>
        <p:spPr/>
        <p:txBody>
          <a:bodyPr/>
          <a:lstStyle/>
          <a:p>
            <a:endParaRPr lang="en-GB"/>
          </a:p>
        </p:txBody>
      </p:sp>
      <p:sp>
        <p:nvSpPr>
          <p:cNvPr id="49" name="Text Placeholder 48">
            <a:extLst>
              <a:ext uri="{FF2B5EF4-FFF2-40B4-BE49-F238E27FC236}">
                <a16:creationId xmlns:a16="http://schemas.microsoft.com/office/drawing/2014/main" id="{3A521C39-409D-4BA2-AF94-B1BB4E5DB39B}"/>
              </a:ext>
            </a:extLst>
          </p:cNvPr>
          <p:cNvSpPr>
            <a:spLocks noGrp="1"/>
          </p:cNvSpPr>
          <p:nvPr>
            <p:ph type="body" sz="quarter" idx="32"/>
          </p:nvPr>
        </p:nvSpPr>
        <p:spPr/>
        <p:txBody>
          <a:bodyPr/>
          <a:lstStyle/>
          <a:p>
            <a:endParaRPr lang="en-GB"/>
          </a:p>
        </p:txBody>
      </p:sp>
      <p:sp>
        <p:nvSpPr>
          <p:cNvPr id="50" name="Text Placeholder 49">
            <a:extLst>
              <a:ext uri="{FF2B5EF4-FFF2-40B4-BE49-F238E27FC236}">
                <a16:creationId xmlns:a16="http://schemas.microsoft.com/office/drawing/2014/main" id="{8EEFD933-C949-40D5-9448-7244BA63190B}"/>
              </a:ext>
            </a:extLst>
          </p:cNvPr>
          <p:cNvSpPr>
            <a:spLocks noGrp="1"/>
          </p:cNvSpPr>
          <p:nvPr>
            <p:ph type="body" sz="quarter" idx="33"/>
          </p:nvPr>
        </p:nvSpPr>
        <p:spPr/>
        <p:txBody>
          <a:bodyPr/>
          <a:lstStyle/>
          <a:p>
            <a:endParaRPr lang="en-GB"/>
          </a:p>
        </p:txBody>
      </p:sp>
      <p:sp>
        <p:nvSpPr>
          <p:cNvPr id="51" name="Text Placeholder 50">
            <a:extLst>
              <a:ext uri="{FF2B5EF4-FFF2-40B4-BE49-F238E27FC236}">
                <a16:creationId xmlns:a16="http://schemas.microsoft.com/office/drawing/2014/main" id="{F1DC8BB1-01A7-404B-867B-D149B4D3979D}"/>
              </a:ext>
            </a:extLst>
          </p:cNvPr>
          <p:cNvSpPr>
            <a:spLocks noGrp="1"/>
          </p:cNvSpPr>
          <p:nvPr>
            <p:ph type="body" sz="quarter" idx="34"/>
          </p:nvPr>
        </p:nvSpPr>
        <p:spPr/>
        <p:txBody>
          <a:bodyPr/>
          <a:lstStyle/>
          <a:p>
            <a:endParaRPr lang="en-GB"/>
          </a:p>
        </p:txBody>
      </p:sp>
    </p:spTree>
    <p:extLst>
      <p:ext uri="{BB962C8B-B14F-4D97-AF65-F5344CB8AC3E}">
        <p14:creationId xmlns:p14="http://schemas.microsoft.com/office/powerpoint/2010/main" val="575485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3D0C2267-F753-4C7B-BF84-C74E219933AE}"/>
              </a:ext>
            </a:extLst>
          </p:cNvPr>
          <p:cNvGraphicFramePr>
            <a:graphicFrameLocks/>
          </p:cNvGraphicFramePr>
          <p:nvPr>
            <p:extLst>
              <p:ext uri="{D42A27DB-BD31-4B8C-83A1-F6EECF244321}">
                <p14:modId xmlns:p14="http://schemas.microsoft.com/office/powerpoint/2010/main" val="885362952"/>
              </p:ext>
            </p:extLst>
          </p:nvPr>
        </p:nvGraphicFramePr>
        <p:xfrm>
          <a:off x="324464" y="2082327"/>
          <a:ext cx="9368178" cy="4096422"/>
        </p:xfrm>
        <a:graphic>
          <a:graphicData uri="http://schemas.openxmlformats.org/drawingml/2006/table">
            <a:tbl>
              <a:tblPr firstRow="1" bandRow="1">
                <a:tableStyleId>{BDBED569-4797-4DF1-A0F4-6AAB3CD982D8}</a:tableStyleId>
              </a:tblPr>
              <a:tblGrid>
                <a:gridCol w="1561363">
                  <a:extLst>
                    <a:ext uri="{9D8B030D-6E8A-4147-A177-3AD203B41FA5}">
                      <a16:colId xmlns:a16="http://schemas.microsoft.com/office/drawing/2014/main" val="4125670610"/>
                    </a:ext>
                  </a:extLst>
                </a:gridCol>
                <a:gridCol w="1561363">
                  <a:extLst>
                    <a:ext uri="{9D8B030D-6E8A-4147-A177-3AD203B41FA5}">
                      <a16:colId xmlns:a16="http://schemas.microsoft.com/office/drawing/2014/main" val="3899389965"/>
                    </a:ext>
                  </a:extLst>
                </a:gridCol>
                <a:gridCol w="1561363">
                  <a:extLst>
                    <a:ext uri="{9D8B030D-6E8A-4147-A177-3AD203B41FA5}">
                      <a16:colId xmlns:a16="http://schemas.microsoft.com/office/drawing/2014/main" val="858170668"/>
                    </a:ext>
                  </a:extLst>
                </a:gridCol>
                <a:gridCol w="1561363">
                  <a:extLst>
                    <a:ext uri="{9D8B030D-6E8A-4147-A177-3AD203B41FA5}">
                      <a16:colId xmlns:a16="http://schemas.microsoft.com/office/drawing/2014/main" val="2221841595"/>
                    </a:ext>
                  </a:extLst>
                </a:gridCol>
                <a:gridCol w="1561363">
                  <a:extLst>
                    <a:ext uri="{9D8B030D-6E8A-4147-A177-3AD203B41FA5}">
                      <a16:colId xmlns:a16="http://schemas.microsoft.com/office/drawing/2014/main" val="516474111"/>
                    </a:ext>
                  </a:extLst>
                </a:gridCol>
                <a:gridCol w="1561363">
                  <a:extLst>
                    <a:ext uri="{9D8B030D-6E8A-4147-A177-3AD203B41FA5}">
                      <a16:colId xmlns:a16="http://schemas.microsoft.com/office/drawing/2014/main" val="3120689582"/>
                    </a:ext>
                  </a:extLst>
                </a:gridCol>
              </a:tblGrid>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79238776"/>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3350090079"/>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1066648852"/>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844108709"/>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658269976"/>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333855720"/>
                  </a:ext>
                </a:extLst>
              </a:tr>
            </a:tbl>
          </a:graphicData>
        </a:graphic>
      </p:graphicFrame>
      <p:pic>
        <p:nvPicPr>
          <p:cNvPr id="5" name="Picture 4" descr="Timeline&#10;&#10;Description automatically generated">
            <a:extLst>
              <a:ext uri="{FF2B5EF4-FFF2-40B4-BE49-F238E27FC236}">
                <a16:creationId xmlns:a16="http://schemas.microsoft.com/office/drawing/2014/main" id="{BFDA6C1D-1071-4206-9139-8DA56BC26E18}"/>
              </a:ext>
            </a:extLst>
          </p:cNvPr>
          <p:cNvPicPr>
            <a:picLocks noChangeAspect="1"/>
          </p:cNvPicPr>
          <p:nvPr/>
        </p:nvPicPr>
        <p:blipFill rotWithShape="1">
          <a:blip r:embed="rId2">
            <a:extLst>
              <a:ext uri="{28A0092B-C50C-407E-A947-70E740481C1C}">
                <a14:useLocalDpi xmlns:a14="http://schemas.microsoft.com/office/drawing/2010/main" val="0"/>
              </a:ext>
            </a:extLst>
          </a:blip>
          <a:srcRect l="3275" t="22107" b="69979"/>
          <a:stretch/>
        </p:blipFill>
        <p:spPr>
          <a:xfrm>
            <a:off x="324464" y="1516134"/>
            <a:ext cx="9581536" cy="566193"/>
          </a:xfrm>
          <a:prstGeom prst="rect">
            <a:avLst/>
          </a:prstGeom>
        </p:spPr>
      </p:pic>
      <p:sp>
        <p:nvSpPr>
          <p:cNvPr id="2" name="Text Placeholder 1">
            <a:extLst>
              <a:ext uri="{FF2B5EF4-FFF2-40B4-BE49-F238E27FC236}">
                <a16:creationId xmlns:a16="http://schemas.microsoft.com/office/drawing/2014/main" id="{23382910-9AB0-44D1-99F5-C8B2326FE3AC}"/>
              </a:ext>
            </a:extLst>
          </p:cNvPr>
          <p:cNvSpPr>
            <a:spLocks noGrp="1"/>
          </p:cNvSpPr>
          <p:nvPr>
            <p:ph type="body" sz="quarter" idx="10"/>
          </p:nvPr>
        </p:nvSpPr>
        <p:spPr>
          <a:xfrm>
            <a:off x="4804311" y="249238"/>
            <a:ext cx="4532313" cy="1173162"/>
          </a:xfrm>
        </p:spPr>
        <p:txBody>
          <a:bodyPr>
            <a:normAutofit fontScale="92500" lnSpcReduction="10000"/>
          </a:bodyPr>
          <a:lstStyle/>
          <a:p>
            <a:r>
              <a:rPr lang="en-GB" dirty="0"/>
              <a:t>Use this planner to set goals and tasks you need to complete to form the club identity. Why does the club exist? What are the club values? How can you show this in a positive way?</a:t>
            </a:r>
          </a:p>
          <a:p>
            <a:r>
              <a:rPr lang="en-GB" sz="1200" b="1" dirty="0">
                <a:solidFill>
                  <a:schemeClr val="tx2"/>
                </a:solidFill>
              </a:rPr>
              <a:t>Tip: </a:t>
            </a:r>
            <a:r>
              <a:rPr lang="en-GB" sz="1200" dirty="0">
                <a:solidFill>
                  <a:schemeClr val="tx2"/>
                </a:solidFill>
              </a:rPr>
              <a:t>Visit our </a:t>
            </a:r>
            <a:r>
              <a:rPr lang="en-GB" sz="1200" u="sng" dirty="0">
                <a:solidFill>
                  <a:schemeClr val="tx1"/>
                </a:solidFill>
                <a:hlinkClick r:id="rId3">
                  <a:extLst>
                    <a:ext uri="{A12FA001-AC4F-418D-AE19-62706E023703}">
                      <ahyp:hlinkClr xmlns:ahyp="http://schemas.microsoft.com/office/drawing/2018/hyperlinkcolor" val="tx"/>
                    </a:ext>
                  </a:extLst>
                </a:hlinkClick>
              </a:rPr>
              <a:t>England Football League and Club Hub</a:t>
            </a:r>
            <a:r>
              <a:rPr lang="en-GB" sz="1200" dirty="0">
                <a:solidFill>
                  <a:schemeClr val="tx2"/>
                </a:solidFill>
              </a:rPr>
              <a:t> on YouTube for ideas to help you develop a vision and mission for your club. </a:t>
            </a:r>
            <a:br>
              <a:rPr lang="en-GB" sz="1200" dirty="0">
                <a:solidFill>
                  <a:schemeClr val="tx2"/>
                </a:solidFill>
              </a:rPr>
            </a:br>
            <a:r>
              <a:rPr lang="en-GB" sz="1200" dirty="0">
                <a:solidFill>
                  <a:schemeClr val="tx2"/>
                </a:solidFill>
              </a:rPr>
              <a:t>Visit our </a:t>
            </a:r>
            <a:r>
              <a:rPr lang="en-GB" sz="1200" u="sng" dirty="0">
                <a:solidFill>
                  <a:schemeClr val="tx1"/>
                </a:solidFill>
                <a:hlinkClick r:id="rId4">
                  <a:extLst>
                    <a:ext uri="{A12FA001-AC4F-418D-AE19-62706E023703}">
                      <ahyp:hlinkClr xmlns:ahyp="http://schemas.microsoft.com/office/drawing/2018/hyperlinkcolor" val="tx"/>
                    </a:ext>
                  </a:extLst>
                </a:hlinkClick>
              </a:rPr>
              <a:t>England Football Learning </a:t>
            </a:r>
            <a:r>
              <a:rPr lang="en-GB" sz="1200" u="sng" dirty="0" err="1">
                <a:solidFill>
                  <a:schemeClr val="tx1"/>
                </a:solidFill>
                <a:hlinkClick r:id="rId4">
                  <a:extLst>
                    <a:ext uri="{A12FA001-AC4F-418D-AE19-62706E023703}">
                      <ahyp:hlinkClr xmlns:ahyp="http://schemas.microsoft.com/office/drawing/2018/hyperlinkcolor" val="tx"/>
                    </a:ext>
                  </a:extLst>
                </a:hlinkClick>
              </a:rPr>
              <a:t>Bootroom</a:t>
            </a:r>
            <a:r>
              <a:rPr lang="en-GB" sz="1200" dirty="0">
                <a:solidFill>
                  <a:schemeClr val="tx2"/>
                </a:solidFill>
              </a:rPr>
              <a:t> website for ideas to help you develop your football philosophy.</a:t>
            </a:r>
          </a:p>
        </p:txBody>
      </p:sp>
    </p:spTree>
    <p:extLst>
      <p:ext uri="{BB962C8B-B14F-4D97-AF65-F5344CB8AC3E}">
        <p14:creationId xmlns:p14="http://schemas.microsoft.com/office/powerpoint/2010/main" val="25411825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864A6C-DC08-4829-84C1-4574449BC94A}"/>
              </a:ext>
            </a:extLst>
          </p:cNvPr>
          <p:cNvSpPr>
            <a:spLocks noGrp="1"/>
          </p:cNvSpPr>
          <p:nvPr>
            <p:ph sz="half" idx="1"/>
          </p:nvPr>
        </p:nvSpPr>
        <p:spPr/>
        <p:txBody>
          <a:bodyPr/>
          <a:lstStyle/>
          <a:p>
            <a:endParaRPr lang="en-GB" dirty="0"/>
          </a:p>
        </p:txBody>
      </p:sp>
      <p:sp>
        <p:nvSpPr>
          <p:cNvPr id="4" name="Content Placeholder 3">
            <a:extLst>
              <a:ext uri="{FF2B5EF4-FFF2-40B4-BE49-F238E27FC236}">
                <a16:creationId xmlns:a16="http://schemas.microsoft.com/office/drawing/2014/main" id="{3214A9AE-7623-49BE-BC4D-3D38D91EDEDD}"/>
              </a:ext>
            </a:extLst>
          </p:cNvPr>
          <p:cNvSpPr>
            <a:spLocks noGrp="1"/>
          </p:cNvSpPr>
          <p:nvPr>
            <p:ph sz="half" idx="2"/>
          </p:nvPr>
        </p:nvSpPr>
        <p:spPr/>
        <p:txBody>
          <a:bodyPr/>
          <a:lstStyle/>
          <a:p>
            <a:endParaRPr lang="en-GB"/>
          </a:p>
        </p:txBody>
      </p:sp>
    </p:spTree>
    <p:extLst>
      <p:ext uri="{BB962C8B-B14F-4D97-AF65-F5344CB8AC3E}">
        <p14:creationId xmlns:p14="http://schemas.microsoft.com/office/powerpoint/2010/main" val="20178246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5880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03E15E-8FCB-441D-BF37-24A6ED543F84}"/>
              </a:ext>
            </a:extLst>
          </p:cNvPr>
          <p:cNvSpPr>
            <a:spLocks noGrp="1"/>
          </p:cNvSpPr>
          <p:nvPr>
            <p:ph type="body" sz="quarter" idx="11"/>
          </p:nvPr>
        </p:nvSpPr>
        <p:spPr/>
        <p:txBody>
          <a:bodyPr/>
          <a:lstStyle/>
          <a:p>
            <a:endParaRPr lang="en-GB"/>
          </a:p>
        </p:txBody>
      </p:sp>
      <p:sp>
        <p:nvSpPr>
          <p:cNvPr id="5" name="Text Placeholder 4">
            <a:extLst>
              <a:ext uri="{FF2B5EF4-FFF2-40B4-BE49-F238E27FC236}">
                <a16:creationId xmlns:a16="http://schemas.microsoft.com/office/drawing/2014/main" id="{84F7B14F-FC29-49B4-8BC3-4D785C90DB53}"/>
              </a:ext>
            </a:extLst>
          </p:cNvPr>
          <p:cNvSpPr>
            <a:spLocks noGrp="1"/>
          </p:cNvSpPr>
          <p:nvPr>
            <p:ph type="body" sz="quarter" idx="12"/>
          </p:nvPr>
        </p:nvSpPr>
        <p:spPr/>
        <p:txBody>
          <a:bodyPr/>
          <a:lstStyle/>
          <a:p>
            <a:endParaRPr lang="en-GB"/>
          </a:p>
        </p:txBody>
      </p:sp>
      <p:sp>
        <p:nvSpPr>
          <p:cNvPr id="6" name="Text Placeholder 5">
            <a:extLst>
              <a:ext uri="{FF2B5EF4-FFF2-40B4-BE49-F238E27FC236}">
                <a16:creationId xmlns:a16="http://schemas.microsoft.com/office/drawing/2014/main" id="{16B5BCBE-3DB6-4ADD-9149-13E59EFF1A88}"/>
              </a:ext>
            </a:extLst>
          </p:cNvPr>
          <p:cNvSpPr>
            <a:spLocks noGrp="1"/>
          </p:cNvSpPr>
          <p:nvPr>
            <p:ph type="body" sz="quarter" idx="13"/>
          </p:nvPr>
        </p:nvSpPr>
        <p:spPr/>
        <p:txBody>
          <a:bodyPr/>
          <a:lstStyle/>
          <a:p>
            <a:endParaRPr lang="en-GB"/>
          </a:p>
        </p:txBody>
      </p:sp>
      <p:sp>
        <p:nvSpPr>
          <p:cNvPr id="7" name="Text Placeholder 6">
            <a:extLst>
              <a:ext uri="{FF2B5EF4-FFF2-40B4-BE49-F238E27FC236}">
                <a16:creationId xmlns:a16="http://schemas.microsoft.com/office/drawing/2014/main" id="{F9E0CF51-0E56-4488-A31D-E47CE9A35082}"/>
              </a:ext>
            </a:extLst>
          </p:cNvPr>
          <p:cNvSpPr>
            <a:spLocks noGrp="1"/>
          </p:cNvSpPr>
          <p:nvPr>
            <p:ph type="body" sz="quarter" idx="14"/>
          </p:nvPr>
        </p:nvSpPr>
        <p:spPr/>
        <p:txBody>
          <a:bodyPr/>
          <a:lstStyle/>
          <a:p>
            <a:endParaRPr lang="en-GB"/>
          </a:p>
        </p:txBody>
      </p:sp>
      <p:sp>
        <p:nvSpPr>
          <p:cNvPr id="8" name="Text Placeholder 7">
            <a:extLst>
              <a:ext uri="{FF2B5EF4-FFF2-40B4-BE49-F238E27FC236}">
                <a16:creationId xmlns:a16="http://schemas.microsoft.com/office/drawing/2014/main" id="{CE2BD1A7-6CF8-4E8F-963E-2FCCF299BFE0}"/>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7568373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6518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859FD9-09CB-4C89-BC98-E83EAB423093}"/>
              </a:ext>
            </a:extLst>
          </p:cNvPr>
          <p:cNvSpPr txBox="1"/>
          <p:nvPr/>
        </p:nvSpPr>
        <p:spPr>
          <a:xfrm>
            <a:off x="4892540" y="5858664"/>
            <a:ext cx="722452" cy="230832"/>
          </a:xfrm>
          <a:prstGeom prst="rect">
            <a:avLst/>
          </a:prstGeom>
          <a:solidFill>
            <a:schemeClr val="tx1"/>
          </a:solidFill>
          <a:ln>
            <a:solidFill>
              <a:schemeClr val="tx1"/>
            </a:solidFill>
          </a:ln>
        </p:spPr>
        <p:txBody>
          <a:bodyPr wrap="square" rtlCol="0">
            <a:spAutoFit/>
          </a:bodyPr>
          <a:lstStyle/>
          <a:p>
            <a:pPr algn="ctr"/>
            <a:r>
              <a:rPr lang="en-US" sz="900" dirty="0">
                <a:solidFill>
                  <a:schemeClr val="bg1"/>
                </a:solidFill>
                <a:latin typeface="+mn-lt"/>
              </a:rPr>
              <a:t>Wildcats</a:t>
            </a:r>
          </a:p>
        </p:txBody>
      </p:sp>
      <p:sp>
        <p:nvSpPr>
          <p:cNvPr id="4" name="TextBox 3">
            <a:extLst>
              <a:ext uri="{FF2B5EF4-FFF2-40B4-BE49-F238E27FC236}">
                <a16:creationId xmlns:a16="http://schemas.microsoft.com/office/drawing/2014/main" id="{FFDC2A96-5F95-41CA-B1B7-8499FEAA6285}"/>
              </a:ext>
            </a:extLst>
          </p:cNvPr>
          <p:cNvSpPr txBox="1"/>
          <p:nvPr/>
        </p:nvSpPr>
        <p:spPr>
          <a:xfrm>
            <a:off x="4091941" y="1621646"/>
            <a:ext cx="1470660" cy="230832"/>
          </a:xfrm>
          <a:prstGeom prst="rect">
            <a:avLst/>
          </a:prstGeom>
          <a:solidFill>
            <a:schemeClr val="tx1"/>
          </a:solidFill>
          <a:ln>
            <a:solidFill>
              <a:schemeClr val="tx1"/>
            </a:solidFill>
          </a:ln>
        </p:spPr>
        <p:txBody>
          <a:bodyPr wrap="square" rtlCol="0">
            <a:spAutoFit/>
          </a:bodyPr>
          <a:lstStyle/>
          <a:p>
            <a:pPr algn="ctr"/>
            <a:r>
              <a:rPr lang="en-US" sz="900" dirty="0">
                <a:solidFill>
                  <a:schemeClr val="bg1"/>
                </a:solidFill>
                <a:latin typeface="+mn-lt"/>
              </a:rPr>
              <a:t>Snickers Just Play</a:t>
            </a:r>
          </a:p>
        </p:txBody>
      </p:sp>
      <p:sp>
        <p:nvSpPr>
          <p:cNvPr id="5" name="TextBox 4">
            <a:extLst>
              <a:ext uri="{FF2B5EF4-FFF2-40B4-BE49-F238E27FC236}">
                <a16:creationId xmlns:a16="http://schemas.microsoft.com/office/drawing/2014/main" id="{7385459D-766D-4972-A9CF-D5FFED53F9E3}"/>
              </a:ext>
            </a:extLst>
          </p:cNvPr>
          <p:cNvSpPr txBox="1"/>
          <p:nvPr/>
        </p:nvSpPr>
        <p:spPr>
          <a:xfrm>
            <a:off x="6947572" y="4837186"/>
            <a:ext cx="1531841" cy="369332"/>
          </a:xfrm>
          <a:prstGeom prst="rect">
            <a:avLst/>
          </a:prstGeom>
          <a:solidFill>
            <a:schemeClr val="tx1"/>
          </a:solidFill>
          <a:ln>
            <a:solidFill>
              <a:schemeClr val="tx1"/>
            </a:solidFill>
          </a:ln>
        </p:spPr>
        <p:txBody>
          <a:bodyPr wrap="square" rtlCol="0">
            <a:spAutoFit/>
          </a:bodyPr>
          <a:lstStyle/>
          <a:p>
            <a:pPr algn="ctr"/>
            <a:r>
              <a:rPr lang="en-US" sz="900" dirty="0">
                <a:solidFill>
                  <a:schemeClr val="bg1"/>
                </a:solidFill>
                <a:latin typeface="+mn-lt"/>
              </a:rPr>
              <a:t>School Link with 3 x local primary schools</a:t>
            </a:r>
          </a:p>
        </p:txBody>
      </p:sp>
      <p:sp>
        <p:nvSpPr>
          <p:cNvPr id="6" name="TextBox 5">
            <a:extLst>
              <a:ext uri="{FF2B5EF4-FFF2-40B4-BE49-F238E27FC236}">
                <a16:creationId xmlns:a16="http://schemas.microsoft.com/office/drawing/2014/main" id="{F93D8AF4-02D3-4D31-90C1-6E4D233C520C}"/>
              </a:ext>
            </a:extLst>
          </p:cNvPr>
          <p:cNvSpPr txBox="1"/>
          <p:nvPr/>
        </p:nvSpPr>
        <p:spPr>
          <a:xfrm>
            <a:off x="1316031" y="4606354"/>
            <a:ext cx="712794" cy="784830"/>
          </a:xfrm>
          <a:prstGeom prst="rect">
            <a:avLst/>
          </a:prstGeom>
          <a:solidFill>
            <a:schemeClr val="tx1"/>
          </a:solidFill>
          <a:ln>
            <a:solidFill>
              <a:schemeClr val="tx1"/>
            </a:solidFill>
          </a:ln>
        </p:spPr>
        <p:txBody>
          <a:bodyPr wrap="square" rtlCol="0">
            <a:spAutoFit/>
          </a:bodyPr>
          <a:lstStyle/>
          <a:p>
            <a:pPr algn="ctr"/>
            <a:r>
              <a:rPr lang="en-US" sz="900" dirty="0">
                <a:solidFill>
                  <a:schemeClr val="bg1"/>
                </a:solidFill>
                <a:latin typeface="+mn-lt"/>
              </a:rPr>
              <a:t>1x U11</a:t>
            </a:r>
          </a:p>
          <a:p>
            <a:pPr algn="ctr"/>
            <a:r>
              <a:rPr lang="en-US" sz="900" dirty="0">
                <a:solidFill>
                  <a:schemeClr val="bg1"/>
                </a:solidFill>
                <a:latin typeface="+mn-lt"/>
              </a:rPr>
              <a:t>1xU10</a:t>
            </a:r>
          </a:p>
          <a:p>
            <a:pPr algn="ctr"/>
            <a:r>
              <a:rPr lang="en-US" sz="900" dirty="0">
                <a:solidFill>
                  <a:schemeClr val="bg1"/>
                </a:solidFill>
                <a:latin typeface="+mn-lt"/>
              </a:rPr>
              <a:t>1xU9</a:t>
            </a:r>
          </a:p>
          <a:p>
            <a:pPr algn="ctr"/>
            <a:r>
              <a:rPr lang="en-US" sz="900" dirty="0">
                <a:solidFill>
                  <a:schemeClr val="bg1"/>
                </a:solidFill>
                <a:latin typeface="+mn-lt"/>
              </a:rPr>
              <a:t>1xU8</a:t>
            </a:r>
          </a:p>
          <a:p>
            <a:pPr algn="ctr"/>
            <a:r>
              <a:rPr lang="en-US" sz="900" dirty="0">
                <a:solidFill>
                  <a:schemeClr val="bg1"/>
                </a:solidFill>
                <a:latin typeface="+mn-lt"/>
              </a:rPr>
              <a:t>1xU7</a:t>
            </a:r>
          </a:p>
        </p:txBody>
      </p:sp>
      <p:sp>
        <p:nvSpPr>
          <p:cNvPr id="7" name="TextBox 6">
            <a:extLst>
              <a:ext uri="{FF2B5EF4-FFF2-40B4-BE49-F238E27FC236}">
                <a16:creationId xmlns:a16="http://schemas.microsoft.com/office/drawing/2014/main" id="{CFBC97C5-8813-47CB-B89D-4D4AFD7542BE}"/>
              </a:ext>
            </a:extLst>
          </p:cNvPr>
          <p:cNvSpPr txBox="1"/>
          <p:nvPr/>
        </p:nvSpPr>
        <p:spPr>
          <a:xfrm>
            <a:off x="1298496" y="3508726"/>
            <a:ext cx="730329" cy="784830"/>
          </a:xfrm>
          <a:prstGeom prst="rect">
            <a:avLst/>
          </a:prstGeom>
          <a:solidFill>
            <a:schemeClr val="tx1"/>
          </a:solidFill>
          <a:ln>
            <a:solidFill>
              <a:schemeClr val="tx1"/>
            </a:solidFill>
          </a:ln>
        </p:spPr>
        <p:txBody>
          <a:bodyPr wrap="square" rtlCol="0">
            <a:spAutoFit/>
          </a:bodyPr>
          <a:lstStyle/>
          <a:p>
            <a:pPr algn="ctr"/>
            <a:r>
              <a:rPr lang="en-US" sz="900" dirty="0">
                <a:solidFill>
                  <a:schemeClr val="bg1"/>
                </a:solidFill>
                <a:latin typeface="+mn-lt"/>
              </a:rPr>
              <a:t>1x U16</a:t>
            </a:r>
          </a:p>
          <a:p>
            <a:pPr algn="ctr"/>
            <a:r>
              <a:rPr lang="en-US" sz="900" dirty="0">
                <a:solidFill>
                  <a:schemeClr val="bg1"/>
                </a:solidFill>
                <a:latin typeface="+mn-lt"/>
              </a:rPr>
              <a:t>1xU15</a:t>
            </a:r>
          </a:p>
          <a:p>
            <a:pPr algn="ctr"/>
            <a:r>
              <a:rPr lang="en-US" sz="900" dirty="0">
                <a:solidFill>
                  <a:schemeClr val="bg1"/>
                </a:solidFill>
                <a:latin typeface="+mn-lt"/>
              </a:rPr>
              <a:t>1xU14</a:t>
            </a:r>
          </a:p>
          <a:p>
            <a:pPr algn="ctr"/>
            <a:r>
              <a:rPr lang="en-US" sz="900" dirty="0">
                <a:solidFill>
                  <a:schemeClr val="bg1"/>
                </a:solidFill>
                <a:latin typeface="+mn-lt"/>
              </a:rPr>
              <a:t>1xU13</a:t>
            </a:r>
          </a:p>
          <a:p>
            <a:pPr algn="ctr"/>
            <a:r>
              <a:rPr lang="en-US" sz="900" dirty="0">
                <a:solidFill>
                  <a:schemeClr val="bg1"/>
                </a:solidFill>
                <a:latin typeface="+mn-lt"/>
              </a:rPr>
              <a:t>1xU12</a:t>
            </a:r>
          </a:p>
        </p:txBody>
      </p:sp>
      <p:sp>
        <p:nvSpPr>
          <p:cNvPr id="8" name="TextBox 7">
            <a:extLst>
              <a:ext uri="{FF2B5EF4-FFF2-40B4-BE49-F238E27FC236}">
                <a16:creationId xmlns:a16="http://schemas.microsoft.com/office/drawing/2014/main" id="{78D60109-A008-4414-B6D3-877E92527D1E}"/>
              </a:ext>
            </a:extLst>
          </p:cNvPr>
          <p:cNvSpPr txBox="1"/>
          <p:nvPr/>
        </p:nvSpPr>
        <p:spPr>
          <a:xfrm>
            <a:off x="2081031" y="3661052"/>
            <a:ext cx="709796" cy="507831"/>
          </a:xfrm>
          <a:prstGeom prst="rect">
            <a:avLst/>
          </a:prstGeom>
          <a:solidFill>
            <a:schemeClr val="tx1"/>
          </a:solidFill>
          <a:ln>
            <a:solidFill>
              <a:schemeClr val="tx1"/>
            </a:solidFill>
          </a:ln>
        </p:spPr>
        <p:txBody>
          <a:bodyPr wrap="square" rtlCol="0">
            <a:spAutoFit/>
          </a:bodyPr>
          <a:lstStyle/>
          <a:p>
            <a:pPr algn="ctr"/>
            <a:r>
              <a:rPr lang="en-US" sz="900" dirty="0">
                <a:solidFill>
                  <a:schemeClr val="bg1"/>
                </a:solidFill>
                <a:latin typeface="+mn-lt"/>
              </a:rPr>
              <a:t>1x U16</a:t>
            </a:r>
          </a:p>
          <a:p>
            <a:pPr algn="ctr"/>
            <a:r>
              <a:rPr lang="en-US" sz="900" dirty="0">
                <a:solidFill>
                  <a:schemeClr val="bg1"/>
                </a:solidFill>
                <a:latin typeface="+mn-lt"/>
              </a:rPr>
              <a:t>1xU14</a:t>
            </a:r>
          </a:p>
          <a:p>
            <a:pPr algn="ctr"/>
            <a:r>
              <a:rPr lang="en-US" sz="900" dirty="0">
                <a:solidFill>
                  <a:schemeClr val="bg1"/>
                </a:solidFill>
                <a:latin typeface="+mn-lt"/>
              </a:rPr>
              <a:t>1xU12</a:t>
            </a:r>
          </a:p>
        </p:txBody>
      </p:sp>
      <p:sp>
        <p:nvSpPr>
          <p:cNvPr id="9" name="TextBox 8">
            <a:extLst>
              <a:ext uri="{FF2B5EF4-FFF2-40B4-BE49-F238E27FC236}">
                <a16:creationId xmlns:a16="http://schemas.microsoft.com/office/drawing/2014/main" id="{4772D576-B007-4160-A68C-AC66DCED219A}"/>
              </a:ext>
            </a:extLst>
          </p:cNvPr>
          <p:cNvSpPr txBox="1"/>
          <p:nvPr/>
        </p:nvSpPr>
        <p:spPr>
          <a:xfrm>
            <a:off x="2097081" y="4906436"/>
            <a:ext cx="712793" cy="230832"/>
          </a:xfrm>
          <a:prstGeom prst="rect">
            <a:avLst/>
          </a:prstGeom>
          <a:solidFill>
            <a:schemeClr val="tx1"/>
          </a:solidFill>
          <a:ln>
            <a:solidFill>
              <a:schemeClr val="tx1"/>
            </a:solidFill>
          </a:ln>
        </p:spPr>
        <p:txBody>
          <a:bodyPr wrap="square" rtlCol="0">
            <a:spAutoFit/>
          </a:bodyPr>
          <a:lstStyle/>
          <a:p>
            <a:pPr algn="ctr"/>
            <a:r>
              <a:rPr lang="en-US" sz="900" dirty="0">
                <a:solidFill>
                  <a:schemeClr val="bg1"/>
                </a:solidFill>
                <a:latin typeface="+mn-lt"/>
              </a:rPr>
              <a:t>1xU8</a:t>
            </a:r>
          </a:p>
        </p:txBody>
      </p:sp>
      <p:sp>
        <p:nvSpPr>
          <p:cNvPr id="10" name="TextBox 9">
            <a:extLst>
              <a:ext uri="{FF2B5EF4-FFF2-40B4-BE49-F238E27FC236}">
                <a16:creationId xmlns:a16="http://schemas.microsoft.com/office/drawing/2014/main" id="{6EBA8F34-B391-4030-A70E-6AEB940DC3BD}"/>
              </a:ext>
            </a:extLst>
          </p:cNvPr>
          <p:cNvSpPr txBox="1"/>
          <p:nvPr/>
        </p:nvSpPr>
        <p:spPr>
          <a:xfrm>
            <a:off x="8550381" y="3559756"/>
            <a:ext cx="628608" cy="784830"/>
          </a:xfrm>
          <a:prstGeom prst="rect">
            <a:avLst/>
          </a:prstGeom>
          <a:solidFill>
            <a:schemeClr val="tx1"/>
          </a:solidFill>
          <a:ln>
            <a:solidFill>
              <a:schemeClr val="tx1"/>
            </a:solidFill>
          </a:ln>
        </p:spPr>
        <p:txBody>
          <a:bodyPr wrap="square" rtlCol="0">
            <a:spAutoFit/>
          </a:bodyPr>
          <a:lstStyle/>
          <a:p>
            <a:pPr algn="ctr"/>
            <a:r>
              <a:rPr lang="en-US" sz="900" dirty="0">
                <a:solidFill>
                  <a:schemeClr val="bg1"/>
                </a:solidFill>
                <a:latin typeface="+mn-lt"/>
              </a:rPr>
              <a:t>Disability talent Hub @ local college</a:t>
            </a:r>
          </a:p>
        </p:txBody>
      </p:sp>
      <p:sp>
        <p:nvSpPr>
          <p:cNvPr id="11" name="TextBox 10">
            <a:extLst>
              <a:ext uri="{FF2B5EF4-FFF2-40B4-BE49-F238E27FC236}">
                <a16:creationId xmlns:a16="http://schemas.microsoft.com/office/drawing/2014/main" id="{1D9C16AD-8BA1-4318-9D82-074280C91221}"/>
              </a:ext>
            </a:extLst>
          </p:cNvPr>
          <p:cNvSpPr txBox="1"/>
          <p:nvPr/>
        </p:nvSpPr>
        <p:spPr>
          <a:xfrm>
            <a:off x="7732771" y="3658047"/>
            <a:ext cx="747863" cy="646331"/>
          </a:xfrm>
          <a:prstGeom prst="rect">
            <a:avLst/>
          </a:prstGeom>
          <a:solidFill>
            <a:schemeClr val="tx1"/>
          </a:solidFill>
          <a:ln>
            <a:solidFill>
              <a:schemeClr val="tx1"/>
            </a:solidFill>
          </a:ln>
        </p:spPr>
        <p:txBody>
          <a:bodyPr wrap="square" rtlCol="0">
            <a:spAutoFit/>
          </a:bodyPr>
          <a:lstStyle/>
          <a:p>
            <a:pPr algn="ctr"/>
            <a:r>
              <a:rPr lang="en-US" sz="900" dirty="0">
                <a:solidFill>
                  <a:schemeClr val="bg1"/>
                </a:solidFill>
                <a:latin typeface="+mn-lt"/>
              </a:rPr>
              <a:t>Regional Talent Centre @ York</a:t>
            </a:r>
          </a:p>
        </p:txBody>
      </p:sp>
      <p:sp>
        <p:nvSpPr>
          <p:cNvPr id="12" name="TextBox 11">
            <a:extLst>
              <a:ext uri="{FF2B5EF4-FFF2-40B4-BE49-F238E27FC236}">
                <a16:creationId xmlns:a16="http://schemas.microsoft.com/office/drawing/2014/main" id="{CCDE789A-51FF-4647-A1E0-B7F8F373A387}"/>
              </a:ext>
            </a:extLst>
          </p:cNvPr>
          <p:cNvSpPr txBox="1"/>
          <p:nvPr/>
        </p:nvSpPr>
        <p:spPr>
          <a:xfrm>
            <a:off x="6970433" y="2434098"/>
            <a:ext cx="702908" cy="784830"/>
          </a:xfrm>
          <a:prstGeom prst="rect">
            <a:avLst/>
          </a:prstGeom>
          <a:solidFill>
            <a:schemeClr val="tx1"/>
          </a:solidFill>
          <a:ln>
            <a:solidFill>
              <a:schemeClr val="tx1"/>
            </a:solidFill>
          </a:ln>
        </p:spPr>
        <p:txBody>
          <a:bodyPr wrap="square" rtlCol="0">
            <a:spAutoFit/>
          </a:bodyPr>
          <a:lstStyle/>
          <a:p>
            <a:pPr algn="ctr"/>
            <a:r>
              <a:rPr lang="en-US" sz="900" dirty="0">
                <a:solidFill>
                  <a:schemeClr val="bg1"/>
                </a:solidFill>
                <a:latin typeface="+mn-lt"/>
              </a:rPr>
              <a:t>BTEC football course @ local college</a:t>
            </a:r>
          </a:p>
        </p:txBody>
      </p:sp>
      <p:sp>
        <p:nvSpPr>
          <p:cNvPr id="13" name="TextBox 12">
            <a:extLst>
              <a:ext uri="{FF2B5EF4-FFF2-40B4-BE49-F238E27FC236}">
                <a16:creationId xmlns:a16="http://schemas.microsoft.com/office/drawing/2014/main" id="{FCD7AAD1-C186-4CFD-ADB8-CB8D2614B993}"/>
              </a:ext>
            </a:extLst>
          </p:cNvPr>
          <p:cNvSpPr txBox="1"/>
          <p:nvPr/>
        </p:nvSpPr>
        <p:spPr>
          <a:xfrm>
            <a:off x="2852673" y="1413897"/>
            <a:ext cx="672790" cy="507831"/>
          </a:xfrm>
          <a:prstGeom prst="rect">
            <a:avLst/>
          </a:prstGeom>
          <a:solidFill>
            <a:schemeClr val="tx1"/>
          </a:solidFill>
          <a:ln>
            <a:solidFill>
              <a:schemeClr val="tx1"/>
            </a:solidFill>
          </a:ln>
        </p:spPr>
        <p:txBody>
          <a:bodyPr wrap="square" rtlCol="0">
            <a:spAutoFit/>
          </a:bodyPr>
          <a:lstStyle/>
          <a:p>
            <a:pPr algn="ctr"/>
            <a:r>
              <a:rPr lang="en-US" sz="900" dirty="0">
                <a:solidFill>
                  <a:schemeClr val="bg1"/>
                </a:solidFill>
                <a:latin typeface="+mn-lt"/>
              </a:rPr>
              <a:t>Pan disability team</a:t>
            </a:r>
          </a:p>
        </p:txBody>
      </p:sp>
      <p:sp>
        <p:nvSpPr>
          <p:cNvPr id="14" name="TextBox 13">
            <a:extLst>
              <a:ext uri="{FF2B5EF4-FFF2-40B4-BE49-F238E27FC236}">
                <a16:creationId xmlns:a16="http://schemas.microsoft.com/office/drawing/2014/main" id="{1C800701-A3C0-4A20-A292-91E64A4EFF33}"/>
              </a:ext>
            </a:extLst>
          </p:cNvPr>
          <p:cNvSpPr txBox="1"/>
          <p:nvPr/>
        </p:nvSpPr>
        <p:spPr>
          <a:xfrm>
            <a:off x="1316031" y="1413897"/>
            <a:ext cx="672789" cy="646331"/>
          </a:xfrm>
          <a:prstGeom prst="rect">
            <a:avLst/>
          </a:prstGeom>
          <a:solidFill>
            <a:schemeClr val="tx1"/>
          </a:solidFill>
          <a:ln>
            <a:solidFill>
              <a:schemeClr val="tx1"/>
            </a:solidFill>
          </a:ln>
        </p:spPr>
        <p:txBody>
          <a:bodyPr wrap="square" rtlCol="0">
            <a:spAutoFit/>
          </a:bodyPr>
          <a:lstStyle/>
          <a:p>
            <a:pPr algn="ctr"/>
            <a:r>
              <a:rPr lang="en-US" sz="900" dirty="0">
                <a:solidFill>
                  <a:schemeClr val="bg1"/>
                </a:solidFill>
                <a:latin typeface="+mn-lt"/>
              </a:rPr>
              <a:t>1x Open age</a:t>
            </a:r>
          </a:p>
          <a:p>
            <a:pPr algn="ctr"/>
            <a:r>
              <a:rPr lang="en-US" sz="900" dirty="0">
                <a:solidFill>
                  <a:schemeClr val="bg1"/>
                </a:solidFill>
                <a:latin typeface="+mn-lt"/>
              </a:rPr>
              <a:t>1x Veterans</a:t>
            </a:r>
          </a:p>
        </p:txBody>
      </p:sp>
    </p:spTree>
    <p:extLst>
      <p:ext uri="{BB962C8B-B14F-4D97-AF65-F5344CB8AC3E}">
        <p14:creationId xmlns:p14="http://schemas.microsoft.com/office/powerpoint/2010/main" val="41921788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 calendar&#10;&#10;Description automatically generated">
            <a:extLst>
              <a:ext uri="{FF2B5EF4-FFF2-40B4-BE49-F238E27FC236}">
                <a16:creationId xmlns:a16="http://schemas.microsoft.com/office/drawing/2014/main" id="{03A4B6DA-D970-4DED-A494-2550B5673131}"/>
              </a:ext>
            </a:extLst>
          </p:cNvPr>
          <p:cNvPicPr>
            <a:picLocks noChangeAspect="1"/>
          </p:cNvPicPr>
          <p:nvPr/>
        </p:nvPicPr>
        <p:blipFill rotWithShape="1">
          <a:blip r:embed="rId2">
            <a:extLst>
              <a:ext uri="{28A0092B-C50C-407E-A947-70E740481C1C}">
                <a14:useLocalDpi xmlns:a14="http://schemas.microsoft.com/office/drawing/2010/main" val="0"/>
              </a:ext>
            </a:extLst>
          </a:blip>
          <a:srcRect l="3643" t="14617" r="2528" b="66362"/>
          <a:stretch/>
        </p:blipFill>
        <p:spPr>
          <a:xfrm>
            <a:off x="253206" y="1034031"/>
            <a:ext cx="9422699" cy="1379549"/>
          </a:xfrm>
          <a:prstGeom prst="rect">
            <a:avLst/>
          </a:prstGeom>
        </p:spPr>
      </p:pic>
      <p:graphicFrame>
        <p:nvGraphicFramePr>
          <p:cNvPr id="3" name="Table 4">
            <a:extLst>
              <a:ext uri="{FF2B5EF4-FFF2-40B4-BE49-F238E27FC236}">
                <a16:creationId xmlns:a16="http://schemas.microsoft.com/office/drawing/2014/main" id="{6B294B23-AC7D-4F1C-8D8A-59F2F42D8869}"/>
              </a:ext>
            </a:extLst>
          </p:cNvPr>
          <p:cNvGraphicFramePr>
            <a:graphicFrameLocks/>
          </p:cNvGraphicFramePr>
          <p:nvPr>
            <p:extLst>
              <p:ext uri="{D42A27DB-BD31-4B8C-83A1-F6EECF244321}">
                <p14:modId xmlns:p14="http://schemas.microsoft.com/office/powerpoint/2010/main" val="2316668768"/>
              </p:ext>
            </p:extLst>
          </p:nvPr>
        </p:nvGraphicFramePr>
        <p:xfrm>
          <a:off x="253206" y="2404220"/>
          <a:ext cx="9399586" cy="3821928"/>
        </p:xfrm>
        <a:graphic>
          <a:graphicData uri="http://schemas.openxmlformats.org/drawingml/2006/table">
            <a:tbl>
              <a:tblPr firstRow="1" bandRow="1">
                <a:tableStyleId>{BDBED569-4797-4DF1-A0F4-6AAB3CD982D8}</a:tableStyleId>
              </a:tblPr>
              <a:tblGrid>
                <a:gridCol w="1342798">
                  <a:extLst>
                    <a:ext uri="{9D8B030D-6E8A-4147-A177-3AD203B41FA5}">
                      <a16:colId xmlns:a16="http://schemas.microsoft.com/office/drawing/2014/main" val="613843245"/>
                    </a:ext>
                  </a:extLst>
                </a:gridCol>
                <a:gridCol w="1342798">
                  <a:extLst>
                    <a:ext uri="{9D8B030D-6E8A-4147-A177-3AD203B41FA5}">
                      <a16:colId xmlns:a16="http://schemas.microsoft.com/office/drawing/2014/main" val="4125670610"/>
                    </a:ext>
                  </a:extLst>
                </a:gridCol>
                <a:gridCol w="1342798">
                  <a:extLst>
                    <a:ext uri="{9D8B030D-6E8A-4147-A177-3AD203B41FA5}">
                      <a16:colId xmlns:a16="http://schemas.microsoft.com/office/drawing/2014/main" val="3899389965"/>
                    </a:ext>
                  </a:extLst>
                </a:gridCol>
                <a:gridCol w="1342798">
                  <a:extLst>
                    <a:ext uri="{9D8B030D-6E8A-4147-A177-3AD203B41FA5}">
                      <a16:colId xmlns:a16="http://schemas.microsoft.com/office/drawing/2014/main" val="858170668"/>
                    </a:ext>
                  </a:extLst>
                </a:gridCol>
                <a:gridCol w="1342798">
                  <a:extLst>
                    <a:ext uri="{9D8B030D-6E8A-4147-A177-3AD203B41FA5}">
                      <a16:colId xmlns:a16="http://schemas.microsoft.com/office/drawing/2014/main" val="2221841595"/>
                    </a:ext>
                  </a:extLst>
                </a:gridCol>
                <a:gridCol w="1342798">
                  <a:extLst>
                    <a:ext uri="{9D8B030D-6E8A-4147-A177-3AD203B41FA5}">
                      <a16:colId xmlns:a16="http://schemas.microsoft.com/office/drawing/2014/main" val="516474111"/>
                    </a:ext>
                  </a:extLst>
                </a:gridCol>
                <a:gridCol w="1342798">
                  <a:extLst>
                    <a:ext uri="{9D8B030D-6E8A-4147-A177-3AD203B41FA5}">
                      <a16:colId xmlns:a16="http://schemas.microsoft.com/office/drawing/2014/main" val="3120689582"/>
                    </a:ext>
                  </a:extLst>
                </a:gridCol>
              </a:tblGrid>
              <a:tr h="636988">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3350090079"/>
                  </a:ext>
                </a:extLst>
              </a:tr>
              <a:tr h="636988">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1066648852"/>
                  </a:ext>
                </a:extLst>
              </a:tr>
              <a:tr h="636988">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2844108709"/>
                  </a:ext>
                </a:extLst>
              </a:tr>
              <a:tr h="636988">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2658269976"/>
                  </a:ext>
                </a:extLst>
              </a:tr>
              <a:tr h="636988">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2333855720"/>
                  </a:ext>
                </a:extLst>
              </a:tr>
              <a:tr h="636988">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2987260038"/>
                  </a:ext>
                </a:extLst>
              </a:tr>
            </a:tbl>
          </a:graphicData>
        </a:graphic>
      </p:graphicFrame>
    </p:spTree>
    <p:extLst>
      <p:ext uri="{BB962C8B-B14F-4D97-AF65-F5344CB8AC3E}">
        <p14:creationId xmlns:p14="http://schemas.microsoft.com/office/powerpoint/2010/main" val="41954774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14CBC8-1EA0-4D38-B590-E4047FFA8BA8}"/>
              </a:ext>
            </a:extLst>
          </p:cNvPr>
          <p:cNvSpPr>
            <a:spLocks noGrp="1"/>
          </p:cNvSpPr>
          <p:nvPr>
            <p:ph type="body" sz="quarter" idx="11"/>
          </p:nvPr>
        </p:nvSpPr>
        <p:spPr/>
        <p:txBody>
          <a:bodyPr/>
          <a:lstStyle/>
          <a:p>
            <a:r>
              <a:rPr lang="en-GB" dirty="0"/>
              <a:t>ADD IN SEASON HERE</a:t>
            </a:r>
          </a:p>
        </p:txBody>
      </p:sp>
      <p:pic>
        <p:nvPicPr>
          <p:cNvPr id="5" name="Picture 4" descr="Graphical user interface, application, email&#10;&#10;Description automatically generated">
            <a:extLst>
              <a:ext uri="{FF2B5EF4-FFF2-40B4-BE49-F238E27FC236}">
                <a16:creationId xmlns:a16="http://schemas.microsoft.com/office/drawing/2014/main" id="{A667099F-EC40-4300-95BE-8411293147EB}"/>
              </a:ext>
            </a:extLst>
          </p:cNvPr>
          <p:cNvPicPr>
            <a:picLocks noChangeAspect="1"/>
          </p:cNvPicPr>
          <p:nvPr/>
        </p:nvPicPr>
        <p:blipFill rotWithShape="1">
          <a:blip r:embed="rId2">
            <a:extLst>
              <a:ext uri="{28A0092B-C50C-407E-A947-70E740481C1C}">
                <a14:useLocalDpi xmlns:a14="http://schemas.microsoft.com/office/drawing/2010/main" val="0"/>
              </a:ext>
            </a:extLst>
          </a:blip>
          <a:srcRect l="2871" t="29333" r="3753" b="63785"/>
          <a:stretch/>
        </p:blipFill>
        <p:spPr>
          <a:xfrm>
            <a:off x="234950" y="2010706"/>
            <a:ext cx="9451975" cy="503099"/>
          </a:xfrm>
          <a:prstGeom prst="rect">
            <a:avLst/>
          </a:prstGeom>
        </p:spPr>
      </p:pic>
      <p:graphicFrame>
        <p:nvGraphicFramePr>
          <p:cNvPr id="6" name="Table 4">
            <a:extLst>
              <a:ext uri="{FF2B5EF4-FFF2-40B4-BE49-F238E27FC236}">
                <a16:creationId xmlns:a16="http://schemas.microsoft.com/office/drawing/2014/main" id="{E0D46A77-B249-47E4-AE94-749CA61E171D}"/>
              </a:ext>
            </a:extLst>
          </p:cNvPr>
          <p:cNvGraphicFramePr>
            <a:graphicFrameLocks/>
          </p:cNvGraphicFramePr>
          <p:nvPr>
            <p:extLst>
              <p:ext uri="{D42A27DB-BD31-4B8C-83A1-F6EECF244321}">
                <p14:modId xmlns:p14="http://schemas.microsoft.com/office/powerpoint/2010/main" val="61334777"/>
              </p:ext>
            </p:extLst>
          </p:nvPr>
        </p:nvGraphicFramePr>
        <p:xfrm>
          <a:off x="253207" y="2483627"/>
          <a:ext cx="9399586" cy="3651705"/>
        </p:xfrm>
        <a:graphic>
          <a:graphicData uri="http://schemas.openxmlformats.org/drawingml/2006/table">
            <a:tbl>
              <a:tblPr firstRow="1" bandRow="1">
                <a:tableStyleId>{BDBED569-4797-4DF1-A0F4-6AAB3CD982D8}</a:tableStyleId>
              </a:tblPr>
              <a:tblGrid>
                <a:gridCol w="1342798">
                  <a:extLst>
                    <a:ext uri="{9D8B030D-6E8A-4147-A177-3AD203B41FA5}">
                      <a16:colId xmlns:a16="http://schemas.microsoft.com/office/drawing/2014/main" val="613843245"/>
                    </a:ext>
                  </a:extLst>
                </a:gridCol>
                <a:gridCol w="8056788">
                  <a:extLst>
                    <a:ext uri="{9D8B030D-6E8A-4147-A177-3AD203B41FA5}">
                      <a16:colId xmlns:a16="http://schemas.microsoft.com/office/drawing/2014/main" val="4125670610"/>
                    </a:ext>
                  </a:extLst>
                </a:gridCol>
              </a:tblGrid>
              <a:tr h="405745">
                <a:tc>
                  <a:txBody>
                    <a:bodyPr/>
                    <a:lstStyle/>
                    <a:p>
                      <a:r>
                        <a:rPr lang="en-GB" sz="1100" b="1" dirty="0">
                          <a:solidFill>
                            <a:schemeClr val="tx2"/>
                          </a:solidFill>
                          <a:latin typeface="+mn-lt"/>
                        </a:rPr>
                        <a:t>September</a:t>
                      </a:r>
                    </a:p>
                  </a:txBody>
                  <a:tcPr marL="61982" marR="61982" marT="30990" marB="30990" anchor="ctr">
                    <a:solidFill>
                      <a:schemeClr val="bg1">
                        <a:alpha val="70000"/>
                      </a:schemeClr>
                    </a:solidFill>
                  </a:tcPr>
                </a:tc>
                <a:tc>
                  <a:txBody>
                    <a:bodyPr/>
                    <a:lstStyle/>
                    <a:p>
                      <a:endParaRPr lang="en-GB" sz="1100" dirty="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1478268681"/>
                  </a:ext>
                </a:extLst>
              </a:tr>
              <a:tr h="405745">
                <a:tc>
                  <a:txBody>
                    <a:bodyPr/>
                    <a:lstStyle/>
                    <a:p>
                      <a:r>
                        <a:rPr lang="en-GB" sz="1100" b="1" dirty="0">
                          <a:solidFill>
                            <a:schemeClr val="tx2"/>
                          </a:solidFill>
                          <a:latin typeface="+mn-lt"/>
                        </a:rPr>
                        <a:t>October</a:t>
                      </a:r>
                    </a:p>
                  </a:txBody>
                  <a:tcPr marL="61982" marR="61982" marT="30990" marB="30990" anchor="ctr">
                    <a:solidFill>
                      <a:schemeClr val="bg1">
                        <a:alpha val="70000"/>
                      </a:schemeClr>
                    </a:solidFill>
                  </a:tcPr>
                </a:tc>
                <a:tc>
                  <a:txBody>
                    <a:bodyPr/>
                    <a:lstStyle/>
                    <a:p>
                      <a:endParaRPr lang="en-GB" sz="1100" dirty="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1274164844"/>
                  </a:ext>
                </a:extLst>
              </a:tr>
              <a:tr h="405745">
                <a:tc>
                  <a:txBody>
                    <a:bodyPr/>
                    <a:lstStyle/>
                    <a:p>
                      <a:r>
                        <a:rPr lang="en-GB" sz="1100" b="1" dirty="0">
                          <a:solidFill>
                            <a:schemeClr val="tx2"/>
                          </a:solidFill>
                          <a:latin typeface="+mn-lt"/>
                        </a:rPr>
                        <a:t>November</a:t>
                      </a:r>
                    </a:p>
                  </a:txBody>
                  <a:tcPr marL="61982" marR="61982" marT="30990" marB="30990" anchor="ctr">
                    <a:solidFill>
                      <a:schemeClr val="bg1">
                        <a:alpha val="70000"/>
                      </a:schemeClr>
                    </a:solidFill>
                  </a:tcPr>
                </a:tc>
                <a:tc>
                  <a:txBody>
                    <a:bodyPr/>
                    <a:lstStyle/>
                    <a:p>
                      <a:endParaRPr lang="en-GB" sz="1100" dirty="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3350090079"/>
                  </a:ext>
                </a:extLst>
              </a:tr>
              <a:tr h="405745">
                <a:tc>
                  <a:txBody>
                    <a:bodyPr/>
                    <a:lstStyle/>
                    <a:p>
                      <a:r>
                        <a:rPr lang="en-GB" sz="1100" b="1" dirty="0">
                          <a:solidFill>
                            <a:schemeClr val="tx2"/>
                          </a:solidFill>
                          <a:latin typeface="+mn-lt"/>
                        </a:rPr>
                        <a:t>December</a:t>
                      </a:r>
                    </a:p>
                  </a:txBody>
                  <a:tcPr marL="61982" marR="61982" marT="30990" marB="30990" anchor="ctr">
                    <a:solidFill>
                      <a:schemeClr val="bg1">
                        <a:alpha val="70000"/>
                      </a:schemeClr>
                    </a:solidFill>
                  </a:tcPr>
                </a:tc>
                <a:tc>
                  <a:txBody>
                    <a:bodyPr/>
                    <a:lstStyle/>
                    <a:p>
                      <a:endParaRPr lang="en-GB" sz="1100" dirty="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2249207782"/>
                  </a:ext>
                </a:extLst>
              </a:tr>
              <a:tr h="405745">
                <a:tc>
                  <a:txBody>
                    <a:bodyPr/>
                    <a:lstStyle/>
                    <a:p>
                      <a:r>
                        <a:rPr lang="en-GB" sz="1100" b="1" dirty="0">
                          <a:solidFill>
                            <a:schemeClr val="tx2"/>
                          </a:solidFill>
                          <a:latin typeface="+mn-lt"/>
                        </a:rPr>
                        <a:t>January</a:t>
                      </a:r>
                    </a:p>
                  </a:txBody>
                  <a:tcPr marL="61982" marR="61982" marT="30990" marB="30990" anchor="ctr">
                    <a:solidFill>
                      <a:schemeClr val="bg1">
                        <a:alpha val="70000"/>
                      </a:schemeClr>
                    </a:solidFill>
                  </a:tcPr>
                </a:tc>
                <a:tc>
                  <a:txBody>
                    <a:bodyPr/>
                    <a:lstStyle/>
                    <a:p>
                      <a:endParaRPr lang="en-GB" sz="1100" dirty="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1387486826"/>
                  </a:ext>
                </a:extLst>
              </a:tr>
              <a:tr h="405745">
                <a:tc>
                  <a:txBody>
                    <a:bodyPr/>
                    <a:lstStyle/>
                    <a:p>
                      <a:r>
                        <a:rPr lang="en-GB" sz="1100" b="1" dirty="0">
                          <a:solidFill>
                            <a:schemeClr val="tx2"/>
                          </a:solidFill>
                          <a:latin typeface="+mn-lt"/>
                        </a:rPr>
                        <a:t>February</a:t>
                      </a:r>
                    </a:p>
                  </a:txBody>
                  <a:tcPr marL="61982" marR="61982" marT="30990" marB="30990" anchor="ctr">
                    <a:solidFill>
                      <a:schemeClr val="bg1">
                        <a:alpha val="70000"/>
                      </a:schemeClr>
                    </a:solidFill>
                  </a:tcPr>
                </a:tc>
                <a:tc>
                  <a:txBody>
                    <a:bodyPr/>
                    <a:lstStyle/>
                    <a:p>
                      <a:endParaRPr lang="en-GB" sz="1100" dirty="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2441902138"/>
                  </a:ext>
                </a:extLst>
              </a:tr>
              <a:tr h="405745">
                <a:tc>
                  <a:txBody>
                    <a:bodyPr/>
                    <a:lstStyle/>
                    <a:p>
                      <a:r>
                        <a:rPr lang="en-GB" sz="1100" b="1" dirty="0">
                          <a:solidFill>
                            <a:schemeClr val="tx2"/>
                          </a:solidFill>
                          <a:latin typeface="+mn-lt"/>
                        </a:rPr>
                        <a:t>March</a:t>
                      </a:r>
                    </a:p>
                  </a:txBody>
                  <a:tcPr marL="61982" marR="61982" marT="30990" marB="30990" anchor="ctr">
                    <a:solidFill>
                      <a:schemeClr val="bg1">
                        <a:alpha val="70000"/>
                      </a:schemeClr>
                    </a:solidFill>
                  </a:tcPr>
                </a:tc>
                <a:tc>
                  <a:txBody>
                    <a:bodyPr/>
                    <a:lstStyle/>
                    <a:p>
                      <a:endParaRPr lang="en-GB" sz="1100" dirty="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2986107211"/>
                  </a:ext>
                </a:extLst>
              </a:tr>
              <a:tr h="405745">
                <a:tc>
                  <a:txBody>
                    <a:bodyPr/>
                    <a:lstStyle/>
                    <a:p>
                      <a:r>
                        <a:rPr lang="en-GB" sz="1100" b="1" dirty="0">
                          <a:solidFill>
                            <a:schemeClr val="tx2"/>
                          </a:solidFill>
                          <a:latin typeface="+mn-lt"/>
                        </a:rPr>
                        <a:t>April</a:t>
                      </a:r>
                    </a:p>
                  </a:txBody>
                  <a:tcPr marL="61982" marR="61982" marT="30990" marB="30990" anchor="ctr">
                    <a:solidFill>
                      <a:schemeClr val="bg1">
                        <a:alpha val="70000"/>
                      </a:schemeClr>
                    </a:solidFill>
                  </a:tcPr>
                </a:tc>
                <a:tc>
                  <a:txBody>
                    <a:bodyPr/>
                    <a:lstStyle/>
                    <a:p>
                      <a:endParaRPr lang="en-GB" sz="1100" dirty="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1659637942"/>
                  </a:ext>
                </a:extLst>
              </a:tr>
              <a:tr h="405745">
                <a:tc>
                  <a:txBody>
                    <a:bodyPr/>
                    <a:lstStyle/>
                    <a:p>
                      <a:r>
                        <a:rPr lang="en-GB" sz="1100" b="1" dirty="0">
                          <a:solidFill>
                            <a:schemeClr val="tx2"/>
                          </a:solidFill>
                          <a:latin typeface="+mn-lt"/>
                        </a:rPr>
                        <a:t>May</a:t>
                      </a:r>
                    </a:p>
                  </a:txBody>
                  <a:tcPr marL="61982" marR="61982" marT="30990" marB="30990" anchor="ctr">
                    <a:solidFill>
                      <a:schemeClr val="bg1">
                        <a:alpha val="70000"/>
                      </a:schemeClr>
                    </a:solidFill>
                  </a:tcPr>
                </a:tc>
                <a:tc>
                  <a:txBody>
                    <a:bodyPr/>
                    <a:lstStyle/>
                    <a:p>
                      <a:endParaRPr lang="en-GB" sz="1100" dirty="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356207555"/>
                  </a:ext>
                </a:extLst>
              </a:tr>
            </a:tbl>
          </a:graphicData>
        </a:graphic>
      </p:graphicFrame>
    </p:spTree>
    <p:extLst>
      <p:ext uri="{BB962C8B-B14F-4D97-AF65-F5344CB8AC3E}">
        <p14:creationId xmlns:p14="http://schemas.microsoft.com/office/powerpoint/2010/main" val="19226101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524C12-5D5E-4728-8806-952DF237C0CD}"/>
              </a:ext>
            </a:extLst>
          </p:cNvPr>
          <p:cNvSpPr>
            <a:spLocks noGrp="1"/>
          </p:cNvSpPr>
          <p:nvPr>
            <p:ph sz="half" idx="1"/>
          </p:nvPr>
        </p:nvSpPr>
        <p:spPr/>
        <p:txBody>
          <a:bodyPr/>
          <a:lstStyle/>
          <a:p>
            <a:endParaRPr lang="en-GB"/>
          </a:p>
        </p:txBody>
      </p:sp>
      <p:sp>
        <p:nvSpPr>
          <p:cNvPr id="5" name="Content Placeholder 4">
            <a:extLst>
              <a:ext uri="{FF2B5EF4-FFF2-40B4-BE49-F238E27FC236}">
                <a16:creationId xmlns:a16="http://schemas.microsoft.com/office/drawing/2014/main" id="{BB3CA334-BD2E-48A4-B7C8-BD984EAEDDA9}"/>
              </a:ext>
            </a:extLst>
          </p:cNvPr>
          <p:cNvSpPr>
            <a:spLocks noGrp="1"/>
          </p:cNvSpPr>
          <p:nvPr>
            <p:ph sz="half" idx="2"/>
          </p:nvPr>
        </p:nvSpPr>
        <p:spPr/>
        <p:txBody>
          <a:bodyPr/>
          <a:lstStyle/>
          <a:p>
            <a:endParaRPr lang="en-GB"/>
          </a:p>
        </p:txBody>
      </p:sp>
    </p:spTree>
    <p:extLst>
      <p:ext uri="{BB962C8B-B14F-4D97-AF65-F5344CB8AC3E}">
        <p14:creationId xmlns:p14="http://schemas.microsoft.com/office/powerpoint/2010/main" val="33641968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479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EE209744-3D38-442F-A159-58851FA8D16E}"/>
              </a:ext>
            </a:extLst>
          </p:cNvPr>
          <p:cNvGraphicFramePr>
            <a:graphicFrameLocks/>
          </p:cNvGraphicFramePr>
          <p:nvPr>
            <p:extLst>
              <p:ext uri="{D42A27DB-BD31-4B8C-83A1-F6EECF244321}">
                <p14:modId xmlns:p14="http://schemas.microsoft.com/office/powerpoint/2010/main" val="1447511785"/>
              </p:ext>
            </p:extLst>
          </p:nvPr>
        </p:nvGraphicFramePr>
        <p:xfrm>
          <a:off x="355819" y="2086460"/>
          <a:ext cx="4598676" cy="2461940"/>
        </p:xfrm>
        <a:graphic>
          <a:graphicData uri="http://schemas.openxmlformats.org/drawingml/2006/table">
            <a:tbl>
              <a:tblPr firstRow="1" bandRow="1">
                <a:tableStyleId>{BDBED569-4797-4DF1-A0F4-6AAB3CD982D8}</a:tableStyleId>
              </a:tblPr>
              <a:tblGrid>
                <a:gridCol w="1494179">
                  <a:extLst>
                    <a:ext uri="{9D8B030D-6E8A-4147-A177-3AD203B41FA5}">
                      <a16:colId xmlns:a16="http://schemas.microsoft.com/office/drawing/2014/main" val="613843245"/>
                    </a:ext>
                  </a:extLst>
                </a:gridCol>
                <a:gridCol w="3104497">
                  <a:extLst>
                    <a:ext uri="{9D8B030D-6E8A-4147-A177-3AD203B41FA5}">
                      <a16:colId xmlns:a16="http://schemas.microsoft.com/office/drawing/2014/main" val="4125670610"/>
                    </a:ext>
                  </a:extLst>
                </a:gridCol>
              </a:tblGrid>
              <a:tr h="907281">
                <a:tc>
                  <a:txBody>
                    <a:bodyPr/>
                    <a:lstStyle/>
                    <a:p>
                      <a:pPr algn="l"/>
                      <a:r>
                        <a:rPr lang="en-GB" sz="1200" b="1" dirty="0">
                          <a:solidFill>
                            <a:schemeClr val="tx2"/>
                          </a:solidFill>
                        </a:rPr>
                        <a:t>Total Projected Income</a:t>
                      </a: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279238776"/>
                  </a:ext>
                </a:extLst>
              </a:tr>
              <a:tr h="907281">
                <a:tc>
                  <a:txBody>
                    <a:bodyPr/>
                    <a:lstStyle/>
                    <a:p>
                      <a:pPr algn="l"/>
                      <a:r>
                        <a:rPr lang="en-GB" sz="1200" b="1" dirty="0">
                          <a:solidFill>
                            <a:schemeClr val="tx2"/>
                          </a:solidFill>
                        </a:rPr>
                        <a:t>Total Projected Expenditure</a:t>
                      </a: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3350090079"/>
                  </a:ext>
                </a:extLst>
              </a:tr>
              <a:tr h="647378">
                <a:tc>
                  <a:txBody>
                    <a:bodyPr/>
                    <a:lstStyle/>
                    <a:p>
                      <a:pPr algn="l"/>
                      <a:r>
                        <a:rPr lang="en-GB" sz="1200" b="1" dirty="0">
                          <a:solidFill>
                            <a:schemeClr val="tx2"/>
                          </a:solidFill>
                        </a:rPr>
                        <a:t>Annual Balance</a:t>
                      </a:r>
                    </a:p>
                  </a:txBody>
                  <a:tcPr marL="112209" marR="112209" marT="56103" marB="56103" anchor="ctr">
                    <a:solidFill>
                      <a:schemeClr val="bg2">
                        <a:lumMod val="40000"/>
                        <a:lumOff val="60000"/>
                      </a:schemeClr>
                    </a:solidFill>
                  </a:tcPr>
                </a:tc>
                <a:tc>
                  <a:txBody>
                    <a:bodyPr/>
                    <a:lstStyle/>
                    <a:p>
                      <a:pPr algn="r"/>
                      <a:endParaRPr lang="en-GB" sz="1200" dirty="0">
                        <a:solidFill>
                          <a:schemeClr val="tx2"/>
                        </a:solidFill>
                      </a:endParaRPr>
                    </a:p>
                  </a:txBody>
                  <a:tcPr marL="112209" marR="112209" marT="56103" marB="56103" anchor="ctr">
                    <a:solidFill>
                      <a:schemeClr val="bg2">
                        <a:lumMod val="40000"/>
                        <a:lumOff val="60000"/>
                      </a:schemeClr>
                    </a:solidFill>
                  </a:tcPr>
                </a:tc>
                <a:extLst>
                  <a:ext uri="{0D108BD9-81ED-4DB2-BD59-A6C34878D82A}">
                    <a16:rowId xmlns:a16="http://schemas.microsoft.com/office/drawing/2014/main" val="1066648852"/>
                  </a:ext>
                </a:extLst>
              </a:tr>
            </a:tbl>
          </a:graphicData>
        </a:graphic>
      </p:graphicFrame>
      <p:sp>
        <p:nvSpPr>
          <p:cNvPr id="2" name="Rectangle 1">
            <a:hlinkClick r:id="rId2"/>
            <a:extLst>
              <a:ext uri="{FF2B5EF4-FFF2-40B4-BE49-F238E27FC236}">
                <a16:creationId xmlns:a16="http://schemas.microsoft.com/office/drawing/2014/main" id="{4303B1D6-043F-418F-B91F-EA7304F0D499}"/>
              </a:ext>
            </a:extLst>
          </p:cNvPr>
          <p:cNvSpPr/>
          <p:nvPr/>
        </p:nvSpPr>
        <p:spPr>
          <a:xfrm>
            <a:off x="3532094" y="1183341"/>
            <a:ext cx="370541" cy="1673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39732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3D0C2267-F753-4C7B-BF84-C74E219933AE}"/>
              </a:ext>
            </a:extLst>
          </p:cNvPr>
          <p:cNvGraphicFramePr>
            <a:graphicFrameLocks/>
          </p:cNvGraphicFramePr>
          <p:nvPr/>
        </p:nvGraphicFramePr>
        <p:xfrm>
          <a:off x="324464" y="2082327"/>
          <a:ext cx="9368178" cy="4096422"/>
        </p:xfrm>
        <a:graphic>
          <a:graphicData uri="http://schemas.openxmlformats.org/drawingml/2006/table">
            <a:tbl>
              <a:tblPr firstRow="1" bandRow="1">
                <a:tableStyleId>{BDBED569-4797-4DF1-A0F4-6AAB3CD982D8}</a:tableStyleId>
              </a:tblPr>
              <a:tblGrid>
                <a:gridCol w="1561363">
                  <a:extLst>
                    <a:ext uri="{9D8B030D-6E8A-4147-A177-3AD203B41FA5}">
                      <a16:colId xmlns:a16="http://schemas.microsoft.com/office/drawing/2014/main" val="4125670610"/>
                    </a:ext>
                  </a:extLst>
                </a:gridCol>
                <a:gridCol w="1561363">
                  <a:extLst>
                    <a:ext uri="{9D8B030D-6E8A-4147-A177-3AD203B41FA5}">
                      <a16:colId xmlns:a16="http://schemas.microsoft.com/office/drawing/2014/main" val="3899389965"/>
                    </a:ext>
                  </a:extLst>
                </a:gridCol>
                <a:gridCol w="1561363">
                  <a:extLst>
                    <a:ext uri="{9D8B030D-6E8A-4147-A177-3AD203B41FA5}">
                      <a16:colId xmlns:a16="http://schemas.microsoft.com/office/drawing/2014/main" val="858170668"/>
                    </a:ext>
                  </a:extLst>
                </a:gridCol>
                <a:gridCol w="1561363">
                  <a:extLst>
                    <a:ext uri="{9D8B030D-6E8A-4147-A177-3AD203B41FA5}">
                      <a16:colId xmlns:a16="http://schemas.microsoft.com/office/drawing/2014/main" val="2221841595"/>
                    </a:ext>
                  </a:extLst>
                </a:gridCol>
                <a:gridCol w="1561363">
                  <a:extLst>
                    <a:ext uri="{9D8B030D-6E8A-4147-A177-3AD203B41FA5}">
                      <a16:colId xmlns:a16="http://schemas.microsoft.com/office/drawing/2014/main" val="516474111"/>
                    </a:ext>
                  </a:extLst>
                </a:gridCol>
                <a:gridCol w="1561363">
                  <a:extLst>
                    <a:ext uri="{9D8B030D-6E8A-4147-A177-3AD203B41FA5}">
                      <a16:colId xmlns:a16="http://schemas.microsoft.com/office/drawing/2014/main" val="3120689582"/>
                    </a:ext>
                  </a:extLst>
                </a:gridCol>
              </a:tblGrid>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79238776"/>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3350090079"/>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1066648852"/>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844108709"/>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658269976"/>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333855720"/>
                  </a:ext>
                </a:extLst>
              </a:tr>
            </a:tbl>
          </a:graphicData>
        </a:graphic>
      </p:graphicFrame>
      <p:pic>
        <p:nvPicPr>
          <p:cNvPr id="5" name="Picture 4" descr="Timeline&#10;&#10;Description automatically generated">
            <a:extLst>
              <a:ext uri="{FF2B5EF4-FFF2-40B4-BE49-F238E27FC236}">
                <a16:creationId xmlns:a16="http://schemas.microsoft.com/office/drawing/2014/main" id="{BFDA6C1D-1071-4206-9139-8DA56BC26E18}"/>
              </a:ext>
            </a:extLst>
          </p:cNvPr>
          <p:cNvPicPr>
            <a:picLocks noChangeAspect="1"/>
          </p:cNvPicPr>
          <p:nvPr/>
        </p:nvPicPr>
        <p:blipFill rotWithShape="1">
          <a:blip r:embed="rId2">
            <a:extLst>
              <a:ext uri="{28A0092B-C50C-407E-A947-70E740481C1C}">
                <a14:useLocalDpi xmlns:a14="http://schemas.microsoft.com/office/drawing/2010/main" val="0"/>
              </a:ext>
            </a:extLst>
          </a:blip>
          <a:srcRect l="3275" t="22107" b="69979"/>
          <a:stretch/>
        </p:blipFill>
        <p:spPr>
          <a:xfrm>
            <a:off x="324464" y="1516134"/>
            <a:ext cx="9581536" cy="566193"/>
          </a:xfrm>
          <a:prstGeom prst="rect">
            <a:avLst/>
          </a:prstGeom>
        </p:spPr>
      </p:pic>
      <p:sp>
        <p:nvSpPr>
          <p:cNvPr id="2" name="Text Placeholder 1">
            <a:extLst>
              <a:ext uri="{FF2B5EF4-FFF2-40B4-BE49-F238E27FC236}">
                <a16:creationId xmlns:a16="http://schemas.microsoft.com/office/drawing/2014/main" id="{36D3EE11-7585-4273-8DD8-7942FC66E3AC}"/>
              </a:ext>
            </a:extLst>
          </p:cNvPr>
          <p:cNvSpPr>
            <a:spLocks noGrp="1"/>
          </p:cNvSpPr>
          <p:nvPr>
            <p:ph type="body" sz="quarter" idx="10"/>
          </p:nvPr>
        </p:nvSpPr>
        <p:spPr>
          <a:xfrm>
            <a:off x="4804311" y="243262"/>
            <a:ext cx="4888331" cy="1197068"/>
          </a:xfrm>
        </p:spPr>
        <p:txBody>
          <a:bodyPr>
            <a:normAutofit fontScale="92500" lnSpcReduction="10000"/>
          </a:bodyPr>
          <a:lstStyle/>
          <a:p>
            <a:r>
              <a:rPr lang="en-GB" sz="1200" spc="-30" dirty="0"/>
              <a:t>Use this planner to set the goals and tasks you need to complete to successfully structure your club. Explore and consider the different legal structures available. Create the relevant roles and responsibilities to ensure all parts of the club perform effectively and efficiently. </a:t>
            </a:r>
            <a:r>
              <a:rPr lang="en-GB" sz="1200" b="1" dirty="0">
                <a:solidFill>
                  <a:schemeClr val="tx2"/>
                </a:solidFill>
              </a:rPr>
              <a:t>Tip: </a:t>
            </a:r>
            <a:r>
              <a:rPr lang="en-GB" sz="1200" dirty="0">
                <a:solidFill>
                  <a:schemeClr val="tx2"/>
                </a:solidFill>
              </a:rPr>
              <a:t>Visit our </a:t>
            </a:r>
            <a:r>
              <a:rPr lang="en-GB" sz="1200" u="sng" dirty="0">
                <a:solidFill>
                  <a:schemeClr val="tx1"/>
                </a:solidFill>
                <a:hlinkClick r:id="rId3">
                  <a:extLst>
                    <a:ext uri="{A12FA001-AC4F-418D-AE19-62706E023703}">
                      <ahyp:hlinkClr xmlns:ahyp="http://schemas.microsoft.com/office/drawing/2018/hyperlinkcolor" val="tx"/>
                    </a:ext>
                  </a:extLst>
                </a:hlinkClick>
              </a:rPr>
              <a:t>England Football League and Club Hub</a:t>
            </a:r>
            <a:r>
              <a:rPr lang="en-GB" sz="1200" dirty="0">
                <a:solidFill>
                  <a:schemeClr val="tx1"/>
                </a:solidFill>
                <a:hlinkClick r:id="rId3">
                  <a:extLst>
                    <a:ext uri="{A12FA001-AC4F-418D-AE19-62706E023703}">
                      <ahyp:hlinkClr xmlns:ahyp="http://schemas.microsoft.com/office/drawing/2018/hyperlinkcolor" val="tx"/>
                    </a:ext>
                  </a:extLst>
                </a:hlinkClick>
              </a:rPr>
              <a:t> </a:t>
            </a:r>
            <a:r>
              <a:rPr lang="en-GB" sz="1200" dirty="0">
                <a:solidFill>
                  <a:schemeClr val="tx2"/>
                </a:solidFill>
              </a:rPr>
              <a:t>on YouTube for helpful ideas and insights on club structures.</a:t>
            </a:r>
          </a:p>
          <a:p>
            <a:r>
              <a:rPr lang="en-GB" sz="1200" dirty="0">
                <a:solidFill>
                  <a:schemeClr val="tx2"/>
                </a:solidFill>
              </a:rPr>
              <a:t>Also, take a look at our </a:t>
            </a:r>
            <a:r>
              <a:rPr lang="en-GB" sz="1200" u="sng" dirty="0">
                <a:solidFill>
                  <a:schemeClr val="tx1"/>
                </a:solidFill>
                <a:hlinkClick r:id="rId4">
                  <a:extLst>
                    <a:ext uri="{A12FA001-AC4F-418D-AE19-62706E023703}">
                      <ahyp:hlinkClr xmlns:ahyp="http://schemas.microsoft.com/office/drawing/2018/hyperlinkcolor" val="tx"/>
                    </a:ext>
                  </a:extLst>
                </a:hlinkClick>
              </a:rPr>
              <a:t>club structures guide</a:t>
            </a:r>
            <a:r>
              <a:rPr lang="en-GB" sz="1200" dirty="0">
                <a:solidFill>
                  <a:schemeClr val="tx2"/>
                </a:solidFill>
              </a:rPr>
              <a:t> created in partnership with Muckle LLP.</a:t>
            </a:r>
          </a:p>
        </p:txBody>
      </p:sp>
    </p:spTree>
    <p:extLst>
      <p:ext uri="{BB962C8B-B14F-4D97-AF65-F5344CB8AC3E}">
        <p14:creationId xmlns:p14="http://schemas.microsoft.com/office/powerpoint/2010/main" val="21716413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6663F21-8CD7-4A3D-BEA0-2D91FD8F8DCD}"/>
              </a:ext>
            </a:extLst>
          </p:cNvPr>
          <p:cNvGraphicFramePr>
            <a:graphicFrameLocks/>
          </p:cNvGraphicFramePr>
          <p:nvPr>
            <p:extLst>
              <p:ext uri="{D42A27DB-BD31-4B8C-83A1-F6EECF244321}">
                <p14:modId xmlns:p14="http://schemas.microsoft.com/office/powerpoint/2010/main" val="1167760350"/>
              </p:ext>
            </p:extLst>
          </p:nvPr>
        </p:nvGraphicFramePr>
        <p:xfrm>
          <a:off x="350680" y="342900"/>
          <a:ext cx="9231470" cy="5923220"/>
        </p:xfrm>
        <a:graphic>
          <a:graphicData uri="http://schemas.openxmlformats.org/drawingml/2006/table">
            <a:tbl>
              <a:tblPr firstRow="1" bandRow="1">
                <a:tableStyleId>{BDBED569-4797-4DF1-A0F4-6AAB3CD982D8}</a:tableStyleId>
              </a:tblPr>
              <a:tblGrid>
                <a:gridCol w="2010351">
                  <a:extLst>
                    <a:ext uri="{9D8B030D-6E8A-4147-A177-3AD203B41FA5}">
                      <a16:colId xmlns:a16="http://schemas.microsoft.com/office/drawing/2014/main" val="613843245"/>
                    </a:ext>
                  </a:extLst>
                </a:gridCol>
                <a:gridCol w="2407039">
                  <a:extLst>
                    <a:ext uri="{9D8B030D-6E8A-4147-A177-3AD203B41FA5}">
                      <a16:colId xmlns:a16="http://schemas.microsoft.com/office/drawing/2014/main" val="4125670610"/>
                    </a:ext>
                  </a:extLst>
                </a:gridCol>
                <a:gridCol w="1876743">
                  <a:extLst>
                    <a:ext uri="{9D8B030D-6E8A-4147-A177-3AD203B41FA5}">
                      <a16:colId xmlns:a16="http://schemas.microsoft.com/office/drawing/2014/main" val="1448895308"/>
                    </a:ext>
                  </a:extLst>
                </a:gridCol>
                <a:gridCol w="2937337">
                  <a:extLst>
                    <a:ext uri="{9D8B030D-6E8A-4147-A177-3AD203B41FA5}">
                      <a16:colId xmlns:a16="http://schemas.microsoft.com/office/drawing/2014/main" val="2813669126"/>
                    </a:ext>
                  </a:extLst>
                </a:gridCol>
              </a:tblGrid>
              <a:tr h="373025">
                <a:tc gridSpan="4">
                  <a:txBody>
                    <a:bodyPr/>
                    <a:lstStyle/>
                    <a:p>
                      <a:pPr algn="ctr"/>
                      <a:r>
                        <a:rPr lang="en-GB" sz="1200" dirty="0">
                          <a:solidFill>
                            <a:schemeClr val="bg1"/>
                          </a:solidFill>
                        </a:rPr>
                        <a:t>Weekly Club / Team Accounts Sheet</a:t>
                      </a:r>
                    </a:p>
                  </a:txBody>
                  <a:tcPr marL="112209" marR="112209" marT="56103" marB="56103" anchor="ctr">
                    <a:solidFill>
                      <a:schemeClr val="tx1"/>
                    </a:solidFill>
                  </a:tcPr>
                </a:tc>
                <a:tc hMerge="1">
                  <a:txBody>
                    <a:bodyPr/>
                    <a:lstStyle/>
                    <a:p>
                      <a:pPr algn="ctr"/>
                      <a:r>
                        <a:rPr lang="en-GB" sz="1700" dirty="0">
                          <a:solidFill>
                            <a:schemeClr val="bg1"/>
                          </a:solidFill>
                        </a:rPr>
                        <a:t>Cost (£)</a:t>
                      </a:r>
                    </a:p>
                  </a:txBody>
                  <a:tcPr marL="112209" marR="112209" marT="56103" marB="56103" anchor="ctr">
                    <a:solidFill>
                      <a:schemeClr val="tx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85404490"/>
                  </a:ext>
                </a:extLst>
              </a:tr>
              <a:tr h="370013">
                <a:tc>
                  <a:txBody>
                    <a:bodyPr/>
                    <a:lstStyle/>
                    <a:p>
                      <a:pPr algn="l"/>
                      <a:r>
                        <a:rPr lang="en-GB" sz="1200" b="1" dirty="0">
                          <a:solidFill>
                            <a:schemeClr val="tx2"/>
                          </a:solidFill>
                        </a:rPr>
                        <a:t>Club</a:t>
                      </a:r>
                    </a:p>
                  </a:txBody>
                  <a:tcPr marL="112209" marR="112209" marT="56103" marB="56103" anchor="ctr">
                    <a:solidFill>
                      <a:schemeClr val="bg2">
                        <a:lumMod val="20000"/>
                        <a:lumOff val="80000"/>
                        <a:alpha val="70000"/>
                      </a:schemeClr>
                    </a:solidFill>
                  </a:tcPr>
                </a:tc>
                <a:tc gridSpan="3">
                  <a:txBody>
                    <a:bodyPr/>
                    <a:lstStyle/>
                    <a:p>
                      <a:pPr algn="r"/>
                      <a:endParaRPr lang="en-GB" sz="1200" dirty="0">
                        <a:solidFill>
                          <a:schemeClr val="tx2"/>
                        </a:solidFill>
                      </a:endParaRPr>
                    </a:p>
                  </a:txBody>
                  <a:tcPr marL="112209" marR="112209" marT="56103" marB="56103" anchor="ctr">
                    <a:solidFill>
                      <a:schemeClr val="bg1">
                        <a:alpha val="7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9238776"/>
                  </a:ext>
                </a:extLst>
              </a:tr>
              <a:tr h="370013">
                <a:tc>
                  <a:txBody>
                    <a:bodyPr/>
                    <a:lstStyle/>
                    <a:p>
                      <a:pPr algn="l"/>
                      <a:r>
                        <a:rPr lang="en-GB" sz="1200" b="1" dirty="0">
                          <a:solidFill>
                            <a:schemeClr val="tx2"/>
                          </a:solidFill>
                        </a:rPr>
                        <a:t>Team</a:t>
                      </a:r>
                    </a:p>
                  </a:txBody>
                  <a:tcPr marL="112209" marR="112209" marT="56103" marB="56103" anchor="ctr">
                    <a:solidFill>
                      <a:schemeClr val="bg2">
                        <a:lumMod val="20000"/>
                        <a:lumOff val="80000"/>
                        <a:alpha val="70000"/>
                      </a:schemeClr>
                    </a:solidFill>
                  </a:tcPr>
                </a:tc>
                <a:tc gridSpan="3">
                  <a:txBody>
                    <a:bodyPr/>
                    <a:lstStyle/>
                    <a:p>
                      <a:pPr algn="r"/>
                      <a:endParaRPr lang="en-GB" sz="1200" dirty="0">
                        <a:solidFill>
                          <a:schemeClr val="tx2"/>
                        </a:solidFill>
                      </a:endParaRPr>
                    </a:p>
                  </a:txBody>
                  <a:tcPr marL="112209" marR="112209" marT="56103" marB="56103" anchor="ctr">
                    <a:solidFill>
                      <a:schemeClr val="bg1">
                        <a:alpha val="7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350090079"/>
                  </a:ext>
                </a:extLst>
              </a:tr>
              <a:tr h="370013">
                <a:tc gridSpan="2">
                  <a:txBody>
                    <a:bodyPr/>
                    <a:lstStyle/>
                    <a:p>
                      <a:pPr algn="l"/>
                      <a:r>
                        <a:rPr lang="en-GB" sz="1200" b="1" dirty="0">
                          <a:solidFill>
                            <a:schemeClr val="tx2"/>
                          </a:solidFill>
                        </a:rPr>
                        <a:t>Income</a:t>
                      </a:r>
                    </a:p>
                  </a:txBody>
                  <a:tcPr marL="112209" marR="112209" marT="56103" marB="56103" anchor="ctr">
                    <a:solidFill>
                      <a:schemeClr val="bg2">
                        <a:lumMod val="40000"/>
                        <a:lumOff val="60000"/>
                        <a:alpha val="70000"/>
                      </a:schemeClr>
                    </a:solidFill>
                  </a:tcPr>
                </a:tc>
                <a:tc hMerge="1">
                  <a:txBody>
                    <a:bodyPr/>
                    <a:lstStyle/>
                    <a:p>
                      <a:pPr algn="r"/>
                      <a:endParaRPr lang="en-GB" sz="1500" dirty="0">
                        <a:solidFill>
                          <a:schemeClr val="tx2"/>
                        </a:solidFill>
                      </a:endParaRPr>
                    </a:p>
                  </a:txBody>
                  <a:tcPr marL="112209" marR="112209" marT="56103" marB="56103" anchor="ctr">
                    <a:solidFill>
                      <a:schemeClr val="bg1">
                        <a:alpha val="70000"/>
                      </a:schemeClr>
                    </a:solidFill>
                  </a:tcPr>
                </a:tc>
                <a:tc gridSpan="2">
                  <a:txBody>
                    <a:bodyPr/>
                    <a:lstStyle/>
                    <a:p>
                      <a:pPr algn="l"/>
                      <a:r>
                        <a:rPr lang="en-GB" sz="1200" b="1" dirty="0">
                          <a:solidFill>
                            <a:schemeClr val="tx2"/>
                          </a:solidFill>
                        </a:rPr>
                        <a:t>Expenditure</a:t>
                      </a:r>
                    </a:p>
                  </a:txBody>
                  <a:tcPr marL="112209" marR="112209" marT="56103" marB="56103" anchor="ctr">
                    <a:solidFill>
                      <a:schemeClr val="bg2">
                        <a:lumMod val="40000"/>
                        <a:lumOff val="60000"/>
                        <a:alpha val="70000"/>
                      </a:schemeClr>
                    </a:solidFill>
                  </a:tcPr>
                </a:tc>
                <a:tc hMerge="1">
                  <a:txBody>
                    <a:bodyPr/>
                    <a:lstStyle/>
                    <a:p>
                      <a:pPr algn="r"/>
                      <a:endParaRPr lang="en-GB" sz="1500" dirty="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1066648852"/>
                  </a:ext>
                </a:extLst>
              </a:tr>
              <a:tr h="370013">
                <a:tc>
                  <a:txBody>
                    <a:bodyPr/>
                    <a:lstStyle/>
                    <a:p>
                      <a:pPr algn="l"/>
                      <a:r>
                        <a:rPr lang="en-GB" sz="1200" b="1" dirty="0">
                          <a:solidFill>
                            <a:schemeClr val="tx2"/>
                          </a:solidFill>
                        </a:rPr>
                        <a:t>Subs</a:t>
                      </a: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tc>
                  <a:txBody>
                    <a:bodyPr/>
                    <a:lstStyle/>
                    <a:p>
                      <a:pPr algn="l"/>
                      <a:r>
                        <a:rPr lang="en-GB" sz="1200" b="1" dirty="0">
                          <a:solidFill>
                            <a:schemeClr val="tx2"/>
                          </a:solidFill>
                        </a:rPr>
                        <a:t>Pitch Hire</a:t>
                      </a: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4287704828"/>
                  </a:ext>
                </a:extLst>
              </a:tr>
              <a:tr h="370013">
                <a:tc>
                  <a:txBody>
                    <a:bodyPr/>
                    <a:lstStyle/>
                    <a:p>
                      <a:pPr algn="l"/>
                      <a:r>
                        <a:rPr lang="en-GB" sz="1200" b="1" dirty="0">
                          <a:solidFill>
                            <a:schemeClr val="tx2"/>
                          </a:solidFill>
                        </a:rPr>
                        <a:t>Raffle</a:t>
                      </a: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tc>
                  <a:txBody>
                    <a:bodyPr/>
                    <a:lstStyle/>
                    <a:p>
                      <a:pPr algn="l"/>
                      <a:r>
                        <a:rPr lang="en-GB" sz="1200" b="1" dirty="0">
                          <a:solidFill>
                            <a:schemeClr val="tx2"/>
                          </a:solidFill>
                        </a:rPr>
                        <a:t>Referee Fees</a:t>
                      </a: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2246733523"/>
                  </a:ext>
                </a:extLst>
              </a:tr>
              <a:tr h="370013">
                <a:tc>
                  <a:txBody>
                    <a:bodyPr/>
                    <a:lstStyle/>
                    <a:p>
                      <a:pPr algn="l"/>
                      <a:endParaRPr lang="en-GB" sz="1200" b="1" dirty="0">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tc>
                  <a:txBody>
                    <a:bodyPr/>
                    <a:lstStyle/>
                    <a:p>
                      <a:pPr algn="l"/>
                      <a:r>
                        <a:rPr lang="en-GB" sz="1200" b="1" dirty="0">
                          <a:solidFill>
                            <a:schemeClr val="tx2"/>
                          </a:solidFill>
                        </a:rPr>
                        <a:t>Washing</a:t>
                      </a: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2086418241"/>
                  </a:ext>
                </a:extLst>
              </a:tr>
              <a:tr h="370013">
                <a:tc>
                  <a:txBody>
                    <a:bodyPr/>
                    <a:lstStyle/>
                    <a:p>
                      <a:pPr algn="l"/>
                      <a:endParaRPr lang="en-GB" sz="1200" b="1" dirty="0">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tc>
                  <a:txBody>
                    <a:bodyPr/>
                    <a:lstStyle/>
                    <a:p>
                      <a:pPr algn="l"/>
                      <a:endParaRPr lang="en-GB" sz="1200" dirty="0">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1012569624"/>
                  </a:ext>
                </a:extLst>
              </a:tr>
              <a:tr h="370013">
                <a:tc>
                  <a:txBody>
                    <a:bodyPr/>
                    <a:lstStyle/>
                    <a:p>
                      <a:pPr algn="l"/>
                      <a:endParaRPr lang="en-GB" sz="1200" b="1" dirty="0">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tc>
                  <a:txBody>
                    <a:bodyPr/>
                    <a:lstStyle/>
                    <a:p>
                      <a:pPr algn="l"/>
                      <a:endParaRPr lang="en-GB" sz="1200" dirty="0">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308077215"/>
                  </a:ext>
                </a:extLst>
              </a:tr>
              <a:tr h="370013">
                <a:tc>
                  <a:txBody>
                    <a:bodyPr/>
                    <a:lstStyle/>
                    <a:p>
                      <a:pPr algn="l"/>
                      <a:endParaRPr lang="en-GB" sz="1200" b="1" dirty="0">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tc>
                  <a:txBody>
                    <a:bodyPr/>
                    <a:lstStyle/>
                    <a:p>
                      <a:pPr algn="l"/>
                      <a:endParaRPr lang="en-GB" sz="1200" dirty="0">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3917759595"/>
                  </a:ext>
                </a:extLst>
              </a:tr>
              <a:tr h="370013">
                <a:tc>
                  <a:txBody>
                    <a:bodyPr/>
                    <a:lstStyle/>
                    <a:p>
                      <a:pPr algn="l"/>
                      <a:endParaRPr lang="en-GB" sz="1200" b="1" dirty="0">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tc>
                  <a:txBody>
                    <a:bodyPr/>
                    <a:lstStyle/>
                    <a:p>
                      <a:pPr algn="l"/>
                      <a:endParaRPr lang="en-GB" sz="1200" dirty="0">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3761146990"/>
                  </a:ext>
                </a:extLst>
              </a:tr>
              <a:tr h="370013">
                <a:tc>
                  <a:txBody>
                    <a:bodyPr/>
                    <a:lstStyle/>
                    <a:p>
                      <a:pPr algn="l"/>
                      <a:endParaRPr lang="en-GB" sz="1200" b="1" dirty="0">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tc>
                  <a:txBody>
                    <a:bodyPr/>
                    <a:lstStyle/>
                    <a:p>
                      <a:pPr algn="l"/>
                      <a:endParaRPr lang="en-GB" sz="1200" dirty="0">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2147583870"/>
                  </a:ext>
                </a:extLst>
              </a:tr>
              <a:tr h="370013">
                <a:tc>
                  <a:txBody>
                    <a:bodyPr/>
                    <a:lstStyle/>
                    <a:p>
                      <a:pPr algn="l"/>
                      <a:endParaRPr lang="en-GB" sz="1200" b="1" dirty="0">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tc>
                  <a:txBody>
                    <a:bodyPr/>
                    <a:lstStyle/>
                    <a:p>
                      <a:pPr algn="l"/>
                      <a:endParaRPr lang="en-GB" sz="1200" dirty="0">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265535392"/>
                  </a:ext>
                </a:extLst>
              </a:tr>
              <a:tr h="370013">
                <a:tc>
                  <a:txBody>
                    <a:bodyPr/>
                    <a:lstStyle/>
                    <a:p>
                      <a:pPr algn="l"/>
                      <a:endParaRPr lang="en-GB" sz="1200" b="1" dirty="0">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tc>
                  <a:txBody>
                    <a:bodyPr/>
                    <a:lstStyle/>
                    <a:p>
                      <a:pPr algn="l"/>
                      <a:endParaRPr lang="en-GB" sz="1200" dirty="0">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3650379938"/>
                  </a:ext>
                </a:extLst>
              </a:tr>
              <a:tr h="370013">
                <a:tc>
                  <a:txBody>
                    <a:bodyPr/>
                    <a:lstStyle/>
                    <a:p>
                      <a:pPr algn="l"/>
                      <a:endParaRPr lang="en-GB" sz="1200" b="1" dirty="0">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tc>
                  <a:txBody>
                    <a:bodyPr/>
                    <a:lstStyle/>
                    <a:p>
                      <a:pPr algn="l"/>
                      <a:endParaRPr lang="en-GB" sz="1200" dirty="0">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2531313862"/>
                  </a:ext>
                </a:extLst>
              </a:tr>
              <a:tr h="370013">
                <a:tc>
                  <a:txBody>
                    <a:bodyPr/>
                    <a:lstStyle/>
                    <a:p>
                      <a:pPr algn="l"/>
                      <a:r>
                        <a:rPr lang="en-GB" sz="1200" b="1" dirty="0">
                          <a:solidFill>
                            <a:schemeClr val="tx2"/>
                          </a:solidFill>
                        </a:rPr>
                        <a:t>Total Income</a:t>
                      </a:r>
                    </a:p>
                  </a:txBody>
                  <a:tcPr marL="112209" marR="112209" marT="56103" marB="56103" anchor="ctr">
                    <a:solidFill>
                      <a:schemeClr val="bg2">
                        <a:lumMod val="40000"/>
                        <a:lumOff val="60000"/>
                      </a:schemeClr>
                    </a:solidFill>
                  </a:tcPr>
                </a:tc>
                <a:tc>
                  <a:txBody>
                    <a:bodyPr/>
                    <a:lstStyle/>
                    <a:p>
                      <a:pPr algn="r"/>
                      <a:endParaRPr lang="en-GB" sz="1200" b="1" dirty="0">
                        <a:solidFill>
                          <a:schemeClr val="tx2"/>
                        </a:solidFill>
                      </a:endParaRPr>
                    </a:p>
                  </a:txBody>
                  <a:tcPr marL="112209" marR="112209" marT="56103" marB="56103" anchor="ctr">
                    <a:noFill/>
                  </a:tcPr>
                </a:tc>
                <a:tc>
                  <a:txBody>
                    <a:bodyPr/>
                    <a:lstStyle/>
                    <a:p>
                      <a:pPr algn="l"/>
                      <a:r>
                        <a:rPr lang="en-GB" sz="1200" b="1" dirty="0">
                          <a:solidFill>
                            <a:schemeClr val="tx2"/>
                          </a:solidFill>
                        </a:rPr>
                        <a:t>Total Expenditure</a:t>
                      </a:r>
                    </a:p>
                  </a:txBody>
                  <a:tcPr marL="112209" marR="112209" marT="56103" marB="56103" anchor="ctr">
                    <a:solidFill>
                      <a:schemeClr val="bg2">
                        <a:lumMod val="40000"/>
                        <a:lumOff val="60000"/>
                      </a:schemeClr>
                    </a:solidFill>
                  </a:tcPr>
                </a:tc>
                <a:tc>
                  <a:txBody>
                    <a:bodyPr/>
                    <a:lstStyle/>
                    <a:p>
                      <a:pPr algn="r"/>
                      <a:endParaRPr lang="en-GB" sz="1200" b="1" dirty="0">
                        <a:solidFill>
                          <a:schemeClr val="tx2"/>
                        </a:solidFill>
                      </a:endParaRPr>
                    </a:p>
                  </a:txBody>
                  <a:tcPr marL="112209" marR="112209" marT="56103" marB="56103" anchor="ctr">
                    <a:solidFill>
                      <a:schemeClr val="bg1"/>
                    </a:solidFill>
                  </a:tcPr>
                </a:tc>
                <a:extLst>
                  <a:ext uri="{0D108BD9-81ED-4DB2-BD59-A6C34878D82A}">
                    <a16:rowId xmlns:a16="http://schemas.microsoft.com/office/drawing/2014/main" val="3970373865"/>
                  </a:ext>
                </a:extLst>
              </a:tr>
            </a:tbl>
          </a:graphicData>
        </a:graphic>
      </p:graphicFrame>
    </p:spTree>
    <p:extLst>
      <p:ext uri="{BB962C8B-B14F-4D97-AF65-F5344CB8AC3E}">
        <p14:creationId xmlns:p14="http://schemas.microsoft.com/office/powerpoint/2010/main" val="29708476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799BA8B-7B80-4E2A-BE3C-53F5CC2AB3C7}"/>
              </a:ext>
            </a:extLst>
          </p:cNvPr>
          <p:cNvGraphicFramePr>
            <a:graphicFrameLocks/>
          </p:cNvGraphicFramePr>
          <p:nvPr>
            <p:extLst>
              <p:ext uri="{D42A27DB-BD31-4B8C-83A1-F6EECF244321}">
                <p14:modId xmlns:p14="http://schemas.microsoft.com/office/powerpoint/2010/main" val="2901247443"/>
              </p:ext>
            </p:extLst>
          </p:nvPr>
        </p:nvGraphicFramePr>
        <p:xfrm>
          <a:off x="337265" y="342901"/>
          <a:ext cx="9231470" cy="5962677"/>
        </p:xfrm>
        <a:graphic>
          <a:graphicData uri="http://schemas.openxmlformats.org/drawingml/2006/table">
            <a:tbl>
              <a:tblPr firstRow="1" bandRow="1">
                <a:tableStyleId>{BDBED569-4797-4DF1-A0F4-6AAB3CD982D8}</a:tableStyleId>
              </a:tblPr>
              <a:tblGrid>
                <a:gridCol w="2010350">
                  <a:extLst>
                    <a:ext uri="{9D8B030D-6E8A-4147-A177-3AD203B41FA5}">
                      <a16:colId xmlns:a16="http://schemas.microsoft.com/office/drawing/2014/main" val="613843245"/>
                    </a:ext>
                  </a:extLst>
                </a:gridCol>
                <a:gridCol w="2407040">
                  <a:extLst>
                    <a:ext uri="{9D8B030D-6E8A-4147-A177-3AD203B41FA5}">
                      <a16:colId xmlns:a16="http://schemas.microsoft.com/office/drawing/2014/main" val="4125670610"/>
                    </a:ext>
                  </a:extLst>
                </a:gridCol>
                <a:gridCol w="1876744">
                  <a:extLst>
                    <a:ext uri="{9D8B030D-6E8A-4147-A177-3AD203B41FA5}">
                      <a16:colId xmlns:a16="http://schemas.microsoft.com/office/drawing/2014/main" val="1448895308"/>
                    </a:ext>
                  </a:extLst>
                </a:gridCol>
                <a:gridCol w="2937336">
                  <a:extLst>
                    <a:ext uri="{9D8B030D-6E8A-4147-A177-3AD203B41FA5}">
                      <a16:colId xmlns:a16="http://schemas.microsoft.com/office/drawing/2014/main" val="2813669126"/>
                    </a:ext>
                  </a:extLst>
                </a:gridCol>
              </a:tblGrid>
              <a:tr h="255622">
                <a:tc gridSpan="4">
                  <a:txBody>
                    <a:bodyPr/>
                    <a:lstStyle/>
                    <a:p>
                      <a:pPr algn="ctr"/>
                      <a:r>
                        <a:rPr lang="en-GB" sz="1200" dirty="0">
                          <a:solidFill>
                            <a:schemeClr val="bg1"/>
                          </a:solidFill>
                        </a:rPr>
                        <a:t>Annual Accounts Sheet</a:t>
                      </a:r>
                    </a:p>
                  </a:txBody>
                  <a:tcPr marL="112209" marR="112209" marT="56103" marB="56103" anchor="ctr">
                    <a:solidFill>
                      <a:schemeClr val="tx1"/>
                    </a:solidFill>
                  </a:tcPr>
                </a:tc>
                <a:tc hMerge="1">
                  <a:txBody>
                    <a:bodyPr/>
                    <a:lstStyle/>
                    <a:p>
                      <a:pPr algn="ctr"/>
                      <a:r>
                        <a:rPr lang="en-GB" sz="1700" dirty="0">
                          <a:solidFill>
                            <a:schemeClr val="bg1"/>
                          </a:solidFill>
                        </a:rPr>
                        <a:t>Cost (£)</a:t>
                      </a:r>
                    </a:p>
                  </a:txBody>
                  <a:tcPr marL="112209" marR="112209" marT="56103" marB="56103" anchor="ctr">
                    <a:solidFill>
                      <a:schemeClr val="tx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85404490"/>
                  </a:ext>
                </a:extLst>
              </a:tr>
              <a:tr h="298342">
                <a:tc>
                  <a:txBody>
                    <a:bodyPr/>
                    <a:lstStyle/>
                    <a:p>
                      <a:pPr algn="l"/>
                      <a:r>
                        <a:rPr lang="en-GB" sz="1200" b="1" dirty="0">
                          <a:solidFill>
                            <a:schemeClr val="tx2"/>
                          </a:solidFill>
                        </a:rPr>
                        <a:t>Club</a:t>
                      </a:r>
                    </a:p>
                  </a:txBody>
                  <a:tcPr marL="112209" marR="112209" marT="56103" marB="56103" anchor="ctr">
                    <a:solidFill>
                      <a:schemeClr val="bg2">
                        <a:lumMod val="20000"/>
                        <a:lumOff val="80000"/>
                        <a:alpha val="70000"/>
                      </a:schemeClr>
                    </a:solidFill>
                  </a:tcPr>
                </a:tc>
                <a:tc gridSpan="3">
                  <a:txBody>
                    <a:bodyPr/>
                    <a:lstStyle/>
                    <a:p>
                      <a:pPr algn="r"/>
                      <a:endParaRPr lang="en-GB" sz="1200" dirty="0">
                        <a:solidFill>
                          <a:schemeClr val="tx2"/>
                        </a:solidFill>
                      </a:endParaRPr>
                    </a:p>
                  </a:txBody>
                  <a:tcPr marL="112209" marR="112209" marT="56103" marB="56103" anchor="ctr">
                    <a:solidFill>
                      <a:schemeClr val="bg1">
                        <a:alpha val="7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9238776"/>
                  </a:ext>
                </a:extLst>
              </a:tr>
              <a:tr h="298342">
                <a:tc>
                  <a:txBody>
                    <a:bodyPr/>
                    <a:lstStyle/>
                    <a:p>
                      <a:pPr algn="l"/>
                      <a:r>
                        <a:rPr lang="en-GB" sz="1200" b="1" dirty="0">
                          <a:solidFill>
                            <a:schemeClr val="tx2"/>
                          </a:solidFill>
                        </a:rPr>
                        <a:t>Year</a:t>
                      </a:r>
                    </a:p>
                  </a:txBody>
                  <a:tcPr marL="112209" marR="112209" marT="56103" marB="56103" anchor="ctr">
                    <a:solidFill>
                      <a:schemeClr val="bg2">
                        <a:lumMod val="20000"/>
                        <a:lumOff val="80000"/>
                        <a:alpha val="70000"/>
                      </a:schemeClr>
                    </a:solidFill>
                  </a:tcPr>
                </a:tc>
                <a:tc gridSpan="3">
                  <a:txBody>
                    <a:bodyPr/>
                    <a:lstStyle/>
                    <a:p>
                      <a:pPr algn="r"/>
                      <a:endParaRPr lang="en-GB" sz="1200" dirty="0">
                        <a:solidFill>
                          <a:schemeClr val="tx2"/>
                        </a:solidFill>
                      </a:endParaRPr>
                    </a:p>
                  </a:txBody>
                  <a:tcPr marL="112209" marR="112209" marT="56103" marB="56103" anchor="ctr">
                    <a:solidFill>
                      <a:schemeClr val="bg1">
                        <a:alpha val="7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350090079"/>
                  </a:ext>
                </a:extLst>
              </a:tr>
              <a:tr h="298342">
                <a:tc gridSpan="2">
                  <a:txBody>
                    <a:bodyPr/>
                    <a:lstStyle/>
                    <a:p>
                      <a:pPr algn="l"/>
                      <a:r>
                        <a:rPr lang="en-GB" sz="1200" b="1" dirty="0">
                          <a:solidFill>
                            <a:schemeClr val="tx2"/>
                          </a:solidFill>
                        </a:rPr>
                        <a:t>Income</a:t>
                      </a:r>
                    </a:p>
                  </a:txBody>
                  <a:tcPr marL="112209" marR="112209" marT="56103" marB="56103" anchor="ctr">
                    <a:solidFill>
                      <a:schemeClr val="bg2">
                        <a:lumMod val="40000"/>
                        <a:lumOff val="60000"/>
                        <a:alpha val="70000"/>
                      </a:schemeClr>
                    </a:solidFill>
                  </a:tcPr>
                </a:tc>
                <a:tc hMerge="1">
                  <a:txBody>
                    <a:bodyPr/>
                    <a:lstStyle/>
                    <a:p>
                      <a:pPr algn="r"/>
                      <a:endParaRPr lang="en-GB" sz="1500" dirty="0">
                        <a:solidFill>
                          <a:schemeClr val="tx2"/>
                        </a:solidFill>
                      </a:endParaRPr>
                    </a:p>
                  </a:txBody>
                  <a:tcPr marL="112209" marR="112209" marT="56103" marB="56103" anchor="ctr">
                    <a:solidFill>
                      <a:schemeClr val="bg1">
                        <a:alpha val="70000"/>
                      </a:schemeClr>
                    </a:solidFill>
                  </a:tcPr>
                </a:tc>
                <a:tc gridSpan="2">
                  <a:txBody>
                    <a:bodyPr/>
                    <a:lstStyle/>
                    <a:p>
                      <a:pPr algn="l"/>
                      <a:r>
                        <a:rPr lang="en-GB" sz="1200" b="1" dirty="0">
                          <a:solidFill>
                            <a:schemeClr val="tx2"/>
                          </a:solidFill>
                        </a:rPr>
                        <a:t>Expenditure</a:t>
                      </a:r>
                    </a:p>
                  </a:txBody>
                  <a:tcPr marL="112209" marR="112209" marT="56103" marB="56103" anchor="ctr">
                    <a:solidFill>
                      <a:schemeClr val="bg2">
                        <a:lumMod val="40000"/>
                        <a:lumOff val="60000"/>
                        <a:alpha val="70000"/>
                      </a:schemeClr>
                    </a:solidFill>
                  </a:tcPr>
                </a:tc>
                <a:tc hMerge="1">
                  <a:txBody>
                    <a:bodyPr/>
                    <a:lstStyle/>
                    <a:p>
                      <a:pPr algn="r"/>
                      <a:endParaRPr lang="en-GB" sz="1500" dirty="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1066648852"/>
                  </a:ext>
                </a:extLst>
              </a:tr>
              <a:tr h="298342">
                <a:tc>
                  <a:txBody>
                    <a:bodyPr/>
                    <a:lstStyle/>
                    <a:p>
                      <a:pPr algn="l"/>
                      <a:r>
                        <a:rPr lang="en-GB" sz="1200" b="1" dirty="0">
                          <a:solidFill>
                            <a:schemeClr val="tx2"/>
                          </a:solidFill>
                        </a:rPr>
                        <a:t>Sponsorship</a:t>
                      </a: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tc>
                  <a:txBody>
                    <a:bodyPr/>
                    <a:lstStyle/>
                    <a:p>
                      <a:pPr algn="l"/>
                      <a:r>
                        <a:rPr lang="en-GB" sz="1200" b="1" dirty="0">
                          <a:solidFill>
                            <a:schemeClr val="tx2"/>
                          </a:solidFill>
                        </a:rPr>
                        <a:t>Affiliation</a:t>
                      </a: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4287704828"/>
                  </a:ext>
                </a:extLst>
              </a:tr>
              <a:tr h="298342">
                <a:tc>
                  <a:txBody>
                    <a:bodyPr/>
                    <a:lstStyle/>
                    <a:p>
                      <a:pPr algn="l"/>
                      <a:r>
                        <a:rPr lang="en-GB" sz="1200" b="1" dirty="0">
                          <a:solidFill>
                            <a:schemeClr val="tx2"/>
                          </a:solidFill>
                        </a:rPr>
                        <a:t>Subs</a:t>
                      </a: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tc>
                  <a:txBody>
                    <a:bodyPr/>
                    <a:lstStyle/>
                    <a:p>
                      <a:pPr algn="l"/>
                      <a:r>
                        <a:rPr lang="en-GB" sz="1200" b="1" dirty="0">
                          <a:solidFill>
                            <a:schemeClr val="tx2"/>
                          </a:solidFill>
                        </a:rPr>
                        <a:t>Pitch Hire</a:t>
                      </a: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2246733523"/>
                  </a:ext>
                </a:extLst>
              </a:tr>
              <a:tr h="298342">
                <a:tc>
                  <a:txBody>
                    <a:bodyPr/>
                    <a:lstStyle/>
                    <a:p>
                      <a:pPr algn="l"/>
                      <a:r>
                        <a:rPr lang="en-GB" sz="1200" b="1" dirty="0">
                          <a:solidFill>
                            <a:schemeClr val="tx2"/>
                          </a:solidFill>
                        </a:rPr>
                        <a:t>Donations</a:t>
                      </a: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tc>
                  <a:txBody>
                    <a:bodyPr/>
                    <a:lstStyle/>
                    <a:p>
                      <a:pPr algn="l"/>
                      <a:r>
                        <a:rPr lang="en-GB" sz="1200" b="1" dirty="0">
                          <a:solidFill>
                            <a:schemeClr val="tx2"/>
                          </a:solidFill>
                        </a:rPr>
                        <a:t>Training Hire</a:t>
                      </a: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2086418241"/>
                  </a:ext>
                </a:extLst>
              </a:tr>
              <a:tr h="298342">
                <a:tc>
                  <a:txBody>
                    <a:bodyPr/>
                    <a:lstStyle/>
                    <a:p>
                      <a:pPr algn="l"/>
                      <a:r>
                        <a:rPr lang="en-GB" sz="1200" b="1" dirty="0">
                          <a:solidFill>
                            <a:schemeClr val="tx2"/>
                          </a:solidFill>
                        </a:rPr>
                        <a:t>Grants</a:t>
                      </a: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tc>
                  <a:txBody>
                    <a:bodyPr/>
                    <a:lstStyle/>
                    <a:p>
                      <a:pPr algn="l"/>
                      <a:r>
                        <a:rPr lang="en-GB" sz="1200" b="1" dirty="0">
                          <a:solidFill>
                            <a:schemeClr val="tx2"/>
                          </a:solidFill>
                        </a:rPr>
                        <a:t>Referee Fees</a:t>
                      </a: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1012569624"/>
                  </a:ext>
                </a:extLst>
              </a:tr>
              <a:tr h="298342">
                <a:tc>
                  <a:txBody>
                    <a:bodyPr/>
                    <a:lstStyle/>
                    <a:p>
                      <a:pPr algn="l"/>
                      <a:r>
                        <a:rPr lang="en-GB" sz="1200" b="1" dirty="0">
                          <a:solidFill>
                            <a:schemeClr val="tx2"/>
                          </a:solidFill>
                        </a:rPr>
                        <a:t>Trips</a:t>
                      </a: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tc>
                  <a:txBody>
                    <a:bodyPr/>
                    <a:lstStyle/>
                    <a:p>
                      <a:pPr algn="l"/>
                      <a:r>
                        <a:rPr lang="en-GB" sz="1200" b="1" dirty="0">
                          <a:solidFill>
                            <a:schemeClr val="tx2"/>
                          </a:solidFill>
                        </a:rPr>
                        <a:t>Washing</a:t>
                      </a: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308077215"/>
                  </a:ext>
                </a:extLst>
              </a:tr>
              <a:tr h="298342">
                <a:tc>
                  <a:txBody>
                    <a:bodyPr/>
                    <a:lstStyle/>
                    <a:p>
                      <a:pPr algn="l"/>
                      <a:endParaRPr lang="en-GB" sz="1200" b="1" dirty="0">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tc>
                  <a:txBody>
                    <a:bodyPr/>
                    <a:lstStyle/>
                    <a:p>
                      <a:pPr algn="l"/>
                      <a:r>
                        <a:rPr lang="en-GB" sz="1200" b="1" dirty="0">
                          <a:solidFill>
                            <a:schemeClr val="tx2"/>
                          </a:solidFill>
                        </a:rPr>
                        <a:t>Fines</a:t>
                      </a: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3917759595"/>
                  </a:ext>
                </a:extLst>
              </a:tr>
              <a:tr h="298342">
                <a:tc>
                  <a:txBody>
                    <a:bodyPr/>
                    <a:lstStyle/>
                    <a:p>
                      <a:pPr algn="l"/>
                      <a:endParaRPr lang="en-GB" sz="1200" b="1" dirty="0">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tc>
                  <a:txBody>
                    <a:bodyPr/>
                    <a:lstStyle/>
                    <a:p>
                      <a:pPr algn="l"/>
                      <a:endParaRPr lang="en-GB" sz="1200" b="1" dirty="0">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3761146990"/>
                  </a:ext>
                </a:extLst>
              </a:tr>
              <a:tr h="298342">
                <a:tc>
                  <a:txBody>
                    <a:bodyPr/>
                    <a:lstStyle/>
                    <a:p>
                      <a:pPr algn="l"/>
                      <a:endParaRPr lang="en-GB" sz="1200" b="1" dirty="0">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tc>
                  <a:txBody>
                    <a:bodyPr/>
                    <a:lstStyle/>
                    <a:p>
                      <a:pPr algn="l"/>
                      <a:endParaRPr lang="en-GB" sz="1200" b="1" dirty="0">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2147583870"/>
                  </a:ext>
                </a:extLst>
              </a:tr>
              <a:tr h="298342">
                <a:tc>
                  <a:txBody>
                    <a:bodyPr/>
                    <a:lstStyle/>
                    <a:p>
                      <a:pPr algn="l"/>
                      <a:endParaRPr lang="en-GB" sz="1200" b="1" dirty="0">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tc>
                  <a:txBody>
                    <a:bodyPr/>
                    <a:lstStyle/>
                    <a:p>
                      <a:pPr algn="l"/>
                      <a:endParaRPr lang="en-GB" sz="1200" b="1" dirty="0">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265535392"/>
                  </a:ext>
                </a:extLst>
              </a:tr>
              <a:tr h="298342">
                <a:tc>
                  <a:txBody>
                    <a:bodyPr/>
                    <a:lstStyle/>
                    <a:p>
                      <a:pPr algn="l"/>
                      <a:endParaRPr lang="en-GB" sz="1200" b="1" dirty="0">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tc>
                  <a:txBody>
                    <a:bodyPr/>
                    <a:lstStyle/>
                    <a:p>
                      <a:pPr algn="l"/>
                      <a:endParaRPr lang="en-GB" sz="1200" b="1" dirty="0">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3650379938"/>
                  </a:ext>
                </a:extLst>
              </a:tr>
              <a:tr h="297435">
                <a:tc>
                  <a:txBody>
                    <a:bodyPr/>
                    <a:lstStyle/>
                    <a:p>
                      <a:pPr algn="l"/>
                      <a:endParaRPr lang="en-GB" sz="1200" b="1" dirty="0">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tc>
                  <a:txBody>
                    <a:bodyPr/>
                    <a:lstStyle/>
                    <a:p>
                      <a:pPr algn="l"/>
                      <a:endParaRPr lang="en-GB" sz="1200" b="1" dirty="0">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2531313862"/>
                  </a:ext>
                </a:extLst>
              </a:tr>
              <a:tr h="298342">
                <a:tc>
                  <a:txBody>
                    <a:bodyPr/>
                    <a:lstStyle/>
                    <a:p>
                      <a:pPr algn="l"/>
                      <a:r>
                        <a:rPr lang="en-GB" sz="1200" b="1" dirty="0">
                          <a:solidFill>
                            <a:schemeClr val="tx2"/>
                          </a:solidFill>
                        </a:rPr>
                        <a:t>Total Income</a:t>
                      </a:r>
                    </a:p>
                  </a:txBody>
                  <a:tcPr marL="112209" marR="112209" marT="56103" marB="56103" anchor="ctr">
                    <a:lnB w="12700" cap="flat" cmpd="sng" algn="ctr">
                      <a:solidFill>
                        <a:schemeClr val="bg2"/>
                      </a:solidFill>
                      <a:prstDash val="solid"/>
                      <a:round/>
                      <a:headEnd type="none" w="med" len="med"/>
                      <a:tailEnd type="none" w="med" len="med"/>
                    </a:lnB>
                    <a:solidFill>
                      <a:schemeClr val="bg2">
                        <a:lumMod val="40000"/>
                        <a:lumOff val="60000"/>
                      </a:schemeClr>
                    </a:solidFill>
                  </a:tcPr>
                </a:tc>
                <a:tc>
                  <a:txBody>
                    <a:bodyPr/>
                    <a:lstStyle/>
                    <a:p>
                      <a:pPr algn="r"/>
                      <a:endParaRPr lang="en-GB" sz="1200" b="1" dirty="0">
                        <a:solidFill>
                          <a:schemeClr val="tx2"/>
                        </a:solidFill>
                      </a:endParaRPr>
                    </a:p>
                  </a:txBody>
                  <a:tcPr marL="112209" marR="112209" marT="56103" marB="56103" anchor="ctr">
                    <a:lnB w="12700" cap="flat" cmpd="sng" algn="ctr">
                      <a:solidFill>
                        <a:schemeClr val="bg2"/>
                      </a:solidFill>
                      <a:prstDash val="solid"/>
                      <a:round/>
                      <a:headEnd type="none" w="med" len="med"/>
                      <a:tailEnd type="none" w="med" len="med"/>
                    </a:lnB>
                    <a:noFill/>
                  </a:tcPr>
                </a:tc>
                <a:tc>
                  <a:txBody>
                    <a:bodyPr/>
                    <a:lstStyle/>
                    <a:p>
                      <a:pPr algn="l"/>
                      <a:r>
                        <a:rPr lang="en-GB" sz="1200" b="1" dirty="0">
                          <a:solidFill>
                            <a:schemeClr val="tx2"/>
                          </a:solidFill>
                        </a:rPr>
                        <a:t>Total Expenditure</a:t>
                      </a:r>
                    </a:p>
                  </a:txBody>
                  <a:tcPr marL="112209" marR="112209" marT="56103" marB="56103" anchor="ctr">
                    <a:lnB w="12700" cap="flat" cmpd="sng" algn="ctr">
                      <a:solidFill>
                        <a:schemeClr val="bg2"/>
                      </a:solidFill>
                      <a:prstDash val="solid"/>
                      <a:round/>
                      <a:headEnd type="none" w="med" len="med"/>
                      <a:tailEnd type="none" w="med" len="med"/>
                    </a:lnB>
                    <a:solidFill>
                      <a:schemeClr val="bg2">
                        <a:lumMod val="40000"/>
                        <a:lumOff val="60000"/>
                      </a:schemeClr>
                    </a:solidFill>
                  </a:tcPr>
                </a:tc>
                <a:tc>
                  <a:txBody>
                    <a:bodyPr/>
                    <a:lstStyle/>
                    <a:p>
                      <a:pPr algn="r"/>
                      <a:endParaRPr lang="en-GB" sz="1200" b="1" dirty="0">
                        <a:solidFill>
                          <a:schemeClr val="tx2"/>
                        </a:solidFill>
                      </a:endParaRPr>
                    </a:p>
                  </a:txBody>
                  <a:tcPr marL="112209" marR="112209" marT="56103" marB="56103" anchor="ctr">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3970373865"/>
                  </a:ext>
                </a:extLst>
              </a:tr>
              <a:tr h="298342">
                <a:tc>
                  <a:txBody>
                    <a:bodyPr/>
                    <a:lstStyle/>
                    <a:p>
                      <a:pPr algn="l"/>
                      <a:endParaRPr lang="en-GB" sz="1200" b="1" dirty="0">
                        <a:solidFill>
                          <a:schemeClr val="tx2"/>
                        </a:solidFill>
                      </a:endParaRPr>
                    </a:p>
                  </a:txBody>
                  <a:tcPr marL="112209" marR="112209" marT="56103" marB="56103"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GB" sz="1200" b="1" dirty="0">
                        <a:solidFill>
                          <a:schemeClr val="tx2"/>
                        </a:solidFill>
                      </a:endParaRPr>
                    </a:p>
                  </a:txBody>
                  <a:tcPr marL="112209" marR="112209" marT="56103" marB="56103"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200" b="1" dirty="0">
                        <a:solidFill>
                          <a:schemeClr val="tx2"/>
                        </a:solidFill>
                      </a:endParaRPr>
                    </a:p>
                  </a:txBody>
                  <a:tcPr marL="112209" marR="112209" marT="56103" marB="56103"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GB" sz="1200" b="1" dirty="0">
                        <a:solidFill>
                          <a:schemeClr val="tx2"/>
                        </a:solidFill>
                      </a:endParaRPr>
                    </a:p>
                  </a:txBody>
                  <a:tcPr marL="112209" marR="112209" marT="56103" marB="56103"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4372874"/>
                  </a:ext>
                </a:extLst>
              </a:tr>
              <a:tr h="298342">
                <a:tc>
                  <a:txBody>
                    <a:bodyPr/>
                    <a:lstStyle/>
                    <a:p>
                      <a:pPr algn="l"/>
                      <a:r>
                        <a:rPr lang="en-GB" sz="1200" b="1" dirty="0">
                          <a:solidFill>
                            <a:schemeClr val="tx2"/>
                          </a:solidFill>
                        </a:rPr>
                        <a:t>Opening Balance</a:t>
                      </a:r>
                    </a:p>
                  </a:txBody>
                  <a:tcPr marL="112209" marR="112209" marT="56103" marB="56103" anchor="ctr">
                    <a:lnR w="12700" cmpd="sng">
                      <a:noFill/>
                    </a:lnR>
                    <a:lnT w="12700" cap="flat" cmpd="sng" algn="ctr">
                      <a:solidFill>
                        <a:schemeClr val="bg2"/>
                      </a:solidFill>
                      <a:prstDash val="solid"/>
                      <a:round/>
                      <a:headEnd type="none" w="med" len="med"/>
                      <a:tailEnd type="none" w="med" len="med"/>
                    </a:lnT>
                    <a:solidFill>
                      <a:schemeClr val="bg2">
                        <a:lumMod val="40000"/>
                        <a:lumOff val="60000"/>
                      </a:schemeClr>
                    </a:solidFill>
                  </a:tcPr>
                </a:tc>
                <a:tc>
                  <a:txBody>
                    <a:bodyPr/>
                    <a:lstStyle/>
                    <a:p>
                      <a:pPr algn="r"/>
                      <a:endParaRPr lang="en-GB" sz="1200" b="1" dirty="0">
                        <a:solidFill>
                          <a:schemeClr val="tx2"/>
                        </a:solidFill>
                      </a:endParaRPr>
                    </a:p>
                  </a:txBody>
                  <a:tcPr marL="112209" marR="112209" marT="56103" marB="56103"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200" b="1" dirty="0">
                        <a:solidFill>
                          <a:schemeClr val="tx2"/>
                        </a:solidFill>
                      </a:endParaRPr>
                    </a:p>
                  </a:txBody>
                  <a:tcPr marL="112209" marR="112209" marT="56103" marB="56103" anchor="ctr">
                    <a:lnL w="12700" cap="flat" cmpd="sng" algn="ctr">
                      <a:solidFill>
                        <a:schemeClr val="bg2"/>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endParaRPr lang="en-GB" sz="1200" b="1" dirty="0">
                        <a:solidFill>
                          <a:schemeClr val="tx2"/>
                        </a:solidFill>
                      </a:endParaRPr>
                    </a:p>
                  </a:txBody>
                  <a:tcPr marL="112209" marR="112209" marT="56103" marB="56103"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8583660"/>
                  </a:ext>
                </a:extLst>
              </a:tr>
              <a:tr h="298342">
                <a:tc>
                  <a:txBody>
                    <a:bodyPr/>
                    <a:lstStyle/>
                    <a:p>
                      <a:pPr algn="l"/>
                      <a:r>
                        <a:rPr lang="en-GB" sz="1200" b="1" dirty="0">
                          <a:solidFill>
                            <a:schemeClr val="tx2"/>
                          </a:solidFill>
                        </a:rPr>
                        <a:t>+ Surplus / Deficit</a:t>
                      </a:r>
                    </a:p>
                  </a:txBody>
                  <a:tcPr marL="112209" marR="112209" marT="56103" marB="56103" anchor="ctr">
                    <a:lnR w="12700" cmpd="sng">
                      <a:noFill/>
                    </a:lnR>
                    <a:solidFill>
                      <a:schemeClr val="bg2">
                        <a:lumMod val="40000"/>
                        <a:lumOff val="60000"/>
                      </a:schemeClr>
                    </a:solidFill>
                  </a:tcPr>
                </a:tc>
                <a:tc>
                  <a:txBody>
                    <a:bodyPr/>
                    <a:lstStyle/>
                    <a:p>
                      <a:pPr algn="r"/>
                      <a:endParaRPr lang="en-GB" sz="1200" b="1" dirty="0">
                        <a:solidFill>
                          <a:schemeClr val="tx2"/>
                        </a:solidFill>
                      </a:endParaRPr>
                    </a:p>
                  </a:txBody>
                  <a:tcPr marL="112209" marR="112209" marT="56103" marB="56103"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200" b="1" dirty="0">
                        <a:solidFill>
                          <a:schemeClr val="tx2"/>
                        </a:solidFill>
                      </a:endParaRPr>
                    </a:p>
                  </a:txBody>
                  <a:tcPr marL="112209" marR="112209" marT="56103" marB="56103"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en-GB" sz="1200" b="1" dirty="0">
                        <a:solidFill>
                          <a:schemeClr val="tx2"/>
                        </a:solidFill>
                      </a:endParaRPr>
                    </a:p>
                  </a:txBody>
                  <a:tcPr marL="112209" marR="112209" marT="56103" marB="56103"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9821626"/>
                  </a:ext>
                </a:extLst>
              </a:tr>
              <a:tr h="298342">
                <a:tc>
                  <a:txBody>
                    <a:bodyPr/>
                    <a:lstStyle/>
                    <a:p>
                      <a:pPr algn="l"/>
                      <a:r>
                        <a:rPr lang="en-GB" sz="1200" b="1" dirty="0">
                          <a:solidFill>
                            <a:schemeClr val="tx2"/>
                          </a:solidFill>
                        </a:rPr>
                        <a:t>Total / Closing Balance</a:t>
                      </a:r>
                    </a:p>
                  </a:txBody>
                  <a:tcPr marL="112209" marR="112209" marT="56103" marB="56103" anchor="ctr">
                    <a:lnR w="12700" cmpd="sng">
                      <a:noFill/>
                    </a:lnR>
                    <a:lnB w="12700" cap="flat" cmpd="sng" algn="ctr">
                      <a:solidFill>
                        <a:schemeClr val="bg2"/>
                      </a:solidFill>
                      <a:prstDash val="solid"/>
                      <a:round/>
                      <a:headEnd type="none" w="med" len="med"/>
                      <a:tailEnd type="none" w="med" len="med"/>
                    </a:lnB>
                    <a:solidFill>
                      <a:schemeClr val="bg2">
                        <a:lumMod val="40000"/>
                        <a:lumOff val="60000"/>
                      </a:schemeClr>
                    </a:solidFill>
                  </a:tcPr>
                </a:tc>
                <a:tc>
                  <a:txBody>
                    <a:bodyPr/>
                    <a:lstStyle/>
                    <a:p>
                      <a:pPr algn="r"/>
                      <a:endParaRPr lang="en-GB" sz="1200" b="1" dirty="0">
                        <a:solidFill>
                          <a:schemeClr val="tx2"/>
                        </a:solidFill>
                      </a:endParaRPr>
                    </a:p>
                  </a:txBody>
                  <a:tcPr marL="112209" marR="112209" marT="56103" marB="56103"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200" b="1" dirty="0">
                        <a:solidFill>
                          <a:schemeClr val="tx2"/>
                        </a:solidFill>
                      </a:endParaRPr>
                    </a:p>
                  </a:txBody>
                  <a:tcPr marL="112209" marR="112209" marT="56103" marB="56103"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en-GB" sz="1200" b="1" dirty="0">
                        <a:solidFill>
                          <a:schemeClr val="tx2"/>
                        </a:solidFill>
                      </a:endParaRPr>
                    </a:p>
                  </a:txBody>
                  <a:tcPr marL="112209" marR="112209" marT="56103" marB="56103"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36687590"/>
                  </a:ext>
                </a:extLst>
              </a:tr>
            </a:tbl>
          </a:graphicData>
        </a:graphic>
      </p:graphicFrame>
    </p:spTree>
    <p:extLst>
      <p:ext uri="{BB962C8B-B14F-4D97-AF65-F5344CB8AC3E}">
        <p14:creationId xmlns:p14="http://schemas.microsoft.com/office/powerpoint/2010/main" val="31868093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with medium confidence">
            <a:extLst>
              <a:ext uri="{FF2B5EF4-FFF2-40B4-BE49-F238E27FC236}">
                <a16:creationId xmlns:a16="http://schemas.microsoft.com/office/drawing/2014/main" id="{D2363A18-E7DE-4DB8-BF0D-55A242A1B6AA}"/>
              </a:ext>
            </a:extLst>
          </p:cNvPr>
          <p:cNvPicPr>
            <a:picLocks noChangeAspect="1"/>
          </p:cNvPicPr>
          <p:nvPr/>
        </p:nvPicPr>
        <p:blipFill rotWithShape="1">
          <a:blip r:embed="rId2">
            <a:extLst>
              <a:ext uri="{28A0092B-C50C-407E-A947-70E740481C1C}">
                <a14:useLocalDpi xmlns:a14="http://schemas.microsoft.com/office/drawing/2010/main" val="0"/>
              </a:ext>
            </a:extLst>
          </a:blip>
          <a:srcRect l="3678" t="14722" r="2701" b="67232"/>
          <a:stretch/>
        </p:blipFill>
        <p:spPr>
          <a:xfrm>
            <a:off x="241300" y="1091694"/>
            <a:ext cx="9429750" cy="1308605"/>
          </a:xfrm>
          <a:prstGeom prst="rect">
            <a:avLst/>
          </a:prstGeom>
        </p:spPr>
      </p:pic>
      <p:graphicFrame>
        <p:nvGraphicFramePr>
          <p:cNvPr id="7" name="Table 6">
            <a:extLst>
              <a:ext uri="{FF2B5EF4-FFF2-40B4-BE49-F238E27FC236}">
                <a16:creationId xmlns:a16="http://schemas.microsoft.com/office/drawing/2014/main" id="{0A8ADE31-268F-488B-BF37-2496CA14C20C}"/>
              </a:ext>
            </a:extLst>
          </p:cNvPr>
          <p:cNvGraphicFramePr>
            <a:graphicFrameLocks/>
          </p:cNvGraphicFramePr>
          <p:nvPr/>
        </p:nvGraphicFramePr>
        <p:xfrm>
          <a:off x="253207" y="2381249"/>
          <a:ext cx="9399586" cy="3778446"/>
        </p:xfrm>
        <a:graphic>
          <a:graphicData uri="http://schemas.openxmlformats.org/drawingml/2006/table">
            <a:tbl>
              <a:tblPr firstRow="1" bandRow="1">
                <a:tableStyleId>{BDBED569-4797-4DF1-A0F4-6AAB3CD982D8}</a:tableStyleId>
              </a:tblPr>
              <a:tblGrid>
                <a:gridCol w="1342798">
                  <a:extLst>
                    <a:ext uri="{9D8B030D-6E8A-4147-A177-3AD203B41FA5}">
                      <a16:colId xmlns:a16="http://schemas.microsoft.com/office/drawing/2014/main" val="613843245"/>
                    </a:ext>
                  </a:extLst>
                </a:gridCol>
                <a:gridCol w="1342798">
                  <a:extLst>
                    <a:ext uri="{9D8B030D-6E8A-4147-A177-3AD203B41FA5}">
                      <a16:colId xmlns:a16="http://schemas.microsoft.com/office/drawing/2014/main" val="4125670610"/>
                    </a:ext>
                  </a:extLst>
                </a:gridCol>
                <a:gridCol w="1342798">
                  <a:extLst>
                    <a:ext uri="{9D8B030D-6E8A-4147-A177-3AD203B41FA5}">
                      <a16:colId xmlns:a16="http://schemas.microsoft.com/office/drawing/2014/main" val="3899389965"/>
                    </a:ext>
                  </a:extLst>
                </a:gridCol>
                <a:gridCol w="1342798">
                  <a:extLst>
                    <a:ext uri="{9D8B030D-6E8A-4147-A177-3AD203B41FA5}">
                      <a16:colId xmlns:a16="http://schemas.microsoft.com/office/drawing/2014/main" val="858170668"/>
                    </a:ext>
                  </a:extLst>
                </a:gridCol>
                <a:gridCol w="1342798">
                  <a:extLst>
                    <a:ext uri="{9D8B030D-6E8A-4147-A177-3AD203B41FA5}">
                      <a16:colId xmlns:a16="http://schemas.microsoft.com/office/drawing/2014/main" val="2221841595"/>
                    </a:ext>
                  </a:extLst>
                </a:gridCol>
                <a:gridCol w="1342798">
                  <a:extLst>
                    <a:ext uri="{9D8B030D-6E8A-4147-A177-3AD203B41FA5}">
                      <a16:colId xmlns:a16="http://schemas.microsoft.com/office/drawing/2014/main" val="516474111"/>
                    </a:ext>
                  </a:extLst>
                </a:gridCol>
                <a:gridCol w="1342798">
                  <a:extLst>
                    <a:ext uri="{9D8B030D-6E8A-4147-A177-3AD203B41FA5}">
                      <a16:colId xmlns:a16="http://schemas.microsoft.com/office/drawing/2014/main" val="3120689582"/>
                    </a:ext>
                  </a:extLst>
                </a:gridCol>
              </a:tblGrid>
              <a:tr h="629741">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79238776"/>
                  </a:ext>
                </a:extLst>
              </a:tr>
              <a:tr h="629741">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3350090079"/>
                  </a:ext>
                </a:extLst>
              </a:tr>
              <a:tr h="629741">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1066648852"/>
                  </a:ext>
                </a:extLst>
              </a:tr>
              <a:tr h="629741">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844108709"/>
                  </a:ext>
                </a:extLst>
              </a:tr>
              <a:tr h="629741">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658269976"/>
                  </a:ext>
                </a:extLst>
              </a:tr>
              <a:tr h="629741">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333855720"/>
                  </a:ext>
                </a:extLst>
              </a:tr>
            </a:tbl>
          </a:graphicData>
        </a:graphic>
      </p:graphicFrame>
    </p:spTree>
    <p:extLst>
      <p:ext uri="{BB962C8B-B14F-4D97-AF65-F5344CB8AC3E}">
        <p14:creationId xmlns:p14="http://schemas.microsoft.com/office/powerpoint/2010/main" val="20662365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1A93509-7502-457E-B786-05E017487BE7}"/>
              </a:ext>
            </a:extLst>
          </p:cNvPr>
          <p:cNvSpPr>
            <a:spLocks noGrp="1"/>
          </p:cNvSpPr>
          <p:nvPr>
            <p:ph type="body" sz="quarter" idx="11"/>
          </p:nvPr>
        </p:nvSpPr>
        <p:spPr/>
        <p:txBody>
          <a:bodyPr/>
          <a:lstStyle/>
          <a:p>
            <a:endParaRPr lang="en-GB" dirty="0"/>
          </a:p>
        </p:txBody>
      </p:sp>
      <p:sp>
        <p:nvSpPr>
          <p:cNvPr id="5" name="Text Placeholder 4">
            <a:extLst>
              <a:ext uri="{FF2B5EF4-FFF2-40B4-BE49-F238E27FC236}">
                <a16:creationId xmlns:a16="http://schemas.microsoft.com/office/drawing/2014/main" id="{524DFF70-8C1A-4230-928C-D5A0C88F32AA}"/>
              </a:ext>
            </a:extLst>
          </p:cNvPr>
          <p:cNvSpPr>
            <a:spLocks noGrp="1"/>
          </p:cNvSpPr>
          <p:nvPr>
            <p:ph type="body" sz="quarter" idx="12"/>
          </p:nvPr>
        </p:nvSpPr>
        <p:spPr/>
        <p:txBody>
          <a:bodyPr/>
          <a:lstStyle/>
          <a:p>
            <a:endParaRPr lang="en-GB"/>
          </a:p>
        </p:txBody>
      </p:sp>
      <p:sp>
        <p:nvSpPr>
          <p:cNvPr id="6" name="Text Placeholder 5">
            <a:extLst>
              <a:ext uri="{FF2B5EF4-FFF2-40B4-BE49-F238E27FC236}">
                <a16:creationId xmlns:a16="http://schemas.microsoft.com/office/drawing/2014/main" id="{DF991A05-D514-41D3-8F13-A8FF769F82A3}"/>
              </a:ext>
            </a:extLst>
          </p:cNvPr>
          <p:cNvSpPr>
            <a:spLocks noGrp="1"/>
          </p:cNvSpPr>
          <p:nvPr>
            <p:ph type="body" sz="quarter" idx="13"/>
          </p:nvPr>
        </p:nvSpPr>
        <p:spPr/>
        <p:txBody>
          <a:bodyPr/>
          <a:lstStyle/>
          <a:p>
            <a:endParaRPr lang="en-GB"/>
          </a:p>
        </p:txBody>
      </p:sp>
      <p:sp>
        <p:nvSpPr>
          <p:cNvPr id="7" name="Text Placeholder 6">
            <a:extLst>
              <a:ext uri="{FF2B5EF4-FFF2-40B4-BE49-F238E27FC236}">
                <a16:creationId xmlns:a16="http://schemas.microsoft.com/office/drawing/2014/main" id="{51DF4AF4-2D8C-49C0-81DA-889911297CF4}"/>
              </a:ext>
            </a:extLst>
          </p:cNvPr>
          <p:cNvSpPr>
            <a:spLocks noGrp="1"/>
          </p:cNvSpPr>
          <p:nvPr>
            <p:ph type="body" sz="quarter" idx="14"/>
          </p:nvPr>
        </p:nvSpPr>
        <p:spPr/>
        <p:txBody>
          <a:bodyPr/>
          <a:lstStyle/>
          <a:p>
            <a:endParaRPr lang="en-GB"/>
          </a:p>
        </p:txBody>
      </p:sp>
      <p:sp>
        <p:nvSpPr>
          <p:cNvPr id="8" name="Text Placeholder 7">
            <a:extLst>
              <a:ext uri="{FF2B5EF4-FFF2-40B4-BE49-F238E27FC236}">
                <a16:creationId xmlns:a16="http://schemas.microsoft.com/office/drawing/2014/main" id="{7E56BE77-183E-4747-9D34-4D3E15870D2D}"/>
              </a:ext>
            </a:extLst>
          </p:cNvPr>
          <p:cNvSpPr>
            <a:spLocks noGrp="1"/>
          </p:cNvSpPr>
          <p:nvPr>
            <p:ph type="body" sz="quarter" idx="15"/>
          </p:nvPr>
        </p:nvSpPr>
        <p:spPr/>
        <p:txBody>
          <a:bodyPr/>
          <a:lstStyle/>
          <a:p>
            <a:endParaRPr lang="en-GB"/>
          </a:p>
        </p:txBody>
      </p:sp>
      <p:sp>
        <p:nvSpPr>
          <p:cNvPr id="9" name="Text Placeholder 8">
            <a:extLst>
              <a:ext uri="{FF2B5EF4-FFF2-40B4-BE49-F238E27FC236}">
                <a16:creationId xmlns:a16="http://schemas.microsoft.com/office/drawing/2014/main" id="{3F649E8C-98B7-42CA-B8A8-D6686B5D2D6C}"/>
              </a:ext>
            </a:extLst>
          </p:cNvPr>
          <p:cNvSpPr>
            <a:spLocks noGrp="1"/>
          </p:cNvSpPr>
          <p:nvPr>
            <p:ph type="body" sz="quarter" idx="16"/>
          </p:nvPr>
        </p:nvSpPr>
        <p:spPr/>
        <p:txBody>
          <a:bodyPr/>
          <a:lstStyle/>
          <a:p>
            <a:endParaRPr lang="en-GB"/>
          </a:p>
        </p:txBody>
      </p:sp>
      <p:sp>
        <p:nvSpPr>
          <p:cNvPr id="10" name="Text Placeholder 9">
            <a:extLst>
              <a:ext uri="{FF2B5EF4-FFF2-40B4-BE49-F238E27FC236}">
                <a16:creationId xmlns:a16="http://schemas.microsoft.com/office/drawing/2014/main" id="{D609840F-995E-4675-8AE2-A06F0CB0CF19}"/>
              </a:ext>
            </a:extLst>
          </p:cNvPr>
          <p:cNvSpPr>
            <a:spLocks noGrp="1"/>
          </p:cNvSpPr>
          <p:nvPr>
            <p:ph type="body" sz="quarter" idx="17"/>
          </p:nvPr>
        </p:nvSpPr>
        <p:spPr/>
        <p:txBody>
          <a:bodyPr/>
          <a:lstStyle/>
          <a:p>
            <a:endParaRPr lang="en-GB"/>
          </a:p>
        </p:txBody>
      </p:sp>
      <p:sp>
        <p:nvSpPr>
          <p:cNvPr id="11" name="Text Placeholder 10">
            <a:extLst>
              <a:ext uri="{FF2B5EF4-FFF2-40B4-BE49-F238E27FC236}">
                <a16:creationId xmlns:a16="http://schemas.microsoft.com/office/drawing/2014/main" id="{B7679095-6F43-40EC-B15E-3FDC69C19AE8}"/>
              </a:ext>
            </a:extLst>
          </p:cNvPr>
          <p:cNvSpPr>
            <a:spLocks noGrp="1"/>
          </p:cNvSpPr>
          <p:nvPr>
            <p:ph type="body" sz="quarter" idx="18"/>
          </p:nvPr>
        </p:nvSpPr>
        <p:spPr/>
        <p:txBody>
          <a:bodyPr/>
          <a:lstStyle/>
          <a:p>
            <a:endParaRPr lang="en-GB"/>
          </a:p>
        </p:txBody>
      </p:sp>
      <p:sp>
        <p:nvSpPr>
          <p:cNvPr id="12" name="Text Placeholder 11">
            <a:extLst>
              <a:ext uri="{FF2B5EF4-FFF2-40B4-BE49-F238E27FC236}">
                <a16:creationId xmlns:a16="http://schemas.microsoft.com/office/drawing/2014/main" id="{9DC30808-B878-43B9-B11F-DE8F1932258D}"/>
              </a:ext>
            </a:extLst>
          </p:cNvPr>
          <p:cNvSpPr>
            <a:spLocks noGrp="1"/>
          </p:cNvSpPr>
          <p:nvPr>
            <p:ph type="body" sz="quarter" idx="19"/>
          </p:nvPr>
        </p:nvSpPr>
        <p:spPr/>
        <p:txBody>
          <a:bodyPr/>
          <a:lstStyle/>
          <a:p>
            <a:endParaRPr lang="en-GB"/>
          </a:p>
        </p:txBody>
      </p:sp>
    </p:spTree>
    <p:extLst>
      <p:ext uri="{BB962C8B-B14F-4D97-AF65-F5344CB8AC3E}">
        <p14:creationId xmlns:p14="http://schemas.microsoft.com/office/powerpoint/2010/main" val="33941010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71AF0955-0622-4C2B-AB46-6FC7FE9DE9BE}"/>
              </a:ext>
            </a:extLst>
          </p:cNvPr>
          <p:cNvSpPr/>
          <p:nvPr/>
        </p:nvSpPr>
        <p:spPr>
          <a:xfrm>
            <a:off x="5187578" y="5036098"/>
            <a:ext cx="950257" cy="1685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hlinkClick r:id="rId3"/>
            <a:extLst>
              <a:ext uri="{FF2B5EF4-FFF2-40B4-BE49-F238E27FC236}">
                <a16:creationId xmlns:a16="http://schemas.microsoft.com/office/drawing/2014/main" id="{41C8D9AC-266D-451E-B877-EB36F1CE6B36}"/>
              </a:ext>
            </a:extLst>
          </p:cNvPr>
          <p:cNvSpPr/>
          <p:nvPr/>
        </p:nvSpPr>
        <p:spPr>
          <a:xfrm>
            <a:off x="5187578" y="5420659"/>
            <a:ext cx="1595716" cy="1685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965067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A95969-5E43-4427-9EA6-A9EA62D3F850}"/>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71A826ED-B24C-458C-A35C-77D797A2D8BE}"/>
              </a:ext>
            </a:extLst>
          </p:cNvPr>
          <p:cNvSpPr>
            <a:spLocks noGrp="1"/>
          </p:cNvSpPr>
          <p:nvPr>
            <p:ph sz="half" idx="2"/>
          </p:nvPr>
        </p:nvSpPr>
        <p:spPr/>
        <p:txBody>
          <a:bodyPr/>
          <a:lstStyle/>
          <a:p>
            <a:endParaRPr lang="en-GB"/>
          </a:p>
        </p:txBody>
      </p:sp>
    </p:spTree>
    <p:extLst>
      <p:ext uri="{BB962C8B-B14F-4D97-AF65-F5344CB8AC3E}">
        <p14:creationId xmlns:p14="http://schemas.microsoft.com/office/powerpoint/2010/main" val="39689966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3922CF-D2D2-4AC2-B2A8-F42019F4E0E9}"/>
              </a:ext>
            </a:extLst>
          </p:cNvPr>
          <p:cNvSpPr>
            <a:spLocks noGrp="1"/>
          </p:cNvSpPr>
          <p:nvPr>
            <p:ph type="sldNum" sz="quarter" idx="4294967295"/>
          </p:nvPr>
        </p:nvSpPr>
        <p:spPr>
          <a:xfrm>
            <a:off x="7576374" y="6338766"/>
            <a:ext cx="2228850" cy="365125"/>
          </a:xfrm>
        </p:spPr>
        <p:txBody>
          <a:bodyPr/>
          <a:lstStyle/>
          <a:p>
            <a:endParaRPr lang="en-GB" dirty="0"/>
          </a:p>
        </p:txBody>
      </p:sp>
    </p:spTree>
    <p:extLst>
      <p:ext uri="{BB962C8B-B14F-4D97-AF65-F5344CB8AC3E}">
        <p14:creationId xmlns:p14="http://schemas.microsoft.com/office/powerpoint/2010/main" val="15072363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A9C00B-8C97-4D26-937A-2243CB3ABE05}"/>
              </a:ext>
            </a:extLst>
          </p:cNvPr>
          <p:cNvSpPr>
            <a:spLocks noGrp="1"/>
          </p:cNvSpPr>
          <p:nvPr>
            <p:ph type="body" sz="quarter" idx="11"/>
          </p:nvPr>
        </p:nvSpPr>
        <p:spPr/>
        <p:txBody>
          <a:bodyPr/>
          <a:lstStyle/>
          <a:p>
            <a:endParaRPr lang="en-GB"/>
          </a:p>
        </p:txBody>
      </p:sp>
      <p:sp>
        <p:nvSpPr>
          <p:cNvPr id="4" name="Text Placeholder 3">
            <a:extLst>
              <a:ext uri="{FF2B5EF4-FFF2-40B4-BE49-F238E27FC236}">
                <a16:creationId xmlns:a16="http://schemas.microsoft.com/office/drawing/2014/main" id="{16475749-61B0-460F-9649-BCA84198F781}"/>
              </a:ext>
            </a:extLst>
          </p:cNvPr>
          <p:cNvSpPr>
            <a:spLocks noGrp="1"/>
          </p:cNvSpPr>
          <p:nvPr>
            <p:ph type="body" sz="quarter" idx="12"/>
          </p:nvPr>
        </p:nvSpPr>
        <p:spPr/>
        <p:txBody>
          <a:bodyPr>
            <a:normAutofit lnSpcReduction="10000"/>
          </a:bodyPr>
          <a:lstStyle/>
          <a:p>
            <a:endParaRPr lang="en-GB"/>
          </a:p>
        </p:txBody>
      </p:sp>
      <p:sp>
        <p:nvSpPr>
          <p:cNvPr id="5" name="Text Placeholder 4">
            <a:extLst>
              <a:ext uri="{FF2B5EF4-FFF2-40B4-BE49-F238E27FC236}">
                <a16:creationId xmlns:a16="http://schemas.microsoft.com/office/drawing/2014/main" id="{EE35AC80-7107-49D2-9977-67B4CCA4E688}"/>
              </a:ext>
            </a:extLst>
          </p:cNvPr>
          <p:cNvSpPr>
            <a:spLocks noGrp="1"/>
          </p:cNvSpPr>
          <p:nvPr>
            <p:ph type="body" sz="quarter" idx="13"/>
          </p:nvPr>
        </p:nvSpPr>
        <p:spPr/>
        <p:txBody>
          <a:bodyPr>
            <a:normAutofit lnSpcReduction="10000"/>
          </a:bodyPr>
          <a:lstStyle/>
          <a:p>
            <a:endParaRPr lang="en-GB"/>
          </a:p>
        </p:txBody>
      </p:sp>
      <p:sp>
        <p:nvSpPr>
          <p:cNvPr id="6" name="Text Placeholder 5">
            <a:extLst>
              <a:ext uri="{FF2B5EF4-FFF2-40B4-BE49-F238E27FC236}">
                <a16:creationId xmlns:a16="http://schemas.microsoft.com/office/drawing/2014/main" id="{48985D0F-06EE-44B5-86FA-C69F530CBD55}"/>
              </a:ext>
            </a:extLst>
          </p:cNvPr>
          <p:cNvSpPr>
            <a:spLocks noGrp="1"/>
          </p:cNvSpPr>
          <p:nvPr>
            <p:ph type="body" sz="quarter" idx="14"/>
          </p:nvPr>
        </p:nvSpPr>
        <p:spPr/>
        <p:txBody>
          <a:bodyPr>
            <a:normAutofit lnSpcReduction="10000"/>
          </a:bodyPr>
          <a:lstStyle/>
          <a:p>
            <a:endParaRPr lang="en-GB"/>
          </a:p>
        </p:txBody>
      </p:sp>
      <p:sp>
        <p:nvSpPr>
          <p:cNvPr id="7" name="Text Placeholder 6">
            <a:extLst>
              <a:ext uri="{FF2B5EF4-FFF2-40B4-BE49-F238E27FC236}">
                <a16:creationId xmlns:a16="http://schemas.microsoft.com/office/drawing/2014/main" id="{8680B0BD-8A42-41CD-9ACB-2F9BE7F1A3CB}"/>
              </a:ext>
            </a:extLst>
          </p:cNvPr>
          <p:cNvSpPr>
            <a:spLocks noGrp="1"/>
          </p:cNvSpPr>
          <p:nvPr>
            <p:ph type="body" sz="quarter" idx="15"/>
          </p:nvPr>
        </p:nvSpPr>
        <p:spPr/>
        <p:txBody>
          <a:bodyPr>
            <a:normAutofit lnSpcReduction="10000"/>
          </a:bodyPr>
          <a:lstStyle/>
          <a:p>
            <a:endParaRPr lang="en-GB"/>
          </a:p>
        </p:txBody>
      </p:sp>
    </p:spTree>
    <p:extLst>
      <p:ext uri="{BB962C8B-B14F-4D97-AF65-F5344CB8AC3E}">
        <p14:creationId xmlns:p14="http://schemas.microsoft.com/office/powerpoint/2010/main" val="35554691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FB878DB-CF01-41C1-A723-5B210463BDEE}"/>
              </a:ext>
            </a:extLst>
          </p:cNvPr>
          <p:cNvSpPr>
            <a:spLocks noGrp="1"/>
          </p:cNvSpPr>
          <p:nvPr>
            <p:ph type="body" sz="quarter" idx="11"/>
          </p:nvPr>
        </p:nvSpPr>
        <p:spPr/>
        <p:txBody>
          <a:bodyPr/>
          <a:lstStyle/>
          <a:p>
            <a:endParaRPr lang="en-GB"/>
          </a:p>
        </p:txBody>
      </p:sp>
      <p:sp>
        <p:nvSpPr>
          <p:cNvPr id="9" name="Text Placeholder 8">
            <a:extLst>
              <a:ext uri="{FF2B5EF4-FFF2-40B4-BE49-F238E27FC236}">
                <a16:creationId xmlns:a16="http://schemas.microsoft.com/office/drawing/2014/main" id="{7FD81424-798D-446C-8A5F-A74353B75B2F}"/>
              </a:ext>
            </a:extLst>
          </p:cNvPr>
          <p:cNvSpPr>
            <a:spLocks noGrp="1"/>
          </p:cNvSpPr>
          <p:nvPr>
            <p:ph type="body" sz="quarter" idx="12"/>
          </p:nvPr>
        </p:nvSpPr>
        <p:spPr/>
        <p:txBody>
          <a:bodyPr>
            <a:normAutofit lnSpcReduction="10000"/>
          </a:bodyPr>
          <a:lstStyle/>
          <a:p>
            <a:endParaRPr lang="en-GB"/>
          </a:p>
        </p:txBody>
      </p:sp>
      <p:sp>
        <p:nvSpPr>
          <p:cNvPr id="10" name="Text Placeholder 9">
            <a:extLst>
              <a:ext uri="{FF2B5EF4-FFF2-40B4-BE49-F238E27FC236}">
                <a16:creationId xmlns:a16="http://schemas.microsoft.com/office/drawing/2014/main" id="{4050522D-DAFA-47A9-BE76-38A78D300AF1}"/>
              </a:ext>
            </a:extLst>
          </p:cNvPr>
          <p:cNvSpPr>
            <a:spLocks noGrp="1"/>
          </p:cNvSpPr>
          <p:nvPr>
            <p:ph type="body" sz="quarter" idx="13"/>
          </p:nvPr>
        </p:nvSpPr>
        <p:spPr/>
        <p:txBody>
          <a:bodyPr>
            <a:normAutofit lnSpcReduction="10000"/>
          </a:bodyPr>
          <a:lstStyle/>
          <a:p>
            <a:endParaRPr lang="en-GB"/>
          </a:p>
        </p:txBody>
      </p:sp>
      <p:sp>
        <p:nvSpPr>
          <p:cNvPr id="11" name="Text Placeholder 10">
            <a:extLst>
              <a:ext uri="{FF2B5EF4-FFF2-40B4-BE49-F238E27FC236}">
                <a16:creationId xmlns:a16="http://schemas.microsoft.com/office/drawing/2014/main" id="{7D7CC48F-60E1-4AE8-8487-D70DB16B3D7F}"/>
              </a:ext>
            </a:extLst>
          </p:cNvPr>
          <p:cNvSpPr>
            <a:spLocks noGrp="1"/>
          </p:cNvSpPr>
          <p:nvPr>
            <p:ph type="body" sz="quarter" idx="14"/>
          </p:nvPr>
        </p:nvSpPr>
        <p:spPr/>
        <p:txBody>
          <a:bodyPr>
            <a:normAutofit lnSpcReduction="10000"/>
          </a:bodyPr>
          <a:lstStyle/>
          <a:p>
            <a:endParaRPr lang="en-GB"/>
          </a:p>
        </p:txBody>
      </p:sp>
      <p:sp>
        <p:nvSpPr>
          <p:cNvPr id="12" name="Text Placeholder 11">
            <a:extLst>
              <a:ext uri="{FF2B5EF4-FFF2-40B4-BE49-F238E27FC236}">
                <a16:creationId xmlns:a16="http://schemas.microsoft.com/office/drawing/2014/main" id="{57009BE7-4B86-4005-8AA5-412C2D1D134F}"/>
              </a:ext>
            </a:extLst>
          </p:cNvPr>
          <p:cNvSpPr>
            <a:spLocks noGrp="1"/>
          </p:cNvSpPr>
          <p:nvPr>
            <p:ph type="body" sz="quarter" idx="15"/>
          </p:nvPr>
        </p:nvSpPr>
        <p:spPr/>
        <p:txBody>
          <a:bodyPr>
            <a:normAutofit lnSpcReduction="10000"/>
          </a:bodyPr>
          <a:lstStyle/>
          <a:p>
            <a:endParaRPr lang="en-GB"/>
          </a:p>
        </p:txBody>
      </p:sp>
    </p:spTree>
    <p:extLst>
      <p:ext uri="{BB962C8B-B14F-4D97-AF65-F5344CB8AC3E}">
        <p14:creationId xmlns:p14="http://schemas.microsoft.com/office/powerpoint/2010/main" val="41715198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CE3F6A-AC5B-495D-BB5A-7B32E5B5138D}"/>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2040414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3D0C2267-F753-4C7B-BF84-C74E219933AE}"/>
              </a:ext>
            </a:extLst>
          </p:cNvPr>
          <p:cNvGraphicFramePr>
            <a:graphicFrameLocks/>
          </p:cNvGraphicFramePr>
          <p:nvPr/>
        </p:nvGraphicFramePr>
        <p:xfrm>
          <a:off x="324464" y="2082327"/>
          <a:ext cx="9368178" cy="4096422"/>
        </p:xfrm>
        <a:graphic>
          <a:graphicData uri="http://schemas.openxmlformats.org/drawingml/2006/table">
            <a:tbl>
              <a:tblPr firstRow="1" bandRow="1">
                <a:tableStyleId>{BDBED569-4797-4DF1-A0F4-6AAB3CD982D8}</a:tableStyleId>
              </a:tblPr>
              <a:tblGrid>
                <a:gridCol w="1561363">
                  <a:extLst>
                    <a:ext uri="{9D8B030D-6E8A-4147-A177-3AD203B41FA5}">
                      <a16:colId xmlns:a16="http://schemas.microsoft.com/office/drawing/2014/main" val="4125670610"/>
                    </a:ext>
                  </a:extLst>
                </a:gridCol>
                <a:gridCol w="1561363">
                  <a:extLst>
                    <a:ext uri="{9D8B030D-6E8A-4147-A177-3AD203B41FA5}">
                      <a16:colId xmlns:a16="http://schemas.microsoft.com/office/drawing/2014/main" val="3899389965"/>
                    </a:ext>
                  </a:extLst>
                </a:gridCol>
                <a:gridCol w="1561363">
                  <a:extLst>
                    <a:ext uri="{9D8B030D-6E8A-4147-A177-3AD203B41FA5}">
                      <a16:colId xmlns:a16="http://schemas.microsoft.com/office/drawing/2014/main" val="858170668"/>
                    </a:ext>
                  </a:extLst>
                </a:gridCol>
                <a:gridCol w="1561363">
                  <a:extLst>
                    <a:ext uri="{9D8B030D-6E8A-4147-A177-3AD203B41FA5}">
                      <a16:colId xmlns:a16="http://schemas.microsoft.com/office/drawing/2014/main" val="2221841595"/>
                    </a:ext>
                  </a:extLst>
                </a:gridCol>
                <a:gridCol w="1561363">
                  <a:extLst>
                    <a:ext uri="{9D8B030D-6E8A-4147-A177-3AD203B41FA5}">
                      <a16:colId xmlns:a16="http://schemas.microsoft.com/office/drawing/2014/main" val="516474111"/>
                    </a:ext>
                  </a:extLst>
                </a:gridCol>
                <a:gridCol w="1561363">
                  <a:extLst>
                    <a:ext uri="{9D8B030D-6E8A-4147-A177-3AD203B41FA5}">
                      <a16:colId xmlns:a16="http://schemas.microsoft.com/office/drawing/2014/main" val="3120689582"/>
                    </a:ext>
                  </a:extLst>
                </a:gridCol>
              </a:tblGrid>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79238776"/>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3350090079"/>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1066648852"/>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844108709"/>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658269976"/>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333855720"/>
                  </a:ext>
                </a:extLst>
              </a:tr>
            </a:tbl>
          </a:graphicData>
        </a:graphic>
      </p:graphicFrame>
      <p:pic>
        <p:nvPicPr>
          <p:cNvPr id="5" name="Picture 4" descr="Timeline&#10;&#10;Description automatically generated">
            <a:extLst>
              <a:ext uri="{FF2B5EF4-FFF2-40B4-BE49-F238E27FC236}">
                <a16:creationId xmlns:a16="http://schemas.microsoft.com/office/drawing/2014/main" id="{BFDA6C1D-1071-4206-9139-8DA56BC26E18}"/>
              </a:ext>
            </a:extLst>
          </p:cNvPr>
          <p:cNvPicPr>
            <a:picLocks noChangeAspect="1"/>
          </p:cNvPicPr>
          <p:nvPr/>
        </p:nvPicPr>
        <p:blipFill rotWithShape="1">
          <a:blip r:embed="rId2">
            <a:extLst>
              <a:ext uri="{28A0092B-C50C-407E-A947-70E740481C1C}">
                <a14:useLocalDpi xmlns:a14="http://schemas.microsoft.com/office/drawing/2010/main" val="0"/>
              </a:ext>
            </a:extLst>
          </a:blip>
          <a:srcRect l="3275" t="22107" b="69979"/>
          <a:stretch/>
        </p:blipFill>
        <p:spPr>
          <a:xfrm>
            <a:off x="324464" y="1516134"/>
            <a:ext cx="9581536" cy="566193"/>
          </a:xfrm>
          <a:prstGeom prst="rect">
            <a:avLst/>
          </a:prstGeom>
        </p:spPr>
      </p:pic>
      <p:sp>
        <p:nvSpPr>
          <p:cNvPr id="2" name="Text Placeholder 1">
            <a:extLst>
              <a:ext uri="{FF2B5EF4-FFF2-40B4-BE49-F238E27FC236}">
                <a16:creationId xmlns:a16="http://schemas.microsoft.com/office/drawing/2014/main" id="{AF2CDF0A-49DD-4452-A5BE-D328D82E0441}"/>
              </a:ext>
            </a:extLst>
          </p:cNvPr>
          <p:cNvSpPr>
            <a:spLocks noGrp="1"/>
          </p:cNvSpPr>
          <p:nvPr>
            <p:ph type="body" sz="quarter" idx="10"/>
          </p:nvPr>
        </p:nvSpPr>
        <p:spPr>
          <a:xfrm>
            <a:off x="4804311" y="249238"/>
            <a:ext cx="4888331" cy="1137303"/>
          </a:xfrm>
        </p:spPr>
        <p:txBody>
          <a:bodyPr>
            <a:normAutofit lnSpcReduction="10000"/>
          </a:bodyPr>
          <a:lstStyle/>
          <a:p>
            <a:r>
              <a:rPr lang="en-GB" sz="1050" spc="-30" dirty="0"/>
              <a:t>Use this planner to set the goals and tasks you need to complete to create the right environment and best experiences for your players, members, volunteers and spectators. Find opportunities for growth, and think about how you can differentiate your football offering for your community and their needs while supporting your coaches. Taking part in The FA Respect programme is a great place to start and</a:t>
            </a:r>
            <a:br>
              <a:rPr lang="en-GB" sz="1050" spc="-30" dirty="0"/>
            </a:br>
            <a:r>
              <a:rPr lang="en-GB" sz="1050" spc="-30" dirty="0"/>
              <a:t>will help to create a positive environment for everyone. </a:t>
            </a:r>
            <a:br>
              <a:rPr lang="en-GB" sz="1050" spc="-30" dirty="0"/>
            </a:br>
            <a:r>
              <a:rPr lang="en-GB" sz="1050" spc="-30" dirty="0"/>
              <a:t>Visit our </a:t>
            </a:r>
            <a:r>
              <a:rPr lang="en-GB" sz="1050" u="sng" dirty="0">
                <a:solidFill>
                  <a:schemeClr val="tx1"/>
                </a:solidFill>
                <a:hlinkClick r:id="rId3">
                  <a:extLst>
                    <a:ext uri="{A12FA001-AC4F-418D-AE19-62706E023703}">
                      <ahyp:hlinkClr xmlns:ahyp="http://schemas.microsoft.com/office/drawing/2018/hyperlinkcolor" val="tx"/>
                    </a:ext>
                  </a:extLst>
                </a:hlinkClick>
              </a:rPr>
              <a:t>England Football Learning </a:t>
            </a:r>
            <a:r>
              <a:rPr lang="en-GB" sz="1050" u="sng" dirty="0" err="1">
                <a:solidFill>
                  <a:schemeClr val="tx1"/>
                </a:solidFill>
                <a:hlinkClick r:id="rId3">
                  <a:extLst>
                    <a:ext uri="{A12FA001-AC4F-418D-AE19-62706E023703}">
                      <ahyp:hlinkClr xmlns:ahyp="http://schemas.microsoft.com/office/drawing/2018/hyperlinkcolor" val="tx"/>
                    </a:ext>
                  </a:extLst>
                </a:hlinkClick>
              </a:rPr>
              <a:t>Bootroom</a:t>
            </a:r>
            <a:r>
              <a:rPr lang="en-GB" sz="1050" dirty="0">
                <a:solidFill>
                  <a:schemeClr val="tx2"/>
                </a:solidFill>
              </a:rPr>
              <a:t> </a:t>
            </a:r>
            <a:r>
              <a:rPr lang="en-GB" sz="1050" spc="-30" dirty="0"/>
              <a:t>which is filled with resources to support your coaches and their learning.</a:t>
            </a:r>
          </a:p>
        </p:txBody>
      </p:sp>
    </p:spTree>
    <p:extLst>
      <p:ext uri="{BB962C8B-B14F-4D97-AF65-F5344CB8AC3E}">
        <p14:creationId xmlns:p14="http://schemas.microsoft.com/office/powerpoint/2010/main" val="40641410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190835-F722-4AE0-87EE-137795513CA3}"/>
              </a:ext>
            </a:extLst>
          </p:cNvPr>
          <p:cNvSpPr>
            <a:spLocks noGrp="1"/>
          </p:cNvSpPr>
          <p:nvPr>
            <p:ph type="body" sz="quarter" idx="11"/>
          </p:nvPr>
        </p:nvSpPr>
        <p:spPr/>
        <p:txBody>
          <a:bodyPr/>
          <a:lstStyle/>
          <a:p>
            <a:endParaRPr lang="en-GB" dirty="0"/>
          </a:p>
        </p:txBody>
      </p:sp>
      <p:sp>
        <p:nvSpPr>
          <p:cNvPr id="4" name="Text Placeholder 3">
            <a:extLst>
              <a:ext uri="{FF2B5EF4-FFF2-40B4-BE49-F238E27FC236}">
                <a16:creationId xmlns:a16="http://schemas.microsoft.com/office/drawing/2014/main" id="{3878006D-4941-4E1C-83B4-C1962A524265}"/>
              </a:ext>
            </a:extLst>
          </p:cNvPr>
          <p:cNvSpPr>
            <a:spLocks noGrp="1"/>
          </p:cNvSpPr>
          <p:nvPr>
            <p:ph type="body" sz="quarter" idx="12"/>
          </p:nvPr>
        </p:nvSpPr>
        <p:spPr/>
        <p:txBody>
          <a:bodyPr/>
          <a:lstStyle/>
          <a:p>
            <a:endParaRPr lang="en-GB"/>
          </a:p>
        </p:txBody>
      </p:sp>
      <p:sp>
        <p:nvSpPr>
          <p:cNvPr id="5" name="Text Placeholder 4">
            <a:extLst>
              <a:ext uri="{FF2B5EF4-FFF2-40B4-BE49-F238E27FC236}">
                <a16:creationId xmlns:a16="http://schemas.microsoft.com/office/drawing/2014/main" id="{096F37D5-6F4B-407C-9987-BBA93563BC16}"/>
              </a:ext>
            </a:extLst>
          </p:cNvPr>
          <p:cNvSpPr>
            <a:spLocks noGrp="1"/>
          </p:cNvSpPr>
          <p:nvPr>
            <p:ph type="body" sz="quarter" idx="13"/>
          </p:nvPr>
        </p:nvSpPr>
        <p:spPr/>
        <p:txBody>
          <a:bodyPr/>
          <a:lstStyle/>
          <a:p>
            <a:endParaRPr lang="en-GB" dirty="0"/>
          </a:p>
        </p:txBody>
      </p:sp>
      <p:sp>
        <p:nvSpPr>
          <p:cNvPr id="6" name="Text Placeholder 5">
            <a:extLst>
              <a:ext uri="{FF2B5EF4-FFF2-40B4-BE49-F238E27FC236}">
                <a16:creationId xmlns:a16="http://schemas.microsoft.com/office/drawing/2014/main" id="{DD7A6FB1-8208-499F-9080-E2A1E5355113}"/>
              </a:ext>
            </a:extLst>
          </p:cNvPr>
          <p:cNvSpPr>
            <a:spLocks noGrp="1"/>
          </p:cNvSpPr>
          <p:nvPr>
            <p:ph type="body" sz="quarter" idx="14"/>
          </p:nvPr>
        </p:nvSpPr>
        <p:spPr/>
        <p:txBody>
          <a:bodyPr/>
          <a:lstStyle/>
          <a:p>
            <a:endParaRPr lang="en-GB"/>
          </a:p>
        </p:txBody>
      </p:sp>
      <p:sp>
        <p:nvSpPr>
          <p:cNvPr id="7" name="Text Placeholder 6">
            <a:extLst>
              <a:ext uri="{FF2B5EF4-FFF2-40B4-BE49-F238E27FC236}">
                <a16:creationId xmlns:a16="http://schemas.microsoft.com/office/drawing/2014/main" id="{78275E51-07FA-495C-B415-68577BBEC7F5}"/>
              </a:ext>
            </a:extLst>
          </p:cNvPr>
          <p:cNvSpPr>
            <a:spLocks noGrp="1"/>
          </p:cNvSpPr>
          <p:nvPr>
            <p:ph type="body" sz="quarter" idx="15"/>
          </p:nvPr>
        </p:nvSpPr>
        <p:spPr/>
        <p:txBody>
          <a:bodyPr/>
          <a:lstStyle/>
          <a:p>
            <a:endParaRPr lang="en-GB"/>
          </a:p>
        </p:txBody>
      </p:sp>
      <p:sp>
        <p:nvSpPr>
          <p:cNvPr id="8" name="Text Placeholder 7">
            <a:extLst>
              <a:ext uri="{FF2B5EF4-FFF2-40B4-BE49-F238E27FC236}">
                <a16:creationId xmlns:a16="http://schemas.microsoft.com/office/drawing/2014/main" id="{179A1A36-38AF-4972-BE6E-7F08E3568E3B}"/>
              </a:ext>
            </a:extLst>
          </p:cNvPr>
          <p:cNvSpPr>
            <a:spLocks noGrp="1"/>
          </p:cNvSpPr>
          <p:nvPr>
            <p:ph type="body" sz="quarter" idx="16"/>
          </p:nvPr>
        </p:nvSpPr>
        <p:spPr/>
        <p:txBody>
          <a:bodyPr/>
          <a:lstStyle/>
          <a:p>
            <a:endParaRPr lang="en-GB"/>
          </a:p>
        </p:txBody>
      </p:sp>
    </p:spTree>
    <p:extLst>
      <p:ext uri="{BB962C8B-B14F-4D97-AF65-F5344CB8AC3E}">
        <p14:creationId xmlns:p14="http://schemas.microsoft.com/office/powerpoint/2010/main" val="3966955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email&#10;&#10;Description automatically generated">
            <a:extLst>
              <a:ext uri="{FF2B5EF4-FFF2-40B4-BE49-F238E27FC236}">
                <a16:creationId xmlns:a16="http://schemas.microsoft.com/office/drawing/2014/main" id="{88BCF4B2-5BCF-4F53-B46A-4B8CE8DEA63E}"/>
              </a:ext>
            </a:extLst>
          </p:cNvPr>
          <p:cNvPicPr>
            <a:picLocks noChangeAspect="1"/>
          </p:cNvPicPr>
          <p:nvPr/>
        </p:nvPicPr>
        <p:blipFill rotWithShape="1">
          <a:blip r:embed="rId2">
            <a:extLst>
              <a:ext uri="{28A0092B-C50C-407E-A947-70E740481C1C}">
                <a14:useLocalDpi xmlns:a14="http://schemas.microsoft.com/office/drawing/2010/main" val="0"/>
              </a:ext>
            </a:extLst>
          </a:blip>
          <a:srcRect t="20185" b="72405"/>
          <a:stretch/>
        </p:blipFill>
        <p:spPr>
          <a:xfrm>
            <a:off x="0" y="1324108"/>
            <a:ext cx="9906000" cy="530092"/>
          </a:xfrm>
          <a:prstGeom prst="rect">
            <a:avLst/>
          </a:prstGeom>
        </p:spPr>
      </p:pic>
      <p:sp>
        <p:nvSpPr>
          <p:cNvPr id="3" name="Text Placeholder 2">
            <a:extLst>
              <a:ext uri="{FF2B5EF4-FFF2-40B4-BE49-F238E27FC236}">
                <a16:creationId xmlns:a16="http://schemas.microsoft.com/office/drawing/2014/main" id="{7125D810-A71A-4DEB-A064-C37714D7C3E1}"/>
              </a:ext>
            </a:extLst>
          </p:cNvPr>
          <p:cNvSpPr>
            <a:spLocks noGrp="1"/>
          </p:cNvSpPr>
          <p:nvPr>
            <p:ph type="body" sz="quarter" idx="11"/>
          </p:nvPr>
        </p:nvSpPr>
        <p:spPr/>
        <p:txBody>
          <a:bodyPr/>
          <a:lstStyle/>
          <a:p>
            <a:r>
              <a:rPr lang="en-GB" dirty="0"/>
              <a:t>ADD IN SEASON HERE</a:t>
            </a:r>
          </a:p>
        </p:txBody>
      </p:sp>
      <p:pic>
        <p:nvPicPr>
          <p:cNvPr id="7" name="Picture 6" descr="Graphical user interface, application, email&#10;&#10;Description automatically generated">
            <a:extLst>
              <a:ext uri="{FF2B5EF4-FFF2-40B4-BE49-F238E27FC236}">
                <a16:creationId xmlns:a16="http://schemas.microsoft.com/office/drawing/2014/main" id="{3F3124CC-E70D-4483-A07D-F37FD9D690EB}"/>
              </a:ext>
            </a:extLst>
          </p:cNvPr>
          <p:cNvPicPr>
            <a:picLocks noChangeAspect="1"/>
          </p:cNvPicPr>
          <p:nvPr/>
        </p:nvPicPr>
        <p:blipFill rotWithShape="1">
          <a:blip r:embed="rId2">
            <a:extLst>
              <a:ext uri="{28A0092B-C50C-407E-A947-70E740481C1C}">
                <a14:useLocalDpi xmlns:a14="http://schemas.microsoft.com/office/drawing/2010/main" val="0"/>
              </a:ext>
            </a:extLst>
          </a:blip>
          <a:srcRect l="2556" t="28862" r="3846" b="63728"/>
          <a:stretch/>
        </p:blipFill>
        <p:spPr>
          <a:xfrm>
            <a:off x="203200" y="1916567"/>
            <a:ext cx="9467850" cy="541301"/>
          </a:xfrm>
          <a:prstGeom prst="rect">
            <a:avLst/>
          </a:prstGeom>
        </p:spPr>
      </p:pic>
      <p:graphicFrame>
        <p:nvGraphicFramePr>
          <p:cNvPr id="6" name="Table 4">
            <a:extLst>
              <a:ext uri="{FF2B5EF4-FFF2-40B4-BE49-F238E27FC236}">
                <a16:creationId xmlns:a16="http://schemas.microsoft.com/office/drawing/2014/main" id="{FBFA9768-967B-4E1B-8A25-4A97FAEBCCDD}"/>
              </a:ext>
            </a:extLst>
          </p:cNvPr>
          <p:cNvGraphicFramePr>
            <a:graphicFrameLocks/>
          </p:cNvGraphicFramePr>
          <p:nvPr>
            <p:extLst>
              <p:ext uri="{D42A27DB-BD31-4B8C-83A1-F6EECF244321}">
                <p14:modId xmlns:p14="http://schemas.microsoft.com/office/powerpoint/2010/main" val="3160025622"/>
              </p:ext>
            </p:extLst>
          </p:nvPr>
        </p:nvGraphicFramePr>
        <p:xfrm>
          <a:off x="253207" y="2436741"/>
          <a:ext cx="9399586" cy="3651705"/>
        </p:xfrm>
        <a:graphic>
          <a:graphicData uri="http://schemas.openxmlformats.org/drawingml/2006/table">
            <a:tbl>
              <a:tblPr firstRow="1" bandRow="1">
                <a:tableStyleId>{BDBED569-4797-4DF1-A0F4-6AAB3CD982D8}</a:tableStyleId>
              </a:tblPr>
              <a:tblGrid>
                <a:gridCol w="1342798">
                  <a:extLst>
                    <a:ext uri="{9D8B030D-6E8A-4147-A177-3AD203B41FA5}">
                      <a16:colId xmlns:a16="http://schemas.microsoft.com/office/drawing/2014/main" val="613843245"/>
                    </a:ext>
                  </a:extLst>
                </a:gridCol>
                <a:gridCol w="8056788">
                  <a:extLst>
                    <a:ext uri="{9D8B030D-6E8A-4147-A177-3AD203B41FA5}">
                      <a16:colId xmlns:a16="http://schemas.microsoft.com/office/drawing/2014/main" val="4125670610"/>
                    </a:ext>
                  </a:extLst>
                </a:gridCol>
              </a:tblGrid>
              <a:tr h="405745">
                <a:tc>
                  <a:txBody>
                    <a:bodyPr/>
                    <a:lstStyle/>
                    <a:p>
                      <a:r>
                        <a:rPr lang="en-GB" sz="1200" b="1" dirty="0">
                          <a:solidFill>
                            <a:schemeClr val="tx2"/>
                          </a:solidFill>
                          <a:latin typeface="+mn-lt"/>
                        </a:rPr>
                        <a:t>September</a:t>
                      </a: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1478268681"/>
                  </a:ext>
                </a:extLst>
              </a:tr>
              <a:tr h="405745">
                <a:tc>
                  <a:txBody>
                    <a:bodyPr/>
                    <a:lstStyle/>
                    <a:p>
                      <a:r>
                        <a:rPr lang="en-GB" sz="1200" b="1" dirty="0">
                          <a:solidFill>
                            <a:schemeClr val="tx2"/>
                          </a:solidFill>
                          <a:latin typeface="+mn-lt"/>
                        </a:rPr>
                        <a:t>October</a:t>
                      </a: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1274164844"/>
                  </a:ext>
                </a:extLst>
              </a:tr>
              <a:tr h="405745">
                <a:tc>
                  <a:txBody>
                    <a:bodyPr/>
                    <a:lstStyle/>
                    <a:p>
                      <a:r>
                        <a:rPr lang="en-GB" sz="1200" b="1" dirty="0">
                          <a:solidFill>
                            <a:schemeClr val="tx2"/>
                          </a:solidFill>
                          <a:latin typeface="+mn-lt"/>
                        </a:rPr>
                        <a:t>November</a:t>
                      </a: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3350090079"/>
                  </a:ext>
                </a:extLst>
              </a:tr>
              <a:tr h="405745">
                <a:tc>
                  <a:txBody>
                    <a:bodyPr/>
                    <a:lstStyle/>
                    <a:p>
                      <a:r>
                        <a:rPr lang="en-GB" sz="1200" b="1" dirty="0">
                          <a:solidFill>
                            <a:schemeClr val="tx2"/>
                          </a:solidFill>
                          <a:latin typeface="+mn-lt"/>
                        </a:rPr>
                        <a:t>December</a:t>
                      </a: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2249207782"/>
                  </a:ext>
                </a:extLst>
              </a:tr>
              <a:tr h="405745">
                <a:tc>
                  <a:txBody>
                    <a:bodyPr/>
                    <a:lstStyle/>
                    <a:p>
                      <a:r>
                        <a:rPr lang="en-GB" sz="1200" b="1" dirty="0">
                          <a:solidFill>
                            <a:schemeClr val="tx2"/>
                          </a:solidFill>
                          <a:latin typeface="+mn-lt"/>
                        </a:rPr>
                        <a:t>January</a:t>
                      </a: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1387486826"/>
                  </a:ext>
                </a:extLst>
              </a:tr>
              <a:tr h="405745">
                <a:tc>
                  <a:txBody>
                    <a:bodyPr/>
                    <a:lstStyle/>
                    <a:p>
                      <a:r>
                        <a:rPr lang="en-GB" sz="1200" b="1" dirty="0">
                          <a:solidFill>
                            <a:schemeClr val="tx2"/>
                          </a:solidFill>
                          <a:latin typeface="+mn-lt"/>
                        </a:rPr>
                        <a:t>February</a:t>
                      </a: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2441902138"/>
                  </a:ext>
                </a:extLst>
              </a:tr>
              <a:tr h="405745">
                <a:tc>
                  <a:txBody>
                    <a:bodyPr/>
                    <a:lstStyle/>
                    <a:p>
                      <a:r>
                        <a:rPr lang="en-GB" sz="1200" b="1" dirty="0">
                          <a:solidFill>
                            <a:schemeClr val="tx2"/>
                          </a:solidFill>
                          <a:latin typeface="+mn-lt"/>
                        </a:rPr>
                        <a:t>March</a:t>
                      </a: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2986107211"/>
                  </a:ext>
                </a:extLst>
              </a:tr>
              <a:tr h="405745">
                <a:tc>
                  <a:txBody>
                    <a:bodyPr/>
                    <a:lstStyle/>
                    <a:p>
                      <a:r>
                        <a:rPr lang="en-GB" sz="1200" b="1" dirty="0">
                          <a:solidFill>
                            <a:schemeClr val="tx2"/>
                          </a:solidFill>
                          <a:latin typeface="+mn-lt"/>
                        </a:rPr>
                        <a:t>April</a:t>
                      </a: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1659637942"/>
                  </a:ext>
                </a:extLst>
              </a:tr>
              <a:tr h="405745">
                <a:tc>
                  <a:txBody>
                    <a:bodyPr/>
                    <a:lstStyle/>
                    <a:p>
                      <a:r>
                        <a:rPr lang="en-GB" sz="1200" b="1" dirty="0">
                          <a:solidFill>
                            <a:schemeClr val="tx2"/>
                          </a:solidFill>
                          <a:latin typeface="+mn-lt"/>
                        </a:rPr>
                        <a:t>May</a:t>
                      </a: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356207555"/>
                  </a:ext>
                </a:extLst>
              </a:tr>
            </a:tbl>
          </a:graphicData>
        </a:graphic>
      </p:graphicFrame>
    </p:spTree>
    <p:extLst>
      <p:ext uri="{BB962C8B-B14F-4D97-AF65-F5344CB8AC3E}">
        <p14:creationId xmlns:p14="http://schemas.microsoft.com/office/powerpoint/2010/main" val="41268472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DB457E-14D4-468F-BC0B-7B4F093B9569}"/>
              </a:ext>
            </a:extLst>
          </p:cNvPr>
          <p:cNvSpPr>
            <a:spLocks noGrp="1"/>
          </p:cNvSpPr>
          <p:nvPr>
            <p:ph sz="half" idx="1"/>
          </p:nvPr>
        </p:nvSpPr>
        <p:spPr/>
        <p:txBody>
          <a:bodyPr/>
          <a:lstStyle/>
          <a:p>
            <a:endParaRPr lang="en-GB" dirty="0"/>
          </a:p>
        </p:txBody>
      </p:sp>
      <p:sp>
        <p:nvSpPr>
          <p:cNvPr id="4" name="Content Placeholder 3">
            <a:extLst>
              <a:ext uri="{FF2B5EF4-FFF2-40B4-BE49-F238E27FC236}">
                <a16:creationId xmlns:a16="http://schemas.microsoft.com/office/drawing/2014/main" id="{3251D8B3-0BF9-424F-94E7-CC0256DAC152}"/>
              </a:ext>
            </a:extLst>
          </p:cNvPr>
          <p:cNvSpPr>
            <a:spLocks noGrp="1"/>
          </p:cNvSpPr>
          <p:nvPr>
            <p:ph sz="half" idx="2"/>
          </p:nvPr>
        </p:nvSpPr>
        <p:spPr/>
        <p:txBody>
          <a:bodyPr/>
          <a:lstStyle/>
          <a:p>
            <a:endParaRPr lang="en-GB"/>
          </a:p>
        </p:txBody>
      </p:sp>
    </p:spTree>
    <p:extLst>
      <p:ext uri="{BB962C8B-B14F-4D97-AF65-F5344CB8AC3E}">
        <p14:creationId xmlns:p14="http://schemas.microsoft.com/office/powerpoint/2010/main" val="28840456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861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0761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9678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68FE7999-4C02-490F-BB9B-020FF4E77492}"/>
              </a:ext>
            </a:extLst>
          </p:cNvPr>
          <p:cNvGrpSpPr/>
          <p:nvPr/>
        </p:nvGrpSpPr>
        <p:grpSpPr>
          <a:xfrm>
            <a:off x="660399" y="1888607"/>
            <a:ext cx="1016000" cy="1493460"/>
            <a:chOff x="457199" y="2182247"/>
            <a:chExt cx="1016000" cy="1493460"/>
          </a:xfrm>
        </p:grpSpPr>
        <p:sp>
          <p:nvSpPr>
            <p:cNvPr id="48" name="Rectangle 47">
              <a:extLst>
                <a:ext uri="{FF2B5EF4-FFF2-40B4-BE49-F238E27FC236}">
                  <a16:creationId xmlns:a16="http://schemas.microsoft.com/office/drawing/2014/main" id="{2421E521-8586-48C9-B2D0-F78B7CBE580F}"/>
                </a:ext>
              </a:extLst>
            </p:cNvPr>
            <p:cNvSpPr/>
            <p:nvPr/>
          </p:nvSpPr>
          <p:spPr>
            <a:xfrm>
              <a:off x="457199" y="2182247"/>
              <a:ext cx="1016000" cy="1493460"/>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r>
                <a:rPr lang="en-GB" dirty="0"/>
                <a:t>Club House</a:t>
              </a:r>
            </a:p>
          </p:txBody>
        </p:sp>
        <p:pic>
          <p:nvPicPr>
            <p:cNvPr id="49" name="Picture 48" descr="A picture containing ax, silhouette&#10;&#10;Description automatically generated">
              <a:extLst>
                <a:ext uri="{FF2B5EF4-FFF2-40B4-BE49-F238E27FC236}">
                  <a16:creationId xmlns:a16="http://schemas.microsoft.com/office/drawing/2014/main" id="{B5CCDCF9-3C15-43AE-B887-6B6CF097E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701" y="2406937"/>
              <a:ext cx="433147" cy="582812"/>
            </a:xfrm>
            <a:prstGeom prst="rect">
              <a:avLst/>
            </a:prstGeom>
          </p:spPr>
        </p:pic>
      </p:grpSp>
      <p:grpSp>
        <p:nvGrpSpPr>
          <p:cNvPr id="50" name="Group 49">
            <a:extLst>
              <a:ext uri="{FF2B5EF4-FFF2-40B4-BE49-F238E27FC236}">
                <a16:creationId xmlns:a16="http://schemas.microsoft.com/office/drawing/2014/main" id="{C253735F-D51C-4DCB-A7B1-035334CBE03B}"/>
              </a:ext>
            </a:extLst>
          </p:cNvPr>
          <p:cNvGrpSpPr/>
          <p:nvPr/>
        </p:nvGrpSpPr>
        <p:grpSpPr>
          <a:xfrm>
            <a:off x="660399" y="4158052"/>
            <a:ext cx="1016000" cy="1503006"/>
            <a:chOff x="457199" y="4450899"/>
            <a:chExt cx="1016000" cy="1503006"/>
          </a:xfrm>
        </p:grpSpPr>
        <p:sp>
          <p:nvSpPr>
            <p:cNvPr id="51" name="Rectangle 50">
              <a:extLst>
                <a:ext uri="{FF2B5EF4-FFF2-40B4-BE49-F238E27FC236}">
                  <a16:creationId xmlns:a16="http://schemas.microsoft.com/office/drawing/2014/main" id="{C8A02448-442B-443D-9DDB-FE492A3C2ADD}"/>
                </a:ext>
              </a:extLst>
            </p:cNvPr>
            <p:cNvSpPr/>
            <p:nvPr/>
          </p:nvSpPr>
          <p:spPr>
            <a:xfrm>
              <a:off x="457199" y="4450899"/>
              <a:ext cx="1016000" cy="1503006"/>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r>
                <a:rPr lang="en-GB" dirty="0"/>
                <a:t>Car</a:t>
              </a:r>
              <a:br>
                <a:rPr lang="en-GB" dirty="0"/>
              </a:br>
              <a:r>
                <a:rPr lang="en-GB" dirty="0"/>
                <a:t>Park</a:t>
              </a:r>
            </a:p>
          </p:txBody>
        </p:sp>
        <p:pic>
          <p:nvPicPr>
            <p:cNvPr id="52" name="Picture 51" descr="Icon&#10;&#10;Description automatically generated">
              <a:extLst>
                <a:ext uri="{FF2B5EF4-FFF2-40B4-BE49-F238E27FC236}">
                  <a16:creationId xmlns:a16="http://schemas.microsoft.com/office/drawing/2014/main" id="{511FEE27-5214-4236-BF2E-590E52115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84" y="4669302"/>
              <a:ext cx="724369" cy="526074"/>
            </a:xfrm>
            <a:prstGeom prst="rect">
              <a:avLst/>
            </a:prstGeom>
          </p:spPr>
        </p:pic>
      </p:grpSp>
      <p:grpSp>
        <p:nvGrpSpPr>
          <p:cNvPr id="6" name="Group 5">
            <a:extLst>
              <a:ext uri="{FF2B5EF4-FFF2-40B4-BE49-F238E27FC236}">
                <a16:creationId xmlns:a16="http://schemas.microsoft.com/office/drawing/2014/main" id="{CFBCE02A-7554-43EC-83B6-5D06B7C63ED2}"/>
              </a:ext>
            </a:extLst>
          </p:cNvPr>
          <p:cNvGrpSpPr/>
          <p:nvPr/>
        </p:nvGrpSpPr>
        <p:grpSpPr>
          <a:xfrm>
            <a:off x="2112167" y="1827807"/>
            <a:ext cx="1850233" cy="1554260"/>
            <a:chOff x="1908967" y="1924342"/>
            <a:chExt cx="1850233" cy="1554260"/>
          </a:xfrm>
        </p:grpSpPr>
        <p:sp>
          <p:nvSpPr>
            <p:cNvPr id="44" name="TextBox 43">
              <a:extLst>
                <a:ext uri="{FF2B5EF4-FFF2-40B4-BE49-F238E27FC236}">
                  <a16:creationId xmlns:a16="http://schemas.microsoft.com/office/drawing/2014/main" id="{EE41B290-7553-4004-B089-4FBE22776B25}"/>
                </a:ext>
              </a:extLst>
            </p:cNvPr>
            <p:cNvSpPr txBox="1"/>
            <p:nvPr/>
          </p:nvSpPr>
          <p:spPr>
            <a:xfrm>
              <a:off x="2475885" y="1924342"/>
              <a:ext cx="717934" cy="276999"/>
            </a:xfrm>
            <a:prstGeom prst="rect">
              <a:avLst/>
            </a:prstGeom>
            <a:noFill/>
          </p:spPr>
          <p:txBody>
            <a:bodyPr wrap="square" rtlCol="0" anchor="ctr">
              <a:spAutoFit/>
            </a:bodyPr>
            <a:lstStyle/>
            <a:p>
              <a:pPr algn="ctr"/>
              <a:r>
                <a:rPr lang="en-GB" sz="1200" b="1" dirty="0"/>
                <a:t>5x5</a:t>
              </a:r>
            </a:p>
          </p:txBody>
        </p:sp>
        <p:grpSp>
          <p:nvGrpSpPr>
            <p:cNvPr id="5" name="Group 4">
              <a:extLst>
                <a:ext uri="{FF2B5EF4-FFF2-40B4-BE49-F238E27FC236}">
                  <a16:creationId xmlns:a16="http://schemas.microsoft.com/office/drawing/2014/main" id="{8FA47148-E7F7-47F0-9679-C25E638AC5FD}"/>
                </a:ext>
              </a:extLst>
            </p:cNvPr>
            <p:cNvGrpSpPr/>
            <p:nvPr/>
          </p:nvGrpSpPr>
          <p:grpSpPr>
            <a:xfrm>
              <a:off x="1908967" y="2181050"/>
              <a:ext cx="1850233" cy="1297552"/>
              <a:chOff x="1908967" y="2181050"/>
              <a:chExt cx="1850233" cy="1297552"/>
            </a:xfrm>
          </p:grpSpPr>
          <p:sp>
            <p:nvSpPr>
              <p:cNvPr id="45" name="Rectangle 44">
                <a:extLst>
                  <a:ext uri="{FF2B5EF4-FFF2-40B4-BE49-F238E27FC236}">
                    <a16:creationId xmlns:a16="http://schemas.microsoft.com/office/drawing/2014/main" id="{465D3501-406D-4BDC-AD81-A75202C4E36F}"/>
                  </a:ext>
                </a:extLst>
              </p:cNvPr>
              <p:cNvSpPr/>
              <p:nvPr/>
            </p:nvSpPr>
            <p:spPr>
              <a:xfrm>
                <a:off x="1908967" y="2181050"/>
                <a:ext cx="1850233" cy="1297552"/>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pic>
            <p:nvPicPr>
              <p:cNvPr id="4" name="Picture 3" descr="Diagram&#10;&#10;Description automatically generated">
                <a:extLst>
                  <a:ext uri="{FF2B5EF4-FFF2-40B4-BE49-F238E27FC236}">
                    <a16:creationId xmlns:a16="http://schemas.microsoft.com/office/drawing/2014/main" id="{D16A94A9-3BDC-4D7D-B869-91D3E49DA9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197760" y="1930099"/>
                <a:ext cx="1272648" cy="1799456"/>
              </a:xfrm>
              <a:prstGeom prst="rect">
                <a:avLst/>
              </a:prstGeom>
            </p:spPr>
          </p:pic>
        </p:grpSp>
      </p:grpSp>
      <p:grpSp>
        <p:nvGrpSpPr>
          <p:cNvPr id="53" name="Group 52">
            <a:extLst>
              <a:ext uri="{FF2B5EF4-FFF2-40B4-BE49-F238E27FC236}">
                <a16:creationId xmlns:a16="http://schemas.microsoft.com/office/drawing/2014/main" id="{45427AC2-F9B6-4DF3-A8FF-4B8C927FE041}"/>
              </a:ext>
            </a:extLst>
          </p:cNvPr>
          <p:cNvGrpSpPr/>
          <p:nvPr/>
        </p:nvGrpSpPr>
        <p:grpSpPr>
          <a:xfrm>
            <a:off x="2112167" y="4106798"/>
            <a:ext cx="1850233" cy="1554260"/>
            <a:chOff x="1908967" y="1924342"/>
            <a:chExt cx="1850233" cy="1554260"/>
          </a:xfrm>
        </p:grpSpPr>
        <p:sp>
          <p:nvSpPr>
            <p:cNvPr id="54" name="TextBox 53">
              <a:extLst>
                <a:ext uri="{FF2B5EF4-FFF2-40B4-BE49-F238E27FC236}">
                  <a16:creationId xmlns:a16="http://schemas.microsoft.com/office/drawing/2014/main" id="{9088847D-F084-4D41-B183-5D11DEAE7EE4}"/>
                </a:ext>
              </a:extLst>
            </p:cNvPr>
            <p:cNvSpPr txBox="1"/>
            <p:nvPr/>
          </p:nvSpPr>
          <p:spPr>
            <a:xfrm>
              <a:off x="2475885" y="1924342"/>
              <a:ext cx="717934" cy="276999"/>
            </a:xfrm>
            <a:prstGeom prst="rect">
              <a:avLst/>
            </a:prstGeom>
            <a:noFill/>
          </p:spPr>
          <p:txBody>
            <a:bodyPr wrap="square" rtlCol="0" anchor="ctr">
              <a:spAutoFit/>
            </a:bodyPr>
            <a:lstStyle/>
            <a:p>
              <a:pPr algn="ctr"/>
              <a:r>
                <a:rPr lang="en-GB" sz="1200" b="1" dirty="0"/>
                <a:t>5x5</a:t>
              </a:r>
            </a:p>
          </p:txBody>
        </p:sp>
        <p:grpSp>
          <p:nvGrpSpPr>
            <p:cNvPr id="55" name="Group 54">
              <a:extLst>
                <a:ext uri="{FF2B5EF4-FFF2-40B4-BE49-F238E27FC236}">
                  <a16:creationId xmlns:a16="http://schemas.microsoft.com/office/drawing/2014/main" id="{EE0BE58D-F4FD-4847-963C-30A6F9372DA3}"/>
                </a:ext>
              </a:extLst>
            </p:cNvPr>
            <p:cNvGrpSpPr/>
            <p:nvPr/>
          </p:nvGrpSpPr>
          <p:grpSpPr>
            <a:xfrm>
              <a:off x="1908967" y="2181050"/>
              <a:ext cx="1850233" cy="1297552"/>
              <a:chOff x="1908967" y="2181050"/>
              <a:chExt cx="1850233" cy="1297552"/>
            </a:xfrm>
          </p:grpSpPr>
          <p:sp>
            <p:nvSpPr>
              <p:cNvPr id="56" name="Rectangle 55">
                <a:extLst>
                  <a:ext uri="{FF2B5EF4-FFF2-40B4-BE49-F238E27FC236}">
                    <a16:creationId xmlns:a16="http://schemas.microsoft.com/office/drawing/2014/main" id="{DE4D961A-1D0D-4378-943F-4CE4686E753D}"/>
                  </a:ext>
                </a:extLst>
              </p:cNvPr>
              <p:cNvSpPr/>
              <p:nvPr/>
            </p:nvSpPr>
            <p:spPr>
              <a:xfrm>
                <a:off x="1908967" y="2181050"/>
                <a:ext cx="1850233" cy="1297552"/>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pic>
            <p:nvPicPr>
              <p:cNvPr id="57" name="Picture 56" descr="Diagram&#10;&#10;Description automatically generated">
                <a:extLst>
                  <a:ext uri="{FF2B5EF4-FFF2-40B4-BE49-F238E27FC236}">
                    <a16:creationId xmlns:a16="http://schemas.microsoft.com/office/drawing/2014/main" id="{881F0A96-67D7-4FC7-87E6-1796BEC291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197760" y="1930099"/>
                <a:ext cx="1272648" cy="1799456"/>
              </a:xfrm>
              <a:prstGeom prst="rect">
                <a:avLst/>
              </a:prstGeom>
            </p:spPr>
          </p:pic>
        </p:grpSp>
      </p:grpSp>
      <p:grpSp>
        <p:nvGrpSpPr>
          <p:cNvPr id="9" name="Group 8">
            <a:extLst>
              <a:ext uri="{FF2B5EF4-FFF2-40B4-BE49-F238E27FC236}">
                <a16:creationId xmlns:a16="http://schemas.microsoft.com/office/drawing/2014/main" id="{6F19EAB7-C532-466F-B19B-28E0170CF45F}"/>
              </a:ext>
            </a:extLst>
          </p:cNvPr>
          <p:cNvGrpSpPr/>
          <p:nvPr/>
        </p:nvGrpSpPr>
        <p:grpSpPr>
          <a:xfrm>
            <a:off x="4476417" y="1687589"/>
            <a:ext cx="2009123" cy="1679063"/>
            <a:chOff x="4273217" y="1924376"/>
            <a:chExt cx="2009123" cy="1679063"/>
          </a:xfrm>
        </p:grpSpPr>
        <p:sp>
          <p:nvSpPr>
            <p:cNvPr id="30" name="Rectangle 29">
              <a:extLst>
                <a:ext uri="{FF2B5EF4-FFF2-40B4-BE49-F238E27FC236}">
                  <a16:creationId xmlns:a16="http://schemas.microsoft.com/office/drawing/2014/main" id="{B4F948A9-CDF9-4F05-B723-59F308A5D154}"/>
                </a:ext>
              </a:extLst>
            </p:cNvPr>
            <p:cNvSpPr/>
            <p:nvPr/>
          </p:nvSpPr>
          <p:spPr>
            <a:xfrm>
              <a:off x="4275034" y="2182281"/>
              <a:ext cx="2007306" cy="1421158"/>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29" name="TextBox 28">
              <a:extLst>
                <a:ext uri="{FF2B5EF4-FFF2-40B4-BE49-F238E27FC236}">
                  <a16:creationId xmlns:a16="http://schemas.microsoft.com/office/drawing/2014/main" id="{CF093DFC-6DFA-48F0-BC36-D06FBB859AA8}"/>
                </a:ext>
              </a:extLst>
            </p:cNvPr>
            <p:cNvSpPr txBox="1"/>
            <p:nvPr/>
          </p:nvSpPr>
          <p:spPr>
            <a:xfrm>
              <a:off x="4917645" y="1924376"/>
              <a:ext cx="717934" cy="276999"/>
            </a:xfrm>
            <a:prstGeom prst="rect">
              <a:avLst/>
            </a:prstGeom>
            <a:noFill/>
          </p:spPr>
          <p:txBody>
            <a:bodyPr wrap="square" rtlCol="0" anchor="ctr">
              <a:spAutoFit/>
            </a:bodyPr>
            <a:lstStyle/>
            <a:p>
              <a:pPr algn="ctr"/>
              <a:r>
                <a:rPr lang="en-GB" sz="1200" b="1" dirty="0"/>
                <a:t>7v7</a:t>
              </a:r>
            </a:p>
          </p:txBody>
        </p:sp>
        <p:pic>
          <p:nvPicPr>
            <p:cNvPr id="8" name="Picture 7" descr="Diagram&#10;&#10;Description automatically generated">
              <a:extLst>
                <a:ext uri="{FF2B5EF4-FFF2-40B4-BE49-F238E27FC236}">
                  <a16:creationId xmlns:a16="http://schemas.microsoft.com/office/drawing/2014/main" id="{74C6DA60-B763-4856-9391-63469C6A4F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566971" y="1887297"/>
              <a:ext cx="1419284" cy="2006791"/>
            </a:xfrm>
            <a:prstGeom prst="rect">
              <a:avLst/>
            </a:prstGeom>
          </p:spPr>
        </p:pic>
      </p:grpSp>
      <p:grpSp>
        <p:nvGrpSpPr>
          <p:cNvPr id="12" name="Group 11">
            <a:extLst>
              <a:ext uri="{FF2B5EF4-FFF2-40B4-BE49-F238E27FC236}">
                <a16:creationId xmlns:a16="http://schemas.microsoft.com/office/drawing/2014/main" id="{20F6A3BB-D5EA-4925-9B23-E7B22B9FA0E0}"/>
              </a:ext>
            </a:extLst>
          </p:cNvPr>
          <p:cNvGrpSpPr/>
          <p:nvPr/>
        </p:nvGrpSpPr>
        <p:grpSpPr>
          <a:xfrm>
            <a:off x="6878939" y="1418769"/>
            <a:ext cx="2357184" cy="1944779"/>
            <a:chOff x="6675739" y="1666470"/>
            <a:chExt cx="2357184" cy="1944779"/>
          </a:xfrm>
        </p:grpSpPr>
        <p:sp>
          <p:nvSpPr>
            <p:cNvPr id="20" name="Rectangle 19">
              <a:extLst>
                <a:ext uri="{FF2B5EF4-FFF2-40B4-BE49-F238E27FC236}">
                  <a16:creationId xmlns:a16="http://schemas.microsoft.com/office/drawing/2014/main" id="{DF9DEF94-A182-418D-BE94-D532E43E4768}"/>
                </a:ext>
              </a:extLst>
            </p:cNvPr>
            <p:cNvSpPr/>
            <p:nvPr/>
          </p:nvSpPr>
          <p:spPr>
            <a:xfrm>
              <a:off x="6678070" y="1943469"/>
              <a:ext cx="2354853" cy="165686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00560516-2633-42E4-B2CD-C73292B4744E}"/>
                </a:ext>
              </a:extLst>
            </p:cNvPr>
            <p:cNvSpPr txBox="1"/>
            <p:nvPr/>
          </p:nvSpPr>
          <p:spPr>
            <a:xfrm>
              <a:off x="7406300" y="1666470"/>
              <a:ext cx="890802" cy="276999"/>
            </a:xfrm>
            <a:prstGeom prst="rect">
              <a:avLst/>
            </a:prstGeom>
            <a:noFill/>
          </p:spPr>
          <p:txBody>
            <a:bodyPr wrap="square" rtlCol="0" anchor="ctr">
              <a:spAutoFit/>
            </a:bodyPr>
            <a:lstStyle/>
            <a:p>
              <a:pPr algn="ctr"/>
              <a:r>
                <a:rPr lang="en-GB" sz="1200" b="1" dirty="0"/>
                <a:t>11v11</a:t>
              </a:r>
            </a:p>
          </p:txBody>
        </p:sp>
        <p:pic>
          <p:nvPicPr>
            <p:cNvPr id="11" name="Picture 10" descr="Diagram&#10;&#10;Description automatically generated">
              <a:extLst>
                <a:ext uri="{FF2B5EF4-FFF2-40B4-BE49-F238E27FC236}">
                  <a16:creationId xmlns:a16="http://schemas.microsoft.com/office/drawing/2014/main" id="{F505F323-7F4E-45D8-8393-7DE4870A03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7020783" y="1599109"/>
              <a:ext cx="1667096" cy="2357184"/>
            </a:xfrm>
            <a:prstGeom prst="rect">
              <a:avLst/>
            </a:prstGeom>
          </p:spPr>
        </p:pic>
      </p:grpSp>
      <p:grpSp>
        <p:nvGrpSpPr>
          <p:cNvPr id="58" name="Group 57">
            <a:extLst>
              <a:ext uri="{FF2B5EF4-FFF2-40B4-BE49-F238E27FC236}">
                <a16:creationId xmlns:a16="http://schemas.microsoft.com/office/drawing/2014/main" id="{41417CCE-17BD-4CD0-BEE1-EF58920C9F4F}"/>
              </a:ext>
            </a:extLst>
          </p:cNvPr>
          <p:cNvGrpSpPr/>
          <p:nvPr/>
        </p:nvGrpSpPr>
        <p:grpSpPr>
          <a:xfrm>
            <a:off x="4476417" y="3969544"/>
            <a:ext cx="2009123" cy="1679063"/>
            <a:chOff x="4273217" y="1924376"/>
            <a:chExt cx="2009123" cy="1679063"/>
          </a:xfrm>
        </p:grpSpPr>
        <p:sp>
          <p:nvSpPr>
            <p:cNvPr id="59" name="Rectangle 58">
              <a:extLst>
                <a:ext uri="{FF2B5EF4-FFF2-40B4-BE49-F238E27FC236}">
                  <a16:creationId xmlns:a16="http://schemas.microsoft.com/office/drawing/2014/main" id="{91E60597-E037-4135-9763-1D427CD9BF9F}"/>
                </a:ext>
              </a:extLst>
            </p:cNvPr>
            <p:cNvSpPr/>
            <p:nvPr/>
          </p:nvSpPr>
          <p:spPr>
            <a:xfrm>
              <a:off x="4275034" y="2182281"/>
              <a:ext cx="2007306" cy="1421158"/>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60" name="TextBox 59">
              <a:extLst>
                <a:ext uri="{FF2B5EF4-FFF2-40B4-BE49-F238E27FC236}">
                  <a16:creationId xmlns:a16="http://schemas.microsoft.com/office/drawing/2014/main" id="{6A5E44B2-DD8E-4115-8B3D-29F78783D3CC}"/>
                </a:ext>
              </a:extLst>
            </p:cNvPr>
            <p:cNvSpPr txBox="1"/>
            <p:nvPr/>
          </p:nvSpPr>
          <p:spPr>
            <a:xfrm>
              <a:off x="4917645" y="1924376"/>
              <a:ext cx="717934" cy="276999"/>
            </a:xfrm>
            <a:prstGeom prst="rect">
              <a:avLst/>
            </a:prstGeom>
            <a:noFill/>
          </p:spPr>
          <p:txBody>
            <a:bodyPr wrap="square" rtlCol="0" anchor="ctr">
              <a:spAutoFit/>
            </a:bodyPr>
            <a:lstStyle/>
            <a:p>
              <a:pPr algn="ctr"/>
              <a:r>
                <a:rPr lang="en-GB" sz="1200" b="1" dirty="0"/>
                <a:t>7v7</a:t>
              </a:r>
            </a:p>
          </p:txBody>
        </p:sp>
        <p:pic>
          <p:nvPicPr>
            <p:cNvPr id="61" name="Picture 60" descr="Diagram&#10;&#10;Description automatically generated">
              <a:extLst>
                <a:ext uri="{FF2B5EF4-FFF2-40B4-BE49-F238E27FC236}">
                  <a16:creationId xmlns:a16="http://schemas.microsoft.com/office/drawing/2014/main" id="{4CE5C97E-BFC5-4EC7-86DD-00817ACAB0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566971" y="1887297"/>
              <a:ext cx="1419284" cy="2006791"/>
            </a:xfrm>
            <a:prstGeom prst="rect">
              <a:avLst/>
            </a:prstGeom>
          </p:spPr>
        </p:pic>
      </p:grpSp>
      <p:grpSp>
        <p:nvGrpSpPr>
          <p:cNvPr id="62" name="Group 61">
            <a:extLst>
              <a:ext uri="{FF2B5EF4-FFF2-40B4-BE49-F238E27FC236}">
                <a16:creationId xmlns:a16="http://schemas.microsoft.com/office/drawing/2014/main" id="{EA88F4FD-9E4C-4CBF-AF1B-A82D2C37FD0C}"/>
              </a:ext>
            </a:extLst>
          </p:cNvPr>
          <p:cNvGrpSpPr/>
          <p:nvPr/>
        </p:nvGrpSpPr>
        <p:grpSpPr>
          <a:xfrm>
            <a:off x="6878939" y="3711638"/>
            <a:ext cx="2357184" cy="1944779"/>
            <a:chOff x="6675739" y="1666470"/>
            <a:chExt cx="2357184" cy="1944779"/>
          </a:xfrm>
        </p:grpSpPr>
        <p:sp>
          <p:nvSpPr>
            <p:cNvPr id="63" name="Rectangle 62">
              <a:extLst>
                <a:ext uri="{FF2B5EF4-FFF2-40B4-BE49-F238E27FC236}">
                  <a16:creationId xmlns:a16="http://schemas.microsoft.com/office/drawing/2014/main" id="{64E3A77F-1CDD-4C52-8BF1-367311162D55}"/>
                </a:ext>
              </a:extLst>
            </p:cNvPr>
            <p:cNvSpPr/>
            <p:nvPr/>
          </p:nvSpPr>
          <p:spPr>
            <a:xfrm>
              <a:off x="6678070" y="1943469"/>
              <a:ext cx="2354853" cy="165686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2E95C477-1F0A-4973-836F-3BC5083CF61B}"/>
                </a:ext>
              </a:extLst>
            </p:cNvPr>
            <p:cNvSpPr txBox="1"/>
            <p:nvPr/>
          </p:nvSpPr>
          <p:spPr>
            <a:xfrm>
              <a:off x="7406300" y="1666470"/>
              <a:ext cx="890802" cy="276999"/>
            </a:xfrm>
            <a:prstGeom prst="rect">
              <a:avLst/>
            </a:prstGeom>
            <a:noFill/>
          </p:spPr>
          <p:txBody>
            <a:bodyPr wrap="square" rtlCol="0" anchor="ctr">
              <a:spAutoFit/>
            </a:bodyPr>
            <a:lstStyle/>
            <a:p>
              <a:pPr algn="ctr"/>
              <a:r>
                <a:rPr lang="en-GB" sz="1200" b="1" dirty="0"/>
                <a:t>11v11</a:t>
              </a:r>
            </a:p>
          </p:txBody>
        </p:sp>
        <p:pic>
          <p:nvPicPr>
            <p:cNvPr id="65" name="Picture 64" descr="Diagram&#10;&#10;Description automatically generated">
              <a:extLst>
                <a:ext uri="{FF2B5EF4-FFF2-40B4-BE49-F238E27FC236}">
                  <a16:creationId xmlns:a16="http://schemas.microsoft.com/office/drawing/2014/main" id="{DE98BB83-A2E8-4C81-8F12-D96293B4ED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7020783" y="1599109"/>
              <a:ext cx="1667096" cy="2357184"/>
            </a:xfrm>
            <a:prstGeom prst="rect">
              <a:avLst/>
            </a:prstGeom>
          </p:spPr>
        </p:pic>
      </p:grpSp>
    </p:spTree>
    <p:extLst>
      <p:ext uri="{BB962C8B-B14F-4D97-AF65-F5344CB8AC3E}">
        <p14:creationId xmlns:p14="http://schemas.microsoft.com/office/powerpoint/2010/main" val="19200487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30721DE-1C34-4B67-B114-9A80284C6422}"/>
              </a:ext>
            </a:extLst>
          </p:cNvPr>
          <p:cNvGraphicFramePr>
            <a:graphicFrameLocks/>
          </p:cNvGraphicFramePr>
          <p:nvPr>
            <p:extLst>
              <p:ext uri="{D42A27DB-BD31-4B8C-83A1-F6EECF244321}">
                <p14:modId xmlns:p14="http://schemas.microsoft.com/office/powerpoint/2010/main" val="174889185"/>
              </p:ext>
            </p:extLst>
          </p:nvPr>
        </p:nvGraphicFramePr>
        <p:xfrm>
          <a:off x="350679" y="1097770"/>
          <a:ext cx="4739136" cy="1299936"/>
        </p:xfrm>
        <a:graphic>
          <a:graphicData uri="http://schemas.openxmlformats.org/drawingml/2006/table">
            <a:tbl>
              <a:tblPr firstRow="1" bandRow="1">
                <a:tableStyleId>{BDBED569-4797-4DF1-A0F4-6AAB3CD982D8}</a:tableStyleId>
              </a:tblPr>
              <a:tblGrid>
                <a:gridCol w="799009">
                  <a:extLst>
                    <a:ext uri="{9D8B030D-6E8A-4147-A177-3AD203B41FA5}">
                      <a16:colId xmlns:a16="http://schemas.microsoft.com/office/drawing/2014/main" val="613843245"/>
                    </a:ext>
                  </a:extLst>
                </a:gridCol>
                <a:gridCol w="2086584">
                  <a:extLst>
                    <a:ext uri="{9D8B030D-6E8A-4147-A177-3AD203B41FA5}">
                      <a16:colId xmlns:a16="http://schemas.microsoft.com/office/drawing/2014/main" val="4125670610"/>
                    </a:ext>
                  </a:extLst>
                </a:gridCol>
                <a:gridCol w="651158">
                  <a:extLst>
                    <a:ext uri="{9D8B030D-6E8A-4147-A177-3AD203B41FA5}">
                      <a16:colId xmlns:a16="http://schemas.microsoft.com/office/drawing/2014/main" val="1843831257"/>
                    </a:ext>
                  </a:extLst>
                </a:gridCol>
                <a:gridCol w="1202385">
                  <a:extLst>
                    <a:ext uri="{9D8B030D-6E8A-4147-A177-3AD203B41FA5}">
                      <a16:colId xmlns:a16="http://schemas.microsoft.com/office/drawing/2014/main" val="1179260706"/>
                    </a:ext>
                  </a:extLst>
                </a:gridCol>
              </a:tblGrid>
              <a:tr h="289690">
                <a:tc gridSpan="4">
                  <a:txBody>
                    <a:bodyPr/>
                    <a:lstStyle/>
                    <a:p>
                      <a:pPr algn="l"/>
                      <a:r>
                        <a:rPr lang="en-GB" sz="900" b="1" dirty="0">
                          <a:solidFill>
                            <a:schemeClr val="bg1"/>
                          </a:solidFill>
                        </a:rPr>
                        <a:t>Club contact details</a:t>
                      </a:r>
                    </a:p>
                  </a:txBody>
                  <a:tcPr marL="61129" marR="61129" marT="30564" marB="30564" anchor="ctr">
                    <a:solidFill>
                      <a:schemeClr val="tx1"/>
                    </a:solidFill>
                  </a:tcPr>
                </a:tc>
                <a:tc hMerge="1">
                  <a:txBody>
                    <a:bodyPr/>
                    <a:lstStyle/>
                    <a:p>
                      <a:pPr algn="l"/>
                      <a:endParaRPr lang="en-GB" sz="1400" dirty="0">
                        <a:solidFill>
                          <a:schemeClr val="tx2"/>
                        </a:solidFill>
                      </a:endParaRPr>
                    </a:p>
                  </a:txBody>
                  <a:tcPr marL="112209" marR="112209" marT="56103" marB="56103" anchor="ctr">
                    <a:solidFill>
                      <a:schemeClr val="bg1">
                        <a:alpha val="7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79840383"/>
                  </a:ext>
                </a:extLst>
              </a:tr>
              <a:tr h="360278">
                <a:tc>
                  <a:txBody>
                    <a:bodyPr/>
                    <a:lstStyle/>
                    <a:p>
                      <a:pPr algn="l"/>
                      <a:r>
                        <a:rPr lang="en-GB" sz="900" b="1" dirty="0">
                          <a:solidFill>
                            <a:schemeClr val="tx2"/>
                          </a:solidFill>
                        </a:rPr>
                        <a:t>Club Name</a:t>
                      </a:r>
                    </a:p>
                  </a:txBody>
                  <a:tcPr marL="75013" marR="75013" marT="37505" marB="37505" anchor="ctr">
                    <a:solidFill>
                      <a:schemeClr val="bg2">
                        <a:lumMod val="20000"/>
                        <a:lumOff val="80000"/>
                        <a:alpha val="70000"/>
                      </a:schemeClr>
                    </a:solidFill>
                  </a:tcPr>
                </a:tc>
                <a:tc gridSpan="3">
                  <a:txBody>
                    <a:bodyPr/>
                    <a:lstStyle/>
                    <a:p>
                      <a:pPr algn="l"/>
                      <a:endParaRPr lang="en-GB" sz="1200" dirty="0">
                        <a:solidFill>
                          <a:schemeClr val="tx2"/>
                        </a:solidFill>
                      </a:endParaRPr>
                    </a:p>
                  </a:txBody>
                  <a:tcPr marL="61129" marR="61129" marT="30564" marB="30564" anchor="ctr">
                    <a:solidFill>
                      <a:schemeClr val="bg1">
                        <a:alpha val="7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9238776"/>
                  </a:ext>
                </a:extLst>
              </a:tr>
              <a:tr h="360278">
                <a:tc>
                  <a:txBody>
                    <a:bodyPr/>
                    <a:lstStyle/>
                    <a:p>
                      <a:pPr algn="l"/>
                      <a:r>
                        <a:rPr lang="en-GB" sz="900" b="1" dirty="0">
                          <a:solidFill>
                            <a:schemeClr val="tx2"/>
                          </a:solidFill>
                        </a:rPr>
                        <a:t>Club Address</a:t>
                      </a:r>
                    </a:p>
                  </a:txBody>
                  <a:tcPr marL="75013" marR="75013" marT="37505" marB="37505" anchor="ctr">
                    <a:solidFill>
                      <a:schemeClr val="bg2">
                        <a:lumMod val="20000"/>
                        <a:lumOff val="80000"/>
                        <a:alpha val="70000"/>
                      </a:schemeClr>
                    </a:solidFill>
                  </a:tcPr>
                </a:tc>
                <a:tc>
                  <a:txBody>
                    <a:bodyPr/>
                    <a:lstStyle/>
                    <a:p>
                      <a:pPr algn="l"/>
                      <a:endParaRPr lang="en-GB" sz="1200" dirty="0">
                        <a:solidFill>
                          <a:schemeClr val="tx2"/>
                        </a:solidFill>
                      </a:endParaRPr>
                    </a:p>
                  </a:txBody>
                  <a:tcPr marL="75013" marR="75013" marT="37505" marB="37505" anchor="ctr">
                    <a:solidFill>
                      <a:schemeClr val="bg1">
                        <a:alpha val="70000"/>
                      </a:schemeClr>
                    </a:solidFill>
                  </a:tcPr>
                </a:tc>
                <a:tc>
                  <a:txBody>
                    <a:bodyPr/>
                    <a:lstStyle/>
                    <a:p>
                      <a:pPr algn="l"/>
                      <a:r>
                        <a:rPr lang="en-GB" sz="900" b="1" spc="-50" baseline="0" dirty="0">
                          <a:solidFill>
                            <a:schemeClr val="tx2"/>
                          </a:solidFill>
                        </a:rPr>
                        <a:t>Postcode</a:t>
                      </a:r>
                    </a:p>
                  </a:txBody>
                  <a:tcPr marL="75013" marR="75013" marT="37505" marB="37505" anchor="ctr">
                    <a:solidFill>
                      <a:schemeClr val="bg2">
                        <a:lumMod val="20000"/>
                        <a:lumOff val="80000"/>
                        <a:alpha val="70000"/>
                      </a:schemeClr>
                    </a:solidFill>
                  </a:tcPr>
                </a:tc>
                <a:tc>
                  <a:txBody>
                    <a:bodyPr/>
                    <a:lstStyle/>
                    <a:p>
                      <a:pPr algn="l"/>
                      <a:endParaRPr lang="en-GB" sz="1200" dirty="0">
                        <a:solidFill>
                          <a:schemeClr val="tx2"/>
                        </a:solidFill>
                      </a:endParaRPr>
                    </a:p>
                  </a:txBody>
                  <a:tcPr marL="75013" marR="75013" marT="37505" marB="37505" anchor="ctr">
                    <a:solidFill>
                      <a:schemeClr val="bg1">
                        <a:alpha val="70000"/>
                      </a:schemeClr>
                    </a:solidFill>
                  </a:tcPr>
                </a:tc>
                <a:extLst>
                  <a:ext uri="{0D108BD9-81ED-4DB2-BD59-A6C34878D82A}">
                    <a16:rowId xmlns:a16="http://schemas.microsoft.com/office/drawing/2014/main" val="3350090079"/>
                  </a:ext>
                </a:extLst>
              </a:tr>
              <a:tr h="289690">
                <a:tc>
                  <a:txBody>
                    <a:bodyPr/>
                    <a:lstStyle/>
                    <a:p>
                      <a:pPr algn="l"/>
                      <a:r>
                        <a:rPr lang="en-GB" sz="900" b="1" dirty="0">
                          <a:solidFill>
                            <a:schemeClr val="tx2"/>
                          </a:solidFill>
                        </a:rPr>
                        <a:t>Telephone</a:t>
                      </a:r>
                    </a:p>
                  </a:txBody>
                  <a:tcPr marL="75013" marR="75013" marT="37505" marB="37505" anchor="ctr">
                    <a:solidFill>
                      <a:schemeClr val="bg2">
                        <a:lumMod val="20000"/>
                        <a:lumOff val="80000"/>
                        <a:alpha val="70000"/>
                      </a:schemeClr>
                    </a:solidFill>
                  </a:tcPr>
                </a:tc>
                <a:tc gridSpan="3">
                  <a:txBody>
                    <a:bodyPr/>
                    <a:lstStyle/>
                    <a:p>
                      <a:pPr algn="l"/>
                      <a:endParaRPr lang="en-GB" sz="1200" dirty="0">
                        <a:solidFill>
                          <a:schemeClr val="tx2"/>
                        </a:solidFill>
                      </a:endParaRPr>
                    </a:p>
                  </a:txBody>
                  <a:tcPr marL="61129" marR="61129" marT="30564" marB="30564" anchor="ctr">
                    <a:solidFill>
                      <a:schemeClr val="bg1">
                        <a:alpha val="7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287704828"/>
                  </a:ext>
                </a:extLst>
              </a:tr>
            </a:tbl>
          </a:graphicData>
        </a:graphic>
      </p:graphicFrame>
      <p:graphicFrame>
        <p:nvGraphicFramePr>
          <p:cNvPr id="4" name="Table 3">
            <a:extLst>
              <a:ext uri="{FF2B5EF4-FFF2-40B4-BE49-F238E27FC236}">
                <a16:creationId xmlns:a16="http://schemas.microsoft.com/office/drawing/2014/main" id="{86126DC7-9D59-4380-B2A7-3EA72B084BA0}"/>
              </a:ext>
            </a:extLst>
          </p:cNvPr>
          <p:cNvGraphicFramePr>
            <a:graphicFrameLocks/>
          </p:cNvGraphicFramePr>
          <p:nvPr>
            <p:extLst>
              <p:ext uri="{D42A27DB-BD31-4B8C-83A1-F6EECF244321}">
                <p14:modId xmlns:p14="http://schemas.microsoft.com/office/powerpoint/2010/main" val="2532094543"/>
              </p:ext>
            </p:extLst>
          </p:nvPr>
        </p:nvGraphicFramePr>
        <p:xfrm>
          <a:off x="350679" y="2397706"/>
          <a:ext cx="4739135" cy="2368957"/>
        </p:xfrm>
        <a:graphic>
          <a:graphicData uri="http://schemas.openxmlformats.org/drawingml/2006/table">
            <a:tbl>
              <a:tblPr firstRow="1" bandRow="1">
                <a:tableStyleId>{BDBED569-4797-4DF1-A0F4-6AAB3CD982D8}</a:tableStyleId>
              </a:tblPr>
              <a:tblGrid>
                <a:gridCol w="799009">
                  <a:extLst>
                    <a:ext uri="{9D8B030D-6E8A-4147-A177-3AD203B41FA5}">
                      <a16:colId xmlns:a16="http://schemas.microsoft.com/office/drawing/2014/main" val="613843245"/>
                    </a:ext>
                  </a:extLst>
                </a:gridCol>
                <a:gridCol w="2086583">
                  <a:extLst>
                    <a:ext uri="{9D8B030D-6E8A-4147-A177-3AD203B41FA5}">
                      <a16:colId xmlns:a16="http://schemas.microsoft.com/office/drawing/2014/main" val="4125670610"/>
                    </a:ext>
                  </a:extLst>
                </a:gridCol>
                <a:gridCol w="651158">
                  <a:extLst>
                    <a:ext uri="{9D8B030D-6E8A-4147-A177-3AD203B41FA5}">
                      <a16:colId xmlns:a16="http://schemas.microsoft.com/office/drawing/2014/main" val="1843831257"/>
                    </a:ext>
                  </a:extLst>
                </a:gridCol>
                <a:gridCol w="1202385">
                  <a:extLst>
                    <a:ext uri="{9D8B030D-6E8A-4147-A177-3AD203B41FA5}">
                      <a16:colId xmlns:a16="http://schemas.microsoft.com/office/drawing/2014/main" val="1179260706"/>
                    </a:ext>
                  </a:extLst>
                </a:gridCol>
              </a:tblGrid>
              <a:tr h="289690">
                <a:tc gridSpan="4">
                  <a:txBody>
                    <a:bodyPr/>
                    <a:lstStyle/>
                    <a:p>
                      <a:pPr algn="l"/>
                      <a:r>
                        <a:rPr lang="en-GB" sz="900" b="1" dirty="0">
                          <a:solidFill>
                            <a:schemeClr val="bg1"/>
                          </a:solidFill>
                        </a:rPr>
                        <a:t>First Aider / Helper Information</a:t>
                      </a:r>
                    </a:p>
                  </a:txBody>
                  <a:tcPr marL="61129" marR="61129" marT="30564" marB="30564" anchor="ctr">
                    <a:solidFill>
                      <a:schemeClr val="tx1"/>
                    </a:solidFill>
                  </a:tcPr>
                </a:tc>
                <a:tc hMerge="1">
                  <a:txBody>
                    <a:bodyPr/>
                    <a:lstStyle/>
                    <a:p>
                      <a:pPr algn="l"/>
                      <a:endParaRPr lang="en-GB" sz="1400" dirty="0">
                        <a:solidFill>
                          <a:schemeClr val="tx2"/>
                        </a:solidFill>
                      </a:endParaRPr>
                    </a:p>
                  </a:txBody>
                  <a:tcPr marL="112209" marR="112209" marT="56103" marB="56103" anchor="ctr">
                    <a:solidFill>
                      <a:schemeClr val="bg1">
                        <a:alpha val="7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79840383"/>
                  </a:ext>
                </a:extLst>
              </a:tr>
              <a:tr h="360278">
                <a:tc>
                  <a:txBody>
                    <a:bodyPr/>
                    <a:lstStyle/>
                    <a:p>
                      <a:pPr algn="l"/>
                      <a:r>
                        <a:rPr lang="en-GB" sz="900" b="1" dirty="0">
                          <a:solidFill>
                            <a:schemeClr val="tx2"/>
                          </a:solidFill>
                        </a:rPr>
                        <a:t>Name</a:t>
                      </a:r>
                    </a:p>
                  </a:txBody>
                  <a:tcPr marL="75013" marR="75013" marT="37505" marB="37505" anchor="ctr">
                    <a:solidFill>
                      <a:schemeClr val="bg2">
                        <a:lumMod val="20000"/>
                        <a:lumOff val="80000"/>
                        <a:alpha val="70000"/>
                      </a:schemeClr>
                    </a:solidFill>
                  </a:tcPr>
                </a:tc>
                <a:tc>
                  <a:txBody>
                    <a:bodyPr/>
                    <a:lstStyle/>
                    <a:p>
                      <a:pPr algn="l"/>
                      <a:endParaRPr lang="en-GB" sz="1200" dirty="0">
                        <a:solidFill>
                          <a:schemeClr val="tx2"/>
                        </a:solidFill>
                      </a:endParaRPr>
                    </a:p>
                  </a:txBody>
                  <a:tcPr marL="75013" marR="75013" marT="37505" marB="37505" anchor="ctr">
                    <a:solidFill>
                      <a:schemeClr val="bg1">
                        <a:alpha val="70000"/>
                      </a:schemeClr>
                    </a:solidFill>
                  </a:tcPr>
                </a:tc>
                <a:tc>
                  <a:txBody>
                    <a:bodyPr/>
                    <a:lstStyle/>
                    <a:p>
                      <a:pPr algn="l"/>
                      <a:r>
                        <a:rPr lang="en-GB" sz="900" b="1" dirty="0">
                          <a:solidFill>
                            <a:schemeClr val="tx2"/>
                          </a:solidFill>
                        </a:rPr>
                        <a:t>Mobile number</a:t>
                      </a:r>
                    </a:p>
                  </a:txBody>
                  <a:tcPr marL="75013" marR="75013" marT="37505" marB="37505" anchor="ctr">
                    <a:solidFill>
                      <a:schemeClr val="bg2">
                        <a:lumMod val="20000"/>
                        <a:lumOff val="80000"/>
                        <a:alpha val="70000"/>
                      </a:schemeClr>
                    </a:solidFill>
                  </a:tcPr>
                </a:tc>
                <a:tc>
                  <a:txBody>
                    <a:bodyPr/>
                    <a:lstStyle/>
                    <a:p>
                      <a:pPr algn="l"/>
                      <a:endParaRPr lang="en-GB" sz="1200" dirty="0">
                        <a:solidFill>
                          <a:schemeClr val="tx2"/>
                        </a:solidFill>
                      </a:endParaRPr>
                    </a:p>
                  </a:txBody>
                  <a:tcPr marL="75013" marR="75013" marT="37505" marB="37505" anchor="ctr">
                    <a:solidFill>
                      <a:schemeClr val="bg1">
                        <a:alpha val="70000"/>
                      </a:schemeClr>
                    </a:solidFill>
                  </a:tcPr>
                </a:tc>
                <a:extLst>
                  <a:ext uri="{0D108BD9-81ED-4DB2-BD59-A6C34878D82A}">
                    <a16:rowId xmlns:a16="http://schemas.microsoft.com/office/drawing/2014/main" val="3350090079"/>
                  </a:ext>
                </a:extLst>
              </a:tr>
              <a:tr h="645544">
                <a:tc>
                  <a:txBody>
                    <a:bodyPr/>
                    <a:lstStyle/>
                    <a:p>
                      <a:pPr algn="l"/>
                      <a:r>
                        <a:rPr lang="en-GB" sz="900" b="1" dirty="0">
                          <a:solidFill>
                            <a:schemeClr val="tx2"/>
                          </a:solidFill>
                        </a:rPr>
                        <a:t>For queries about this EAP</a:t>
                      </a:r>
                    </a:p>
                  </a:txBody>
                  <a:tcPr marL="75013" marR="75013" marT="37505" marB="37505" anchor="ctr">
                    <a:solidFill>
                      <a:schemeClr val="bg2">
                        <a:lumMod val="20000"/>
                        <a:lumOff val="80000"/>
                        <a:alpha val="70000"/>
                      </a:schemeClr>
                    </a:solidFill>
                  </a:tcPr>
                </a:tc>
                <a:tc gridSpan="3">
                  <a:txBody>
                    <a:bodyPr/>
                    <a:lstStyle/>
                    <a:p>
                      <a:pPr algn="l"/>
                      <a:endParaRPr lang="en-GB" sz="1200" dirty="0">
                        <a:solidFill>
                          <a:schemeClr val="tx2"/>
                        </a:solidFill>
                      </a:endParaRPr>
                    </a:p>
                  </a:txBody>
                  <a:tcPr marL="61129" marR="61129" marT="30564" marB="30564" anchor="ctr">
                    <a:solidFill>
                      <a:schemeClr val="bg1">
                        <a:alpha val="7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287704828"/>
                  </a:ext>
                </a:extLst>
              </a:tr>
              <a:tr h="1073445">
                <a:tc>
                  <a:txBody>
                    <a:bodyPr/>
                    <a:lstStyle/>
                    <a:p>
                      <a:pPr algn="l"/>
                      <a:r>
                        <a:rPr lang="en-GB" sz="900" b="1" dirty="0">
                          <a:solidFill>
                            <a:schemeClr val="tx2"/>
                          </a:solidFill>
                        </a:rPr>
                        <a:t>See relevant coach for First Aider on day of match</a:t>
                      </a:r>
                    </a:p>
                  </a:txBody>
                  <a:tcPr marL="75013" marR="75013" marT="37505" marB="37505" anchor="ctr">
                    <a:solidFill>
                      <a:schemeClr val="bg2">
                        <a:lumMod val="20000"/>
                        <a:lumOff val="80000"/>
                        <a:alpha val="70000"/>
                      </a:schemeClr>
                    </a:solidFill>
                  </a:tcPr>
                </a:tc>
                <a:tc gridSpan="3">
                  <a:txBody>
                    <a:bodyPr/>
                    <a:lstStyle/>
                    <a:p>
                      <a:pPr algn="l"/>
                      <a:endParaRPr lang="en-GB" sz="1200" dirty="0">
                        <a:solidFill>
                          <a:schemeClr val="tx2"/>
                        </a:solidFill>
                      </a:endParaRPr>
                    </a:p>
                  </a:txBody>
                  <a:tcPr marL="61129" marR="61129" marT="30564" marB="30564" anchor="ctr">
                    <a:solidFill>
                      <a:schemeClr val="bg1">
                        <a:alpha val="7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295807353"/>
                  </a:ext>
                </a:extLst>
              </a:tr>
            </a:tbl>
          </a:graphicData>
        </a:graphic>
      </p:graphicFrame>
      <p:graphicFrame>
        <p:nvGraphicFramePr>
          <p:cNvPr id="5" name="Table 4">
            <a:extLst>
              <a:ext uri="{FF2B5EF4-FFF2-40B4-BE49-F238E27FC236}">
                <a16:creationId xmlns:a16="http://schemas.microsoft.com/office/drawing/2014/main" id="{9227B7CA-10D3-4F87-A6C2-70A84FB36D67}"/>
              </a:ext>
            </a:extLst>
          </p:cNvPr>
          <p:cNvGraphicFramePr>
            <a:graphicFrameLocks/>
          </p:cNvGraphicFramePr>
          <p:nvPr>
            <p:extLst>
              <p:ext uri="{D42A27DB-BD31-4B8C-83A1-F6EECF244321}">
                <p14:modId xmlns:p14="http://schemas.microsoft.com/office/powerpoint/2010/main" val="1093739897"/>
              </p:ext>
            </p:extLst>
          </p:nvPr>
        </p:nvGraphicFramePr>
        <p:xfrm>
          <a:off x="350679" y="4766663"/>
          <a:ext cx="4739137" cy="1448450"/>
        </p:xfrm>
        <a:graphic>
          <a:graphicData uri="http://schemas.openxmlformats.org/drawingml/2006/table">
            <a:tbl>
              <a:tblPr firstRow="1" bandRow="1">
                <a:tableStyleId>{BDBED569-4797-4DF1-A0F4-6AAB3CD982D8}</a:tableStyleId>
              </a:tblPr>
              <a:tblGrid>
                <a:gridCol w="1508109">
                  <a:extLst>
                    <a:ext uri="{9D8B030D-6E8A-4147-A177-3AD203B41FA5}">
                      <a16:colId xmlns:a16="http://schemas.microsoft.com/office/drawing/2014/main" val="613843245"/>
                    </a:ext>
                  </a:extLst>
                </a:gridCol>
                <a:gridCol w="3231028">
                  <a:extLst>
                    <a:ext uri="{9D8B030D-6E8A-4147-A177-3AD203B41FA5}">
                      <a16:colId xmlns:a16="http://schemas.microsoft.com/office/drawing/2014/main" val="4125670610"/>
                    </a:ext>
                  </a:extLst>
                </a:gridCol>
              </a:tblGrid>
              <a:tr h="289690">
                <a:tc gridSpan="2">
                  <a:txBody>
                    <a:bodyPr/>
                    <a:lstStyle/>
                    <a:p>
                      <a:pPr algn="l"/>
                      <a:r>
                        <a:rPr lang="en-GB" sz="900" b="1" dirty="0">
                          <a:solidFill>
                            <a:schemeClr val="bg1"/>
                          </a:solidFill>
                        </a:rPr>
                        <a:t>First Aid Equipment and Facilities</a:t>
                      </a:r>
                    </a:p>
                  </a:txBody>
                  <a:tcPr marL="75013" marR="75013" marT="37505" marB="37505" anchor="ctr">
                    <a:solidFill>
                      <a:schemeClr val="tx1"/>
                    </a:solidFill>
                  </a:tcPr>
                </a:tc>
                <a:tc hMerge="1">
                  <a:txBody>
                    <a:bodyPr/>
                    <a:lstStyle/>
                    <a:p>
                      <a:pPr algn="l"/>
                      <a:endParaRPr lang="en-GB" sz="1400" dirty="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1079840383"/>
                  </a:ext>
                </a:extLst>
              </a:tr>
              <a:tr h="289690">
                <a:tc>
                  <a:txBody>
                    <a:bodyPr/>
                    <a:lstStyle/>
                    <a:p>
                      <a:pPr algn="l"/>
                      <a:r>
                        <a:rPr lang="en-GB" sz="900" b="1" dirty="0">
                          <a:solidFill>
                            <a:schemeClr val="tx2"/>
                          </a:solidFill>
                        </a:rPr>
                        <a:t>Item</a:t>
                      </a:r>
                    </a:p>
                  </a:txBody>
                  <a:tcPr marL="75013" marR="75013" marT="37505" marB="37505" anchor="ctr">
                    <a:solidFill>
                      <a:schemeClr val="bg2">
                        <a:lumMod val="40000"/>
                        <a:lumOff val="60000"/>
                        <a:alpha val="70000"/>
                      </a:schemeClr>
                    </a:solidFill>
                  </a:tcPr>
                </a:tc>
                <a:tc>
                  <a:txBody>
                    <a:bodyPr/>
                    <a:lstStyle/>
                    <a:p>
                      <a:pPr algn="l"/>
                      <a:r>
                        <a:rPr lang="en-GB" sz="900" b="1" dirty="0">
                          <a:solidFill>
                            <a:schemeClr val="tx2"/>
                          </a:solidFill>
                        </a:rPr>
                        <a:t>Location</a:t>
                      </a:r>
                    </a:p>
                  </a:txBody>
                  <a:tcPr marL="75013" marR="75013" marT="37505" marB="37505" anchor="ctr">
                    <a:solidFill>
                      <a:schemeClr val="bg2">
                        <a:lumMod val="40000"/>
                        <a:lumOff val="60000"/>
                        <a:alpha val="70000"/>
                      </a:schemeClr>
                    </a:solidFill>
                  </a:tcPr>
                </a:tc>
                <a:extLst>
                  <a:ext uri="{0D108BD9-81ED-4DB2-BD59-A6C34878D82A}">
                    <a16:rowId xmlns:a16="http://schemas.microsoft.com/office/drawing/2014/main" val="279238776"/>
                  </a:ext>
                </a:extLst>
              </a:tr>
              <a:tr h="289690">
                <a:tc>
                  <a:txBody>
                    <a:bodyPr/>
                    <a:lstStyle/>
                    <a:p>
                      <a:pPr algn="l"/>
                      <a:r>
                        <a:rPr lang="en-GB" sz="900" b="1" dirty="0">
                          <a:solidFill>
                            <a:schemeClr val="tx2"/>
                          </a:solidFill>
                        </a:rPr>
                        <a:t>Defibrillator</a:t>
                      </a:r>
                    </a:p>
                  </a:txBody>
                  <a:tcPr marL="75013" marR="75013" marT="37505" marB="37505" anchor="ctr">
                    <a:solidFill>
                      <a:schemeClr val="bg2">
                        <a:lumMod val="20000"/>
                        <a:lumOff val="80000"/>
                        <a:alpha val="70000"/>
                      </a:schemeClr>
                    </a:solidFill>
                  </a:tcPr>
                </a:tc>
                <a:tc>
                  <a:txBody>
                    <a:bodyPr/>
                    <a:lstStyle/>
                    <a:p>
                      <a:pPr algn="l"/>
                      <a:endParaRPr lang="en-GB" sz="1200" dirty="0">
                        <a:solidFill>
                          <a:schemeClr val="tx2"/>
                        </a:solidFill>
                      </a:endParaRPr>
                    </a:p>
                  </a:txBody>
                  <a:tcPr marL="75013" marR="75013" marT="37505" marB="37505" anchor="ctr">
                    <a:solidFill>
                      <a:schemeClr val="bg1">
                        <a:alpha val="70000"/>
                      </a:schemeClr>
                    </a:solidFill>
                  </a:tcPr>
                </a:tc>
                <a:extLst>
                  <a:ext uri="{0D108BD9-81ED-4DB2-BD59-A6C34878D82A}">
                    <a16:rowId xmlns:a16="http://schemas.microsoft.com/office/drawing/2014/main" val="3350090079"/>
                  </a:ext>
                </a:extLst>
              </a:tr>
              <a:tr h="289690">
                <a:tc>
                  <a:txBody>
                    <a:bodyPr/>
                    <a:lstStyle/>
                    <a:p>
                      <a:pPr algn="l"/>
                      <a:r>
                        <a:rPr lang="en-GB" sz="900" b="1" dirty="0">
                          <a:solidFill>
                            <a:schemeClr val="tx2"/>
                          </a:solidFill>
                        </a:rPr>
                        <a:t>Stretcher</a:t>
                      </a:r>
                    </a:p>
                  </a:txBody>
                  <a:tcPr marL="75013" marR="75013" marT="37505" marB="37505" anchor="ctr">
                    <a:solidFill>
                      <a:schemeClr val="bg2">
                        <a:lumMod val="20000"/>
                        <a:lumOff val="80000"/>
                        <a:alpha val="70000"/>
                      </a:schemeClr>
                    </a:solidFill>
                  </a:tcPr>
                </a:tc>
                <a:tc>
                  <a:txBody>
                    <a:bodyPr/>
                    <a:lstStyle/>
                    <a:p>
                      <a:pPr algn="l"/>
                      <a:endParaRPr lang="en-GB" sz="1200" dirty="0">
                        <a:solidFill>
                          <a:schemeClr val="tx2"/>
                        </a:solidFill>
                      </a:endParaRPr>
                    </a:p>
                  </a:txBody>
                  <a:tcPr marL="75013" marR="75013" marT="37505" marB="37505" anchor="ctr">
                    <a:solidFill>
                      <a:schemeClr val="bg1">
                        <a:alpha val="70000"/>
                      </a:schemeClr>
                    </a:solidFill>
                  </a:tcPr>
                </a:tc>
                <a:extLst>
                  <a:ext uri="{0D108BD9-81ED-4DB2-BD59-A6C34878D82A}">
                    <a16:rowId xmlns:a16="http://schemas.microsoft.com/office/drawing/2014/main" val="1353392770"/>
                  </a:ext>
                </a:extLst>
              </a:tr>
              <a:tr h="289690">
                <a:tc>
                  <a:txBody>
                    <a:bodyPr/>
                    <a:lstStyle/>
                    <a:p>
                      <a:pPr algn="l"/>
                      <a:r>
                        <a:rPr lang="en-GB" sz="900" b="1" dirty="0">
                          <a:solidFill>
                            <a:schemeClr val="tx2"/>
                          </a:solidFill>
                        </a:rPr>
                        <a:t>First Aid Room</a:t>
                      </a:r>
                    </a:p>
                  </a:txBody>
                  <a:tcPr marL="75013" marR="75013" marT="37505" marB="37505" anchor="ctr">
                    <a:solidFill>
                      <a:schemeClr val="bg2">
                        <a:lumMod val="20000"/>
                        <a:lumOff val="80000"/>
                        <a:alpha val="70000"/>
                      </a:schemeClr>
                    </a:solidFill>
                  </a:tcPr>
                </a:tc>
                <a:tc>
                  <a:txBody>
                    <a:bodyPr/>
                    <a:lstStyle/>
                    <a:p>
                      <a:pPr algn="l"/>
                      <a:endParaRPr lang="en-GB" sz="1200" dirty="0">
                        <a:solidFill>
                          <a:schemeClr val="tx2"/>
                        </a:solidFill>
                      </a:endParaRPr>
                    </a:p>
                  </a:txBody>
                  <a:tcPr marL="75013" marR="75013" marT="37505" marB="37505" anchor="ctr">
                    <a:solidFill>
                      <a:schemeClr val="bg1">
                        <a:alpha val="70000"/>
                      </a:schemeClr>
                    </a:solidFill>
                  </a:tcPr>
                </a:tc>
                <a:extLst>
                  <a:ext uri="{0D108BD9-81ED-4DB2-BD59-A6C34878D82A}">
                    <a16:rowId xmlns:a16="http://schemas.microsoft.com/office/drawing/2014/main" val="3594996595"/>
                  </a:ext>
                </a:extLst>
              </a:tr>
            </a:tbl>
          </a:graphicData>
        </a:graphic>
      </p:graphicFrame>
      <p:graphicFrame>
        <p:nvGraphicFramePr>
          <p:cNvPr id="6" name="Table 5">
            <a:extLst>
              <a:ext uri="{FF2B5EF4-FFF2-40B4-BE49-F238E27FC236}">
                <a16:creationId xmlns:a16="http://schemas.microsoft.com/office/drawing/2014/main" id="{9E0D7D6F-971A-4D2F-ABFE-BD04B0A5EA2A}"/>
              </a:ext>
            </a:extLst>
          </p:cNvPr>
          <p:cNvGraphicFramePr>
            <a:graphicFrameLocks/>
          </p:cNvGraphicFramePr>
          <p:nvPr>
            <p:extLst>
              <p:ext uri="{D42A27DB-BD31-4B8C-83A1-F6EECF244321}">
                <p14:modId xmlns:p14="http://schemas.microsoft.com/office/powerpoint/2010/main" val="2215286054"/>
              </p:ext>
            </p:extLst>
          </p:nvPr>
        </p:nvGraphicFramePr>
        <p:xfrm>
          <a:off x="5173821" y="1097770"/>
          <a:ext cx="4381500" cy="939658"/>
        </p:xfrm>
        <a:graphic>
          <a:graphicData uri="http://schemas.openxmlformats.org/drawingml/2006/table">
            <a:tbl>
              <a:tblPr firstRow="1" bandRow="1">
                <a:tableStyleId>{BDBED569-4797-4DF1-A0F4-6AAB3CD982D8}</a:tableStyleId>
              </a:tblPr>
              <a:tblGrid>
                <a:gridCol w="1489609">
                  <a:extLst>
                    <a:ext uri="{9D8B030D-6E8A-4147-A177-3AD203B41FA5}">
                      <a16:colId xmlns:a16="http://schemas.microsoft.com/office/drawing/2014/main" val="613843245"/>
                    </a:ext>
                  </a:extLst>
                </a:gridCol>
                <a:gridCol w="2891891">
                  <a:extLst>
                    <a:ext uri="{9D8B030D-6E8A-4147-A177-3AD203B41FA5}">
                      <a16:colId xmlns:a16="http://schemas.microsoft.com/office/drawing/2014/main" val="4125670610"/>
                    </a:ext>
                  </a:extLst>
                </a:gridCol>
              </a:tblGrid>
              <a:tr h="289690">
                <a:tc gridSpan="2">
                  <a:txBody>
                    <a:bodyPr/>
                    <a:lstStyle/>
                    <a:p>
                      <a:pPr algn="l"/>
                      <a:r>
                        <a:rPr lang="en-GB" sz="900" b="1" dirty="0">
                          <a:solidFill>
                            <a:schemeClr val="bg1"/>
                          </a:solidFill>
                        </a:rPr>
                        <a:t>Access routes</a:t>
                      </a:r>
                    </a:p>
                  </a:txBody>
                  <a:tcPr marL="75013" marR="75013" marT="37505" marB="37505" anchor="ctr">
                    <a:solidFill>
                      <a:schemeClr val="tx1"/>
                    </a:solidFill>
                  </a:tcPr>
                </a:tc>
                <a:tc hMerge="1">
                  <a:txBody>
                    <a:bodyPr/>
                    <a:lstStyle/>
                    <a:p>
                      <a:pPr algn="l"/>
                      <a:endParaRPr lang="en-GB" sz="1400" dirty="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1079840383"/>
                  </a:ext>
                </a:extLst>
              </a:tr>
              <a:tr h="289690">
                <a:tc>
                  <a:txBody>
                    <a:bodyPr/>
                    <a:lstStyle/>
                    <a:p>
                      <a:pPr algn="l"/>
                      <a:r>
                        <a:rPr lang="en-GB" sz="900" b="1" dirty="0">
                          <a:solidFill>
                            <a:schemeClr val="tx2"/>
                          </a:solidFill>
                        </a:rPr>
                        <a:t>For Ambulance</a:t>
                      </a:r>
                    </a:p>
                  </a:txBody>
                  <a:tcPr marL="75013" marR="75013" marT="37505" marB="37505" anchor="ctr">
                    <a:solidFill>
                      <a:schemeClr val="bg2">
                        <a:lumMod val="20000"/>
                        <a:lumOff val="80000"/>
                        <a:alpha val="70000"/>
                      </a:schemeClr>
                    </a:solidFill>
                  </a:tcPr>
                </a:tc>
                <a:tc>
                  <a:txBody>
                    <a:bodyPr/>
                    <a:lstStyle/>
                    <a:p>
                      <a:pPr algn="l"/>
                      <a:endParaRPr lang="en-GB" sz="1200" b="0" dirty="0">
                        <a:solidFill>
                          <a:schemeClr val="tx2"/>
                        </a:solidFill>
                      </a:endParaRPr>
                    </a:p>
                  </a:txBody>
                  <a:tcPr marL="75013" marR="75013" marT="37505" marB="37505" anchor="ctr">
                    <a:solidFill>
                      <a:schemeClr val="bg1">
                        <a:alpha val="70000"/>
                      </a:schemeClr>
                    </a:solidFill>
                  </a:tcPr>
                </a:tc>
                <a:extLst>
                  <a:ext uri="{0D108BD9-81ED-4DB2-BD59-A6C34878D82A}">
                    <a16:rowId xmlns:a16="http://schemas.microsoft.com/office/drawing/2014/main" val="279238776"/>
                  </a:ext>
                </a:extLst>
              </a:tr>
              <a:tr h="360278">
                <a:tc>
                  <a:txBody>
                    <a:bodyPr/>
                    <a:lstStyle/>
                    <a:p>
                      <a:pPr algn="l"/>
                      <a:r>
                        <a:rPr lang="en-GB" sz="900" b="1" dirty="0">
                          <a:solidFill>
                            <a:schemeClr val="tx2"/>
                          </a:solidFill>
                        </a:rPr>
                        <a:t>From Pitch to Ambulance</a:t>
                      </a:r>
                    </a:p>
                  </a:txBody>
                  <a:tcPr marL="75013" marR="75013" marT="37505" marB="37505" anchor="ctr">
                    <a:solidFill>
                      <a:schemeClr val="bg2">
                        <a:lumMod val="20000"/>
                        <a:lumOff val="80000"/>
                        <a:alpha val="70000"/>
                      </a:schemeClr>
                    </a:solidFill>
                  </a:tcPr>
                </a:tc>
                <a:tc>
                  <a:txBody>
                    <a:bodyPr/>
                    <a:lstStyle/>
                    <a:p>
                      <a:pPr algn="l"/>
                      <a:endParaRPr lang="en-GB" sz="1200" b="0" dirty="0">
                        <a:solidFill>
                          <a:schemeClr val="tx2"/>
                        </a:solidFill>
                      </a:endParaRPr>
                    </a:p>
                  </a:txBody>
                  <a:tcPr marL="75013" marR="75013" marT="37505" marB="37505" anchor="ctr">
                    <a:solidFill>
                      <a:schemeClr val="bg1">
                        <a:alpha val="70000"/>
                      </a:schemeClr>
                    </a:solidFill>
                  </a:tcPr>
                </a:tc>
                <a:extLst>
                  <a:ext uri="{0D108BD9-81ED-4DB2-BD59-A6C34878D82A}">
                    <a16:rowId xmlns:a16="http://schemas.microsoft.com/office/drawing/2014/main" val="3350090079"/>
                  </a:ext>
                </a:extLst>
              </a:tr>
            </a:tbl>
          </a:graphicData>
        </a:graphic>
      </p:graphicFrame>
      <p:graphicFrame>
        <p:nvGraphicFramePr>
          <p:cNvPr id="7" name="Table 6">
            <a:extLst>
              <a:ext uri="{FF2B5EF4-FFF2-40B4-BE49-F238E27FC236}">
                <a16:creationId xmlns:a16="http://schemas.microsoft.com/office/drawing/2014/main" id="{37BDEB9D-E464-4ABC-A6D8-91F0C4377E91}"/>
              </a:ext>
            </a:extLst>
          </p:cNvPr>
          <p:cNvGraphicFramePr>
            <a:graphicFrameLocks/>
          </p:cNvGraphicFramePr>
          <p:nvPr>
            <p:extLst>
              <p:ext uri="{D42A27DB-BD31-4B8C-83A1-F6EECF244321}">
                <p14:modId xmlns:p14="http://schemas.microsoft.com/office/powerpoint/2010/main" val="2301354891"/>
              </p:ext>
            </p:extLst>
          </p:nvPr>
        </p:nvGraphicFramePr>
        <p:xfrm>
          <a:off x="5173820" y="2397706"/>
          <a:ext cx="4381501" cy="2233713"/>
        </p:xfrm>
        <a:graphic>
          <a:graphicData uri="http://schemas.openxmlformats.org/drawingml/2006/table">
            <a:tbl>
              <a:tblPr firstRow="1" bandRow="1">
                <a:tableStyleId>{BDBED569-4797-4DF1-A0F4-6AAB3CD982D8}</a:tableStyleId>
              </a:tblPr>
              <a:tblGrid>
                <a:gridCol w="1489609">
                  <a:extLst>
                    <a:ext uri="{9D8B030D-6E8A-4147-A177-3AD203B41FA5}">
                      <a16:colId xmlns:a16="http://schemas.microsoft.com/office/drawing/2014/main" val="613843245"/>
                    </a:ext>
                  </a:extLst>
                </a:gridCol>
                <a:gridCol w="2891892">
                  <a:extLst>
                    <a:ext uri="{9D8B030D-6E8A-4147-A177-3AD203B41FA5}">
                      <a16:colId xmlns:a16="http://schemas.microsoft.com/office/drawing/2014/main" val="4125670610"/>
                    </a:ext>
                  </a:extLst>
                </a:gridCol>
              </a:tblGrid>
              <a:tr h="289690">
                <a:tc gridSpan="2">
                  <a:txBody>
                    <a:bodyPr/>
                    <a:lstStyle/>
                    <a:p>
                      <a:pPr algn="l"/>
                      <a:r>
                        <a:rPr lang="en-GB" sz="900" b="1" dirty="0">
                          <a:solidFill>
                            <a:schemeClr val="bg1"/>
                          </a:solidFill>
                        </a:rPr>
                        <a:t>Other Information</a:t>
                      </a:r>
                    </a:p>
                  </a:txBody>
                  <a:tcPr marL="75013" marR="75013" marT="37505" marB="37505" anchor="ctr">
                    <a:solidFill>
                      <a:schemeClr val="tx1"/>
                    </a:solidFill>
                  </a:tcPr>
                </a:tc>
                <a:tc hMerge="1">
                  <a:txBody>
                    <a:bodyPr/>
                    <a:lstStyle/>
                    <a:p>
                      <a:pPr algn="l"/>
                      <a:endParaRPr lang="en-GB" sz="1400" dirty="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1079840383"/>
                  </a:ext>
                </a:extLst>
              </a:tr>
              <a:tr h="360278">
                <a:tc>
                  <a:txBody>
                    <a:bodyPr/>
                    <a:lstStyle/>
                    <a:p>
                      <a:pPr algn="l"/>
                      <a:r>
                        <a:rPr lang="en-GB" sz="900" b="1" dirty="0">
                          <a:solidFill>
                            <a:schemeClr val="tx2"/>
                          </a:solidFill>
                        </a:rPr>
                        <a:t>Nearest A&amp;E / </a:t>
                      </a:r>
                      <a:br>
                        <a:rPr lang="en-GB" sz="900" b="1" dirty="0">
                          <a:solidFill>
                            <a:schemeClr val="tx2"/>
                          </a:solidFill>
                        </a:rPr>
                      </a:br>
                      <a:r>
                        <a:rPr lang="en-GB" sz="900" b="1" dirty="0">
                          <a:solidFill>
                            <a:schemeClr val="tx2"/>
                          </a:solidFill>
                        </a:rPr>
                        <a:t>Trauma Hospital</a:t>
                      </a:r>
                    </a:p>
                  </a:txBody>
                  <a:tcPr marL="75013" marR="75013" marT="37505" marB="37505" anchor="ctr">
                    <a:solidFill>
                      <a:schemeClr val="bg2">
                        <a:lumMod val="20000"/>
                        <a:lumOff val="80000"/>
                        <a:alpha val="70000"/>
                      </a:schemeClr>
                    </a:solidFill>
                  </a:tcPr>
                </a:tc>
                <a:tc>
                  <a:txBody>
                    <a:bodyPr/>
                    <a:lstStyle/>
                    <a:p>
                      <a:pPr algn="l"/>
                      <a:endParaRPr lang="en-GB" sz="1200" b="0" dirty="0">
                        <a:solidFill>
                          <a:schemeClr val="tx2"/>
                        </a:solidFill>
                      </a:endParaRPr>
                    </a:p>
                  </a:txBody>
                  <a:tcPr marL="75013" marR="75013" marT="37505" marB="37505" anchor="ctr">
                    <a:solidFill>
                      <a:schemeClr val="bg1">
                        <a:alpha val="70000"/>
                      </a:schemeClr>
                    </a:solidFill>
                  </a:tcPr>
                </a:tc>
                <a:extLst>
                  <a:ext uri="{0D108BD9-81ED-4DB2-BD59-A6C34878D82A}">
                    <a16:rowId xmlns:a16="http://schemas.microsoft.com/office/drawing/2014/main" val="279238776"/>
                  </a:ext>
                </a:extLst>
              </a:tr>
              <a:tr h="502911">
                <a:tc>
                  <a:txBody>
                    <a:bodyPr/>
                    <a:lstStyle/>
                    <a:p>
                      <a:pPr algn="l"/>
                      <a:r>
                        <a:rPr lang="en-GB" sz="900" b="1" dirty="0">
                          <a:solidFill>
                            <a:schemeClr val="tx2"/>
                          </a:solidFill>
                        </a:rPr>
                        <a:t>Fastest Route to A&amp;E /</a:t>
                      </a:r>
                    </a:p>
                    <a:p>
                      <a:pPr algn="l"/>
                      <a:r>
                        <a:rPr lang="en-GB" sz="900" b="1" dirty="0">
                          <a:solidFill>
                            <a:schemeClr val="tx2"/>
                          </a:solidFill>
                        </a:rPr>
                        <a:t>Trauma Hospital</a:t>
                      </a:r>
                    </a:p>
                  </a:txBody>
                  <a:tcPr marL="75013" marR="75013" marT="37505" marB="37505" anchor="ctr">
                    <a:solidFill>
                      <a:schemeClr val="bg2">
                        <a:lumMod val="20000"/>
                        <a:lumOff val="80000"/>
                        <a:alpha val="70000"/>
                      </a:schemeClr>
                    </a:solidFill>
                  </a:tcPr>
                </a:tc>
                <a:tc>
                  <a:txBody>
                    <a:bodyPr/>
                    <a:lstStyle/>
                    <a:p>
                      <a:pPr algn="l"/>
                      <a:endParaRPr lang="en-GB" sz="1200" b="0" dirty="0">
                        <a:solidFill>
                          <a:schemeClr val="tx2"/>
                        </a:solidFill>
                      </a:endParaRPr>
                    </a:p>
                  </a:txBody>
                  <a:tcPr marL="75013" marR="75013" marT="37505" marB="37505" anchor="ctr">
                    <a:solidFill>
                      <a:schemeClr val="bg1">
                        <a:alpha val="70000"/>
                      </a:schemeClr>
                    </a:solidFill>
                  </a:tcPr>
                </a:tc>
                <a:extLst>
                  <a:ext uri="{0D108BD9-81ED-4DB2-BD59-A6C34878D82A}">
                    <a16:rowId xmlns:a16="http://schemas.microsoft.com/office/drawing/2014/main" val="3350090079"/>
                  </a:ext>
                </a:extLst>
              </a:tr>
              <a:tr h="360278">
                <a:tc>
                  <a:txBody>
                    <a:bodyPr/>
                    <a:lstStyle/>
                    <a:p>
                      <a:pPr algn="l"/>
                      <a:r>
                        <a:rPr lang="en-GB" sz="900" b="1" dirty="0">
                          <a:solidFill>
                            <a:schemeClr val="tx2"/>
                          </a:solidFill>
                        </a:rPr>
                        <a:t>Distance and </a:t>
                      </a:r>
                      <a:br>
                        <a:rPr lang="en-GB" sz="900" b="1" dirty="0">
                          <a:solidFill>
                            <a:schemeClr val="tx2"/>
                          </a:solidFill>
                        </a:rPr>
                      </a:br>
                      <a:r>
                        <a:rPr lang="en-GB" sz="900" b="1" dirty="0">
                          <a:solidFill>
                            <a:schemeClr val="tx2"/>
                          </a:solidFill>
                        </a:rPr>
                        <a:t>Journey time</a:t>
                      </a:r>
                    </a:p>
                  </a:txBody>
                  <a:tcPr marL="75013" marR="75013" marT="37505" marB="37505" anchor="ctr">
                    <a:solidFill>
                      <a:schemeClr val="bg2">
                        <a:lumMod val="20000"/>
                        <a:lumOff val="80000"/>
                        <a:alpha val="70000"/>
                      </a:schemeClr>
                    </a:solidFill>
                  </a:tcPr>
                </a:tc>
                <a:tc>
                  <a:txBody>
                    <a:bodyPr/>
                    <a:lstStyle/>
                    <a:p>
                      <a:pPr algn="l"/>
                      <a:endParaRPr lang="en-GB" sz="1200" b="0" dirty="0">
                        <a:solidFill>
                          <a:schemeClr val="tx2"/>
                        </a:solidFill>
                      </a:endParaRPr>
                    </a:p>
                  </a:txBody>
                  <a:tcPr marL="75013" marR="75013" marT="37505" marB="37505" anchor="ctr">
                    <a:solidFill>
                      <a:schemeClr val="bg1">
                        <a:alpha val="70000"/>
                      </a:schemeClr>
                    </a:solidFill>
                  </a:tcPr>
                </a:tc>
                <a:extLst>
                  <a:ext uri="{0D108BD9-81ED-4DB2-BD59-A6C34878D82A}">
                    <a16:rowId xmlns:a16="http://schemas.microsoft.com/office/drawing/2014/main" val="3522043150"/>
                  </a:ext>
                </a:extLst>
              </a:tr>
              <a:tr h="360278">
                <a:tc>
                  <a:txBody>
                    <a:bodyPr/>
                    <a:lstStyle/>
                    <a:p>
                      <a:pPr algn="l"/>
                      <a:r>
                        <a:rPr lang="en-GB" sz="900" b="1" dirty="0">
                          <a:solidFill>
                            <a:schemeClr val="tx2"/>
                          </a:solidFill>
                        </a:rPr>
                        <a:t>Nearest Walk-in Centre</a:t>
                      </a:r>
                    </a:p>
                  </a:txBody>
                  <a:tcPr marL="75013" marR="75013" marT="37505" marB="37505" anchor="ctr">
                    <a:solidFill>
                      <a:schemeClr val="bg2">
                        <a:lumMod val="20000"/>
                        <a:lumOff val="80000"/>
                        <a:alpha val="70000"/>
                      </a:schemeClr>
                    </a:solidFill>
                  </a:tcPr>
                </a:tc>
                <a:tc>
                  <a:txBody>
                    <a:bodyPr/>
                    <a:lstStyle/>
                    <a:p>
                      <a:pPr algn="l"/>
                      <a:endParaRPr lang="en-GB" sz="1200" b="0" dirty="0">
                        <a:solidFill>
                          <a:schemeClr val="tx2"/>
                        </a:solidFill>
                      </a:endParaRPr>
                    </a:p>
                  </a:txBody>
                  <a:tcPr marL="75013" marR="75013" marT="37505" marB="37505" anchor="ctr">
                    <a:solidFill>
                      <a:schemeClr val="bg1">
                        <a:alpha val="70000"/>
                      </a:schemeClr>
                    </a:solidFill>
                  </a:tcPr>
                </a:tc>
                <a:extLst>
                  <a:ext uri="{0D108BD9-81ED-4DB2-BD59-A6C34878D82A}">
                    <a16:rowId xmlns:a16="http://schemas.microsoft.com/office/drawing/2014/main" val="2169086825"/>
                  </a:ext>
                </a:extLst>
              </a:tr>
              <a:tr h="360278">
                <a:tc>
                  <a:txBody>
                    <a:bodyPr/>
                    <a:lstStyle/>
                    <a:p>
                      <a:pPr algn="l"/>
                      <a:r>
                        <a:rPr lang="en-GB" sz="900" b="1" dirty="0">
                          <a:solidFill>
                            <a:schemeClr val="tx2"/>
                          </a:solidFill>
                        </a:rPr>
                        <a:t>Alternative </a:t>
                      </a:r>
                    </a:p>
                    <a:p>
                      <a:pPr algn="l"/>
                      <a:r>
                        <a:rPr lang="en-GB" sz="900" b="1" dirty="0">
                          <a:solidFill>
                            <a:schemeClr val="tx2"/>
                          </a:solidFill>
                        </a:rPr>
                        <a:t>Trauma Hospital</a:t>
                      </a:r>
                    </a:p>
                  </a:txBody>
                  <a:tcPr marL="75013" marR="75013" marT="37505" marB="37505" anchor="ctr">
                    <a:solidFill>
                      <a:schemeClr val="bg2">
                        <a:lumMod val="20000"/>
                        <a:lumOff val="80000"/>
                        <a:alpha val="70000"/>
                      </a:schemeClr>
                    </a:solidFill>
                  </a:tcPr>
                </a:tc>
                <a:tc>
                  <a:txBody>
                    <a:bodyPr/>
                    <a:lstStyle/>
                    <a:p>
                      <a:pPr algn="l"/>
                      <a:endParaRPr lang="en-GB" sz="1200" b="0" dirty="0">
                        <a:solidFill>
                          <a:schemeClr val="tx2"/>
                        </a:solidFill>
                      </a:endParaRPr>
                    </a:p>
                  </a:txBody>
                  <a:tcPr marL="75013" marR="75013" marT="37505" marB="37505" anchor="ctr">
                    <a:solidFill>
                      <a:schemeClr val="bg1">
                        <a:alpha val="70000"/>
                      </a:schemeClr>
                    </a:solidFill>
                  </a:tcPr>
                </a:tc>
                <a:extLst>
                  <a:ext uri="{0D108BD9-81ED-4DB2-BD59-A6C34878D82A}">
                    <a16:rowId xmlns:a16="http://schemas.microsoft.com/office/drawing/2014/main" val="3173831001"/>
                  </a:ext>
                </a:extLst>
              </a:tr>
            </a:tbl>
          </a:graphicData>
        </a:graphic>
      </p:graphicFrame>
    </p:spTree>
    <p:extLst>
      <p:ext uri="{BB962C8B-B14F-4D97-AF65-F5344CB8AC3E}">
        <p14:creationId xmlns:p14="http://schemas.microsoft.com/office/powerpoint/2010/main" val="16779809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4817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3939F0C3-4DEE-4EB2-88AA-6E6786D3EC06}"/>
              </a:ext>
            </a:extLst>
          </p:cNvPr>
          <p:cNvGrpSpPr/>
          <p:nvPr/>
        </p:nvGrpSpPr>
        <p:grpSpPr>
          <a:xfrm>
            <a:off x="457199" y="2181454"/>
            <a:ext cx="1016000" cy="1493460"/>
            <a:chOff x="457199" y="2182247"/>
            <a:chExt cx="1016000" cy="1493460"/>
          </a:xfrm>
        </p:grpSpPr>
        <p:sp>
          <p:nvSpPr>
            <p:cNvPr id="48" name="Rectangle 47">
              <a:extLst>
                <a:ext uri="{FF2B5EF4-FFF2-40B4-BE49-F238E27FC236}">
                  <a16:creationId xmlns:a16="http://schemas.microsoft.com/office/drawing/2014/main" id="{AF591533-1F35-43F4-BDAE-CCD44BDEE214}"/>
                </a:ext>
              </a:extLst>
            </p:cNvPr>
            <p:cNvSpPr/>
            <p:nvPr/>
          </p:nvSpPr>
          <p:spPr>
            <a:xfrm>
              <a:off x="457199" y="2182247"/>
              <a:ext cx="1016000" cy="1493460"/>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r>
                <a:rPr lang="en-GB" dirty="0"/>
                <a:t>Club House</a:t>
              </a:r>
            </a:p>
          </p:txBody>
        </p:sp>
        <p:pic>
          <p:nvPicPr>
            <p:cNvPr id="50" name="Picture 49" descr="A picture containing ax, silhouette&#10;&#10;Description automatically generated">
              <a:extLst>
                <a:ext uri="{FF2B5EF4-FFF2-40B4-BE49-F238E27FC236}">
                  <a16:creationId xmlns:a16="http://schemas.microsoft.com/office/drawing/2014/main" id="{DD148DB0-C0C6-4B67-B814-7C9FDFAA07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701" y="2406937"/>
              <a:ext cx="433147" cy="582812"/>
            </a:xfrm>
            <a:prstGeom prst="rect">
              <a:avLst/>
            </a:prstGeom>
          </p:spPr>
        </p:pic>
      </p:grpSp>
      <p:grpSp>
        <p:nvGrpSpPr>
          <p:cNvPr id="54" name="Group 53">
            <a:extLst>
              <a:ext uri="{FF2B5EF4-FFF2-40B4-BE49-F238E27FC236}">
                <a16:creationId xmlns:a16="http://schemas.microsoft.com/office/drawing/2014/main" id="{E073BD69-540A-4E12-9190-56F039FB0EFF}"/>
              </a:ext>
            </a:extLst>
          </p:cNvPr>
          <p:cNvGrpSpPr/>
          <p:nvPr/>
        </p:nvGrpSpPr>
        <p:grpSpPr>
          <a:xfrm>
            <a:off x="457199" y="4450899"/>
            <a:ext cx="1016000" cy="1503006"/>
            <a:chOff x="457199" y="4450899"/>
            <a:chExt cx="1016000" cy="1503006"/>
          </a:xfrm>
        </p:grpSpPr>
        <p:sp>
          <p:nvSpPr>
            <p:cNvPr id="55" name="Rectangle 54">
              <a:extLst>
                <a:ext uri="{FF2B5EF4-FFF2-40B4-BE49-F238E27FC236}">
                  <a16:creationId xmlns:a16="http://schemas.microsoft.com/office/drawing/2014/main" id="{DFFCAAE4-B3EB-4BD2-99D5-520F0E16DFB4}"/>
                </a:ext>
              </a:extLst>
            </p:cNvPr>
            <p:cNvSpPr/>
            <p:nvPr/>
          </p:nvSpPr>
          <p:spPr>
            <a:xfrm>
              <a:off x="457199" y="4450899"/>
              <a:ext cx="1016000" cy="1503006"/>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r>
                <a:rPr lang="en-GB" dirty="0"/>
                <a:t>Car</a:t>
              </a:r>
              <a:br>
                <a:rPr lang="en-GB" dirty="0"/>
              </a:br>
              <a:r>
                <a:rPr lang="en-GB" dirty="0"/>
                <a:t>Park</a:t>
              </a:r>
            </a:p>
          </p:txBody>
        </p:sp>
        <p:pic>
          <p:nvPicPr>
            <p:cNvPr id="56" name="Picture 55" descr="Icon&#10;&#10;Description automatically generated">
              <a:extLst>
                <a:ext uri="{FF2B5EF4-FFF2-40B4-BE49-F238E27FC236}">
                  <a16:creationId xmlns:a16="http://schemas.microsoft.com/office/drawing/2014/main" id="{A5E94F19-88D9-45BA-AB2B-9B4E3FB14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84" y="4669302"/>
              <a:ext cx="724369" cy="526074"/>
            </a:xfrm>
            <a:prstGeom prst="rect">
              <a:avLst/>
            </a:prstGeom>
          </p:spPr>
        </p:pic>
      </p:grpSp>
      <p:grpSp>
        <p:nvGrpSpPr>
          <p:cNvPr id="57" name="Group 56">
            <a:extLst>
              <a:ext uri="{FF2B5EF4-FFF2-40B4-BE49-F238E27FC236}">
                <a16:creationId xmlns:a16="http://schemas.microsoft.com/office/drawing/2014/main" id="{10B14B0C-C984-455F-BEF2-F966F4CF2141}"/>
              </a:ext>
            </a:extLst>
          </p:cNvPr>
          <p:cNvGrpSpPr/>
          <p:nvPr/>
        </p:nvGrpSpPr>
        <p:grpSpPr>
          <a:xfrm>
            <a:off x="1908967" y="2120654"/>
            <a:ext cx="1850233" cy="1554260"/>
            <a:chOff x="1908967" y="1924342"/>
            <a:chExt cx="1850233" cy="1554260"/>
          </a:xfrm>
        </p:grpSpPr>
        <p:sp>
          <p:nvSpPr>
            <p:cNvPr id="58" name="TextBox 57">
              <a:extLst>
                <a:ext uri="{FF2B5EF4-FFF2-40B4-BE49-F238E27FC236}">
                  <a16:creationId xmlns:a16="http://schemas.microsoft.com/office/drawing/2014/main" id="{EFB06E3D-183B-42E8-ABF1-A24C9314CDFF}"/>
                </a:ext>
              </a:extLst>
            </p:cNvPr>
            <p:cNvSpPr txBox="1"/>
            <p:nvPr/>
          </p:nvSpPr>
          <p:spPr>
            <a:xfrm>
              <a:off x="2475885" y="1924342"/>
              <a:ext cx="717934" cy="276999"/>
            </a:xfrm>
            <a:prstGeom prst="rect">
              <a:avLst/>
            </a:prstGeom>
            <a:noFill/>
          </p:spPr>
          <p:txBody>
            <a:bodyPr wrap="square" rtlCol="0" anchor="ctr">
              <a:spAutoFit/>
            </a:bodyPr>
            <a:lstStyle/>
            <a:p>
              <a:pPr algn="ctr"/>
              <a:r>
                <a:rPr lang="en-GB" sz="1200" b="1" dirty="0"/>
                <a:t>5x5</a:t>
              </a:r>
            </a:p>
          </p:txBody>
        </p:sp>
        <p:grpSp>
          <p:nvGrpSpPr>
            <p:cNvPr id="59" name="Group 58">
              <a:extLst>
                <a:ext uri="{FF2B5EF4-FFF2-40B4-BE49-F238E27FC236}">
                  <a16:creationId xmlns:a16="http://schemas.microsoft.com/office/drawing/2014/main" id="{76A73ED2-F440-455F-972F-F4F59DB59471}"/>
                </a:ext>
              </a:extLst>
            </p:cNvPr>
            <p:cNvGrpSpPr/>
            <p:nvPr/>
          </p:nvGrpSpPr>
          <p:grpSpPr>
            <a:xfrm>
              <a:off x="1908967" y="2181050"/>
              <a:ext cx="1850233" cy="1297552"/>
              <a:chOff x="1908967" y="2181050"/>
              <a:chExt cx="1850233" cy="1297552"/>
            </a:xfrm>
          </p:grpSpPr>
          <p:sp>
            <p:nvSpPr>
              <p:cNvPr id="60" name="Rectangle 59">
                <a:extLst>
                  <a:ext uri="{FF2B5EF4-FFF2-40B4-BE49-F238E27FC236}">
                    <a16:creationId xmlns:a16="http://schemas.microsoft.com/office/drawing/2014/main" id="{6942DFB9-B1F4-4674-937E-47D6EB0759A8}"/>
                  </a:ext>
                </a:extLst>
              </p:cNvPr>
              <p:cNvSpPr/>
              <p:nvPr/>
            </p:nvSpPr>
            <p:spPr>
              <a:xfrm>
                <a:off x="1908967" y="2181050"/>
                <a:ext cx="1850233" cy="1297552"/>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pic>
            <p:nvPicPr>
              <p:cNvPr id="61" name="Picture 60" descr="Diagram&#10;&#10;Description automatically generated">
                <a:extLst>
                  <a:ext uri="{FF2B5EF4-FFF2-40B4-BE49-F238E27FC236}">
                    <a16:creationId xmlns:a16="http://schemas.microsoft.com/office/drawing/2014/main" id="{94A58078-4116-4985-A6C1-96EF1F1A98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197760" y="1930099"/>
                <a:ext cx="1272648" cy="1799456"/>
              </a:xfrm>
              <a:prstGeom prst="rect">
                <a:avLst/>
              </a:prstGeom>
            </p:spPr>
          </p:pic>
        </p:grpSp>
      </p:grpSp>
      <p:grpSp>
        <p:nvGrpSpPr>
          <p:cNvPr id="62" name="Group 61">
            <a:extLst>
              <a:ext uri="{FF2B5EF4-FFF2-40B4-BE49-F238E27FC236}">
                <a16:creationId xmlns:a16="http://schemas.microsoft.com/office/drawing/2014/main" id="{DFDE459F-F112-4DD8-B4A6-1EC827E122DE}"/>
              </a:ext>
            </a:extLst>
          </p:cNvPr>
          <p:cNvGrpSpPr/>
          <p:nvPr/>
        </p:nvGrpSpPr>
        <p:grpSpPr>
          <a:xfrm>
            <a:off x="1908967" y="4399645"/>
            <a:ext cx="1850233" cy="1554260"/>
            <a:chOff x="1908967" y="1924342"/>
            <a:chExt cx="1850233" cy="1554260"/>
          </a:xfrm>
        </p:grpSpPr>
        <p:sp>
          <p:nvSpPr>
            <p:cNvPr id="63" name="TextBox 62">
              <a:extLst>
                <a:ext uri="{FF2B5EF4-FFF2-40B4-BE49-F238E27FC236}">
                  <a16:creationId xmlns:a16="http://schemas.microsoft.com/office/drawing/2014/main" id="{3EC2E577-CF5D-4A09-BCC7-18DDC9CC69F8}"/>
                </a:ext>
              </a:extLst>
            </p:cNvPr>
            <p:cNvSpPr txBox="1"/>
            <p:nvPr/>
          </p:nvSpPr>
          <p:spPr>
            <a:xfrm>
              <a:off x="2475885" y="1924342"/>
              <a:ext cx="717934" cy="276999"/>
            </a:xfrm>
            <a:prstGeom prst="rect">
              <a:avLst/>
            </a:prstGeom>
            <a:noFill/>
          </p:spPr>
          <p:txBody>
            <a:bodyPr wrap="square" rtlCol="0" anchor="ctr">
              <a:spAutoFit/>
            </a:bodyPr>
            <a:lstStyle/>
            <a:p>
              <a:pPr algn="ctr"/>
              <a:r>
                <a:rPr lang="en-GB" sz="1200" b="1" dirty="0"/>
                <a:t>5x5</a:t>
              </a:r>
            </a:p>
          </p:txBody>
        </p:sp>
        <p:grpSp>
          <p:nvGrpSpPr>
            <p:cNvPr id="64" name="Group 63">
              <a:extLst>
                <a:ext uri="{FF2B5EF4-FFF2-40B4-BE49-F238E27FC236}">
                  <a16:creationId xmlns:a16="http://schemas.microsoft.com/office/drawing/2014/main" id="{5D96BC99-7A11-4CDE-A258-891580B552A8}"/>
                </a:ext>
              </a:extLst>
            </p:cNvPr>
            <p:cNvGrpSpPr/>
            <p:nvPr/>
          </p:nvGrpSpPr>
          <p:grpSpPr>
            <a:xfrm>
              <a:off x="1908967" y="2181050"/>
              <a:ext cx="1850233" cy="1297552"/>
              <a:chOff x="1908967" y="2181050"/>
              <a:chExt cx="1850233" cy="1297552"/>
            </a:xfrm>
          </p:grpSpPr>
          <p:sp>
            <p:nvSpPr>
              <p:cNvPr id="65" name="Rectangle 64">
                <a:extLst>
                  <a:ext uri="{FF2B5EF4-FFF2-40B4-BE49-F238E27FC236}">
                    <a16:creationId xmlns:a16="http://schemas.microsoft.com/office/drawing/2014/main" id="{61CBB6E5-4255-4F61-A400-E706DDCCADFC}"/>
                  </a:ext>
                </a:extLst>
              </p:cNvPr>
              <p:cNvSpPr/>
              <p:nvPr/>
            </p:nvSpPr>
            <p:spPr>
              <a:xfrm>
                <a:off x="1908967" y="2181050"/>
                <a:ext cx="1850233" cy="1297552"/>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pic>
            <p:nvPicPr>
              <p:cNvPr id="66" name="Picture 65" descr="Diagram&#10;&#10;Description automatically generated">
                <a:extLst>
                  <a:ext uri="{FF2B5EF4-FFF2-40B4-BE49-F238E27FC236}">
                    <a16:creationId xmlns:a16="http://schemas.microsoft.com/office/drawing/2014/main" id="{B2C85348-9E27-4EEF-8790-936571027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197760" y="1930099"/>
                <a:ext cx="1272648" cy="1799456"/>
              </a:xfrm>
              <a:prstGeom prst="rect">
                <a:avLst/>
              </a:prstGeom>
            </p:spPr>
          </p:pic>
        </p:grpSp>
      </p:grpSp>
      <p:grpSp>
        <p:nvGrpSpPr>
          <p:cNvPr id="67" name="Group 66">
            <a:extLst>
              <a:ext uri="{FF2B5EF4-FFF2-40B4-BE49-F238E27FC236}">
                <a16:creationId xmlns:a16="http://schemas.microsoft.com/office/drawing/2014/main" id="{973897CC-AA00-4491-9067-822EBBB42EA7}"/>
              </a:ext>
            </a:extLst>
          </p:cNvPr>
          <p:cNvGrpSpPr/>
          <p:nvPr/>
        </p:nvGrpSpPr>
        <p:grpSpPr>
          <a:xfrm>
            <a:off x="4273217" y="1980436"/>
            <a:ext cx="2009123" cy="1679063"/>
            <a:chOff x="4273217" y="1924376"/>
            <a:chExt cx="2009123" cy="1679063"/>
          </a:xfrm>
        </p:grpSpPr>
        <p:sp>
          <p:nvSpPr>
            <p:cNvPr id="68" name="Rectangle 67">
              <a:extLst>
                <a:ext uri="{FF2B5EF4-FFF2-40B4-BE49-F238E27FC236}">
                  <a16:creationId xmlns:a16="http://schemas.microsoft.com/office/drawing/2014/main" id="{C77808EB-4A36-42FE-8CC9-16170481E081}"/>
                </a:ext>
              </a:extLst>
            </p:cNvPr>
            <p:cNvSpPr/>
            <p:nvPr/>
          </p:nvSpPr>
          <p:spPr>
            <a:xfrm>
              <a:off x="4275034" y="2182281"/>
              <a:ext cx="2007306" cy="1421158"/>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69" name="TextBox 68">
              <a:extLst>
                <a:ext uri="{FF2B5EF4-FFF2-40B4-BE49-F238E27FC236}">
                  <a16:creationId xmlns:a16="http://schemas.microsoft.com/office/drawing/2014/main" id="{24315407-0477-411A-AC70-87517DB606B5}"/>
                </a:ext>
              </a:extLst>
            </p:cNvPr>
            <p:cNvSpPr txBox="1"/>
            <p:nvPr/>
          </p:nvSpPr>
          <p:spPr>
            <a:xfrm>
              <a:off x="4917645" y="1924376"/>
              <a:ext cx="717934" cy="276999"/>
            </a:xfrm>
            <a:prstGeom prst="rect">
              <a:avLst/>
            </a:prstGeom>
            <a:noFill/>
          </p:spPr>
          <p:txBody>
            <a:bodyPr wrap="square" rtlCol="0" anchor="ctr">
              <a:spAutoFit/>
            </a:bodyPr>
            <a:lstStyle/>
            <a:p>
              <a:pPr algn="ctr"/>
              <a:r>
                <a:rPr lang="en-GB" sz="1200" b="1" dirty="0"/>
                <a:t>7v7</a:t>
              </a:r>
            </a:p>
          </p:txBody>
        </p:sp>
        <p:pic>
          <p:nvPicPr>
            <p:cNvPr id="70" name="Picture 69" descr="Diagram&#10;&#10;Description automatically generated">
              <a:extLst>
                <a:ext uri="{FF2B5EF4-FFF2-40B4-BE49-F238E27FC236}">
                  <a16:creationId xmlns:a16="http://schemas.microsoft.com/office/drawing/2014/main" id="{D0E9A31F-8B76-4DF3-9A19-72BC4874EB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566971" y="1887297"/>
              <a:ext cx="1419284" cy="2006791"/>
            </a:xfrm>
            <a:prstGeom prst="rect">
              <a:avLst/>
            </a:prstGeom>
          </p:spPr>
        </p:pic>
      </p:grpSp>
      <p:grpSp>
        <p:nvGrpSpPr>
          <p:cNvPr id="71" name="Group 70">
            <a:extLst>
              <a:ext uri="{FF2B5EF4-FFF2-40B4-BE49-F238E27FC236}">
                <a16:creationId xmlns:a16="http://schemas.microsoft.com/office/drawing/2014/main" id="{D0AD5EBB-B734-4586-B1FE-29786FD0568A}"/>
              </a:ext>
            </a:extLst>
          </p:cNvPr>
          <p:cNvGrpSpPr/>
          <p:nvPr/>
        </p:nvGrpSpPr>
        <p:grpSpPr>
          <a:xfrm>
            <a:off x="6675739" y="1711616"/>
            <a:ext cx="2357184" cy="1944779"/>
            <a:chOff x="6675739" y="1666470"/>
            <a:chExt cx="2357184" cy="1944779"/>
          </a:xfrm>
        </p:grpSpPr>
        <p:sp>
          <p:nvSpPr>
            <p:cNvPr id="72" name="Rectangle 71">
              <a:extLst>
                <a:ext uri="{FF2B5EF4-FFF2-40B4-BE49-F238E27FC236}">
                  <a16:creationId xmlns:a16="http://schemas.microsoft.com/office/drawing/2014/main" id="{B1A81655-63B8-4662-A96C-150F6E1C441E}"/>
                </a:ext>
              </a:extLst>
            </p:cNvPr>
            <p:cNvSpPr/>
            <p:nvPr/>
          </p:nvSpPr>
          <p:spPr>
            <a:xfrm>
              <a:off x="6678070" y="1943469"/>
              <a:ext cx="2354853" cy="165686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3" name="TextBox 72">
              <a:extLst>
                <a:ext uri="{FF2B5EF4-FFF2-40B4-BE49-F238E27FC236}">
                  <a16:creationId xmlns:a16="http://schemas.microsoft.com/office/drawing/2014/main" id="{5B7178AF-7C34-46DF-ABB7-50A48B2873F0}"/>
                </a:ext>
              </a:extLst>
            </p:cNvPr>
            <p:cNvSpPr txBox="1"/>
            <p:nvPr/>
          </p:nvSpPr>
          <p:spPr>
            <a:xfrm>
              <a:off x="7406300" y="1666470"/>
              <a:ext cx="890802" cy="276999"/>
            </a:xfrm>
            <a:prstGeom prst="rect">
              <a:avLst/>
            </a:prstGeom>
            <a:noFill/>
          </p:spPr>
          <p:txBody>
            <a:bodyPr wrap="square" rtlCol="0" anchor="ctr">
              <a:spAutoFit/>
            </a:bodyPr>
            <a:lstStyle/>
            <a:p>
              <a:pPr algn="ctr"/>
              <a:r>
                <a:rPr lang="en-GB" sz="1200" b="1" dirty="0"/>
                <a:t>11v11</a:t>
              </a:r>
            </a:p>
          </p:txBody>
        </p:sp>
        <p:pic>
          <p:nvPicPr>
            <p:cNvPr id="74" name="Picture 73" descr="Diagram&#10;&#10;Description automatically generated">
              <a:extLst>
                <a:ext uri="{FF2B5EF4-FFF2-40B4-BE49-F238E27FC236}">
                  <a16:creationId xmlns:a16="http://schemas.microsoft.com/office/drawing/2014/main" id="{460FFC02-44BC-4B52-B14D-6E79535997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7020783" y="1599109"/>
              <a:ext cx="1667096" cy="2357184"/>
            </a:xfrm>
            <a:prstGeom prst="rect">
              <a:avLst/>
            </a:prstGeom>
          </p:spPr>
        </p:pic>
      </p:grpSp>
      <p:grpSp>
        <p:nvGrpSpPr>
          <p:cNvPr id="75" name="Group 74">
            <a:extLst>
              <a:ext uri="{FF2B5EF4-FFF2-40B4-BE49-F238E27FC236}">
                <a16:creationId xmlns:a16="http://schemas.microsoft.com/office/drawing/2014/main" id="{2B3082EE-03BF-4737-B398-2F4ACDC8E706}"/>
              </a:ext>
            </a:extLst>
          </p:cNvPr>
          <p:cNvGrpSpPr/>
          <p:nvPr/>
        </p:nvGrpSpPr>
        <p:grpSpPr>
          <a:xfrm>
            <a:off x="4273217" y="4262391"/>
            <a:ext cx="2009123" cy="1679063"/>
            <a:chOff x="4273217" y="1924376"/>
            <a:chExt cx="2009123" cy="1679063"/>
          </a:xfrm>
        </p:grpSpPr>
        <p:sp>
          <p:nvSpPr>
            <p:cNvPr id="76" name="Rectangle 75">
              <a:extLst>
                <a:ext uri="{FF2B5EF4-FFF2-40B4-BE49-F238E27FC236}">
                  <a16:creationId xmlns:a16="http://schemas.microsoft.com/office/drawing/2014/main" id="{67137C36-59E4-4107-9C56-849472C5A906}"/>
                </a:ext>
              </a:extLst>
            </p:cNvPr>
            <p:cNvSpPr/>
            <p:nvPr/>
          </p:nvSpPr>
          <p:spPr>
            <a:xfrm>
              <a:off x="4275034" y="2182281"/>
              <a:ext cx="2007306" cy="1421158"/>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77" name="TextBox 76">
              <a:extLst>
                <a:ext uri="{FF2B5EF4-FFF2-40B4-BE49-F238E27FC236}">
                  <a16:creationId xmlns:a16="http://schemas.microsoft.com/office/drawing/2014/main" id="{D278EEB5-812A-48E0-9AE7-69268650BA3E}"/>
                </a:ext>
              </a:extLst>
            </p:cNvPr>
            <p:cNvSpPr txBox="1"/>
            <p:nvPr/>
          </p:nvSpPr>
          <p:spPr>
            <a:xfrm>
              <a:off x="4917645" y="1924376"/>
              <a:ext cx="717934" cy="276999"/>
            </a:xfrm>
            <a:prstGeom prst="rect">
              <a:avLst/>
            </a:prstGeom>
            <a:noFill/>
          </p:spPr>
          <p:txBody>
            <a:bodyPr wrap="square" rtlCol="0" anchor="ctr">
              <a:spAutoFit/>
            </a:bodyPr>
            <a:lstStyle/>
            <a:p>
              <a:pPr algn="ctr"/>
              <a:r>
                <a:rPr lang="en-GB" sz="1200" b="1" dirty="0"/>
                <a:t>7v7</a:t>
              </a:r>
            </a:p>
          </p:txBody>
        </p:sp>
        <p:pic>
          <p:nvPicPr>
            <p:cNvPr id="78" name="Picture 77" descr="Diagram&#10;&#10;Description automatically generated">
              <a:extLst>
                <a:ext uri="{FF2B5EF4-FFF2-40B4-BE49-F238E27FC236}">
                  <a16:creationId xmlns:a16="http://schemas.microsoft.com/office/drawing/2014/main" id="{4149AA89-FB45-4756-B9F0-63B0AB1A57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566971" y="1887297"/>
              <a:ext cx="1419284" cy="2006791"/>
            </a:xfrm>
            <a:prstGeom prst="rect">
              <a:avLst/>
            </a:prstGeom>
          </p:spPr>
        </p:pic>
      </p:grpSp>
      <p:grpSp>
        <p:nvGrpSpPr>
          <p:cNvPr id="79" name="Group 78">
            <a:extLst>
              <a:ext uri="{FF2B5EF4-FFF2-40B4-BE49-F238E27FC236}">
                <a16:creationId xmlns:a16="http://schemas.microsoft.com/office/drawing/2014/main" id="{4A762CBF-9832-4B60-B318-B6379EA1A384}"/>
              </a:ext>
            </a:extLst>
          </p:cNvPr>
          <p:cNvGrpSpPr/>
          <p:nvPr/>
        </p:nvGrpSpPr>
        <p:grpSpPr>
          <a:xfrm>
            <a:off x="6675739" y="4004485"/>
            <a:ext cx="2357184" cy="1944779"/>
            <a:chOff x="6675739" y="1666470"/>
            <a:chExt cx="2357184" cy="1944779"/>
          </a:xfrm>
        </p:grpSpPr>
        <p:sp>
          <p:nvSpPr>
            <p:cNvPr id="80" name="Rectangle 79">
              <a:extLst>
                <a:ext uri="{FF2B5EF4-FFF2-40B4-BE49-F238E27FC236}">
                  <a16:creationId xmlns:a16="http://schemas.microsoft.com/office/drawing/2014/main" id="{89070C68-4F1A-4F20-90C4-23F2CDC93BDE}"/>
                </a:ext>
              </a:extLst>
            </p:cNvPr>
            <p:cNvSpPr/>
            <p:nvPr/>
          </p:nvSpPr>
          <p:spPr>
            <a:xfrm>
              <a:off x="6678070" y="1943469"/>
              <a:ext cx="2354853" cy="165686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1" name="TextBox 80">
              <a:extLst>
                <a:ext uri="{FF2B5EF4-FFF2-40B4-BE49-F238E27FC236}">
                  <a16:creationId xmlns:a16="http://schemas.microsoft.com/office/drawing/2014/main" id="{3A60632B-C873-4A54-9ACD-106FAB17C461}"/>
                </a:ext>
              </a:extLst>
            </p:cNvPr>
            <p:cNvSpPr txBox="1"/>
            <p:nvPr/>
          </p:nvSpPr>
          <p:spPr>
            <a:xfrm>
              <a:off x="7406300" y="1666470"/>
              <a:ext cx="890802" cy="276999"/>
            </a:xfrm>
            <a:prstGeom prst="rect">
              <a:avLst/>
            </a:prstGeom>
            <a:noFill/>
          </p:spPr>
          <p:txBody>
            <a:bodyPr wrap="square" rtlCol="0" anchor="ctr">
              <a:spAutoFit/>
            </a:bodyPr>
            <a:lstStyle/>
            <a:p>
              <a:pPr algn="ctr"/>
              <a:r>
                <a:rPr lang="en-GB" sz="1200" b="1" dirty="0"/>
                <a:t>11v11</a:t>
              </a:r>
            </a:p>
          </p:txBody>
        </p:sp>
        <p:pic>
          <p:nvPicPr>
            <p:cNvPr id="82" name="Picture 81" descr="Diagram&#10;&#10;Description automatically generated">
              <a:extLst>
                <a:ext uri="{FF2B5EF4-FFF2-40B4-BE49-F238E27FC236}">
                  <a16:creationId xmlns:a16="http://schemas.microsoft.com/office/drawing/2014/main" id="{85DEB4E1-DC00-423D-9DF9-EB4EA4F77B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7020783" y="1599109"/>
              <a:ext cx="1667096" cy="2357184"/>
            </a:xfrm>
            <a:prstGeom prst="rect">
              <a:avLst/>
            </a:prstGeom>
          </p:spPr>
        </p:pic>
      </p:grpSp>
    </p:spTree>
    <p:extLst>
      <p:ext uri="{BB962C8B-B14F-4D97-AF65-F5344CB8AC3E}">
        <p14:creationId xmlns:p14="http://schemas.microsoft.com/office/powerpoint/2010/main" val="2250927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3D0C2267-F753-4C7B-BF84-C74E219933AE}"/>
              </a:ext>
            </a:extLst>
          </p:cNvPr>
          <p:cNvGraphicFramePr>
            <a:graphicFrameLocks/>
          </p:cNvGraphicFramePr>
          <p:nvPr/>
        </p:nvGraphicFramePr>
        <p:xfrm>
          <a:off x="324464" y="2082327"/>
          <a:ext cx="9368178" cy="4096422"/>
        </p:xfrm>
        <a:graphic>
          <a:graphicData uri="http://schemas.openxmlformats.org/drawingml/2006/table">
            <a:tbl>
              <a:tblPr firstRow="1" bandRow="1">
                <a:tableStyleId>{BDBED569-4797-4DF1-A0F4-6AAB3CD982D8}</a:tableStyleId>
              </a:tblPr>
              <a:tblGrid>
                <a:gridCol w="1561363">
                  <a:extLst>
                    <a:ext uri="{9D8B030D-6E8A-4147-A177-3AD203B41FA5}">
                      <a16:colId xmlns:a16="http://schemas.microsoft.com/office/drawing/2014/main" val="4125670610"/>
                    </a:ext>
                  </a:extLst>
                </a:gridCol>
                <a:gridCol w="1561363">
                  <a:extLst>
                    <a:ext uri="{9D8B030D-6E8A-4147-A177-3AD203B41FA5}">
                      <a16:colId xmlns:a16="http://schemas.microsoft.com/office/drawing/2014/main" val="3899389965"/>
                    </a:ext>
                  </a:extLst>
                </a:gridCol>
                <a:gridCol w="1561363">
                  <a:extLst>
                    <a:ext uri="{9D8B030D-6E8A-4147-A177-3AD203B41FA5}">
                      <a16:colId xmlns:a16="http://schemas.microsoft.com/office/drawing/2014/main" val="858170668"/>
                    </a:ext>
                  </a:extLst>
                </a:gridCol>
                <a:gridCol w="1561363">
                  <a:extLst>
                    <a:ext uri="{9D8B030D-6E8A-4147-A177-3AD203B41FA5}">
                      <a16:colId xmlns:a16="http://schemas.microsoft.com/office/drawing/2014/main" val="2221841595"/>
                    </a:ext>
                  </a:extLst>
                </a:gridCol>
                <a:gridCol w="1561363">
                  <a:extLst>
                    <a:ext uri="{9D8B030D-6E8A-4147-A177-3AD203B41FA5}">
                      <a16:colId xmlns:a16="http://schemas.microsoft.com/office/drawing/2014/main" val="516474111"/>
                    </a:ext>
                  </a:extLst>
                </a:gridCol>
                <a:gridCol w="1561363">
                  <a:extLst>
                    <a:ext uri="{9D8B030D-6E8A-4147-A177-3AD203B41FA5}">
                      <a16:colId xmlns:a16="http://schemas.microsoft.com/office/drawing/2014/main" val="3120689582"/>
                    </a:ext>
                  </a:extLst>
                </a:gridCol>
              </a:tblGrid>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79238776"/>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3350090079"/>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1066648852"/>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844108709"/>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658269976"/>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333855720"/>
                  </a:ext>
                </a:extLst>
              </a:tr>
            </a:tbl>
          </a:graphicData>
        </a:graphic>
      </p:graphicFrame>
      <p:pic>
        <p:nvPicPr>
          <p:cNvPr id="5" name="Picture 4" descr="Timeline&#10;&#10;Description automatically generated">
            <a:extLst>
              <a:ext uri="{FF2B5EF4-FFF2-40B4-BE49-F238E27FC236}">
                <a16:creationId xmlns:a16="http://schemas.microsoft.com/office/drawing/2014/main" id="{BFDA6C1D-1071-4206-9139-8DA56BC26E18}"/>
              </a:ext>
            </a:extLst>
          </p:cNvPr>
          <p:cNvPicPr>
            <a:picLocks noChangeAspect="1"/>
          </p:cNvPicPr>
          <p:nvPr/>
        </p:nvPicPr>
        <p:blipFill rotWithShape="1">
          <a:blip r:embed="rId2">
            <a:extLst>
              <a:ext uri="{28A0092B-C50C-407E-A947-70E740481C1C}">
                <a14:useLocalDpi xmlns:a14="http://schemas.microsoft.com/office/drawing/2010/main" val="0"/>
              </a:ext>
            </a:extLst>
          </a:blip>
          <a:srcRect l="3275" t="22107" b="69979"/>
          <a:stretch/>
        </p:blipFill>
        <p:spPr>
          <a:xfrm>
            <a:off x="324464" y="1516134"/>
            <a:ext cx="9581536" cy="566193"/>
          </a:xfrm>
          <a:prstGeom prst="rect">
            <a:avLst/>
          </a:prstGeom>
        </p:spPr>
      </p:pic>
      <p:sp>
        <p:nvSpPr>
          <p:cNvPr id="2" name="Text Placeholder 1">
            <a:extLst>
              <a:ext uri="{FF2B5EF4-FFF2-40B4-BE49-F238E27FC236}">
                <a16:creationId xmlns:a16="http://schemas.microsoft.com/office/drawing/2014/main" id="{62CEDC4C-AF03-4C03-8355-1302A0A36A1E}"/>
              </a:ext>
            </a:extLst>
          </p:cNvPr>
          <p:cNvSpPr>
            <a:spLocks noGrp="1"/>
          </p:cNvSpPr>
          <p:nvPr>
            <p:ph type="body" sz="quarter" idx="10"/>
          </p:nvPr>
        </p:nvSpPr>
        <p:spPr>
          <a:xfrm>
            <a:off x="4804311" y="249238"/>
            <a:ext cx="4888331" cy="1173162"/>
          </a:xfrm>
        </p:spPr>
        <p:txBody>
          <a:bodyPr>
            <a:normAutofit/>
          </a:bodyPr>
          <a:lstStyle/>
          <a:p>
            <a:r>
              <a:rPr lang="en-GB" sz="1200" dirty="0"/>
              <a:t>Use this planner to set the goals and associated tasks to develop financial sustainability and effective financial planning for your club.</a:t>
            </a:r>
          </a:p>
          <a:p>
            <a:r>
              <a:rPr lang="en-GB" sz="1200" b="1" dirty="0">
                <a:solidFill>
                  <a:schemeClr val="tx2"/>
                </a:solidFill>
              </a:rPr>
              <a:t>Tip: </a:t>
            </a:r>
            <a:r>
              <a:rPr lang="en-GB" sz="1200" dirty="0">
                <a:solidFill>
                  <a:schemeClr val="tx2"/>
                </a:solidFill>
              </a:rPr>
              <a:t>Visit our </a:t>
            </a:r>
            <a:r>
              <a:rPr lang="en-GB" sz="1200" u="sng" dirty="0">
                <a:solidFill>
                  <a:schemeClr val="tx1"/>
                </a:solidFill>
                <a:hlinkClick r:id="rId3">
                  <a:extLst>
                    <a:ext uri="{A12FA001-AC4F-418D-AE19-62706E023703}">
                      <ahyp:hlinkClr xmlns:ahyp="http://schemas.microsoft.com/office/drawing/2018/hyperlinkcolor" val="tx"/>
                    </a:ext>
                  </a:extLst>
                </a:hlinkClick>
              </a:rPr>
              <a:t>League and Club Hub</a:t>
            </a:r>
            <a:r>
              <a:rPr lang="en-GB" sz="1200" dirty="0">
                <a:solidFill>
                  <a:schemeClr val="tx2"/>
                </a:solidFill>
              </a:rPr>
              <a:t> on YouTube and check out the Money Matters podcast series. There are also helpful webinars on club finances, fundraising and sponsorship for football clubs.</a:t>
            </a:r>
          </a:p>
        </p:txBody>
      </p:sp>
    </p:spTree>
    <p:extLst>
      <p:ext uri="{BB962C8B-B14F-4D97-AF65-F5344CB8AC3E}">
        <p14:creationId xmlns:p14="http://schemas.microsoft.com/office/powerpoint/2010/main" val="358042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lendar&#10;&#10;Description automatically generated">
            <a:extLst>
              <a:ext uri="{FF2B5EF4-FFF2-40B4-BE49-F238E27FC236}">
                <a16:creationId xmlns:a16="http://schemas.microsoft.com/office/drawing/2014/main" id="{D71904B1-F27C-4582-A990-12AAA38C488B}"/>
              </a:ext>
            </a:extLst>
          </p:cNvPr>
          <p:cNvPicPr>
            <a:picLocks noChangeAspect="1"/>
          </p:cNvPicPr>
          <p:nvPr/>
        </p:nvPicPr>
        <p:blipFill rotWithShape="1">
          <a:blip r:embed="rId2">
            <a:extLst>
              <a:ext uri="{28A0092B-C50C-407E-A947-70E740481C1C}">
                <a14:useLocalDpi xmlns:a14="http://schemas.microsoft.com/office/drawing/2010/main" val="0"/>
              </a:ext>
            </a:extLst>
          </a:blip>
          <a:srcRect l="3612" t="14815" r="2635" b="67407"/>
          <a:stretch/>
        </p:blipFill>
        <p:spPr>
          <a:xfrm>
            <a:off x="253207" y="1136649"/>
            <a:ext cx="9424193" cy="1290617"/>
          </a:xfrm>
          <a:prstGeom prst="rect">
            <a:avLst/>
          </a:prstGeom>
        </p:spPr>
      </p:pic>
      <p:graphicFrame>
        <p:nvGraphicFramePr>
          <p:cNvPr id="5" name="Table 4">
            <a:extLst>
              <a:ext uri="{FF2B5EF4-FFF2-40B4-BE49-F238E27FC236}">
                <a16:creationId xmlns:a16="http://schemas.microsoft.com/office/drawing/2014/main" id="{9984B95C-8DAE-4729-AC8C-1B50664AA17B}"/>
              </a:ext>
            </a:extLst>
          </p:cNvPr>
          <p:cNvGraphicFramePr>
            <a:graphicFrameLocks/>
          </p:cNvGraphicFramePr>
          <p:nvPr>
            <p:extLst>
              <p:ext uri="{D42A27DB-BD31-4B8C-83A1-F6EECF244321}">
                <p14:modId xmlns:p14="http://schemas.microsoft.com/office/powerpoint/2010/main" val="1163182474"/>
              </p:ext>
            </p:extLst>
          </p:nvPr>
        </p:nvGraphicFramePr>
        <p:xfrm>
          <a:off x="259557" y="2427266"/>
          <a:ext cx="9399586" cy="3827484"/>
        </p:xfrm>
        <a:graphic>
          <a:graphicData uri="http://schemas.openxmlformats.org/drawingml/2006/table">
            <a:tbl>
              <a:tblPr firstRow="1" bandRow="1">
                <a:tableStyleId>{BDBED569-4797-4DF1-A0F4-6AAB3CD982D8}</a:tableStyleId>
              </a:tblPr>
              <a:tblGrid>
                <a:gridCol w="1342798">
                  <a:extLst>
                    <a:ext uri="{9D8B030D-6E8A-4147-A177-3AD203B41FA5}">
                      <a16:colId xmlns:a16="http://schemas.microsoft.com/office/drawing/2014/main" val="613843245"/>
                    </a:ext>
                  </a:extLst>
                </a:gridCol>
                <a:gridCol w="1342798">
                  <a:extLst>
                    <a:ext uri="{9D8B030D-6E8A-4147-A177-3AD203B41FA5}">
                      <a16:colId xmlns:a16="http://schemas.microsoft.com/office/drawing/2014/main" val="4125670610"/>
                    </a:ext>
                  </a:extLst>
                </a:gridCol>
                <a:gridCol w="1342798">
                  <a:extLst>
                    <a:ext uri="{9D8B030D-6E8A-4147-A177-3AD203B41FA5}">
                      <a16:colId xmlns:a16="http://schemas.microsoft.com/office/drawing/2014/main" val="3899389965"/>
                    </a:ext>
                  </a:extLst>
                </a:gridCol>
                <a:gridCol w="1342798">
                  <a:extLst>
                    <a:ext uri="{9D8B030D-6E8A-4147-A177-3AD203B41FA5}">
                      <a16:colId xmlns:a16="http://schemas.microsoft.com/office/drawing/2014/main" val="858170668"/>
                    </a:ext>
                  </a:extLst>
                </a:gridCol>
                <a:gridCol w="1342798">
                  <a:extLst>
                    <a:ext uri="{9D8B030D-6E8A-4147-A177-3AD203B41FA5}">
                      <a16:colId xmlns:a16="http://schemas.microsoft.com/office/drawing/2014/main" val="2221841595"/>
                    </a:ext>
                  </a:extLst>
                </a:gridCol>
                <a:gridCol w="1342798">
                  <a:extLst>
                    <a:ext uri="{9D8B030D-6E8A-4147-A177-3AD203B41FA5}">
                      <a16:colId xmlns:a16="http://schemas.microsoft.com/office/drawing/2014/main" val="516474111"/>
                    </a:ext>
                  </a:extLst>
                </a:gridCol>
                <a:gridCol w="1342798">
                  <a:extLst>
                    <a:ext uri="{9D8B030D-6E8A-4147-A177-3AD203B41FA5}">
                      <a16:colId xmlns:a16="http://schemas.microsoft.com/office/drawing/2014/main" val="3120689582"/>
                    </a:ext>
                  </a:extLst>
                </a:gridCol>
              </a:tblGrid>
              <a:tr h="637914">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79238776"/>
                  </a:ext>
                </a:extLst>
              </a:tr>
              <a:tr h="637914">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3350090079"/>
                  </a:ext>
                </a:extLst>
              </a:tr>
              <a:tr h="637914">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1066648852"/>
                  </a:ext>
                </a:extLst>
              </a:tr>
              <a:tr h="637914">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844108709"/>
                  </a:ext>
                </a:extLst>
              </a:tr>
              <a:tr h="637914">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658269976"/>
                  </a:ext>
                </a:extLst>
              </a:tr>
              <a:tr h="637914">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333855720"/>
                  </a:ext>
                </a:extLst>
              </a:tr>
            </a:tbl>
          </a:graphicData>
        </a:graphic>
      </p:graphicFrame>
    </p:spTree>
    <p:extLst>
      <p:ext uri="{BB962C8B-B14F-4D97-AF65-F5344CB8AC3E}">
        <p14:creationId xmlns:p14="http://schemas.microsoft.com/office/powerpoint/2010/main" val="40100284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984B95C-8DAE-4729-AC8C-1B50664AA17B}"/>
              </a:ext>
            </a:extLst>
          </p:cNvPr>
          <p:cNvGraphicFramePr>
            <a:graphicFrameLocks/>
          </p:cNvGraphicFramePr>
          <p:nvPr>
            <p:extLst>
              <p:ext uri="{D42A27DB-BD31-4B8C-83A1-F6EECF244321}">
                <p14:modId xmlns:p14="http://schemas.microsoft.com/office/powerpoint/2010/main" val="1482419506"/>
              </p:ext>
            </p:extLst>
          </p:nvPr>
        </p:nvGraphicFramePr>
        <p:xfrm>
          <a:off x="259557" y="1779566"/>
          <a:ext cx="9399586" cy="4252545"/>
        </p:xfrm>
        <a:graphic>
          <a:graphicData uri="http://schemas.openxmlformats.org/drawingml/2006/table">
            <a:tbl>
              <a:tblPr firstRow="1" bandRow="1">
                <a:tableStyleId>{BDBED569-4797-4DF1-A0F4-6AAB3CD982D8}</a:tableStyleId>
              </a:tblPr>
              <a:tblGrid>
                <a:gridCol w="1342798">
                  <a:extLst>
                    <a:ext uri="{9D8B030D-6E8A-4147-A177-3AD203B41FA5}">
                      <a16:colId xmlns:a16="http://schemas.microsoft.com/office/drawing/2014/main" val="613843245"/>
                    </a:ext>
                  </a:extLst>
                </a:gridCol>
                <a:gridCol w="1342798">
                  <a:extLst>
                    <a:ext uri="{9D8B030D-6E8A-4147-A177-3AD203B41FA5}">
                      <a16:colId xmlns:a16="http://schemas.microsoft.com/office/drawing/2014/main" val="4125670610"/>
                    </a:ext>
                  </a:extLst>
                </a:gridCol>
                <a:gridCol w="1342798">
                  <a:extLst>
                    <a:ext uri="{9D8B030D-6E8A-4147-A177-3AD203B41FA5}">
                      <a16:colId xmlns:a16="http://schemas.microsoft.com/office/drawing/2014/main" val="3899389965"/>
                    </a:ext>
                  </a:extLst>
                </a:gridCol>
                <a:gridCol w="1342798">
                  <a:extLst>
                    <a:ext uri="{9D8B030D-6E8A-4147-A177-3AD203B41FA5}">
                      <a16:colId xmlns:a16="http://schemas.microsoft.com/office/drawing/2014/main" val="858170668"/>
                    </a:ext>
                  </a:extLst>
                </a:gridCol>
                <a:gridCol w="1342798">
                  <a:extLst>
                    <a:ext uri="{9D8B030D-6E8A-4147-A177-3AD203B41FA5}">
                      <a16:colId xmlns:a16="http://schemas.microsoft.com/office/drawing/2014/main" val="2221841595"/>
                    </a:ext>
                  </a:extLst>
                </a:gridCol>
                <a:gridCol w="1342798">
                  <a:extLst>
                    <a:ext uri="{9D8B030D-6E8A-4147-A177-3AD203B41FA5}">
                      <a16:colId xmlns:a16="http://schemas.microsoft.com/office/drawing/2014/main" val="516474111"/>
                    </a:ext>
                  </a:extLst>
                </a:gridCol>
                <a:gridCol w="1342798">
                  <a:extLst>
                    <a:ext uri="{9D8B030D-6E8A-4147-A177-3AD203B41FA5}">
                      <a16:colId xmlns:a16="http://schemas.microsoft.com/office/drawing/2014/main" val="3120689582"/>
                    </a:ext>
                  </a:extLst>
                </a:gridCol>
              </a:tblGrid>
              <a:tr h="850509">
                <a:tc>
                  <a:txBody>
                    <a:bodyPr/>
                    <a:lstStyle/>
                    <a:p>
                      <a:r>
                        <a:rPr lang="en-GB" sz="1200" dirty="0">
                          <a:solidFill>
                            <a:schemeClr val="tx2"/>
                          </a:solidFill>
                        </a:rPr>
                        <a:t>Quarter pitch</a:t>
                      </a:r>
                    </a:p>
                  </a:txBody>
                  <a:tcPr anchor="ctr">
                    <a:solidFill>
                      <a:schemeClr val="bg1">
                        <a:alpha val="70000"/>
                      </a:schemeClr>
                    </a:solidFill>
                  </a:tcPr>
                </a:tc>
                <a:tc>
                  <a:txBody>
                    <a:bodyPr/>
                    <a:lstStyle/>
                    <a:p>
                      <a:endParaRPr lang="en-GB" sz="1200" dirty="0">
                        <a:solidFill>
                          <a:schemeClr val="tx2"/>
                        </a:solidFill>
                      </a:endParaRPr>
                    </a:p>
                  </a:txBody>
                  <a:tcPr anchor="ctr">
                    <a:solidFill>
                      <a:schemeClr val="bg1">
                        <a:alpha val="70000"/>
                      </a:schemeClr>
                    </a:solidFill>
                  </a:tcPr>
                </a:tc>
                <a:tc>
                  <a:txBody>
                    <a:bodyPr/>
                    <a:lstStyle/>
                    <a:p>
                      <a:endParaRPr lang="en-GB" sz="1200" dirty="0">
                        <a:solidFill>
                          <a:schemeClr val="tx2"/>
                        </a:solidFill>
                      </a:endParaRPr>
                    </a:p>
                  </a:txBody>
                  <a:tcPr anchor="ctr">
                    <a:solidFill>
                      <a:schemeClr val="bg1">
                        <a:alpha val="70000"/>
                      </a:schemeClr>
                    </a:solidFill>
                  </a:tcPr>
                </a:tc>
                <a:tc>
                  <a:txBody>
                    <a:bodyPr/>
                    <a:lstStyle/>
                    <a:p>
                      <a:endParaRPr lang="en-GB" sz="1200" dirty="0">
                        <a:solidFill>
                          <a:schemeClr val="tx2"/>
                        </a:solidFill>
                      </a:endParaRPr>
                    </a:p>
                  </a:txBody>
                  <a:tcPr anchor="ctr">
                    <a:solidFill>
                      <a:schemeClr val="bg1">
                        <a:alpha val="70000"/>
                      </a:schemeClr>
                    </a:solidFill>
                  </a:tcPr>
                </a:tc>
                <a:tc>
                  <a:txBody>
                    <a:bodyPr/>
                    <a:lstStyle/>
                    <a:p>
                      <a:endParaRPr lang="en-GB" sz="1200" dirty="0">
                        <a:solidFill>
                          <a:schemeClr val="tx2"/>
                        </a:solidFill>
                      </a:endParaRPr>
                    </a:p>
                  </a:txBody>
                  <a:tcPr anchor="ctr">
                    <a:solidFill>
                      <a:schemeClr val="bg1">
                        <a:alpha val="70000"/>
                      </a:schemeClr>
                    </a:solidFill>
                  </a:tcPr>
                </a:tc>
                <a:tc>
                  <a:txBody>
                    <a:bodyPr/>
                    <a:lstStyle/>
                    <a:p>
                      <a:endParaRPr lang="en-GB" sz="1200" dirty="0">
                        <a:solidFill>
                          <a:schemeClr val="tx2"/>
                        </a:solidFill>
                      </a:endParaRPr>
                    </a:p>
                  </a:txBody>
                  <a:tcPr anchor="ctr">
                    <a:solidFill>
                      <a:schemeClr val="bg1">
                        <a:alpha val="70000"/>
                      </a:schemeClr>
                    </a:solidFill>
                  </a:tcPr>
                </a:tc>
                <a:tc>
                  <a:txBody>
                    <a:bodyPr/>
                    <a:lstStyle/>
                    <a:p>
                      <a:endParaRPr lang="en-GB" sz="1200" dirty="0">
                        <a:solidFill>
                          <a:schemeClr val="tx2"/>
                        </a:solidFill>
                      </a:endParaRPr>
                    </a:p>
                  </a:txBody>
                  <a:tcPr anchor="ctr">
                    <a:solidFill>
                      <a:schemeClr val="bg1">
                        <a:alpha val="70000"/>
                      </a:schemeClr>
                    </a:solidFill>
                  </a:tcPr>
                </a:tc>
                <a:extLst>
                  <a:ext uri="{0D108BD9-81ED-4DB2-BD59-A6C34878D82A}">
                    <a16:rowId xmlns:a16="http://schemas.microsoft.com/office/drawing/2014/main" val="279238776"/>
                  </a:ext>
                </a:extLst>
              </a:tr>
              <a:tr h="850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2"/>
                          </a:solidFill>
                        </a:rPr>
                        <a:t>Quarter pitch</a:t>
                      </a:r>
                    </a:p>
                  </a:txBody>
                  <a:tcPr anchor="ctr">
                    <a:solidFill>
                      <a:schemeClr val="bg1">
                        <a:alpha val="70000"/>
                      </a:schemeClr>
                    </a:solidFill>
                  </a:tcPr>
                </a:tc>
                <a:tc>
                  <a:txBody>
                    <a:bodyPr/>
                    <a:lstStyle/>
                    <a:p>
                      <a:endParaRPr lang="en-GB" sz="1200" dirty="0">
                        <a:solidFill>
                          <a:schemeClr val="tx2"/>
                        </a:solidFill>
                      </a:endParaRPr>
                    </a:p>
                  </a:txBody>
                  <a:tcPr anchor="ctr">
                    <a:solidFill>
                      <a:schemeClr val="bg1">
                        <a:alpha val="70000"/>
                      </a:schemeClr>
                    </a:solidFill>
                  </a:tcPr>
                </a:tc>
                <a:tc>
                  <a:txBody>
                    <a:bodyPr/>
                    <a:lstStyle/>
                    <a:p>
                      <a:endParaRPr lang="en-GB" sz="1200" dirty="0">
                        <a:solidFill>
                          <a:schemeClr val="tx2"/>
                        </a:solidFill>
                      </a:endParaRPr>
                    </a:p>
                  </a:txBody>
                  <a:tcPr anchor="ctr">
                    <a:solidFill>
                      <a:schemeClr val="bg1">
                        <a:alpha val="70000"/>
                      </a:schemeClr>
                    </a:solidFill>
                  </a:tcPr>
                </a:tc>
                <a:tc>
                  <a:txBody>
                    <a:bodyPr/>
                    <a:lstStyle/>
                    <a:p>
                      <a:endParaRPr lang="en-GB" sz="1200" dirty="0">
                        <a:solidFill>
                          <a:schemeClr val="tx2"/>
                        </a:solidFill>
                      </a:endParaRPr>
                    </a:p>
                  </a:txBody>
                  <a:tcPr anchor="ctr">
                    <a:solidFill>
                      <a:schemeClr val="bg1">
                        <a:alpha val="70000"/>
                      </a:schemeClr>
                    </a:solidFill>
                  </a:tcPr>
                </a:tc>
                <a:tc>
                  <a:txBody>
                    <a:bodyPr/>
                    <a:lstStyle/>
                    <a:p>
                      <a:endParaRPr lang="en-GB" sz="1200" dirty="0">
                        <a:solidFill>
                          <a:schemeClr val="tx2"/>
                        </a:solidFill>
                      </a:endParaRPr>
                    </a:p>
                  </a:txBody>
                  <a:tcPr anchor="ctr">
                    <a:solidFill>
                      <a:schemeClr val="bg1">
                        <a:alpha val="70000"/>
                      </a:schemeClr>
                    </a:solidFill>
                  </a:tcPr>
                </a:tc>
                <a:tc>
                  <a:txBody>
                    <a:bodyPr/>
                    <a:lstStyle/>
                    <a:p>
                      <a:endParaRPr lang="en-GB" sz="1200" dirty="0">
                        <a:solidFill>
                          <a:schemeClr val="tx2"/>
                        </a:solidFill>
                      </a:endParaRPr>
                    </a:p>
                  </a:txBody>
                  <a:tcPr anchor="ctr">
                    <a:solidFill>
                      <a:schemeClr val="bg1">
                        <a:alpha val="70000"/>
                      </a:schemeClr>
                    </a:solidFill>
                  </a:tcPr>
                </a:tc>
                <a:tc>
                  <a:txBody>
                    <a:bodyPr/>
                    <a:lstStyle/>
                    <a:p>
                      <a:endParaRPr lang="en-GB" sz="1200" dirty="0">
                        <a:solidFill>
                          <a:schemeClr val="tx2"/>
                        </a:solidFill>
                      </a:endParaRPr>
                    </a:p>
                  </a:txBody>
                  <a:tcPr anchor="ctr">
                    <a:solidFill>
                      <a:schemeClr val="bg1">
                        <a:alpha val="70000"/>
                      </a:schemeClr>
                    </a:solidFill>
                  </a:tcPr>
                </a:tc>
                <a:extLst>
                  <a:ext uri="{0D108BD9-81ED-4DB2-BD59-A6C34878D82A}">
                    <a16:rowId xmlns:a16="http://schemas.microsoft.com/office/drawing/2014/main" val="3350090079"/>
                  </a:ext>
                </a:extLst>
              </a:tr>
              <a:tr h="850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2"/>
                          </a:solidFill>
                        </a:rPr>
                        <a:t>Quarter pitch</a:t>
                      </a:r>
                    </a:p>
                  </a:txBody>
                  <a:tcPr anchor="ctr">
                    <a:solidFill>
                      <a:schemeClr val="bg1">
                        <a:alpha val="70000"/>
                      </a:schemeClr>
                    </a:solidFill>
                  </a:tcPr>
                </a:tc>
                <a:tc>
                  <a:txBody>
                    <a:bodyPr/>
                    <a:lstStyle/>
                    <a:p>
                      <a:endParaRPr lang="en-GB" sz="1200" dirty="0">
                        <a:solidFill>
                          <a:schemeClr val="tx2"/>
                        </a:solidFill>
                      </a:endParaRPr>
                    </a:p>
                  </a:txBody>
                  <a:tcPr anchor="ctr">
                    <a:solidFill>
                      <a:schemeClr val="bg1">
                        <a:alpha val="70000"/>
                      </a:schemeClr>
                    </a:solidFill>
                  </a:tcPr>
                </a:tc>
                <a:tc>
                  <a:txBody>
                    <a:bodyPr/>
                    <a:lstStyle/>
                    <a:p>
                      <a:endParaRPr lang="en-GB" sz="1200" dirty="0">
                        <a:solidFill>
                          <a:schemeClr val="tx2"/>
                        </a:solidFill>
                      </a:endParaRPr>
                    </a:p>
                  </a:txBody>
                  <a:tcPr anchor="ctr">
                    <a:solidFill>
                      <a:schemeClr val="bg1">
                        <a:alpha val="70000"/>
                      </a:schemeClr>
                    </a:solidFill>
                  </a:tcPr>
                </a:tc>
                <a:tc>
                  <a:txBody>
                    <a:bodyPr/>
                    <a:lstStyle/>
                    <a:p>
                      <a:endParaRPr lang="en-GB" sz="1200" dirty="0">
                        <a:solidFill>
                          <a:schemeClr val="tx2"/>
                        </a:solidFill>
                      </a:endParaRPr>
                    </a:p>
                  </a:txBody>
                  <a:tcPr anchor="ctr">
                    <a:solidFill>
                      <a:schemeClr val="bg1">
                        <a:alpha val="70000"/>
                      </a:schemeClr>
                    </a:solidFill>
                  </a:tcPr>
                </a:tc>
                <a:tc>
                  <a:txBody>
                    <a:bodyPr/>
                    <a:lstStyle/>
                    <a:p>
                      <a:endParaRPr lang="en-GB" sz="1200" dirty="0">
                        <a:solidFill>
                          <a:schemeClr val="tx2"/>
                        </a:solidFill>
                      </a:endParaRPr>
                    </a:p>
                  </a:txBody>
                  <a:tcPr anchor="ctr">
                    <a:solidFill>
                      <a:schemeClr val="bg1">
                        <a:alpha val="70000"/>
                      </a:schemeClr>
                    </a:solidFill>
                  </a:tcPr>
                </a:tc>
                <a:tc>
                  <a:txBody>
                    <a:bodyPr/>
                    <a:lstStyle/>
                    <a:p>
                      <a:endParaRPr lang="en-GB" sz="1200" dirty="0">
                        <a:solidFill>
                          <a:schemeClr val="tx2"/>
                        </a:solidFill>
                      </a:endParaRPr>
                    </a:p>
                  </a:txBody>
                  <a:tcPr anchor="ctr">
                    <a:solidFill>
                      <a:schemeClr val="bg1">
                        <a:alpha val="70000"/>
                      </a:schemeClr>
                    </a:solidFill>
                  </a:tcPr>
                </a:tc>
                <a:tc>
                  <a:txBody>
                    <a:bodyPr/>
                    <a:lstStyle/>
                    <a:p>
                      <a:endParaRPr lang="en-GB" sz="1200" dirty="0">
                        <a:solidFill>
                          <a:schemeClr val="tx2"/>
                        </a:solidFill>
                      </a:endParaRPr>
                    </a:p>
                  </a:txBody>
                  <a:tcPr anchor="ctr">
                    <a:solidFill>
                      <a:schemeClr val="bg1">
                        <a:alpha val="70000"/>
                      </a:schemeClr>
                    </a:solidFill>
                  </a:tcPr>
                </a:tc>
                <a:extLst>
                  <a:ext uri="{0D108BD9-81ED-4DB2-BD59-A6C34878D82A}">
                    <a16:rowId xmlns:a16="http://schemas.microsoft.com/office/drawing/2014/main" val="1066648852"/>
                  </a:ext>
                </a:extLst>
              </a:tr>
              <a:tr h="850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2"/>
                          </a:solidFill>
                        </a:rPr>
                        <a:t>Quarter pitch</a:t>
                      </a:r>
                    </a:p>
                  </a:txBody>
                  <a:tcPr anchor="ctr">
                    <a:solidFill>
                      <a:schemeClr val="bg1">
                        <a:alpha val="70000"/>
                      </a:schemeClr>
                    </a:solidFill>
                  </a:tcPr>
                </a:tc>
                <a:tc>
                  <a:txBody>
                    <a:bodyPr/>
                    <a:lstStyle/>
                    <a:p>
                      <a:endParaRPr lang="en-GB" sz="1200" dirty="0">
                        <a:solidFill>
                          <a:schemeClr val="tx2"/>
                        </a:solidFill>
                      </a:endParaRPr>
                    </a:p>
                  </a:txBody>
                  <a:tcPr anchor="ctr">
                    <a:solidFill>
                      <a:schemeClr val="bg1">
                        <a:alpha val="70000"/>
                      </a:schemeClr>
                    </a:solidFill>
                  </a:tcPr>
                </a:tc>
                <a:tc>
                  <a:txBody>
                    <a:bodyPr/>
                    <a:lstStyle/>
                    <a:p>
                      <a:endParaRPr lang="en-GB" sz="1200" dirty="0">
                        <a:solidFill>
                          <a:schemeClr val="tx2"/>
                        </a:solidFill>
                      </a:endParaRPr>
                    </a:p>
                  </a:txBody>
                  <a:tcPr anchor="ctr">
                    <a:solidFill>
                      <a:schemeClr val="bg1">
                        <a:alpha val="70000"/>
                      </a:schemeClr>
                    </a:solidFill>
                  </a:tcPr>
                </a:tc>
                <a:tc>
                  <a:txBody>
                    <a:bodyPr/>
                    <a:lstStyle/>
                    <a:p>
                      <a:endParaRPr lang="en-GB" sz="1200" dirty="0">
                        <a:solidFill>
                          <a:schemeClr val="tx2"/>
                        </a:solidFill>
                      </a:endParaRPr>
                    </a:p>
                  </a:txBody>
                  <a:tcPr anchor="ctr">
                    <a:solidFill>
                      <a:schemeClr val="bg1">
                        <a:alpha val="70000"/>
                      </a:schemeClr>
                    </a:solidFill>
                  </a:tcPr>
                </a:tc>
                <a:tc>
                  <a:txBody>
                    <a:bodyPr/>
                    <a:lstStyle/>
                    <a:p>
                      <a:endParaRPr lang="en-GB" sz="1200" dirty="0">
                        <a:solidFill>
                          <a:schemeClr val="tx2"/>
                        </a:solidFill>
                      </a:endParaRPr>
                    </a:p>
                  </a:txBody>
                  <a:tcPr anchor="ctr">
                    <a:solidFill>
                      <a:schemeClr val="bg1">
                        <a:alpha val="70000"/>
                      </a:schemeClr>
                    </a:solidFill>
                  </a:tcPr>
                </a:tc>
                <a:tc>
                  <a:txBody>
                    <a:bodyPr/>
                    <a:lstStyle/>
                    <a:p>
                      <a:endParaRPr lang="en-GB" sz="1200" dirty="0">
                        <a:solidFill>
                          <a:schemeClr val="tx2"/>
                        </a:solidFill>
                      </a:endParaRPr>
                    </a:p>
                  </a:txBody>
                  <a:tcPr anchor="ctr">
                    <a:solidFill>
                      <a:schemeClr val="bg1">
                        <a:alpha val="70000"/>
                      </a:schemeClr>
                    </a:solidFill>
                  </a:tcPr>
                </a:tc>
                <a:tc>
                  <a:txBody>
                    <a:bodyPr/>
                    <a:lstStyle/>
                    <a:p>
                      <a:endParaRPr lang="en-GB" sz="1200" dirty="0">
                        <a:solidFill>
                          <a:schemeClr val="tx2"/>
                        </a:solidFill>
                      </a:endParaRPr>
                    </a:p>
                  </a:txBody>
                  <a:tcPr anchor="ctr">
                    <a:solidFill>
                      <a:schemeClr val="bg1">
                        <a:alpha val="70000"/>
                      </a:schemeClr>
                    </a:solidFill>
                  </a:tcPr>
                </a:tc>
                <a:extLst>
                  <a:ext uri="{0D108BD9-81ED-4DB2-BD59-A6C34878D82A}">
                    <a16:rowId xmlns:a16="http://schemas.microsoft.com/office/drawing/2014/main" val="2844108709"/>
                  </a:ext>
                </a:extLst>
              </a:tr>
              <a:tr h="850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2"/>
                          </a:solidFill>
                        </a:rPr>
                        <a:t>Income</a:t>
                      </a:r>
                    </a:p>
                  </a:txBody>
                  <a:tcPr anchor="ctr">
                    <a:solidFill>
                      <a:schemeClr val="bg2">
                        <a:lumMod val="40000"/>
                        <a:lumOff val="60000"/>
                        <a:alpha val="70000"/>
                      </a:schemeClr>
                    </a:solidFill>
                  </a:tcPr>
                </a:tc>
                <a:tc>
                  <a:txBody>
                    <a:bodyPr/>
                    <a:lstStyle/>
                    <a:p>
                      <a:endParaRPr lang="en-GB" sz="1200" b="1" dirty="0">
                        <a:solidFill>
                          <a:schemeClr val="tx2"/>
                        </a:solidFill>
                      </a:endParaRPr>
                    </a:p>
                  </a:txBody>
                  <a:tcPr anchor="ctr">
                    <a:solidFill>
                      <a:schemeClr val="bg2">
                        <a:lumMod val="40000"/>
                        <a:lumOff val="60000"/>
                        <a:alpha val="70000"/>
                      </a:schemeClr>
                    </a:solidFill>
                  </a:tcPr>
                </a:tc>
                <a:tc>
                  <a:txBody>
                    <a:bodyPr/>
                    <a:lstStyle/>
                    <a:p>
                      <a:endParaRPr lang="en-GB" sz="1200" b="1" dirty="0">
                        <a:solidFill>
                          <a:schemeClr val="tx2"/>
                        </a:solidFill>
                      </a:endParaRPr>
                    </a:p>
                  </a:txBody>
                  <a:tcPr anchor="ctr">
                    <a:solidFill>
                      <a:schemeClr val="bg2">
                        <a:lumMod val="40000"/>
                        <a:lumOff val="60000"/>
                        <a:alpha val="70000"/>
                      </a:schemeClr>
                    </a:solidFill>
                  </a:tcPr>
                </a:tc>
                <a:tc>
                  <a:txBody>
                    <a:bodyPr/>
                    <a:lstStyle/>
                    <a:p>
                      <a:endParaRPr lang="en-GB" sz="1200" b="1" dirty="0">
                        <a:solidFill>
                          <a:schemeClr val="tx2"/>
                        </a:solidFill>
                      </a:endParaRPr>
                    </a:p>
                  </a:txBody>
                  <a:tcPr anchor="ctr">
                    <a:solidFill>
                      <a:schemeClr val="bg2">
                        <a:lumMod val="40000"/>
                        <a:lumOff val="60000"/>
                        <a:alpha val="70000"/>
                      </a:schemeClr>
                    </a:solidFill>
                  </a:tcPr>
                </a:tc>
                <a:tc>
                  <a:txBody>
                    <a:bodyPr/>
                    <a:lstStyle/>
                    <a:p>
                      <a:endParaRPr lang="en-GB" sz="1200" b="1" dirty="0">
                        <a:solidFill>
                          <a:schemeClr val="tx2"/>
                        </a:solidFill>
                      </a:endParaRPr>
                    </a:p>
                  </a:txBody>
                  <a:tcPr anchor="ctr">
                    <a:solidFill>
                      <a:schemeClr val="bg2">
                        <a:lumMod val="40000"/>
                        <a:lumOff val="60000"/>
                        <a:alpha val="70000"/>
                      </a:schemeClr>
                    </a:solidFill>
                  </a:tcPr>
                </a:tc>
                <a:tc>
                  <a:txBody>
                    <a:bodyPr/>
                    <a:lstStyle/>
                    <a:p>
                      <a:endParaRPr lang="en-GB" sz="1200" b="1" dirty="0">
                        <a:solidFill>
                          <a:schemeClr val="tx2"/>
                        </a:solidFill>
                      </a:endParaRPr>
                    </a:p>
                  </a:txBody>
                  <a:tcPr anchor="ctr">
                    <a:solidFill>
                      <a:schemeClr val="bg2">
                        <a:lumMod val="40000"/>
                        <a:lumOff val="60000"/>
                        <a:alpha val="70000"/>
                      </a:schemeClr>
                    </a:solidFill>
                  </a:tcPr>
                </a:tc>
                <a:tc>
                  <a:txBody>
                    <a:bodyPr/>
                    <a:lstStyle/>
                    <a:p>
                      <a:endParaRPr lang="en-GB" sz="1200" b="1" dirty="0">
                        <a:solidFill>
                          <a:schemeClr val="tx2"/>
                        </a:solidFill>
                      </a:endParaRPr>
                    </a:p>
                  </a:txBody>
                  <a:tcPr anchor="ctr">
                    <a:solidFill>
                      <a:schemeClr val="bg2">
                        <a:lumMod val="40000"/>
                        <a:lumOff val="60000"/>
                        <a:alpha val="70000"/>
                      </a:schemeClr>
                    </a:solidFill>
                  </a:tcPr>
                </a:tc>
                <a:extLst>
                  <a:ext uri="{0D108BD9-81ED-4DB2-BD59-A6C34878D82A}">
                    <a16:rowId xmlns:a16="http://schemas.microsoft.com/office/drawing/2014/main" val="1213190338"/>
                  </a:ext>
                </a:extLst>
              </a:tr>
            </a:tbl>
          </a:graphicData>
        </a:graphic>
      </p:graphicFrame>
      <p:pic>
        <p:nvPicPr>
          <p:cNvPr id="6" name="Picture 5" descr="Table&#10;&#10;Description automatically generated with medium confidence">
            <a:extLst>
              <a:ext uri="{FF2B5EF4-FFF2-40B4-BE49-F238E27FC236}">
                <a16:creationId xmlns:a16="http://schemas.microsoft.com/office/drawing/2014/main" id="{8245AC1D-60F7-4182-869E-FAB80CAF21E3}"/>
              </a:ext>
            </a:extLst>
          </p:cNvPr>
          <p:cNvPicPr>
            <a:picLocks noChangeAspect="1"/>
          </p:cNvPicPr>
          <p:nvPr/>
        </p:nvPicPr>
        <p:blipFill rotWithShape="1">
          <a:blip r:embed="rId2">
            <a:extLst>
              <a:ext uri="{28A0092B-C50C-407E-A947-70E740481C1C}">
                <a14:useLocalDpi xmlns:a14="http://schemas.microsoft.com/office/drawing/2010/main" val="0"/>
              </a:ext>
            </a:extLst>
          </a:blip>
          <a:srcRect l="3611" t="14815" r="2768" b="77130"/>
          <a:stretch/>
        </p:blipFill>
        <p:spPr>
          <a:xfrm>
            <a:off x="242888" y="1193871"/>
            <a:ext cx="9424987" cy="585696"/>
          </a:xfrm>
          <a:prstGeom prst="rect">
            <a:avLst/>
          </a:prstGeom>
        </p:spPr>
      </p:pic>
    </p:spTree>
    <p:extLst>
      <p:ext uri="{BB962C8B-B14F-4D97-AF65-F5344CB8AC3E}">
        <p14:creationId xmlns:p14="http://schemas.microsoft.com/office/powerpoint/2010/main" val="5530138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A0517BF-4DCF-4832-9AE6-3406482DDD09}"/>
              </a:ext>
            </a:extLst>
          </p:cNvPr>
          <p:cNvSpPr>
            <a:spLocks noGrp="1"/>
          </p:cNvSpPr>
          <p:nvPr>
            <p:ph sz="half" idx="1"/>
          </p:nvPr>
        </p:nvSpPr>
        <p:spPr/>
        <p:txBody>
          <a:bodyPr/>
          <a:lstStyle/>
          <a:p>
            <a:endParaRPr lang="en-GB" dirty="0"/>
          </a:p>
        </p:txBody>
      </p:sp>
      <p:sp>
        <p:nvSpPr>
          <p:cNvPr id="7" name="Content Placeholder 6">
            <a:extLst>
              <a:ext uri="{FF2B5EF4-FFF2-40B4-BE49-F238E27FC236}">
                <a16:creationId xmlns:a16="http://schemas.microsoft.com/office/drawing/2014/main" id="{F4AACAB3-407A-4987-86E2-A3FEFDB3B497}"/>
              </a:ext>
            </a:extLst>
          </p:cNvPr>
          <p:cNvSpPr>
            <a:spLocks noGrp="1"/>
          </p:cNvSpPr>
          <p:nvPr>
            <p:ph sz="half" idx="2"/>
          </p:nvPr>
        </p:nvSpPr>
        <p:spPr/>
        <p:txBody>
          <a:bodyPr/>
          <a:lstStyle/>
          <a:p>
            <a:endParaRPr lang="en-GB"/>
          </a:p>
        </p:txBody>
      </p:sp>
    </p:spTree>
    <p:extLst>
      <p:ext uri="{BB962C8B-B14F-4D97-AF65-F5344CB8AC3E}">
        <p14:creationId xmlns:p14="http://schemas.microsoft.com/office/powerpoint/2010/main" val="29954602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3357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DDFF54D-FA8F-4C96-9B21-5DEA63AFD8D7}"/>
              </a:ext>
            </a:extLst>
          </p:cNvPr>
          <p:cNvSpPr>
            <a:spLocks noGrp="1"/>
          </p:cNvSpPr>
          <p:nvPr>
            <p:ph type="body" sz="quarter" idx="11"/>
          </p:nvPr>
        </p:nvSpPr>
        <p:spPr/>
        <p:txBody>
          <a:bodyPr/>
          <a:lstStyle/>
          <a:p>
            <a:endParaRPr lang="en-GB"/>
          </a:p>
        </p:txBody>
      </p:sp>
      <p:sp>
        <p:nvSpPr>
          <p:cNvPr id="18" name="Text Placeholder 17">
            <a:extLst>
              <a:ext uri="{FF2B5EF4-FFF2-40B4-BE49-F238E27FC236}">
                <a16:creationId xmlns:a16="http://schemas.microsoft.com/office/drawing/2014/main" id="{7E47E059-E52D-4305-A206-768E949D3FDD}"/>
              </a:ext>
            </a:extLst>
          </p:cNvPr>
          <p:cNvSpPr>
            <a:spLocks noGrp="1"/>
          </p:cNvSpPr>
          <p:nvPr>
            <p:ph type="body" sz="quarter" idx="16"/>
          </p:nvPr>
        </p:nvSpPr>
        <p:spPr/>
        <p:txBody>
          <a:bodyPr/>
          <a:lstStyle/>
          <a:p>
            <a:endParaRPr lang="en-GB"/>
          </a:p>
        </p:txBody>
      </p:sp>
      <p:sp>
        <p:nvSpPr>
          <p:cNvPr id="19" name="Text Placeholder 18">
            <a:extLst>
              <a:ext uri="{FF2B5EF4-FFF2-40B4-BE49-F238E27FC236}">
                <a16:creationId xmlns:a16="http://schemas.microsoft.com/office/drawing/2014/main" id="{77DCE89B-0E4D-48CE-A2C6-445329C31F81}"/>
              </a:ext>
            </a:extLst>
          </p:cNvPr>
          <p:cNvSpPr>
            <a:spLocks noGrp="1"/>
          </p:cNvSpPr>
          <p:nvPr>
            <p:ph type="body" sz="quarter" idx="17"/>
          </p:nvPr>
        </p:nvSpPr>
        <p:spPr/>
        <p:txBody>
          <a:bodyPr/>
          <a:lstStyle/>
          <a:p>
            <a:endParaRPr lang="en-GB"/>
          </a:p>
        </p:txBody>
      </p:sp>
      <p:sp>
        <p:nvSpPr>
          <p:cNvPr id="20" name="Text Placeholder 19">
            <a:extLst>
              <a:ext uri="{FF2B5EF4-FFF2-40B4-BE49-F238E27FC236}">
                <a16:creationId xmlns:a16="http://schemas.microsoft.com/office/drawing/2014/main" id="{0A0A3A7E-AC10-43C2-88DD-372B6C21CB0E}"/>
              </a:ext>
            </a:extLst>
          </p:cNvPr>
          <p:cNvSpPr>
            <a:spLocks noGrp="1"/>
          </p:cNvSpPr>
          <p:nvPr>
            <p:ph type="body" sz="quarter" idx="18"/>
          </p:nvPr>
        </p:nvSpPr>
        <p:spPr/>
        <p:txBody>
          <a:bodyPr/>
          <a:lstStyle/>
          <a:p>
            <a:endParaRPr lang="en-GB"/>
          </a:p>
        </p:txBody>
      </p:sp>
      <p:sp>
        <p:nvSpPr>
          <p:cNvPr id="21" name="Text Placeholder 20">
            <a:extLst>
              <a:ext uri="{FF2B5EF4-FFF2-40B4-BE49-F238E27FC236}">
                <a16:creationId xmlns:a16="http://schemas.microsoft.com/office/drawing/2014/main" id="{461290F3-2DEE-4AAC-8F7B-D875E22E0E9A}"/>
              </a:ext>
            </a:extLst>
          </p:cNvPr>
          <p:cNvSpPr>
            <a:spLocks noGrp="1"/>
          </p:cNvSpPr>
          <p:nvPr>
            <p:ph type="body" sz="quarter" idx="19"/>
          </p:nvPr>
        </p:nvSpPr>
        <p:spPr/>
        <p:txBody>
          <a:bodyPr/>
          <a:lstStyle/>
          <a:p>
            <a:endParaRPr lang="en-GB"/>
          </a:p>
        </p:txBody>
      </p:sp>
      <p:sp>
        <p:nvSpPr>
          <p:cNvPr id="14" name="Text Placeholder 13">
            <a:extLst>
              <a:ext uri="{FF2B5EF4-FFF2-40B4-BE49-F238E27FC236}">
                <a16:creationId xmlns:a16="http://schemas.microsoft.com/office/drawing/2014/main" id="{9A14D015-E5E6-4E93-8392-9EDE2CBEF279}"/>
              </a:ext>
            </a:extLst>
          </p:cNvPr>
          <p:cNvSpPr>
            <a:spLocks noGrp="1"/>
          </p:cNvSpPr>
          <p:nvPr>
            <p:ph type="body" sz="quarter" idx="12"/>
          </p:nvPr>
        </p:nvSpPr>
        <p:spPr/>
        <p:txBody>
          <a:bodyPr>
            <a:normAutofit fontScale="92500" lnSpcReduction="10000"/>
          </a:bodyPr>
          <a:lstStyle/>
          <a:p>
            <a:endParaRPr lang="en-GB"/>
          </a:p>
        </p:txBody>
      </p:sp>
      <p:sp>
        <p:nvSpPr>
          <p:cNvPr id="15" name="Text Placeholder 14">
            <a:extLst>
              <a:ext uri="{FF2B5EF4-FFF2-40B4-BE49-F238E27FC236}">
                <a16:creationId xmlns:a16="http://schemas.microsoft.com/office/drawing/2014/main" id="{76252CD9-5298-482F-A22E-6862F4AC50DE}"/>
              </a:ext>
            </a:extLst>
          </p:cNvPr>
          <p:cNvSpPr>
            <a:spLocks noGrp="1"/>
          </p:cNvSpPr>
          <p:nvPr>
            <p:ph type="body" sz="quarter" idx="13"/>
          </p:nvPr>
        </p:nvSpPr>
        <p:spPr/>
        <p:txBody>
          <a:bodyPr>
            <a:normAutofit fontScale="92500" lnSpcReduction="10000"/>
          </a:bodyPr>
          <a:lstStyle/>
          <a:p>
            <a:endParaRPr lang="en-GB"/>
          </a:p>
        </p:txBody>
      </p:sp>
      <p:sp>
        <p:nvSpPr>
          <p:cNvPr id="16" name="Text Placeholder 15">
            <a:extLst>
              <a:ext uri="{FF2B5EF4-FFF2-40B4-BE49-F238E27FC236}">
                <a16:creationId xmlns:a16="http://schemas.microsoft.com/office/drawing/2014/main" id="{158F04C8-74D0-4466-8D8C-D2816A7A5BF9}"/>
              </a:ext>
            </a:extLst>
          </p:cNvPr>
          <p:cNvSpPr>
            <a:spLocks noGrp="1"/>
          </p:cNvSpPr>
          <p:nvPr>
            <p:ph type="body" sz="quarter" idx="14"/>
          </p:nvPr>
        </p:nvSpPr>
        <p:spPr/>
        <p:txBody>
          <a:bodyPr/>
          <a:lstStyle/>
          <a:p>
            <a:endParaRPr lang="en-GB"/>
          </a:p>
        </p:txBody>
      </p:sp>
      <p:sp>
        <p:nvSpPr>
          <p:cNvPr id="17" name="Text Placeholder 16">
            <a:extLst>
              <a:ext uri="{FF2B5EF4-FFF2-40B4-BE49-F238E27FC236}">
                <a16:creationId xmlns:a16="http://schemas.microsoft.com/office/drawing/2014/main" id="{AF3698D2-4F3D-42FD-BF59-FFF94391A4AF}"/>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40631305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4561FC-12F7-4B01-96BA-0BD8C97FE836}"/>
              </a:ext>
            </a:extLst>
          </p:cNvPr>
          <p:cNvSpPr>
            <a:spLocks noGrp="1"/>
          </p:cNvSpPr>
          <p:nvPr>
            <p:ph type="body" sz="quarter" idx="11"/>
          </p:nvPr>
        </p:nvSpPr>
        <p:spPr/>
        <p:txBody>
          <a:bodyPr/>
          <a:lstStyle/>
          <a:p>
            <a:endParaRPr lang="en-GB" dirty="0"/>
          </a:p>
        </p:txBody>
      </p:sp>
      <p:sp>
        <p:nvSpPr>
          <p:cNvPr id="5" name="Text Placeholder 4">
            <a:extLst>
              <a:ext uri="{FF2B5EF4-FFF2-40B4-BE49-F238E27FC236}">
                <a16:creationId xmlns:a16="http://schemas.microsoft.com/office/drawing/2014/main" id="{4936C35A-E298-430F-A957-AABCEB134972}"/>
              </a:ext>
            </a:extLst>
          </p:cNvPr>
          <p:cNvSpPr>
            <a:spLocks noGrp="1"/>
          </p:cNvSpPr>
          <p:nvPr>
            <p:ph type="body" sz="quarter" idx="12"/>
          </p:nvPr>
        </p:nvSpPr>
        <p:spPr/>
        <p:txBody>
          <a:bodyPr/>
          <a:lstStyle/>
          <a:p>
            <a:endParaRPr lang="en-GB"/>
          </a:p>
        </p:txBody>
      </p:sp>
      <p:sp>
        <p:nvSpPr>
          <p:cNvPr id="6" name="Text Placeholder 5">
            <a:extLst>
              <a:ext uri="{FF2B5EF4-FFF2-40B4-BE49-F238E27FC236}">
                <a16:creationId xmlns:a16="http://schemas.microsoft.com/office/drawing/2014/main" id="{D10D6429-0190-4D9E-8B3C-E48FA75D24D1}"/>
              </a:ext>
            </a:extLst>
          </p:cNvPr>
          <p:cNvSpPr>
            <a:spLocks noGrp="1"/>
          </p:cNvSpPr>
          <p:nvPr>
            <p:ph type="body" sz="quarter" idx="13"/>
          </p:nvPr>
        </p:nvSpPr>
        <p:spPr/>
        <p:txBody>
          <a:bodyPr/>
          <a:lstStyle/>
          <a:p>
            <a:endParaRPr lang="en-GB"/>
          </a:p>
        </p:txBody>
      </p:sp>
      <p:sp>
        <p:nvSpPr>
          <p:cNvPr id="7" name="Text Placeholder 6">
            <a:extLst>
              <a:ext uri="{FF2B5EF4-FFF2-40B4-BE49-F238E27FC236}">
                <a16:creationId xmlns:a16="http://schemas.microsoft.com/office/drawing/2014/main" id="{5EA893DB-A424-4710-A181-DD436B262548}"/>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9287332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0D7A24-E864-481F-B9F8-C941E49BD88E}"/>
              </a:ext>
            </a:extLst>
          </p:cNvPr>
          <p:cNvSpPr>
            <a:spLocks noGrp="1"/>
          </p:cNvSpPr>
          <p:nvPr>
            <p:ph type="body" sz="quarter" idx="11"/>
          </p:nvPr>
        </p:nvSpPr>
        <p:spPr/>
        <p:txBody>
          <a:bodyPr/>
          <a:lstStyle/>
          <a:p>
            <a:endParaRPr lang="en-GB" dirty="0"/>
          </a:p>
        </p:txBody>
      </p:sp>
      <p:sp>
        <p:nvSpPr>
          <p:cNvPr id="4" name="Text Placeholder 3">
            <a:extLst>
              <a:ext uri="{FF2B5EF4-FFF2-40B4-BE49-F238E27FC236}">
                <a16:creationId xmlns:a16="http://schemas.microsoft.com/office/drawing/2014/main" id="{F3F823C1-A5FB-40ED-B8F7-404E550FD5E6}"/>
              </a:ext>
            </a:extLst>
          </p:cNvPr>
          <p:cNvSpPr>
            <a:spLocks noGrp="1"/>
          </p:cNvSpPr>
          <p:nvPr>
            <p:ph type="body" sz="quarter" idx="12"/>
          </p:nvPr>
        </p:nvSpPr>
        <p:spPr/>
        <p:txBody>
          <a:bodyPr/>
          <a:lstStyle/>
          <a:p>
            <a:endParaRPr lang="en-GB"/>
          </a:p>
        </p:txBody>
      </p:sp>
      <p:sp>
        <p:nvSpPr>
          <p:cNvPr id="5" name="Text Placeholder 4">
            <a:extLst>
              <a:ext uri="{FF2B5EF4-FFF2-40B4-BE49-F238E27FC236}">
                <a16:creationId xmlns:a16="http://schemas.microsoft.com/office/drawing/2014/main" id="{8F0FECC0-D059-4B94-AD69-1F339504915A}"/>
              </a:ext>
            </a:extLst>
          </p:cNvPr>
          <p:cNvSpPr>
            <a:spLocks noGrp="1"/>
          </p:cNvSpPr>
          <p:nvPr>
            <p:ph type="body" sz="quarter" idx="13"/>
          </p:nvPr>
        </p:nvSpPr>
        <p:spPr/>
        <p:txBody>
          <a:bodyPr/>
          <a:lstStyle/>
          <a:p>
            <a:endParaRPr lang="en-GB"/>
          </a:p>
        </p:txBody>
      </p:sp>
      <p:sp>
        <p:nvSpPr>
          <p:cNvPr id="6" name="Text Placeholder 5">
            <a:extLst>
              <a:ext uri="{FF2B5EF4-FFF2-40B4-BE49-F238E27FC236}">
                <a16:creationId xmlns:a16="http://schemas.microsoft.com/office/drawing/2014/main" id="{3F632758-398D-4CBC-BCC2-0521E5FE5C3C}"/>
              </a:ext>
            </a:extLst>
          </p:cNvPr>
          <p:cNvSpPr>
            <a:spLocks noGrp="1"/>
          </p:cNvSpPr>
          <p:nvPr>
            <p:ph type="body" sz="quarter" idx="14"/>
          </p:nvPr>
        </p:nvSpPr>
        <p:spPr/>
        <p:txBody>
          <a:bodyPr/>
          <a:lstStyle/>
          <a:p>
            <a:endParaRPr lang="en-GB"/>
          </a:p>
        </p:txBody>
      </p:sp>
      <p:sp>
        <p:nvSpPr>
          <p:cNvPr id="7" name="Text Placeholder 6">
            <a:extLst>
              <a:ext uri="{FF2B5EF4-FFF2-40B4-BE49-F238E27FC236}">
                <a16:creationId xmlns:a16="http://schemas.microsoft.com/office/drawing/2014/main" id="{61FF973A-07B6-498B-B0ED-7B4B8C151EEB}"/>
              </a:ext>
            </a:extLst>
          </p:cNvPr>
          <p:cNvSpPr>
            <a:spLocks noGrp="1"/>
          </p:cNvSpPr>
          <p:nvPr>
            <p:ph type="body" sz="quarter" idx="15"/>
          </p:nvPr>
        </p:nvSpPr>
        <p:spPr/>
        <p:txBody>
          <a:bodyPr/>
          <a:lstStyle/>
          <a:p>
            <a:endParaRPr lang="en-GB"/>
          </a:p>
        </p:txBody>
      </p:sp>
      <p:sp>
        <p:nvSpPr>
          <p:cNvPr id="8" name="Text Placeholder 7">
            <a:extLst>
              <a:ext uri="{FF2B5EF4-FFF2-40B4-BE49-F238E27FC236}">
                <a16:creationId xmlns:a16="http://schemas.microsoft.com/office/drawing/2014/main" id="{931EA6E3-6CC6-4D51-81FD-DA10DC1C977F}"/>
              </a:ext>
            </a:extLst>
          </p:cNvPr>
          <p:cNvSpPr>
            <a:spLocks noGrp="1"/>
          </p:cNvSpPr>
          <p:nvPr>
            <p:ph type="body" sz="quarter" idx="16"/>
          </p:nvPr>
        </p:nvSpPr>
        <p:spPr/>
        <p:txBody>
          <a:bodyPr/>
          <a:lstStyle/>
          <a:p>
            <a:endParaRPr lang="en-GB"/>
          </a:p>
        </p:txBody>
      </p:sp>
      <p:sp>
        <p:nvSpPr>
          <p:cNvPr id="9" name="Text Placeholder 8">
            <a:extLst>
              <a:ext uri="{FF2B5EF4-FFF2-40B4-BE49-F238E27FC236}">
                <a16:creationId xmlns:a16="http://schemas.microsoft.com/office/drawing/2014/main" id="{6B66FB8F-3851-4982-83DA-C3583CE0ACDD}"/>
              </a:ext>
            </a:extLst>
          </p:cNvPr>
          <p:cNvSpPr>
            <a:spLocks noGrp="1"/>
          </p:cNvSpPr>
          <p:nvPr>
            <p:ph type="body" sz="quarter" idx="17"/>
          </p:nvPr>
        </p:nvSpPr>
        <p:spPr/>
        <p:txBody>
          <a:bodyPr/>
          <a:lstStyle/>
          <a:p>
            <a:endParaRPr lang="en-GB"/>
          </a:p>
        </p:txBody>
      </p:sp>
      <p:sp>
        <p:nvSpPr>
          <p:cNvPr id="10" name="Text Placeholder 9">
            <a:extLst>
              <a:ext uri="{FF2B5EF4-FFF2-40B4-BE49-F238E27FC236}">
                <a16:creationId xmlns:a16="http://schemas.microsoft.com/office/drawing/2014/main" id="{1E65BAA2-5FA2-440E-AD44-01B8DB313681}"/>
              </a:ext>
            </a:extLst>
          </p:cNvPr>
          <p:cNvSpPr>
            <a:spLocks noGrp="1"/>
          </p:cNvSpPr>
          <p:nvPr>
            <p:ph type="body" sz="quarter" idx="18"/>
          </p:nvPr>
        </p:nvSpPr>
        <p:spPr/>
        <p:txBody>
          <a:bodyPr/>
          <a:lstStyle/>
          <a:p>
            <a:endParaRPr lang="en-GB"/>
          </a:p>
        </p:txBody>
      </p:sp>
    </p:spTree>
    <p:extLst>
      <p:ext uri="{BB962C8B-B14F-4D97-AF65-F5344CB8AC3E}">
        <p14:creationId xmlns:p14="http://schemas.microsoft.com/office/powerpoint/2010/main" val="40168333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2790424-D50D-498C-BF5A-FF120349CF84}"/>
              </a:ext>
            </a:extLst>
          </p:cNvPr>
          <p:cNvSpPr>
            <a:spLocks noGrp="1"/>
          </p:cNvSpPr>
          <p:nvPr>
            <p:ph sz="half" idx="1"/>
          </p:nvPr>
        </p:nvSpPr>
        <p:spPr/>
        <p:txBody>
          <a:bodyPr/>
          <a:lstStyle/>
          <a:p>
            <a:endParaRPr lang="en-GB"/>
          </a:p>
        </p:txBody>
      </p:sp>
      <p:sp>
        <p:nvSpPr>
          <p:cNvPr id="7" name="Content Placeholder 6">
            <a:extLst>
              <a:ext uri="{FF2B5EF4-FFF2-40B4-BE49-F238E27FC236}">
                <a16:creationId xmlns:a16="http://schemas.microsoft.com/office/drawing/2014/main" id="{123D6A61-79D9-44BA-A546-EA3ECD5FA233}"/>
              </a:ext>
            </a:extLst>
          </p:cNvPr>
          <p:cNvSpPr>
            <a:spLocks noGrp="1"/>
          </p:cNvSpPr>
          <p:nvPr>
            <p:ph sz="half" idx="2"/>
          </p:nvPr>
        </p:nvSpPr>
        <p:spPr/>
        <p:txBody>
          <a:bodyPr/>
          <a:lstStyle/>
          <a:p>
            <a:endParaRPr lang="en-GB"/>
          </a:p>
        </p:txBody>
      </p:sp>
    </p:spTree>
    <p:extLst>
      <p:ext uri="{BB962C8B-B14F-4D97-AF65-F5344CB8AC3E}">
        <p14:creationId xmlns:p14="http://schemas.microsoft.com/office/powerpoint/2010/main" val="31481089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0240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28DDC47B-CD08-4C56-997B-103B5A784ACC}"/>
              </a:ext>
            </a:extLst>
          </p:cNvPr>
          <p:cNvSpPr/>
          <p:nvPr/>
        </p:nvSpPr>
        <p:spPr>
          <a:xfrm>
            <a:off x="3179482" y="2886635"/>
            <a:ext cx="627530" cy="1852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7320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3D0C2267-F753-4C7B-BF84-C74E219933AE}"/>
              </a:ext>
            </a:extLst>
          </p:cNvPr>
          <p:cNvGraphicFramePr>
            <a:graphicFrameLocks/>
          </p:cNvGraphicFramePr>
          <p:nvPr/>
        </p:nvGraphicFramePr>
        <p:xfrm>
          <a:off x="324464" y="2082327"/>
          <a:ext cx="9368178" cy="4096422"/>
        </p:xfrm>
        <a:graphic>
          <a:graphicData uri="http://schemas.openxmlformats.org/drawingml/2006/table">
            <a:tbl>
              <a:tblPr firstRow="1" bandRow="1">
                <a:tableStyleId>{BDBED569-4797-4DF1-A0F4-6AAB3CD982D8}</a:tableStyleId>
              </a:tblPr>
              <a:tblGrid>
                <a:gridCol w="1561363">
                  <a:extLst>
                    <a:ext uri="{9D8B030D-6E8A-4147-A177-3AD203B41FA5}">
                      <a16:colId xmlns:a16="http://schemas.microsoft.com/office/drawing/2014/main" val="4125670610"/>
                    </a:ext>
                  </a:extLst>
                </a:gridCol>
                <a:gridCol w="1561363">
                  <a:extLst>
                    <a:ext uri="{9D8B030D-6E8A-4147-A177-3AD203B41FA5}">
                      <a16:colId xmlns:a16="http://schemas.microsoft.com/office/drawing/2014/main" val="3899389965"/>
                    </a:ext>
                  </a:extLst>
                </a:gridCol>
                <a:gridCol w="1561363">
                  <a:extLst>
                    <a:ext uri="{9D8B030D-6E8A-4147-A177-3AD203B41FA5}">
                      <a16:colId xmlns:a16="http://schemas.microsoft.com/office/drawing/2014/main" val="858170668"/>
                    </a:ext>
                  </a:extLst>
                </a:gridCol>
                <a:gridCol w="1561363">
                  <a:extLst>
                    <a:ext uri="{9D8B030D-6E8A-4147-A177-3AD203B41FA5}">
                      <a16:colId xmlns:a16="http://schemas.microsoft.com/office/drawing/2014/main" val="2221841595"/>
                    </a:ext>
                  </a:extLst>
                </a:gridCol>
                <a:gridCol w="1561363">
                  <a:extLst>
                    <a:ext uri="{9D8B030D-6E8A-4147-A177-3AD203B41FA5}">
                      <a16:colId xmlns:a16="http://schemas.microsoft.com/office/drawing/2014/main" val="516474111"/>
                    </a:ext>
                  </a:extLst>
                </a:gridCol>
                <a:gridCol w="1561363">
                  <a:extLst>
                    <a:ext uri="{9D8B030D-6E8A-4147-A177-3AD203B41FA5}">
                      <a16:colId xmlns:a16="http://schemas.microsoft.com/office/drawing/2014/main" val="3120689582"/>
                    </a:ext>
                  </a:extLst>
                </a:gridCol>
              </a:tblGrid>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79238776"/>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3350090079"/>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1066648852"/>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844108709"/>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658269976"/>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333855720"/>
                  </a:ext>
                </a:extLst>
              </a:tr>
            </a:tbl>
          </a:graphicData>
        </a:graphic>
      </p:graphicFrame>
      <p:pic>
        <p:nvPicPr>
          <p:cNvPr id="5" name="Picture 4" descr="Timeline&#10;&#10;Description automatically generated">
            <a:extLst>
              <a:ext uri="{FF2B5EF4-FFF2-40B4-BE49-F238E27FC236}">
                <a16:creationId xmlns:a16="http://schemas.microsoft.com/office/drawing/2014/main" id="{BFDA6C1D-1071-4206-9139-8DA56BC26E18}"/>
              </a:ext>
            </a:extLst>
          </p:cNvPr>
          <p:cNvPicPr>
            <a:picLocks noChangeAspect="1"/>
          </p:cNvPicPr>
          <p:nvPr/>
        </p:nvPicPr>
        <p:blipFill rotWithShape="1">
          <a:blip r:embed="rId2">
            <a:extLst>
              <a:ext uri="{28A0092B-C50C-407E-A947-70E740481C1C}">
                <a14:useLocalDpi xmlns:a14="http://schemas.microsoft.com/office/drawing/2010/main" val="0"/>
              </a:ext>
            </a:extLst>
          </a:blip>
          <a:srcRect l="3275" t="22107" b="69979"/>
          <a:stretch/>
        </p:blipFill>
        <p:spPr>
          <a:xfrm>
            <a:off x="324464" y="1516134"/>
            <a:ext cx="9581536" cy="566193"/>
          </a:xfrm>
          <a:prstGeom prst="rect">
            <a:avLst/>
          </a:prstGeom>
        </p:spPr>
      </p:pic>
      <p:sp>
        <p:nvSpPr>
          <p:cNvPr id="2" name="Text Placeholder 1">
            <a:extLst>
              <a:ext uri="{FF2B5EF4-FFF2-40B4-BE49-F238E27FC236}">
                <a16:creationId xmlns:a16="http://schemas.microsoft.com/office/drawing/2014/main" id="{DA2EAA96-7E58-4DC7-9DA9-562289932F9B}"/>
              </a:ext>
            </a:extLst>
          </p:cNvPr>
          <p:cNvSpPr>
            <a:spLocks noGrp="1"/>
          </p:cNvSpPr>
          <p:nvPr>
            <p:ph type="body" sz="quarter" idx="10"/>
          </p:nvPr>
        </p:nvSpPr>
        <p:spPr>
          <a:xfrm>
            <a:off x="4804311" y="249238"/>
            <a:ext cx="4888331" cy="1203044"/>
          </a:xfrm>
        </p:spPr>
        <p:txBody>
          <a:bodyPr>
            <a:normAutofit fontScale="85000" lnSpcReduction="10000"/>
          </a:bodyPr>
          <a:lstStyle/>
          <a:p>
            <a:r>
              <a:rPr lang="en-GB" sz="1200" dirty="0"/>
              <a:t>Use this planner to set the goals and tasks you need to complete to ensure you have the right people in the right roles and that they feel supported. Plan for volunteer turnover, and target diversity of representation and thinking. Giving out limited responsibilities will help people focus and deliver better results.</a:t>
            </a:r>
          </a:p>
          <a:p>
            <a:r>
              <a:rPr lang="en-GB" sz="1200" b="1" dirty="0"/>
              <a:t>Tip: </a:t>
            </a:r>
            <a:r>
              <a:rPr lang="en-GB" sz="1200" dirty="0"/>
              <a:t>Rewarding and recognising your volunteers will be most valued by those that give their time, energy and expertise to the club. Engage your players early to encourage them to become future leaders, coaches and volunteers in your club and community.</a:t>
            </a:r>
          </a:p>
        </p:txBody>
      </p:sp>
    </p:spTree>
    <p:extLst>
      <p:ext uri="{BB962C8B-B14F-4D97-AF65-F5344CB8AC3E}">
        <p14:creationId xmlns:p14="http://schemas.microsoft.com/office/powerpoint/2010/main" val="27476111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F6D3922-7A2B-477A-9F3B-4C89E9EC0217}"/>
              </a:ext>
            </a:extLst>
          </p:cNvPr>
          <p:cNvSpPr>
            <a:spLocks noGrp="1"/>
          </p:cNvSpPr>
          <p:nvPr>
            <p:ph type="body" sz="quarter" idx="11"/>
          </p:nvPr>
        </p:nvSpPr>
        <p:spPr/>
        <p:txBody>
          <a:bodyPr/>
          <a:lstStyle/>
          <a:p>
            <a:endParaRPr lang="en-GB"/>
          </a:p>
        </p:txBody>
      </p:sp>
      <p:sp>
        <p:nvSpPr>
          <p:cNvPr id="9" name="Text Placeholder 8">
            <a:extLst>
              <a:ext uri="{FF2B5EF4-FFF2-40B4-BE49-F238E27FC236}">
                <a16:creationId xmlns:a16="http://schemas.microsoft.com/office/drawing/2014/main" id="{B9750812-BB18-4326-A2DF-4A2558A69744}"/>
              </a:ext>
            </a:extLst>
          </p:cNvPr>
          <p:cNvSpPr>
            <a:spLocks noGrp="1"/>
          </p:cNvSpPr>
          <p:nvPr>
            <p:ph type="body" sz="quarter" idx="12"/>
          </p:nvPr>
        </p:nvSpPr>
        <p:spPr/>
        <p:txBody>
          <a:bodyPr/>
          <a:lstStyle/>
          <a:p>
            <a:endParaRPr lang="en-GB"/>
          </a:p>
        </p:txBody>
      </p:sp>
      <p:sp>
        <p:nvSpPr>
          <p:cNvPr id="10" name="Text Placeholder 9">
            <a:extLst>
              <a:ext uri="{FF2B5EF4-FFF2-40B4-BE49-F238E27FC236}">
                <a16:creationId xmlns:a16="http://schemas.microsoft.com/office/drawing/2014/main" id="{5FB013BA-1E23-4FF0-8341-800DC4BCB61D}"/>
              </a:ext>
            </a:extLst>
          </p:cNvPr>
          <p:cNvSpPr>
            <a:spLocks noGrp="1"/>
          </p:cNvSpPr>
          <p:nvPr>
            <p:ph type="body" sz="quarter" idx="13"/>
          </p:nvPr>
        </p:nvSpPr>
        <p:spPr/>
        <p:txBody>
          <a:bodyPr/>
          <a:lstStyle/>
          <a:p>
            <a:endParaRPr lang="en-GB"/>
          </a:p>
        </p:txBody>
      </p:sp>
      <p:sp>
        <p:nvSpPr>
          <p:cNvPr id="11" name="Text Placeholder 10">
            <a:extLst>
              <a:ext uri="{FF2B5EF4-FFF2-40B4-BE49-F238E27FC236}">
                <a16:creationId xmlns:a16="http://schemas.microsoft.com/office/drawing/2014/main" id="{F82CA7BF-C6E3-4024-8B67-A08BAADED16B}"/>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37545398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4F18BE-3282-4223-A5CC-F58A263A12AC}"/>
              </a:ext>
            </a:extLst>
          </p:cNvPr>
          <p:cNvSpPr>
            <a:spLocks noGrp="1"/>
          </p:cNvSpPr>
          <p:nvPr>
            <p:ph type="body" sz="quarter" idx="11"/>
          </p:nvPr>
        </p:nvSpPr>
        <p:spPr/>
        <p:txBody>
          <a:bodyPr/>
          <a:lstStyle/>
          <a:p>
            <a:endParaRPr lang="en-GB"/>
          </a:p>
        </p:txBody>
      </p:sp>
      <p:sp>
        <p:nvSpPr>
          <p:cNvPr id="5" name="Text Placeholder 4">
            <a:extLst>
              <a:ext uri="{FF2B5EF4-FFF2-40B4-BE49-F238E27FC236}">
                <a16:creationId xmlns:a16="http://schemas.microsoft.com/office/drawing/2014/main" id="{19EFBD51-3D45-476A-8C8A-00F498F73844}"/>
              </a:ext>
            </a:extLst>
          </p:cNvPr>
          <p:cNvSpPr>
            <a:spLocks noGrp="1"/>
          </p:cNvSpPr>
          <p:nvPr>
            <p:ph type="body" sz="quarter" idx="12"/>
          </p:nvPr>
        </p:nvSpPr>
        <p:spPr/>
        <p:txBody>
          <a:bodyPr/>
          <a:lstStyle/>
          <a:p>
            <a:endParaRPr lang="en-GB"/>
          </a:p>
        </p:txBody>
      </p:sp>
      <p:sp>
        <p:nvSpPr>
          <p:cNvPr id="6" name="Text Placeholder 5">
            <a:extLst>
              <a:ext uri="{FF2B5EF4-FFF2-40B4-BE49-F238E27FC236}">
                <a16:creationId xmlns:a16="http://schemas.microsoft.com/office/drawing/2014/main" id="{499A7D91-5EB7-4245-99A5-0D4CEF75DE90}"/>
              </a:ext>
            </a:extLst>
          </p:cNvPr>
          <p:cNvSpPr>
            <a:spLocks noGrp="1"/>
          </p:cNvSpPr>
          <p:nvPr>
            <p:ph type="body" sz="quarter" idx="13"/>
          </p:nvPr>
        </p:nvSpPr>
        <p:spPr/>
        <p:txBody>
          <a:bodyPr/>
          <a:lstStyle/>
          <a:p>
            <a:endParaRPr lang="en-GB"/>
          </a:p>
        </p:txBody>
      </p:sp>
      <p:sp>
        <p:nvSpPr>
          <p:cNvPr id="11" name="Text Placeholder 10">
            <a:extLst>
              <a:ext uri="{FF2B5EF4-FFF2-40B4-BE49-F238E27FC236}">
                <a16:creationId xmlns:a16="http://schemas.microsoft.com/office/drawing/2014/main" id="{30FF39DC-C4F2-4CAD-A515-7FF3B0DA5053}"/>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25742322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A51C0DB-C96D-444B-AD34-E2456E3998B1}"/>
              </a:ext>
            </a:extLst>
          </p:cNvPr>
          <p:cNvSpPr>
            <a:spLocks noGrp="1"/>
          </p:cNvSpPr>
          <p:nvPr>
            <p:ph type="body" sz="quarter" idx="11"/>
          </p:nvPr>
        </p:nvSpPr>
        <p:spPr/>
        <p:txBody>
          <a:bodyPr/>
          <a:lstStyle/>
          <a:p>
            <a:endParaRPr lang="en-GB"/>
          </a:p>
        </p:txBody>
      </p:sp>
      <p:sp>
        <p:nvSpPr>
          <p:cNvPr id="5" name="Text Placeholder 4">
            <a:extLst>
              <a:ext uri="{FF2B5EF4-FFF2-40B4-BE49-F238E27FC236}">
                <a16:creationId xmlns:a16="http://schemas.microsoft.com/office/drawing/2014/main" id="{4FF4432B-DD23-4F16-97C7-C4013FC27FC8}"/>
              </a:ext>
            </a:extLst>
          </p:cNvPr>
          <p:cNvSpPr>
            <a:spLocks noGrp="1"/>
          </p:cNvSpPr>
          <p:nvPr>
            <p:ph type="body" sz="quarter" idx="12"/>
          </p:nvPr>
        </p:nvSpPr>
        <p:spPr/>
        <p:txBody>
          <a:bodyPr/>
          <a:lstStyle/>
          <a:p>
            <a:endParaRPr lang="en-GB"/>
          </a:p>
        </p:txBody>
      </p:sp>
      <p:sp>
        <p:nvSpPr>
          <p:cNvPr id="6" name="Text Placeholder 5">
            <a:extLst>
              <a:ext uri="{FF2B5EF4-FFF2-40B4-BE49-F238E27FC236}">
                <a16:creationId xmlns:a16="http://schemas.microsoft.com/office/drawing/2014/main" id="{205ADD7C-4CDD-4326-90E9-66170C853EB5}"/>
              </a:ext>
            </a:extLst>
          </p:cNvPr>
          <p:cNvSpPr>
            <a:spLocks noGrp="1"/>
          </p:cNvSpPr>
          <p:nvPr>
            <p:ph type="body" sz="quarter" idx="13"/>
          </p:nvPr>
        </p:nvSpPr>
        <p:spPr/>
        <p:txBody>
          <a:bodyPr/>
          <a:lstStyle/>
          <a:p>
            <a:endParaRPr lang="en-GB"/>
          </a:p>
        </p:txBody>
      </p:sp>
      <p:sp>
        <p:nvSpPr>
          <p:cNvPr id="11" name="Text Placeholder 10">
            <a:extLst>
              <a:ext uri="{FF2B5EF4-FFF2-40B4-BE49-F238E27FC236}">
                <a16:creationId xmlns:a16="http://schemas.microsoft.com/office/drawing/2014/main" id="{6B311B32-FB76-4A4C-A2E8-EBA55EF72940}"/>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33588006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320FA407-D117-4781-A60E-66965B710690}"/>
              </a:ext>
            </a:extLst>
          </p:cNvPr>
          <p:cNvSpPr/>
          <p:nvPr/>
        </p:nvSpPr>
        <p:spPr>
          <a:xfrm>
            <a:off x="3520141" y="2683435"/>
            <a:ext cx="974165" cy="1852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657449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E9CC8DF-3119-421D-9A3A-DA8802CA9CC8}"/>
              </a:ext>
            </a:extLst>
          </p:cNvPr>
          <p:cNvSpPr>
            <a:spLocks noGrp="1"/>
          </p:cNvSpPr>
          <p:nvPr>
            <p:ph type="body" sz="quarter" idx="11"/>
          </p:nvPr>
        </p:nvSpPr>
        <p:spPr/>
        <p:txBody>
          <a:bodyPr/>
          <a:lstStyle/>
          <a:p>
            <a:endParaRPr lang="en-GB"/>
          </a:p>
        </p:txBody>
      </p:sp>
      <p:sp>
        <p:nvSpPr>
          <p:cNvPr id="20" name="Text Placeholder 19">
            <a:extLst>
              <a:ext uri="{FF2B5EF4-FFF2-40B4-BE49-F238E27FC236}">
                <a16:creationId xmlns:a16="http://schemas.microsoft.com/office/drawing/2014/main" id="{BE890F0F-5A50-4F58-89D0-F7577884332A}"/>
              </a:ext>
            </a:extLst>
          </p:cNvPr>
          <p:cNvSpPr>
            <a:spLocks noGrp="1"/>
          </p:cNvSpPr>
          <p:nvPr>
            <p:ph type="body" sz="quarter" idx="12"/>
          </p:nvPr>
        </p:nvSpPr>
        <p:spPr/>
        <p:txBody>
          <a:bodyPr/>
          <a:lstStyle/>
          <a:p>
            <a:endParaRPr lang="en-GB"/>
          </a:p>
        </p:txBody>
      </p:sp>
      <p:sp>
        <p:nvSpPr>
          <p:cNvPr id="21" name="Text Placeholder 20">
            <a:extLst>
              <a:ext uri="{FF2B5EF4-FFF2-40B4-BE49-F238E27FC236}">
                <a16:creationId xmlns:a16="http://schemas.microsoft.com/office/drawing/2014/main" id="{3F279579-A4A7-4F24-8E1C-AC2CA3056D0A}"/>
              </a:ext>
            </a:extLst>
          </p:cNvPr>
          <p:cNvSpPr>
            <a:spLocks noGrp="1"/>
          </p:cNvSpPr>
          <p:nvPr>
            <p:ph type="body" sz="quarter" idx="13"/>
          </p:nvPr>
        </p:nvSpPr>
        <p:spPr/>
        <p:txBody>
          <a:bodyPr/>
          <a:lstStyle/>
          <a:p>
            <a:endParaRPr lang="en-GB"/>
          </a:p>
        </p:txBody>
      </p:sp>
      <p:sp>
        <p:nvSpPr>
          <p:cNvPr id="22" name="Text Placeholder 21">
            <a:extLst>
              <a:ext uri="{FF2B5EF4-FFF2-40B4-BE49-F238E27FC236}">
                <a16:creationId xmlns:a16="http://schemas.microsoft.com/office/drawing/2014/main" id="{683D7FE3-EA32-419F-B9CF-1A10089AE7C5}"/>
              </a:ext>
            </a:extLst>
          </p:cNvPr>
          <p:cNvSpPr>
            <a:spLocks noGrp="1"/>
          </p:cNvSpPr>
          <p:nvPr>
            <p:ph type="body" sz="quarter" idx="14"/>
          </p:nvPr>
        </p:nvSpPr>
        <p:spPr/>
        <p:txBody>
          <a:bodyPr/>
          <a:lstStyle/>
          <a:p>
            <a:endParaRPr lang="en-GB"/>
          </a:p>
        </p:txBody>
      </p:sp>
      <p:sp>
        <p:nvSpPr>
          <p:cNvPr id="23" name="Text Placeholder 22">
            <a:extLst>
              <a:ext uri="{FF2B5EF4-FFF2-40B4-BE49-F238E27FC236}">
                <a16:creationId xmlns:a16="http://schemas.microsoft.com/office/drawing/2014/main" id="{51962E47-F9D3-4674-B562-55350346C961}"/>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31874251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03B9472-8D6A-49C6-B45C-A791F23DC0DB}"/>
              </a:ext>
            </a:extLst>
          </p:cNvPr>
          <p:cNvSpPr>
            <a:spLocks noGrp="1"/>
          </p:cNvSpPr>
          <p:nvPr>
            <p:ph type="body" sz="quarter" idx="11"/>
          </p:nvPr>
        </p:nvSpPr>
        <p:spPr/>
        <p:txBody>
          <a:bodyPr/>
          <a:lstStyle/>
          <a:p>
            <a:endParaRPr lang="en-GB"/>
          </a:p>
        </p:txBody>
      </p:sp>
      <p:sp>
        <p:nvSpPr>
          <p:cNvPr id="9" name="Text Placeholder 8">
            <a:extLst>
              <a:ext uri="{FF2B5EF4-FFF2-40B4-BE49-F238E27FC236}">
                <a16:creationId xmlns:a16="http://schemas.microsoft.com/office/drawing/2014/main" id="{6A688CDD-9B9A-4D35-BA3E-1B8E0EAB1ACA}"/>
              </a:ext>
            </a:extLst>
          </p:cNvPr>
          <p:cNvSpPr>
            <a:spLocks noGrp="1"/>
          </p:cNvSpPr>
          <p:nvPr>
            <p:ph type="body" sz="quarter" idx="12"/>
          </p:nvPr>
        </p:nvSpPr>
        <p:spPr/>
        <p:txBody>
          <a:bodyPr/>
          <a:lstStyle/>
          <a:p>
            <a:endParaRPr lang="en-GB"/>
          </a:p>
        </p:txBody>
      </p:sp>
      <p:sp>
        <p:nvSpPr>
          <p:cNvPr id="10" name="Text Placeholder 9">
            <a:extLst>
              <a:ext uri="{FF2B5EF4-FFF2-40B4-BE49-F238E27FC236}">
                <a16:creationId xmlns:a16="http://schemas.microsoft.com/office/drawing/2014/main" id="{98868D23-15B0-4892-BAE2-1B5B7EF89984}"/>
              </a:ext>
            </a:extLst>
          </p:cNvPr>
          <p:cNvSpPr>
            <a:spLocks noGrp="1"/>
          </p:cNvSpPr>
          <p:nvPr>
            <p:ph type="body" sz="quarter" idx="13"/>
          </p:nvPr>
        </p:nvSpPr>
        <p:spPr/>
        <p:txBody>
          <a:bodyPr/>
          <a:lstStyle/>
          <a:p>
            <a:endParaRPr lang="en-GB"/>
          </a:p>
        </p:txBody>
      </p:sp>
      <p:sp>
        <p:nvSpPr>
          <p:cNvPr id="11" name="Text Placeholder 10">
            <a:extLst>
              <a:ext uri="{FF2B5EF4-FFF2-40B4-BE49-F238E27FC236}">
                <a16:creationId xmlns:a16="http://schemas.microsoft.com/office/drawing/2014/main" id="{D81BD26C-7686-4735-A5C8-34CE7B4CECDB}"/>
              </a:ext>
            </a:extLst>
          </p:cNvPr>
          <p:cNvSpPr>
            <a:spLocks noGrp="1"/>
          </p:cNvSpPr>
          <p:nvPr>
            <p:ph type="body" sz="quarter" idx="14"/>
          </p:nvPr>
        </p:nvSpPr>
        <p:spPr/>
        <p:txBody>
          <a:bodyPr/>
          <a:lstStyle/>
          <a:p>
            <a:endParaRPr lang="en-GB"/>
          </a:p>
        </p:txBody>
      </p:sp>
      <p:sp>
        <p:nvSpPr>
          <p:cNvPr id="12" name="Text Placeholder 11">
            <a:extLst>
              <a:ext uri="{FF2B5EF4-FFF2-40B4-BE49-F238E27FC236}">
                <a16:creationId xmlns:a16="http://schemas.microsoft.com/office/drawing/2014/main" id="{1F488258-78EE-4B8C-9054-D14FA2799B6D}"/>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25181612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73840A-D9AD-4EE2-A029-36041DEBC408}"/>
              </a:ext>
            </a:extLst>
          </p:cNvPr>
          <p:cNvSpPr>
            <a:spLocks noGrp="1"/>
          </p:cNvSpPr>
          <p:nvPr>
            <p:ph type="body" sz="quarter" idx="11"/>
          </p:nvPr>
        </p:nvSpPr>
        <p:spPr/>
        <p:txBody>
          <a:bodyPr/>
          <a:lstStyle/>
          <a:p>
            <a:endParaRPr lang="en-GB"/>
          </a:p>
        </p:txBody>
      </p:sp>
      <p:sp>
        <p:nvSpPr>
          <p:cNvPr id="4" name="Text Placeholder 3">
            <a:extLst>
              <a:ext uri="{FF2B5EF4-FFF2-40B4-BE49-F238E27FC236}">
                <a16:creationId xmlns:a16="http://schemas.microsoft.com/office/drawing/2014/main" id="{A30A2651-4432-445D-986D-1477F7F5A795}"/>
              </a:ext>
            </a:extLst>
          </p:cNvPr>
          <p:cNvSpPr>
            <a:spLocks noGrp="1"/>
          </p:cNvSpPr>
          <p:nvPr>
            <p:ph type="body" sz="quarter" idx="12"/>
          </p:nvPr>
        </p:nvSpPr>
        <p:spPr/>
        <p:txBody>
          <a:bodyPr/>
          <a:lstStyle/>
          <a:p>
            <a:endParaRPr lang="en-GB"/>
          </a:p>
        </p:txBody>
      </p:sp>
      <p:sp>
        <p:nvSpPr>
          <p:cNvPr id="5" name="Text Placeholder 4">
            <a:extLst>
              <a:ext uri="{FF2B5EF4-FFF2-40B4-BE49-F238E27FC236}">
                <a16:creationId xmlns:a16="http://schemas.microsoft.com/office/drawing/2014/main" id="{36992490-F66A-4514-B3B9-FE1A79E38F3F}"/>
              </a:ext>
            </a:extLst>
          </p:cNvPr>
          <p:cNvSpPr>
            <a:spLocks noGrp="1"/>
          </p:cNvSpPr>
          <p:nvPr>
            <p:ph type="body" sz="quarter" idx="13"/>
          </p:nvPr>
        </p:nvSpPr>
        <p:spPr/>
        <p:txBody>
          <a:bodyPr/>
          <a:lstStyle/>
          <a:p>
            <a:endParaRPr lang="en-GB"/>
          </a:p>
        </p:txBody>
      </p:sp>
      <p:sp>
        <p:nvSpPr>
          <p:cNvPr id="6" name="Text Placeholder 5">
            <a:extLst>
              <a:ext uri="{FF2B5EF4-FFF2-40B4-BE49-F238E27FC236}">
                <a16:creationId xmlns:a16="http://schemas.microsoft.com/office/drawing/2014/main" id="{3BA196FA-52A3-4608-B7E2-E3A65DD25C10}"/>
              </a:ext>
            </a:extLst>
          </p:cNvPr>
          <p:cNvSpPr>
            <a:spLocks noGrp="1"/>
          </p:cNvSpPr>
          <p:nvPr>
            <p:ph type="body" sz="quarter" idx="14"/>
          </p:nvPr>
        </p:nvSpPr>
        <p:spPr/>
        <p:txBody>
          <a:bodyPr/>
          <a:lstStyle/>
          <a:p>
            <a:endParaRPr lang="en-GB"/>
          </a:p>
        </p:txBody>
      </p:sp>
      <p:sp>
        <p:nvSpPr>
          <p:cNvPr id="7" name="Text Placeholder 6">
            <a:extLst>
              <a:ext uri="{FF2B5EF4-FFF2-40B4-BE49-F238E27FC236}">
                <a16:creationId xmlns:a16="http://schemas.microsoft.com/office/drawing/2014/main" id="{CD3B26C7-4D76-49B2-9992-080EE3DE63AD}"/>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29061976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779CB82-EF3D-4143-B301-34821F10991B}"/>
              </a:ext>
            </a:extLst>
          </p:cNvPr>
          <p:cNvSpPr>
            <a:spLocks noGrp="1"/>
          </p:cNvSpPr>
          <p:nvPr>
            <p:ph type="body" sz="quarter" idx="11"/>
          </p:nvPr>
        </p:nvSpPr>
        <p:spPr/>
        <p:txBody>
          <a:bodyPr/>
          <a:lstStyle/>
          <a:p>
            <a:endParaRPr lang="en-GB"/>
          </a:p>
        </p:txBody>
      </p:sp>
      <p:sp>
        <p:nvSpPr>
          <p:cNvPr id="5" name="Text Placeholder 4">
            <a:extLst>
              <a:ext uri="{FF2B5EF4-FFF2-40B4-BE49-F238E27FC236}">
                <a16:creationId xmlns:a16="http://schemas.microsoft.com/office/drawing/2014/main" id="{B82ED2F5-B2BC-4062-BAAB-B197B07C048C}"/>
              </a:ext>
            </a:extLst>
          </p:cNvPr>
          <p:cNvSpPr>
            <a:spLocks noGrp="1"/>
          </p:cNvSpPr>
          <p:nvPr>
            <p:ph type="body" sz="quarter" idx="12"/>
          </p:nvPr>
        </p:nvSpPr>
        <p:spPr/>
        <p:txBody>
          <a:bodyPr/>
          <a:lstStyle/>
          <a:p>
            <a:endParaRPr lang="en-GB"/>
          </a:p>
        </p:txBody>
      </p:sp>
      <p:sp>
        <p:nvSpPr>
          <p:cNvPr id="6" name="Text Placeholder 5">
            <a:extLst>
              <a:ext uri="{FF2B5EF4-FFF2-40B4-BE49-F238E27FC236}">
                <a16:creationId xmlns:a16="http://schemas.microsoft.com/office/drawing/2014/main" id="{161C0F17-DFBC-4EA3-BFFA-4A6793F53033}"/>
              </a:ext>
            </a:extLst>
          </p:cNvPr>
          <p:cNvSpPr>
            <a:spLocks noGrp="1"/>
          </p:cNvSpPr>
          <p:nvPr>
            <p:ph type="body" sz="quarter" idx="13"/>
          </p:nvPr>
        </p:nvSpPr>
        <p:spPr/>
        <p:txBody>
          <a:bodyPr/>
          <a:lstStyle/>
          <a:p>
            <a:endParaRPr lang="en-GB"/>
          </a:p>
        </p:txBody>
      </p:sp>
      <p:sp>
        <p:nvSpPr>
          <p:cNvPr id="7" name="Text Placeholder 6">
            <a:extLst>
              <a:ext uri="{FF2B5EF4-FFF2-40B4-BE49-F238E27FC236}">
                <a16:creationId xmlns:a16="http://schemas.microsoft.com/office/drawing/2014/main" id="{543125F6-F93E-4482-8BE8-F5A1FBDFE9F7}"/>
              </a:ext>
            </a:extLst>
          </p:cNvPr>
          <p:cNvSpPr>
            <a:spLocks noGrp="1"/>
          </p:cNvSpPr>
          <p:nvPr>
            <p:ph type="body" sz="quarter" idx="14"/>
          </p:nvPr>
        </p:nvSpPr>
        <p:spPr/>
        <p:txBody>
          <a:bodyPr/>
          <a:lstStyle/>
          <a:p>
            <a:endParaRPr lang="en-GB"/>
          </a:p>
        </p:txBody>
      </p:sp>
      <p:sp>
        <p:nvSpPr>
          <p:cNvPr id="13" name="Text Placeholder 12">
            <a:extLst>
              <a:ext uri="{FF2B5EF4-FFF2-40B4-BE49-F238E27FC236}">
                <a16:creationId xmlns:a16="http://schemas.microsoft.com/office/drawing/2014/main" id="{23EB7C74-3D40-4039-AF74-666537EA2E99}"/>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21660903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3568347-C008-412F-8E83-A918DB4352AC}"/>
              </a:ext>
            </a:extLst>
          </p:cNvPr>
          <p:cNvSpPr>
            <a:spLocks noGrp="1"/>
          </p:cNvSpPr>
          <p:nvPr>
            <p:ph type="body" sz="quarter" idx="11"/>
          </p:nvPr>
        </p:nvSpPr>
        <p:spPr/>
        <p:txBody>
          <a:bodyPr/>
          <a:lstStyle/>
          <a:p>
            <a:endParaRPr lang="en-GB"/>
          </a:p>
        </p:txBody>
      </p:sp>
      <p:sp>
        <p:nvSpPr>
          <p:cNvPr id="9" name="Text Placeholder 8">
            <a:extLst>
              <a:ext uri="{FF2B5EF4-FFF2-40B4-BE49-F238E27FC236}">
                <a16:creationId xmlns:a16="http://schemas.microsoft.com/office/drawing/2014/main" id="{198957D0-793B-4210-855A-276CA8A140B7}"/>
              </a:ext>
            </a:extLst>
          </p:cNvPr>
          <p:cNvSpPr>
            <a:spLocks noGrp="1"/>
          </p:cNvSpPr>
          <p:nvPr>
            <p:ph type="body" sz="quarter" idx="12"/>
          </p:nvPr>
        </p:nvSpPr>
        <p:spPr/>
        <p:txBody>
          <a:bodyPr/>
          <a:lstStyle/>
          <a:p>
            <a:endParaRPr lang="en-GB"/>
          </a:p>
        </p:txBody>
      </p:sp>
      <p:sp>
        <p:nvSpPr>
          <p:cNvPr id="10" name="Text Placeholder 9">
            <a:extLst>
              <a:ext uri="{FF2B5EF4-FFF2-40B4-BE49-F238E27FC236}">
                <a16:creationId xmlns:a16="http://schemas.microsoft.com/office/drawing/2014/main" id="{0408C7F2-F7A2-4CB5-AFB6-8B003FCAB031}"/>
              </a:ext>
            </a:extLst>
          </p:cNvPr>
          <p:cNvSpPr>
            <a:spLocks noGrp="1"/>
          </p:cNvSpPr>
          <p:nvPr>
            <p:ph type="body" sz="quarter" idx="13"/>
          </p:nvPr>
        </p:nvSpPr>
        <p:spPr/>
        <p:txBody>
          <a:bodyPr/>
          <a:lstStyle/>
          <a:p>
            <a:endParaRPr lang="en-GB"/>
          </a:p>
        </p:txBody>
      </p:sp>
      <p:sp>
        <p:nvSpPr>
          <p:cNvPr id="11" name="Text Placeholder 10">
            <a:extLst>
              <a:ext uri="{FF2B5EF4-FFF2-40B4-BE49-F238E27FC236}">
                <a16:creationId xmlns:a16="http://schemas.microsoft.com/office/drawing/2014/main" id="{DF10033B-83F9-4FC5-A29D-2E757D8401D7}"/>
              </a:ext>
            </a:extLst>
          </p:cNvPr>
          <p:cNvSpPr>
            <a:spLocks noGrp="1"/>
          </p:cNvSpPr>
          <p:nvPr>
            <p:ph type="body" sz="quarter" idx="14"/>
          </p:nvPr>
        </p:nvSpPr>
        <p:spPr/>
        <p:txBody>
          <a:bodyPr/>
          <a:lstStyle/>
          <a:p>
            <a:endParaRPr lang="en-GB"/>
          </a:p>
        </p:txBody>
      </p:sp>
      <p:sp>
        <p:nvSpPr>
          <p:cNvPr id="12" name="Text Placeholder 11">
            <a:extLst>
              <a:ext uri="{FF2B5EF4-FFF2-40B4-BE49-F238E27FC236}">
                <a16:creationId xmlns:a16="http://schemas.microsoft.com/office/drawing/2014/main" id="{52451C6E-B1AC-4F7A-9315-66B1443D17CA}"/>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3333858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F13B7843-E195-495F-B675-2584EF8F1A96}"/>
              </a:ext>
            </a:extLst>
          </p:cNvPr>
          <p:cNvSpPr>
            <a:spLocks noGrp="1"/>
          </p:cNvSpPr>
          <p:nvPr>
            <p:ph type="body" sz="quarter" idx="11"/>
          </p:nvPr>
        </p:nvSpPr>
        <p:spPr/>
        <p:txBody>
          <a:bodyPr/>
          <a:lstStyle/>
          <a:p>
            <a:endParaRPr lang="en-GB"/>
          </a:p>
        </p:txBody>
      </p:sp>
      <p:sp>
        <p:nvSpPr>
          <p:cNvPr id="19" name="Text Placeholder 18">
            <a:extLst>
              <a:ext uri="{FF2B5EF4-FFF2-40B4-BE49-F238E27FC236}">
                <a16:creationId xmlns:a16="http://schemas.microsoft.com/office/drawing/2014/main" id="{8E0E5E01-B993-4E58-B744-19ABAB1345FD}"/>
              </a:ext>
            </a:extLst>
          </p:cNvPr>
          <p:cNvSpPr>
            <a:spLocks noGrp="1"/>
          </p:cNvSpPr>
          <p:nvPr>
            <p:ph type="body" sz="quarter" idx="12"/>
          </p:nvPr>
        </p:nvSpPr>
        <p:spPr/>
        <p:txBody>
          <a:bodyPr/>
          <a:lstStyle/>
          <a:p>
            <a:endParaRPr lang="en-GB"/>
          </a:p>
        </p:txBody>
      </p:sp>
      <p:sp>
        <p:nvSpPr>
          <p:cNvPr id="20" name="Text Placeholder 19">
            <a:extLst>
              <a:ext uri="{FF2B5EF4-FFF2-40B4-BE49-F238E27FC236}">
                <a16:creationId xmlns:a16="http://schemas.microsoft.com/office/drawing/2014/main" id="{A901E59D-0BA6-4166-B447-656F97465E88}"/>
              </a:ext>
            </a:extLst>
          </p:cNvPr>
          <p:cNvSpPr>
            <a:spLocks noGrp="1"/>
          </p:cNvSpPr>
          <p:nvPr>
            <p:ph type="body" sz="quarter" idx="13"/>
          </p:nvPr>
        </p:nvSpPr>
        <p:spPr/>
        <p:txBody>
          <a:bodyPr/>
          <a:lstStyle/>
          <a:p>
            <a:endParaRPr lang="en-GB"/>
          </a:p>
        </p:txBody>
      </p:sp>
      <p:sp>
        <p:nvSpPr>
          <p:cNvPr id="21" name="Text Placeholder 20">
            <a:extLst>
              <a:ext uri="{FF2B5EF4-FFF2-40B4-BE49-F238E27FC236}">
                <a16:creationId xmlns:a16="http://schemas.microsoft.com/office/drawing/2014/main" id="{33E32EDC-A2F0-4EE9-A23D-E318258CFE29}"/>
              </a:ext>
            </a:extLst>
          </p:cNvPr>
          <p:cNvSpPr>
            <a:spLocks noGrp="1"/>
          </p:cNvSpPr>
          <p:nvPr>
            <p:ph type="body" sz="quarter" idx="14"/>
          </p:nvPr>
        </p:nvSpPr>
        <p:spPr/>
        <p:txBody>
          <a:bodyPr/>
          <a:lstStyle/>
          <a:p>
            <a:endParaRPr lang="en-GB"/>
          </a:p>
        </p:txBody>
      </p:sp>
      <p:sp>
        <p:nvSpPr>
          <p:cNvPr id="22" name="Text Placeholder 21">
            <a:extLst>
              <a:ext uri="{FF2B5EF4-FFF2-40B4-BE49-F238E27FC236}">
                <a16:creationId xmlns:a16="http://schemas.microsoft.com/office/drawing/2014/main" id="{C0517CFF-E12C-4F79-B943-3B7FF35EB4F5}"/>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613932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3D0C2267-F753-4C7B-BF84-C74E219933AE}"/>
              </a:ext>
            </a:extLst>
          </p:cNvPr>
          <p:cNvGraphicFramePr>
            <a:graphicFrameLocks/>
          </p:cNvGraphicFramePr>
          <p:nvPr/>
        </p:nvGraphicFramePr>
        <p:xfrm>
          <a:off x="324464" y="2082327"/>
          <a:ext cx="9368178" cy="4096422"/>
        </p:xfrm>
        <a:graphic>
          <a:graphicData uri="http://schemas.openxmlformats.org/drawingml/2006/table">
            <a:tbl>
              <a:tblPr firstRow="1" bandRow="1">
                <a:tableStyleId>{BDBED569-4797-4DF1-A0F4-6AAB3CD982D8}</a:tableStyleId>
              </a:tblPr>
              <a:tblGrid>
                <a:gridCol w="1561363">
                  <a:extLst>
                    <a:ext uri="{9D8B030D-6E8A-4147-A177-3AD203B41FA5}">
                      <a16:colId xmlns:a16="http://schemas.microsoft.com/office/drawing/2014/main" val="4125670610"/>
                    </a:ext>
                  </a:extLst>
                </a:gridCol>
                <a:gridCol w="1561363">
                  <a:extLst>
                    <a:ext uri="{9D8B030D-6E8A-4147-A177-3AD203B41FA5}">
                      <a16:colId xmlns:a16="http://schemas.microsoft.com/office/drawing/2014/main" val="3899389965"/>
                    </a:ext>
                  </a:extLst>
                </a:gridCol>
                <a:gridCol w="1561363">
                  <a:extLst>
                    <a:ext uri="{9D8B030D-6E8A-4147-A177-3AD203B41FA5}">
                      <a16:colId xmlns:a16="http://schemas.microsoft.com/office/drawing/2014/main" val="858170668"/>
                    </a:ext>
                  </a:extLst>
                </a:gridCol>
                <a:gridCol w="1561363">
                  <a:extLst>
                    <a:ext uri="{9D8B030D-6E8A-4147-A177-3AD203B41FA5}">
                      <a16:colId xmlns:a16="http://schemas.microsoft.com/office/drawing/2014/main" val="2221841595"/>
                    </a:ext>
                  </a:extLst>
                </a:gridCol>
                <a:gridCol w="1561363">
                  <a:extLst>
                    <a:ext uri="{9D8B030D-6E8A-4147-A177-3AD203B41FA5}">
                      <a16:colId xmlns:a16="http://schemas.microsoft.com/office/drawing/2014/main" val="516474111"/>
                    </a:ext>
                  </a:extLst>
                </a:gridCol>
                <a:gridCol w="1561363">
                  <a:extLst>
                    <a:ext uri="{9D8B030D-6E8A-4147-A177-3AD203B41FA5}">
                      <a16:colId xmlns:a16="http://schemas.microsoft.com/office/drawing/2014/main" val="3120689582"/>
                    </a:ext>
                  </a:extLst>
                </a:gridCol>
              </a:tblGrid>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79238776"/>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3350090079"/>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1066648852"/>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844108709"/>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658269976"/>
                  </a:ext>
                </a:extLst>
              </a:tr>
              <a:tr h="682737">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333855720"/>
                  </a:ext>
                </a:extLst>
              </a:tr>
            </a:tbl>
          </a:graphicData>
        </a:graphic>
      </p:graphicFrame>
      <p:pic>
        <p:nvPicPr>
          <p:cNvPr id="5" name="Picture 4" descr="Timeline&#10;&#10;Description automatically generated">
            <a:extLst>
              <a:ext uri="{FF2B5EF4-FFF2-40B4-BE49-F238E27FC236}">
                <a16:creationId xmlns:a16="http://schemas.microsoft.com/office/drawing/2014/main" id="{BFDA6C1D-1071-4206-9139-8DA56BC26E18}"/>
              </a:ext>
            </a:extLst>
          </p:cNvPr>
          <p:cNvPicPr>
            <a:picLocks noChangeAspect="1"/>
          </p:cNvPicPr>
          <p:nvPr/>
        </p:nvPicPr>
        <p:blipFill rotWithShape="1">
          <a:blip r:embed="rId2">
            <a:extLst>
              <a:ext uri="{28A0092B-C50C-407E-A947-70E740481C1C}">
                <a14:useLocalDpi xmlns:a14="http://schemas.microsoft.com/office/drawing/2010/main" val="0"/>
              </a:ext>
            </a:extLst>
          </a:blip>
          <a:srcRect l="3275" t="22107" b="69979"/>
          <a:stretch/>
        </p:blipFill>
        <p:spPr>
          <a:xfrm>
            <a:off x="324464" y="1516134"/>
            <a:ext cx="9581536" cy="566193"/>
          </a:xfrm>
          <a:prstGeom prst="rect">
            <a:avLst/>
          </a:prstGeom>
        </p:spPr>
      </p:pic>
      <p:sp>
        <p:nvSpPr>
          <p:cNvPr id="2" name="Text Placeholder 1">
            <a:extLst>
              <a:ext uri="{FF2B5EF4-FFF2-40B4-BE49-F238E27FC236}">
                <a16:creationId xmlns:a16="http://schemas.microsoft.com/office/drawing/2014/main" id="{0C4E569E-4724-4E3A-A8FC-C69B05A13616}"/>
              </a:ext>
            </a:extLst>
          </p:cNvPr>
          <p:cNvSpPr>
            <a:spLocks noGrp="1"/>
          </p:cNvSpPr>
          <p:nvPr>
            <p:ph type="body" sz="quarter" idx="10"/>
          </p:nvPr>
        </p:nvSpPr>
        <p:spPr>
          <a:xfrm>
            <a:off x="4804311" y="249238"/>
            <a:ext cx="4888331" cy="1167186"/>
          </a:xfrm>
        </p:spPr>
        <p:txBody>
          <a:bodyPr>
            <a:normAutofit fontScale="92500" lnSpcReduction="10000"/>
          </a:bodyPr>
          <a:lstStyle/>
          <a:p>
            <a:r>
              <a:rPr lang="en-GB" sz="1200" dirty="0"/>
              <a:t>Use this planner to set goals and tasks you need to complete to identify and secure the required facilities for fixtures and training, while taking into account the objectives you have in the football development section. </a:t>
            </a:r>
          </a:p>
          <a:p>
            <a:r>
              <a:rPr lang="en-GB" sz="1200" b="1" dirty="0">
                <a:solidFill>
                  <a:schemeClr val="tx2"/>
                </a:solidFill>
              </a:rPr>
              <a:t>Tip: </a:t>
            </a:r>
            <a:r>
              <a:rPr lang="en-GB" sz="1200" u="sng" dirty="0">
                <a:solidFill>
                  <a:schemeClr val="tx1"/>
                </a:solidFill>
                <a:hlinkClick r:id="rId3">
                  <a:extLst>
                    <a:ext uri="{A12FA001-AC4F-418D-AE19-62706E023703}">
                      <ahyp:hlinkClr xmlns:ahyp="http://schemas.microsoft.com/office/drawing/2018/hyperlinkcolor" val="tx"/>
                    </a:ext>
                  </a:extLst>
                </a:hlinkClick>
              </a:rPr>
              <a:t>County FA’s</a:t>
            </a:r>
            <a:r>
              <a:rPr lang="en-GB" sz="1200" dirty="0">
                <a:solidFill>
                  <a:schemeClr val="tx2"/>
                </a:solidFill>
              </a:rPr>
              <a:t> are best placed to find out what opportunities are out there for facility improvements, investment and funding. Search The Football Foundation </a:t>
            </a:r>
            <a:r>
              <a:rPr lang="en-GB" sz="1200" u="sng" dirty="0">
                <a:solidFill>
                  <a:schemeClr val="tx1"/>
                </a:solidFill>
                <a:hlinkClick r:id="rId4">
                  <a:extLst>
                    <a:ext uri="{A12FA001-AC4F-418D-AE19-62706E023703}">
                      <ahyp:hlinkClr xmlns:ahyp="http://schemas.microsoft.com/office/drawing/2018/hyperlinkcolor" val="tx"/>
                    </a:ext>
                  </a:extLst>
                </a:hlinkClick>
              </a:rPr>
              <a:t>Local Football Facility Plans</a:t>
            </a:r>
            <a:r>
              <a:rPr lang="en-GB" sz="1200" dirty="0">
                <a:solidFill>
                  <a:schemeClr val="tx1"/>
                </a:solidFill>
                <a:hlinkClick r:id="rId4">
                  <a:extLst>
                    <a:ext uri="{A12FA001-AC4F-418D-AE19-62706E023703}">
                      <ahyp:hlinkClr xmlns:ahyp="http://schemas.microsoft.com/office/drawing/2018/hyperlinkcolor" val="tx"/>
                    </a:ext>
                  </a:extLst>
                </a:hlinkClick>
              </a:rPr>
              <a:t> </a:t>
            </a:r>
            <a:r>
              <a:rPr lang="en-GB" sz="1200" dirty="0">
                <a:solidFill>
                  <a:schemeClr val="tx2"/>
                </a:solidFill>
              </a:rPr>
              <a:t>to see what the facility needs for your locality are.</a:t>
            </a:r>
          </a:p>
        </p:txBody>
      </p:sp>
    </p:spTree>
    <p:extLst>
      <p:ext uri="{BB962C8B-B14F-4D97-AF65-F5344CB8AC3E}">
        <p14:creationId xmlns:p14="http://schemas.microsoft.com/office/powerpoint/2010/main" val="28866812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2C2EE9-05AA-40D5-97C1-0209584B6388}"/>
              </a:ext>
            </a:extLst>
          </p:cNvPr>
          <p:cNvSpPr>
            <a:spLocks noGrp="1"/>
          </p:cNvSpPr>
          <p:nvPr>
            <p:ph sz="half" idx="1"/>
          </p:nvPr>
        </p:nvSpPr>
        <p:spPr/>
        <p:txBody>
          <a:bodyPr/>
          <a:lstStyle/>
          <a:p>
            <a:endParaRPr lang="en-GB" dirty="0"/>
          </a:p>
        </p:txBody>
      </p:sp>
      <p:sp>
        <p:nvSpPr>
          <p:cNvPr id="4" name="Content Placeholder 3">
            <a:extLst>
              <a:ext uri="{FF2B5EF4-FFF2-40B4-BE49-F238E27FC236}">
                <a16:creationId xmlns:a16="http://schemas.microsoft.com/office/drawing/2014/main" id="{FE457431-99E1-4C48-A420-7EE70BD36995}"/>
              </a:ext>
            </a:extLst>
          </p:cNvPr>
          <p:cNvSpPr>
            <a:spLocks noGrp="1"/>
          </p:cNvSpPr>
          <p:nvPr>
            <p:ph sz="half" idx="2"/>
          </p:nvPr>
        </p:nvSpPr>
        <p:spPr/>
        <p:txBody>
          <a:bodyPr/>
          <a:lstStyle/>
          <a:p>
            <a:endParaRPr lang="en-GB"/>
          </a:p>
        </p:txBody>
      </p:sp>
    </p:spTree>
    <p:extLst>
      <p:ext uri="{BB962C8B-B14F-4D97-AF65-F5344CB8AC3E}">
        <p14:creationId xmlns:p14="http://schemas.microsoft.com/office/powerpoint/2010/main" val="36092759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8CC894-6DD3-430B-8871-8F7AC42F7765}"/>
              </a:ext>
            </a:extLst>
          </p:cNvPr>
          <p:cNvSpPr>
            <a:spLocks noGrp="1"/>
          </p:cNvSpPr>
          <p:nvPr>
            <p:ph sz="half" idx="1"/>
          </p:nvPr>
        </p:nvSpPr>
        <p:spPr/>
        <p:txBody>
          <a:bodyPr>
            <a:normAutofit lnSpcReduction="10000"/>
          </a:bodyPr>
          <a:lstStyle/>
          <a:p>
            <a:r>
              <a:rPr lang="en-GB" b="1" dirty="0">
                <a:solidFill>
                  <a:schemeClr val="tx1"/>
                </a:solidFill>
              </a:rPr>
              <a:t>England Football Resources</a:t>
            </a:r>
            <a:endParaRPr lang="en-GB" b="1" dirty="0">
              <a:solidFill>
                <a:schemeClr val="tx1"/>
              </a:solidFill>
              <a:hlinkClick r:id="rId2">
                <a:extLst>
                  <a:ext uri="{A12FA001-AC4F-418D-AE19-62706E023703}">
                    <ahyp:hlinkClr xmlns:ahyp="http://schemas.microsoft.com/office/drawing/2018/hyperlinkcolor" val="tx"/>
                  </a:ext>
                </a:extLst>
              </a:hlinkClick>
            </a:endParaRPr>
          </a:p>
          <a:p>
            <a:r>
              <a:rPr lang="en-GB" dirty="0">
                <a:hlinkClick r:id="rId2">
                  <a:extLst>
                    <a:ext uri="{A12FA001-AC4F-418D-AE19-62706E023703}">
                      <ahyp:hlinkClr xmlns:ahyp="http://schemas.microsoft.com/office/drawing/2018/hyperlinkcolor" val="tx"/>
                    </a:ext>
                  </a:extLst>
                </a:hlinkClick>
              </a:rPr>
              <a:t>England Football – Leagues &amp; Clubs</a:t>
            </a:r>
            <a:endParaRPr lang="en-GB" dirty="0"/>
          </a:p>
          <a:p>
            <a:r>
              <a:rPr lang="en-GB">
                <a:hlinkClick r:id="rId3">
                  <a:extLst>
                    <a:ext uri="{A12FA001-AC4F-418D-AE19-62706E023703}">
                      <ahyp:hlinkClr xmlns:ahyp="http://schemas.microsoft.com/office/drawing/2018/hyperlinkcolor" val="tx"/>
                    </a:ext>
                  </a:extLst>
                </a:hlinkClick>
              </a:rPr>
              <a:t>England Football </a:t>
            </a:r>
            <a:r>
              <a:rPr lang="en-GB" dirty="0">
                <a:hlinkClick r:id="rId3">
                  <a:extLst>
                    <a:ext uri="{A12FA001-AC4F-418D-AE19-62706E023703}">
                      <ahyp:hlinkClr xmlns:ahyp="http://schemas.microsoft.com/office/drawing/2018/hyperlinkcolor" val="tx"/>
                    </a:ext>
                  </a:extLst>
                </a:hlinkClick>
              </a:rPr>
              <a:t>Accreditation</a:t>
            </a:r>
            <a:endParaRPr lang="en-GB" dirty="0"/>
          </a:p>
          <a:p>
            <a:endParaRPr lang="en-GB" dirty="0">
              <a:solidFill>
                <a:schemeClr val="tx1"/>
              </a:solidFill>
            </a:endParaRPr>
          </a:p>
          <a:p>
            <a:r>
              <a:rPr lang="en-GB" b="1" dirty="0">
                <a:solidFill>
                  <a:schemeClr val="tx1"/>
                </a:solidFill>
              </a:rPr>
              <a:t>Club Learning Opportunities</a:t>
            </a:r>
          </a:p>
          <a:p>
            <a:r>
              <a:rPr lang="en-GB" dirty="0">
                <a:hlinkClick r:id="rId4">
                  <a:extLst>
                    <a:ext uri="{A12FA001-AC4F-418D-AE19-62706E023703}">
                      <ahyp:hlinkClr xmlns:ahyp="http://schemas.microsoft.com/office/drawing/2018/hyperlinkcolor" val="tx"/>
                    </a:ext>
                  </a:extLst>
                </a:hlinkClick>
              </a:rPr>
              <a:t>YouTube - The League and Club Hub</a:t>
            </a:r>
            <a:endParaRPr lang="en-GB" dirty="0"/>
          </a:p>
          <a:p>
            <a:r>
              <a:rPr lang="en-GB" dirty="0">
                <a:hlinkClick r:id="rId5"/>
              </a:rPr>
              <a:t>The Grassroots Football Hub Events</a:t>
            </a:r>
            <a:endParaRPr lang="en-GB" dirty="0"/>
          </a:p>
          <a:p>
            <a:r>
              <a:rPr lang="en-GB" dirty="0">
                <a:hlinkClick r:id="rId6">
                  <a:extLst>
                    <a:ext uri="{A12FA001-AC4F-418D-AE19-62706E023703}">
                      <ahyp:hlinkClr xmlns:ahyp="http://schemas.microsoft.com/office/drawing/2018/hyperlinkcolor" val="tx"/>
                    </a:ext>
                  </a:extLst>
                </a:hlinkClick>
              </a:rPr>
              <a:t>England Football Learning </a:t>
            </a:r>
            <a:r>
              <a:rPr lang="en-GB" dirty="0" err="1">
                <a:hlinkClick r:id="rId6">
                  <a:extLst>
                    <a:ext uri="{A12FA001-AC4F-418D-AE19-62706E023703}">
                      <ahyp:hlinkClr xmlns:ahyp="http://schemas.microsoft.com/office/drawing/2018/hyperlinkcolor" val="tx"/>
                    </a:ext>
                  </a:extLst>
                </a:hlinkClick>
              </a:rPr>
              <a:t>Bootroom</a:t>
            </a:r>
            <a:endParaRPr lang="en-GB" dirty="0"/>
          </a:p>
          <a:p>
            <a:endParaRPr lang="en-GB" dirty="0">
              <a:solidFill>
                <a:schemeClr val="tx1"/>
              </a:solidFill>
            </a:endParaRPr>
          </a:p>
          <a:p>
            <a:r>
              <a:rPr lang="en-GB" b="1" dirty="0">
                <a:solidFill>
                  <a:schemeClr val="tx1"/>
                </a:solidFill>
              </a:rPr>
              <a:t>Club Resources</a:t>
            </a:r>
            <a:endParaRPr lang="en-GB" b="1" dirty="0">
              <a:solidFill>
                <a:schemeClr val="tx1"/>
              </a:solidFill>
              <a:hlinkClick r:id="rId7">
                <a:extLst>
                  <a:ext uri="{A12FA001-AC4F-418D-AE19-62706E023703}">
                    <ahyp:hlinkClr xmlns:ahyp="http://schemas.microsoft.com/office/drawing/2018/hyperlinkcolor" val="tx"/>
                  </a:ext>
                </a:extLst>
              </a:hlinkClick>
            </a:endParaRPr>
          </a:p>
          <a:p>
            <a:r>
              <a:rPr lang="en-GB" dirty="0">
                <a:hlinkClick r:id="rId7">
                  <a:extLst>
                    <a:ext uri="{A12FA001-AC4F-418D-AE19-62706E023703}">
                      <ahyp:hlinkClr xmlns:ahyp="http://schemas.microsoft.com/office/drawing/2018/hyperlinkcolor" val="tx"/>
                    </a:ext>
                  </a:extLst>
                </a:hlinkClick>
              </a:rPr>
              <a:t>Club Structures Guide</a:t>
            </a:r>
            <a:endParaRPr lang="en-GB" dirty="0"/>
          </a:p>
          <a:p>
            <a:r>
              <a:rPr lang="en-GB" dirty="0">
                <a:hlinkClick r:id="rId8">
                  <a:extLst>
                    <a:ext uri="{A12FA001-AC4F-418D-AE19-62706E023703}">
                      <ahyp:hlinkClr xmlns:ahyp="http://schemas.microsoft.com/office/drawing/2018/hyperlinkcolor" val="tx"/>
                    </a:ext>
                  </a:extLst>
                </a:hlinkClick>
              </a:rPr>
              <a:t>Contact details for County FAs</a:t>
            </a:r>
            <a:endParaRPr lang="en-GB" dirty="0"/>
          </a:p>
          <a:p>
            <a:endParaRPr lang="en-GB" dirty="0"/>
          </a:p>
          <a:p>
            <a:r>
              <a:rPr lang="en-GB" b="1" dirty="0">
                <a:solidFill>
                  <a:schemeClr val="tx1"/>
                </a:solidFill>
              </a:rPr>
              <a:t>Other Grassroots Support</a:t>
            </a:r>
          </a:p>
          <a:p>
            <a:r>
              <a:rPr lang="en-GB" dirty="0">
                <a:hlinkClick r:id="rId9">
                  <a:extLst>
                    <a:ext uri="{A12FA001-AC4F-418D-AE19-62706E023703}">
                      <ahyp:hlinkClr xmlns:ahyp="http://schemas.microsoft.com/office/drawing/2018/hyperlinkcolor" val="tx"/>
                    </a:ext>
                  </a:extLst>
                </a:hlinkClick>
              </a:rPr>
              <a:t>Football Foundation</a:t>
            </a:r>
            <a:endParaRPr lang="en-GB" dirty="0"/>
          </a:p>
          <a:p>
            <a:r>
              <a:rPr lang="en-GB" dirty="0">
                <a:hlinkClick r:id="rId10">
                  <a:extLst>
                    <a:ext uri="{A12FA001-AC4F-418D-AE19-62706E023703}">
                      <ahyp:hlinkClr xmlns:ahyp="http://schemas.microsoft.com/office/drawing/2018/hyperlinkcolor" val="tx"/>
                    </a:ext>
                  </a:extLst>
                </a:hlinkClick>
              </a:rPr>
              <a:t>Football Foundation – Local Plans</a:t>
            </a:r>
            <a:endParaRPr lang="en-GB" dirty="0"/>
          </a:p>
          <a:p>
            <a:r>
              <a:rPr lang="en-GB" dirty="0">
                <a:hlinkClick r:id="rId11">
                  <a:extLst>
                    <a:ext uri="{A12FA001-AC4F-418D-AE19-62706E023703}">
                      <ahyp:hlinkClr xmlns:ahyp="http://schemas.microsoft.com/office/drawing/2018/hyperlinkcolor" val="tx"/>
                    </a:ext>
                  </a:extLst>
                </a:hlinkClick>
              </a:rPr>
              <a:t>Sport England</a:t>
            </a:r>
            <a:endParaRPr lang="en-GB" dirty="0"/>
          </a:p>
          <a:p>
            <a:r>
              <a:rPr lang="en-GB" dirty="0">
                <a:hlinkClick r:id="rId12">
                  <a:extLst>
                    <a:ext uri="{A12FA001-AC4F-418D-AE19-62706E023703}">
                      <ahyp:hlinkClr xmlns:ahyp="http://schemas.microsoft.com/office/drawing/2018/hyperlinkcolor" val="tx"/>
                    </a:ext>
                  </a:extLst>
                </a:hlinkClick>
              </a:rPr>
              <a:t>Sport England – Funding</a:t>
            </a:r>
            <a:endParaRPr lang="en-GB" dirty="0"/>
          </a:p>
        </p:txBody>
      </p:sp>
    </p:spTree>
    <p:extLst>
      <p:ext uri="{BB962C8B-B14F-4D97-AF65-F5344CB8AC3E}">
        <p14:creationId xmlns:p14="http://schemas.microsoft.com/office/powerpoint/2010/main" val="1713652433"/>
      </p:ext>
    </p:extLst>
  </p:cSld>
  <p:clrMapOvr>
    <a:masterClrMapping/>
  </p:clrMapOvr>
</p:sld>
</file>

<file path=ppt/theme/theme1.xml><?xml version="1.0" encoding="utf-8"?>
<a:theme xmlns:a="http://schemas.openxmlformats.org/drawingml/2006/main" name="Office Theme">
  <a:themeElements>
    <a:clrScheme name="England Football">
      <a:dk1>
        <a:srgbClr val="E1261C"/>
      </a:dk1>
      <a:lt1>
        <a:sysClr val="window" lastClr="FFFFFF"/>
      </a:lt1>
      <a:dk2>
        <a:srgbClr val="011E41"/>
      </a:dk2>
      <a:lt2>
        <a:srgbClr val="BBC1CE"/>
      </a:lt2>
      <a:accent1>
        <a:srgbClr val="A01E21"/>
      </a:accent1>
      <a:accent2>
        <a:srgbClr val="011E41"/>
      </a:accent2>
      <a:accent3>
        <a:srgbClr val="FFFFFF"/>
      </a:accent3>
      <a:accent4>
        <a:srgbClr val="011E41"/>
      </a:accent4>
      <a:accent5>
        <a:srgbClr val="BBC1CE"/>
      </a:accent5>
      <a:accent6>
        <a:srgbClr val="E1261C"/>
      </a:accent6>
      <a:hlink>
        <a:srgbClr val="011E41"/>
      </a:hlink>
      <a:folHlink>
        <a:srgbClr val="A01E2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2D95079D74564F9110406FAD8E94A2" ma:contentTypeVersion="13" ma:contentTypeDescription="Create a new document." ma:contentTypeScope="" ma:versionID="e9d27dc88bac1a2056bcb67a889329d1">
  <xsd:schema xmlns:xsd="http://www.w3.org/2001/XMLSchema" xmlns:xs="http://www.w3.org/2001/XMLSchema" xmlns:p="http://schemas.microsoft.com/office/2006/metadata/properties" xmlns:ns3="42a2a2b5-7e9e-457f-ab9e-fc620a4cdd4b" xmlns:ns4="21b99654-d4fd-45c1-bf52-d7d949d8f10d" targetNamespace="http://schemas.microsoft.com/office/2006/metadata/properties" ma:root="true" ma:fieldsID="b38e0d13b249b795744a05439238aba2" ns3:_="" ns4:_="">
    <xsd:import namespace="42a2a2b5-7e9e-457f-ab9e-fc620a4cdd4b"/>
    <xsd:import namespace="21b99654-d4fd-45c1-bf52-d7d949d8f10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a2a2b5-7e9e-457f-ab9e-fc620a4cdd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b99654-d4fd-45c1-bf52-d7d949d8f10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819206B-7977-4C54-B481-5C38CA158F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a2a2b5-7e9e-457f-ab9e-fc620a4cdd4b"/>
    <ds:schemaRef ds:uri="21b99654-d4fd-45c1-bf52-d7d949d8f1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3488289-619A-4149-A584-DEE8D9ABDFDA}">
  <ds:schemaRefs>
    <ds:schemaRef ds:uri="http://schemas.microsoft.com/sharepoint/v3/contenttype/forms"/>
  </ds:schemaRefs>
</ds:datastoreItem>
</file>

<file path=customXml/itemProps3.xml><?xml version="1.0" encoding="utf-8"?>
<ds:datastoreItem xmlns:ds="http://schemas.openxmlformats.org/officeDocument/2006/customXml" ds:itemID="{879CC796-D444-48AA-9C05-ACF639645C2E}">
  <ds:schemaRefs>
    <ds:schemaRef ds:uri="http://schemas.microsoft.com/office/2006/metadata/properties"/>
    <ds:schemaRef ds:uri="http://www.w3.org/XML/1998/namespace"/>
    <ds:schemaRef ds:uri="http://purl.org/dc/elements/1.1/"/>
    <ds:schemaRef ds:uri="21b99654-d4fd-45c1-bf52-d7d949d8f10d"/>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42a2a2b5-7e9e-457f-ab9e-fc620a4cdd4b"/>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815</TotalTime>
  <Words>1011</Words>
  <Application>Microsoft Office PowerPoint</Application>
  <PresentationFormat>A4 Paper (210x297 mm)</PresentationFormat>
  <Paragraphs>170</Paragraphs>
  <Slides>91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91</vt:i4>
      </vt:variant>
    </vt:vector>
  </HeadingPairs>
  <TitlesOfParts>
    <vt:vector size="94"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 Fearn</dc:creator>
  <cp:lastModifiedBy>Niamh Coyle</cp:lastModifiedBy>
  <cp:revision>48</cp:revision>
  <cp:lastPrinted>2021-11-01T14:46:56Z</cp:lastPrinted>
  <dcterms:created xsi:type="dcterms:W3CDTF">2021-11-01T13:51:28Z</dcterms:created>
  <dcterms:modified xsi:type="dcterms:W3CDTF">2021-12-02T13:20:24Z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0x010100C32D95079D74564F9110406FAD8E94A2</vt:lpwstr>
  </property>
</Properties>
</file>