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53"/>
  </p:notesMasterIdLst>
  <p:sldIdLst>
    <p:sldId id="256" r:id="rId5"/>
    <p:sldId id="257" r:id="rId6"/>
    <p:sldId id="258" r:id="rId7"/>
    <p:sldId id="341" r:id="rId8"/>
    <p:sldId id="365" r:id="rId9"/>
    <p:sldId id="261" r:id="rId10"/>
    <p:sldId id="366" r:id="rId11"/>
    <p:sldId id="367" r:id="rId12"/>
    <p:sldId id="263" r:id="rId13"/>
    <p:sldId id="377" r:id="rId14"/>
    <p:sldId id="388" r:id="rId15"/>
    <p:sldId id="389" r:id="rId16"/>
    <p:sldId id="375" r:id="rId17"/>
    <p:sldId id="376" r:id="rId18"/>
    <p:sldId id="332" r:id="rId19"/>
    <p:sldId id="313" r:id="rId20"/>
    <p:sldId id="374" r:id="rId21"/>
    <p:sldId id="378" r:id="rId22"/>
    <p:sldId id="379" r:id="rId23"/>
    <p:sldId id="369" r:id="rId24"/>
    <p:sldId id="370" r:id="rId25"/>
    <p:sldId id="371" r:id="rId26"/>
    <p:sldId id="380" r:id="rId27"/>
    <p:sldId id="372" r:id="rId28"/>
    <p:sldId id="373" r:id="rId29"/>
    <p:sldId id="381" r:id="rId30"/>
    <p:sldId id="382" r:id="rId31"/>
    <p:sldId id="383" r:id="rId32"/>
    <p:sldId id="384" r:id="rId33"/>
    <p:sldId id="306" r:id="rId34"/>
    <p:sldId id="305" r:id="rId35"/>
    <p:sldId id="385" r:id="rId36"/>
    <p:sldId id="387" r:id="rId37"/>
    <p:sldId id="281" r:id="rId38"/>
    <p:sldId id="266" r:id="rId39"/>
    <p:sldId id="326" r:id="rId40"/>
    <p:sldId id="349" r:id="rId41"/>
    <p:sldId id="350" r:id="rId42"/>
    <p:sldId id="351" r:id="rId43"/>
    <p:sldId id="328" r:id="rId44"/>
    <p:sldId id="329" r:id="rId45"/>
    <p:sldId id="353" r:id="rId46"/>
    <p:sldId id="354" r:id="rId47"/>
    <p:sldId id="355" r:id="rId48"/>
    <p:sldId id="356" r:id="rId49"/>
    <p:sldId id="357" r:id="rId50"/>
    <p:sldId id="331" r:id="rId51"/>
    <p:sldId id="390" r:id="rId52"/>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91" autoAdjust="0"/>
    <p:restoredTop sz="94660"/>
  </p:normalViewPr>
  <p:slideViewPr>
    <p:cSldViewPr snapToGrid="0">
      <p:cViewPr varScale="1">
        <p:scale>
          <a:sx n="72" d="100"/>
          <a:sy n="72" d="100"/>
        </p:scale>
        <p:origin x="110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microsoft.com/office/2016/11/relationships/changesInfo" Target="changesInfos/changesInfo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amh Coyle" userId="8b77a214-15f5-4d25-bed6-e3d306aeff81" providerId="ADAL" clId="{3E4989CD-2132-4541-AB10-AD7D0A6CC219}"/>
    <pc:docChg chg="modSld">
      <pc:chgData name="Niamh Coyle" userId="8b77a214-15f5-4d25-bed6-e3d306aeff81" providerId="ADAL" clId="{3E4989CD-2132-4541-AB10-AD7D0A6CC219}" dt="2022-05-09T12:39:07.778" v="5" actId="20577"/>
      <pc:docMkLst>
        <pc:docMk/>
      </pc:docMkLst>
      <pc:sldChg chg="modSp mod">
        <pc:chgData name="Niamh Coyle" userId="8b77a214-15f5-4d25-bed6-e3d306aeff81" providerId="ADAL" clId="{3E4989CD-2132-4541-AB10-AD7D0A6CC219}" dt="2022-05-09T12:39:07.778" v="5" actId="20577"/>
        <pc:sldMkLst>
          <pc:docMk/>
          <pc:sldMk cId="3598514998" sldId="256"/>
        </pc:sldMkLst>
        <pc:spChg chg="mod">
          <ac:chgData name="Niamh Coyle" userId="8b77a214-15f5-4d25-bed6-e3d306aeff81" providerId="ADAL" clId="{3E4989CD-2132-4541-AB10-AD7D0A6CC219}" dt="2022-05-09T12:39:07.778" v="5" actId="20577"/>
          <ac:spMkLst>
            <pc:docMk/>
            <pc:sldMk cId="3598514998" sldId="256"/>
            <ac:spMk id="5" creationId="{831423B8-B536-458F-8B38-40DF8B565305}"/>
          </ac:spMkLst>
        </pc:spChg>
      </pc:sldChg>
    </pc:docChg>
  </pc:docChgLst>
  <pc:docChgLst>
    <pc:chgData name="Niamh Coyle" userId="8b77a214-15f5-4d25-bed6-e3d306aeff81" providerId="ADAL" clId="{0D420F6D-5867-426B-9832-40B1E559E3DA}"/>
    <pc:docChg chg="undo custSel modSld sldOrd">
      <pc:chgData name="Niamh Coyle" userId="8b77a214-15f5-4d25-bed6-e3d306aeff81" providerId="ADAL" clId="{0D420F6D-5867-426B-9832-40B1E559E3DA}" dt="2022-03-01T00:20:47.153" v="7894" actId="20577"/>
      <pc:docMkLst>
        <pc:docMk/>
      </pc:docMkLst>
      <pc:sldChg chg="addSp delSp modSp mod">
        <pc:chgData name="Niamh Coyle" userId="8b77a214-15f5-4d25-bed6-e3d306aeff81" providerId="ADAL" clId="{0D420F6D-5867-426B-9832-40B1E559E3DA}" dt="2022-02-25T10:13:45.502" v="84" actId="20577"/>
        <pc:sldMkLst>
          <pc:docMk/>
          <pc:sldMk cId="3598514998" sldId="256"/>
        </pc:sldMkLst>
        <pc:spChg chg="mod">
          <ac:chgData name="Niamh Coyle" userId="8b77a214-15f5-4d25-bed6-e3d306aeff81" providerId="ADAL" clId="{0D420F6D-5867-426B-9832-40B1E559E3DA}" dt="2022-02-25T10:08:06.335" v="34" actId="20577"/>
          <ac:spMkLst>
            <pc:docMk/>
            <pc:sldMk cId="3598514998" sldId="256"/>
            <ac:spMk id="5" creationId="{831423B8-B536-458F-8B38-40DF8B565305}"/>
          </ac:spMkLst>
        </pc:spChg>
        <pc:spChg chg="del">
          <ac:chgData name="Niamh Coyle" userId="8b77a214-15f5-4d25-bed6-e3d306aeff81" providerId="ADAL" clId="{0D420F6D-5867-426B-9832-40B1E559E3DA}" dt="2022-02-25T10:08:16.552" v="35" actId="931"/>
          <ac:spMkLst>
            <pc:docMk/>
            <pc:sldMk cId="3598514998" sldId="256"/>
            <ac:spMk id="6" creationId="{02121B1D-F80C-4C07-82C0-DE11CAAD1082}"/>
          </ac:spMkLst>
        </pc:spChg>
        <pc:spChg chg="mod">
          <ac:chgData name="Niamh Coyle" userId="8b77a214-15f5-4d25-bed6-e3d306aeff81" providerId="ADAL" clId="{0D420F6D-5867-426B-9832-40B1E559E3DA}" dt="2022-02-25T10:13:45.502" v="84" actId="20577"/>
          <ac:spMkLst>
            <pc:docMk/>
            <pc:sldMk cId="3598514998" sldId="256"/>
            <ac:spMk id="7" creationId="{FFE7C1D6-694C-44E9-A06D-B28A557CC6C9}"/>
          </ac:spMkLst>
        </pc:spChg>
        <pc:picChg chg="add mod">
          <ac:chgData name="Niamh Coyle" userId="8b77a214-15f5-4d25-bed6-e3d306aeff81" providerId="ADAL" clId="{0D420F6D-5867-426B-9832-40B1E559E3DA}" dt="2022-02-25T10:08:18.758" v="36" actId="27614"/>
          <ac:picMkLst>
            <pc:docMk/>
            <pc:sldMk cId="3598514998" sldId="256"/>
            <ac:picMk id="3" creationId="{FA8343C6-B9EE-49EB-B23B-16672C837E6E}"/>
          </ac:picMkLst>
        </pc:picChg>
      </pc:sldChg>
      <pc:sldChg chg="modSp mod">
        <pc:chgData name="Niamh Coyle" userId="8b77a214-15f5-4d25-bed6-e3d306aeff81" providerId="ADAL" clId="{0D420F6D-5867-426B-9832-40B1E559E3DA}" dt="2022-02-25T10:13:39.020" v="79" actId="20577"/>
        <pc:sldMkLst>
          <pc:docMk/>
          <pc:sldMk cId="578701674" sldId="258"/>
        </pc:sldMkLst>
        <pc:spChg chg="mod">
          <ac:chgData name="Niamh Coyle" userId="8b77a214-15f5-4d25-bed6-e3d306aeff81" providerId="ADAL" clId="{0D420F6D-5867-426B-9832-40B1E559E3DA}" dt="2022-02-25T10:13:39.020" v="79" actId="20577"/>
          <ac:spMkLst>
            <pc:docMk/>
            <pc:sldMk cId="578701674" sldId="258"/>
            <ac:spMk id="2" creationId="{1681A7CF-3BAE-4F35-87AE-79E45D888739}"/>
          </ac:spMkLst>
        </pc:spChg>
      </pc:sldChg>
      <pc:sldChg chg="modSp mod ord">
        <pc:chgData name="Niamh Coyle" userId="8b77a214-15f5-4d25-bed6-e3d306aeff81" providerId="ADAL" clId="{0D420F6D-5867-426B-9832-40B1E559E3DA}" dt="2022-02-25T12:10:54.550" v="3176"/>
        <pc:sldMkLst>
          <pc:docMk/>
          <pc:sldMk cId="427772114" sldId="261"/>
        </pc:sldMkLst>
        <pc:spChg chg="mod">
          <ac:chgData name="Niamh Coyle" userId="8b77a214-15f5-4d25-bed6-e3d306aeff81" providerId="ADAL" clId="{0D420F6D-5867-426B-9832-40B1E559E3DA}" dt="2022-02-25T10:27:06.081" v="925" actId="20577"/>
          <ac:spMkLst>
            <pc:docMk/>
            <pc:sldMk cId="427772114" sldId="261"/>
            <ac:spMk id="8" creationId="{5FC7C391-5CAE-4434-99AF-B57F01BD54AB}"/>
          </ac:spMkLst>
        </pc:spChg>
        <pc:spChg chg="mod">
          <ac:chgData name="Niamh Coyle" userId="8b77a214-15f5-4d25-bed6-e3d306aeff81" providerId="ADAL" clId="{0D420F6D-5867-426B-9832-40B1E559E3DA}" dt="2022-02-25T11:19:47.947" v="1329" actId="20577"/>
          <ac:spMkLst>
            <pc:docMk/>
            <pc:sldMk cId="427772114" sldId="261"/>
            <ac:spMk id="9" creationId="{03DAE523-B5F9-413B-A60A-F8F062179780}"/>
          </ac:spMkLst>
        </pc:spChg>
        <pc:spChg chg="mod">
          <ac:chgData name="Niamh Coyle" userId="8b77a214-15f5-4d25-bed6-e3d306aeff81" providerId="ADAL" clId="{0D420F6D-5867-426B-9832-40B1E559E3DA}" dt="2022-02-25T11:18:06.077" v="1194"/>
          <ac:spMkLst>
            <pc:docMk/>
            <pc:sldMk cId="427772114" sldId="261"/>
            <ac:spMk id="10" creationId="{1E2C8F9D-9B5F-43AB-A4CE-1D03B43030CE}"/>
          </ac:spMkLst>
        </pc:spChg>
        <pc:spChg chg="mod">
          <ac:chgData name="Niamh Coyle" userId="8b77a214-15f5-4d25-bed6-e3d306aeff81" providerId="ADAL" clId="{0D420F6D-5867-426B-9832-40B1E559E3DA}" dt="2022-02-25T11:18:37.322" v="1227" actId="20577"/>
          <ac:spMkLst>
            <pc:docMk/>
            <pc:sldMk cId="427772114" sldId="261"/>
            <ac:spMk id="11" creationId="{E06E58AB-D671-4422-BD8C-88362EEF8644}"/>
          </ac:spMkLst>
        </pc:spChg>
      </pc:sldChg>
      <pc:sldChg chg="modSp mod">
        <pc:chgData name="Niamh Coyle" userId="8b77a214-15f5-4d25-bed6-e3d306aeff81" providerId="ADAL" clId="{0D420F6D-5867-426B-9832-40B1E559E3DA}" dt="2022-02-28T20:17:38.412" v="5516" actId="14734"/>
        <pc:sldMkLst>
          <pc:docMk/>
          <pc:sldMk cId="1741512830" sldId="263"/>
        </pc:sldMkLst>
        <pc:spChg chg="mod">
          <ac:chgData name="Niamh Coyle" userId="8b77a214-15f5-4d25-bed6-e3d306aeff81" providerId="ADAL" clId="{0D420F6D-5867-426B-9832-40B1E559E3DA}" dt="2022-02-25T10:09:13.814" v="51" actId="20577"/>
          <ac:spMkLst>
            <pc:docMk/>
            <pc:sldMk cId="1741512830" sldId="263"/>
            <ac:spMk id="3" creationId="{B0355AA3-83F3-40B1-B915-E04D985F757D}"/>
          </ac:spMkLst>
        </pc:spChg>
        <pc:graphicFrameChg chg="mod modGraphic">
          <ac:chgData name="Niamh Coyle" userId="8b77a214-15f5-4d25-bed6-e3d306aeff81" providerId="ADAL" clId="{0D420F6D-5867-426B-9832-40B1E559E3DA}" dt="2022-02-28T20:17:38.412" v="5516" actId="14734"/>
          <ac:graphicFrameMkLst>
            <pc:docMk/>
            <pc:sldMk cId="1741512830" sldId="263"/>
            <ac:graphicFrameMk id="6" creationId="{DD803573-6220-451E-B7BE-C40C3833A850}"/>
          </ac:graphicFrameMkLst>
        </pc:graphicFrameChg>
        <pc:picChg chg="mod">
          <ac:chgData name="Niamh Coyle" userId="8b77a214-15f5-4d25-bed6-e3d306aeff81" providerId="ADAL" clId="{0D420F6D-5867-426B-9832-40B1E559E3DA}" dt="2022-02-25T11:59:35.482" v="2975" actId="1076"/>
          <ac:picMkLst>
            <pc:docMk/>
            <pc:sldMk cId="1741512830" sldId="263"/>
            <ac:picMk id="5" creationId="{B4CC4198-ECF6-43FD-BF44-6FE4EEEE2840}"/>
          </ac:picMkLst>
        </pc:picChg>
      </pc:sldChg>
      <pc:sldChg chg="modSp mod">
        <pc:chgData name="Niamh Coyle" userId="8b77a214-15f5-4d25-bed6-e3d306aeff81" providerId="ADAL" clId="{0D420F6D-5867-426B-9832-40B1E559E3DA}" dt="2022-02-28T23:02:47.136" v="7245" actId="20577"/>
        <pc:sldMkLst>
          <pc:docMk/>
          <pc:sldMk cId="2409039537" sldId="281"/>
        </pc:sldMkLst>
        <pc:spChg chg="mod">
          <ac:chgData name="Niamh Coyle" userId="8b77a214-15f5-4d25-bed6-e3d306aeff81" providerId="ADAL" clId="{0D420F6D-5867-426B-9832-40B1E559E3DA}" dt="2022-02-28T20:35:03.389" v="6920" actId="20577"/>
          <ac:spMkLst>
            <pc:docMk/>
            <pc:sldMk cId="2409039537" sldId="281"/>
            <ac:spMk id="3" creationId="{0C8C1CB8-BDBE-42EA-AAFA-E86809845F2F}"/>
          </ac:spMkLst>
        </pc:spChg>
        <pc:spChg chg="mod">
          <ac:chgData name="Niamh Coyle" userId="8b77a214-15f5-4d25-bed6-e3d306aeff81" providerId="ADAL" clId="{0D420F6D-5867-426B-9832-40B1E559E3DA}" dt="2022-02-28T23:02:47.136" v="7245" actId="20577"/>
          <ac:spMkLst>
            <pc:docMk/>
            <pc:sldMk cId="2409039537" sldId="281"/>
            <ac:spMk id="4" creationId="{F57C6292-2520-4527-A4D7-5E8B65A65858}"/>
          </ac:spMkLst>
        </pc:spChg>
        <pc:spChg chg="mod">
          <ac:chgData name="Niamh Coyle" userId="8b77a214-15f5-4d25-bed6-e3d306aeff81" providerId="ADAL" clId="{0D420F6D-5867-426B-9832-40B1E559E3DA}" dt="2022-02-28T20:35:37.209" v="7044" actId="20577"/>
          <ac:spMkLst>
            <pc:docMk/>
            <pc:sldMk cId="2409039537" sldId="281"/>
            <ac:spMk id="5" creationId="{05CB7280-6D23-436E-8BCD-5B917F442A2E}"/>
          </ac:spMkLst>
        </pc:spChg>
      </pc:sldChg>
      <pc:sldChg chg="modSp mod">
        <pc:chgData name="Niamh Coyle" userId="8b77a214-15f5-4d25-bed6-e3d306aeff81" providerId="ADAL" clId="{0D420F6D-5867-426B-9832-40B1E559E3DA}" dt="2022-02-28T20:23:39.374" v="6142" actId="20577"/>
        <pc:sldMkLst>
          <pc:docMk/>
          <pc:sldMk cId="3966955572" sldId="305"/>
        </pc:sldMkLst>
        <pc:spChg chg="mod">
          <ac:chgData name="Niamh Coyle" userId="8b77a214-15f5-4d25-bed6-e3d306aeff81" providerId="ADAL" clId="{0D420F6D-5867-426B-9832-40B1E559E3DA}" dt="2022-02-28T20:21:13.306" v="5739" actId="20577"/>
          <ac:spMkLst>
            <pc:docMk/>
            <pc:sldMk cId="3966955572" sldId="305"/>
            <ac:spMk id="3" creationId="{44190835-F722-4AE0-87EE-137795513CA3}"/>
          </ac:spMkLst>
        </pc:spChg>
        <pc:spChg chg="mod">
          <ac:chgData name="Niamh Coyle" userId="8b77a214-15f5-4d25-bed6-e3d306aeff81" providerId="ADAL" clId="{0D420F6D-5867-426B-9832-40B1E559E3DA}" dt="2022-02-28T20:21:20.129" v="5759" actId="20577"/>
          <ac:spMkLst>
            <pc:docMk/>
            <pc:sldMk cId="3966955572" sldId="305"/>
            <ac:spMk id="4" creationId="{3878006D-4941-4E1C-83B4-C1962A524265}"/>
          </ac:spMkLst>
        </pc:spChg>
        <pc:spChg chg="mod">
          <ac:chgData name="Niamh Coyle" userId="8b77a214-15f5-4d25-bed6-e3d306aeff81" providerId="ADAL" clId="{0D420F6D-5867-426B-9832-40B1E559E3DA}" dt="2022-02-28T20:21:24.671" v="5760" actId="20577"/>
          <ac:spMkLst>
            <pc:docMk/>
            <pc:sldMk cId="3966955572" sldId="305"/>
            <ac:spMk id="5" creationId="{096F37D5-6F4B-407C-9987-BBA93563BC16}"/>
          </ac:spMkLst>
        </pc:spChg>
        <pc:spChg chg="mod">
          <ac:chgData name="Niamh Coyle" userId="8b77a214-15f5-4d25-bed6-e3d306aeff81" providerId="ADAL" clId="{0D420F6D-5867-426B-9832-40B1E559E3DA}" dt="2022-02-28T20:22:12.002" v="5903" actId="20577"/>
          <ac:spMkLst>
            <pc:docMk/>
            <pc:sldMk cId="3966955572" sldId="305"/>
            <ac:spMk id="6" creationId="{DD7A6FB1-8208-499F-9080-E2A1E5355113}"/>
          </ac:spMkLst>
        </pc:spChg>
        <pc:spChg chg="mod">
          <ac:chgData name="Niamh Coyle" userId="8b77a214-15f5-4d25-bed6-e3d306aeff81" providerId="ADAL" clId="{0D420F6D-5867-426B-9832-40B1E559E3DA}" dt="2022-02-28T20:22:30.559" v="5944" actId="313"/>
          <ac:spMkLst>
            <pc:docMk/>
            <pc:sldMk cId="3966955572" sldId="305"/>
            <ac:spMk id="7" creationId="{78275E51-07FA-495C-B415-68577BBEC7F5}"/>
          </ac:spMkLst>
        </pc:spChg>
        <pc:spChg chg="mod">
          <ac:chgData name="Niamh Coyle" userId="8b77a214-15f5-4d25-bed6-e3d306aeff81" providerId="ADAL" clId="{0D420F6D-5867-426B-9832-40B1E559E3DA}" dt="2022-02-28T20:23:39.374" v="6142" actId="20577"/>
          <ac:spMkLst>
            <pc:docMk/>
            <pc:sldMk cId="3966955572" sldId="305"/>
            <ac:spMk id="8" creationId="{179A1A36-38AF-4972-BE6E-7F08E3568E3B}"/>
          </ac:spMkLst>
        </pc:spChg>
      </pc:sldChg>
      <pc:sldChg chg="modSp mod">
        <pc:chgData name="Niamh Coyle" userId="8b77a214-15f5-4d25-bed6-e3d306aeff81" providerId="ADAL" clId="{0D420F6D-5867-426B-9832-40B1E559E3DA}" dt="2022-02-28T20:32:19.622" v="6818" actId="20577"/>
        <pc:sldMkLst>
          <pc:docMk/>
          <pc:sldMk cId="4126847295" sldId="306"/>
        </pc:sldMkLst>
        <pc:spChg chg="mod">
          <ac:chgData name="Niamh Coyle" userId="8b77a214-15f5-4d25-bed6-e3d306aeff81" providerId="ADAL" clId="{0D420F6D-5867-426B-9832-40B1E559E3DA}" dt="2022-02-28T20:20:58.642" v="5714" actId="20577"/>
          <ac:spMkLst>
            <pc:docMk/>
            <pc:sldMk cId="4126847295" sldId="306"/>
            <ac:spMk id="3" creationId="{7125D810-A71A-4DEB-A064-C37714D7C3E1}"/>
          </ac:spMkLst>
        </pc:spChg>
        <pc:graphicFrameChg chg="mod modGraphic">
          <ac:chgData name="Niamh Coyle" userId="8b77a214-15f5-4d25-bed6-e3d306aeff81" providerId="ADAL" clId="{0D420F6D-5867-426B-9832-40B1E559E3DA}" dt="2022-02-28T20:32:19.622" v="6818" actId="20577"/>
          <ac:graphicFrameMkLst>
            <pc:docMk/>
            <pc:sldMk cId="4126847295" sldId="306"/>
            <ac:graphicFrameMk id="6" creationId="{FBFA9768-967B-4E1B-8A25-4A97FAEBCCDD}"/>
          </ac:graphicFrameMkLst>
        </pc:graphicFrameChg>
      </pc:sldChg>
      <pc:sldChg chg="addSp modSp mod">
        <pc:chgData name="Niamh Coyle" userId="8b77a214-15f5-4d25-bed6-e3d306aeff81" providerId="ADAL" clId="{0D420F6D-5867-426B-9832-40B1E559E3DA}" dt="2022-02-25T23:40:02.438" v="3460" actId="1076"/>
        <pc:sldMkLst>
          <pc:docMk/>
          <pc:sldMk cId="3544623850" sldId="313"/>
        </pc:sldMkLst>
        <pc:grpChg chg="mod">
          <ac:chgData name="Niamh Coyle" userId="8b77a214-15f5-4d25-bed6-e3d306aeff81" providerId="ADAL" clId="{0D420F6D-5867-426B-9832-40B1E559E3DA}" dt="2022-02-25T23:39:54.658" v="3458" actId="1076"/>
          <ac:grpSpMkLst>
            <pc:docMk/>
            <pc:sldMk cId="3544623850" sldId="313"/>
            <ac:grpSpMk id="47" creationId="{3939F0C3-4DEE-4EB2-88AA-6E6786D3EC06}"/>
          </ac:grpSpMkLst>
        </pc:grpChg>
        <pc:grpChg chg="mod">
          <ac:chgData name="Niamh Coyle" userId="8b77a214-15f5-4d25-bed6-e3d306aeff81" providerId="ADAL" clId="{0D420F6D-5867-426B-9832-40B1E559E3DA}" dt="2022-02-25T23:39:42.371" v="3455" actId="1076"/>
          <ac:grpSpMkLst>
            <pc:docMk/>
            <pc:sldMk cId="3544623850" sldId="313"/>
            <ac:grpSpMk id="57" creationId="{10B14B0C-C984-455F-BEF2-F966F4CF2141}"/>
          </ac:grpSpMkLst>
        </pc:grpChg>
        <pc:grpChg chg="mod">
          <ac:chgData name="Niamh Coyle" userId="8b77a214-15f5-4d25-bed6-e3d306aeff81" providerId="ADAL" clId="{0D420F6D-5867-426B-9832-40B1E559E3DA}" dt="2022-02-25T23:39:30.468" v="3451" actId="1076"/>
          <ac:grpSpMkLst>
            <pc:docMk/>
            <pc:sldMk cId="3544623850" sldId="313"/>
            <ac:grpSpMk id="67" creationId="{973897CC-AA00-4491-9067-822EBBB42EA7}"/>
          </ac:grpSpMkLst>
        </pc:grpChg>
        <pc:grpChg chg="mod">
          <ac:chgData name="Niamh Coyle" userId="8b77a214-15f5-4d25-bed6-e3d306aeff81" providerId="ADAL" clId="{0D420F6D-5867-426B-9832-40B1E559E3DA}" dt="2022-02-25T23:39:23.242" v="3448" actId="688"/>
          <ac:grpSpMkLst>
            <pc:docMk/>
            <pc:sldMk cId="3544623850" sldId="313"/>
            <ac:grpSpMk id="71" creationId="{D0AD5EBB-B734-4586-B1FE-29786FD0568A}"/>
          </ac:grpSpMkLst>
        </pc:grpChg>
        <pc:grpChg chg="mod">
          <ac:chgData name="Niamh Coyle" userId="8b77a214-15f5-4d25-bed6-e3d306aeff81" providerId="ADAL" clId="{0D420F6D-5867-426B-9832-40B1E559E3DA}" dt="2022-02-25T23:39:32.007" v="3452" actId="1076"/>
          <ac:grpSpMkLst>
            <pc:docMk/>
            <pc:sldMk cId="3544623850" sldId="313"/>
            <ac:grpSpMk id="75" creationId="{2B3082EE-03BF-4737-B398-2F4ACDC8E706}"/>
          </ac:grpSpMkLst>
        </pc:grpChg>
        <pc:grpChg chg="mod">
          <ac:chgData name="Niamh Coyle" userId="8b77a214-15f5-4d25-bed6-e3d306aeff81" providerId="ADAL" clId="{0D420F6D-5867-426B-9832-40B1E559E3DA}" dt="2022-02-25T23:39:46.491" v="3456" actId="1076"/>
          <ac:grpSpMkLst>
            <pc:docMk/>
            <pc:sldMk cId="3544623850" sldId="313"/>
            <ac:grpSpMk id="79" creationId="{4A762CBF-9832-4B60-B318-B6379EA1A384}"/>
          </ac:grpSpMkLst>
        </pc:grpChg>
        <pc:picChg chg="add mod">
          <ac:chgData name="Niamh Coyle" userId="8b77a214-15f5-4d25-bed6-e3d306aeff81" providerId="ADAL" clId="{0D420F6D-5867-426B-9832-40B1E559E3DA}" dt="2022-02-25T23:40:02.438" v="3460" actId="1076"/>
          <ac:picMkLst>
            <pc:docMk/>
            <pc:sldMk cId="3544623850" sldId="313"/>
            <ac:picMk id="2" creationId="{D8868950-A7EB-4244-B973-075EA067EC38}"/>
          </ac:picMkLst>
        </pc:picChg>
        <pc:picChg chg="mod">
          <ac:chgData name="Niamh Coyle" userId="8b77a214-15f5-4d25-bed6-e3d306aeff81" providerId="ADAL" clId="{0D420F6D-5867-426B-9832-40B1E559E3DA}" dt="2022-02-25T23:39:50.066" v="3457" actId="1076"/>
          <ac:picMkLst>
            <pc:docMk/>
            <pc:sldMk cId="3544623850" sldId="313"/>
            <ac:picMk id="50" creationId="{DD148DB0-C0C6-4B67-B814-7C9FDFAA071E}"/>
          </ac:picMkLst>
        </pc:picChg>
      </pc:sldChg>
      <pc:sldChg chg="modSp mod">
        <pc:chgData name="Niamh Coyle" userId="8b77a214-15f5-4d25-bed6-e3d306aeff81" providerId="ADAL" clId="{0D420F6D-5867-426B-9832-40B1E559E3DA}" dt="2022-03-01T00:18:38.232" v="7830" actId="20577"/>
        <pc:sldMkLst>
          <pc:docMk/>
          <pc:sldMk cId="3187425150" sldId="329"/>
        </pc:sldMkLst>
        <pc:spChg chg="mod">
          <ac:chgData name="Niamh Coyle" userId="8b77a214-15f5-4d25-bed6-e3d306aeff81" providerId="ADAL" clId="{0D420F6D-5867-426B-9832-40B1E559E3DA}" dt="2022-03-01T00:17:03.960" v="7784" actId="20577"/>
          <ac:spMkLst>
            <pc:docMk/>
            <pc:sldMk cId="3187425150" sldId="329"/>
            <ac:spMk id="19" creationId="{3E9CC8DF-3119-421D-9A3A-DA8802CA9CC8}"/>
          </ac:spMkLst>
        </pc:spChg>
        <pc:spChg chg="mod">
          <ac:chgData name="Niamh Coyle" userId="8b77a214-15f5-4d25-bed6-e3d306aeff81" providerId="ADAL" clId="{0D420F6D-5867-426B-9832-40B1E559E3DA}" dt="2022-03-01T00:17:09.021" v="7790" actId="20577"/>
          <ac:spMkLst>
            <pc:docMk/>
            <pc:sldMk cId="3187425150" sldId="329"/>
            <ac:spMk id="20" creationId="{BE890F0F-5A50-4F58-89D0-F7577884332A}"/>
          </ac:spMkLst>
        </pc:spChg>
        <pc:spChg chg="mod">
          <ac:chgData name="Niamh Coyle" userId="8b77a214-15f5-4d25-bed6-e3d306aeff81" providerId="ADAL" clId="{0D420F6D-5867-426B-9832-40B1E559E3DA}" dt="2022-03-01T00:17:15.833" v="7797" actId="20577"/>
          <ac:spMkLst>
            <pc:docMk/>
            <pc:sldMk cId="3187425150" sldId="329"/>
            <ac:spMk id="21" creationId="{3F279579-A4A7-4F24-8E1C-AC2CA3056D0A}"/>
          </ac:spMkLst>
        </pc:spChg>
        <pc:spChg chg="mod">
          <ac:chgData name="Niamh Coyle" userId="8b77a214-15f5-4d25-bed6-e3d306aeff81" providerId="ADAL" clId="{0D420F6D-5867-426B-9832-40B1E559E3DA}" dt="2022-03-01T00:17:24.640" v="7814" actId="20577"/>
          <ac:spMkLst>
            <pc:docMk/>
            <pc:sldMk cId="3187425150" sldId="329"/>
            <ac:spMk id="22" creationId="{683D7FE3-EA32-419F-B9CF-1A10089AE7C5}"/>
          </ac:spMkLst>
        </pc:spChg>
        <pc:spChg chg="mod">
          <ac:chgData name="Niamh Coyle" userId="8b77a214-15f5-4d25-bed6-e3d306aeff81" providerId="ADAL" clId="{0D420F6D-5867-426B-9832-40B1E559E3DA}" dt="2022-03-01T00:18:38.232" v="7830" actId="20577"/>
          <ac:spMkLst>
            <pc:docMk/>
            <pc:sldMk cId="3187425150" sldId="329"/>
            <ac:spMk id="23" creationId="{51962E47-F9D3-4674-B562-55350346C961}"/>
          </ac:spMkLst>
        </pc:spChg>
      </pc:sldChg>
      <pc:sldChg chg="modSp mod">
        <pc:chgData name="Niamh Coyle" userId="8b77a214-15f5-4d25-bed6-e3d306aeff81" providerId="ADAL" clId="{0D420F6D-5867-426B-9832-40B1E559E3DA}" dt="2022-02-28T23:31:21.822" v="7690" actId="20577"/>
        <pc:sldMkLst>
          <pc:docMk/>
          <pc:sldMk cId="3754539824" sldId="349"/>
        </pc:sldMkLst>
        <pc:spChg chg="mod">
          <ac:chgData name="Niamh Coyle" userId="8b77a214-15f5-4d25-bed6-e3d306aeff81" providerId="ADAL" clId="{0D420F6D-5867-426B-9832-40B1E559E3DA}" dt="2022-02-28T23:08:21.307" v="7364" actId="20577"/>
          <ac:spMkLst>
            <pc:docMk/>
            <pc:sldMk cId="3754539824" sldId="349"/>
            <ac:spMk id="8" creationId="{7F6D3922-7A2B-477A-9F3B-4C89E9EC0217}"/>
          </ac:spMkLst>
        </pc:spChg>
        <pc:spChg chg="mod">
          <ac:chgData name="Niamh Coyle" userId="8b77a214-15f5-4d25-bed6-e3d306aeff81" providerId="ADAL" clId="{0D420F6D-5867-426B-9832-40B1E559E3DA}" dt="2022-02-28T23:09:06.947" v="7384"/>
          <ac:spMkLst>
            <pc:docMk/>
            <pc:sldMk cId="3754539824" sldId="349"/>
            <ac:spMk id="9" creationId="{B9750812-BB18-4326-A2DF-4A2558A69744}"/>
          </ac:spMkLst>
        </pc:spChg>
        <pc:spChg chg="mod">
          <ac:chgData name="Niamh Coyle" userId="8b77a214-15f5-4d25-bed6-e3d306aeff81" providerId="ADAL" clId="{0D420F6D-5867-426B-9832-40B1E559E3DA}" dt="2022-02-28T23:10:30.066" v="7489" actId="20577"/>
          <ac:spMkLst>
            <pc:docMk/>
            <pc:sldMk cId="3754539824" sldId="349"/>
            <ac:spMk id="10" creationId="{5FB013BA-1E23-4FF0-8341-800DC4BCB61D}"/>
          </ac:spMkLst>
        </pc:spChg>
        <pc:spChg chg="mod">
          <ac:chgData name="Niamh Coyle" userId="8b77a214-15f5-4d25-bed6-e3d306aeff81" providerId="ADAL" clId="{0D420F6D-5867-426B-9832-40B1E559E3DA}" dt="2022-02-28T23:31:21.822" v="7690" actId="20577"/>
          <ac:spMkLst>
            <pc:docMk/>
            <pc:sldMk cId="3754539824" sldId="349"/>
            <ac:spMk id="11" creationId="{F82CA7BF-C6E3-4024-8B67-A08BAADED16B}"/>
          </ac:spMkLst>
        </pc:spChg>
      </pc:sldChg>
      <pc:sldChg chg="modSp mod">
        <pc:chgData name="Niamh Coyle" userId="8b77a214-15f5-4d25-bed6-e3d306aeff81" providerId="ADAL" clId="{0D420F6D-5867-426B-9832-40B1E559E3DA}" dt="2022-02-28T23:31:30.121" v="7691"/>
        <pc:sldMkLst>
          <pc:docMk/>
          <pc:sldMk cId="2574232272" sldId="350"/>
        </pc:sldMkLst>
        <pc:spChg chg="mod">
          <ac:chgData name="Niamh Coyle" userId="8b77a214-15f5-4d25-bed6-e3d306aeff81" providerId="ADAL" clId="{0D420F6D-5867-426B-9832-40B1E559E3DA}" dt="2022-02-28T23:08:31.396" v="7365"/>
          <ac:spMkLst>
            <pc:docMk/>
            <pc:sldMk cId="2574232272" sldId="350"/>
            <ac:spMk id="4" creationId="{B74F18BE-3282-4223-A5CC-F58A263A12AC}"/>
          </ac:spMkLst>
        </pc:spChg>
        <pc:spChg chg="mod">
          <ac:chgData name="Niamh Coyle" userId="8b77a214-15f5-4d25-bed6-e3d306aeff81" providerId="ADAL" clId="{0D420F6D-5867-426B-9832-40B1E559E3DA}" dt="2022-02-28T23:09:11.684" v="7385"/>
          <ac:spMkLst>
            <pc:docMk/>
            <pc:sldMk cId="2574232272" sldId="350"/>
            <ac:spMk id="5" creationId="{19EFBD51-3D45-476A-8C8A-00F498F73844}"/>
          </ac:spMkLst>
        </pc:spChg>
        <pc:spChg chg="mod">
          <ac:chgData name="Niamh Coyle" userId="8b77a214-15f5-4d25-bed6-e3d306aeff81" providerId="ADAL" clId="{0D420F6D-5867-426B-9832-40B1E559E3DA}" dt="2022-02-28T23:10:45.975" v="7490"/>
          <ac:spMkLst>
            <pc:docMk/>
            <pc:sldMk cId="2574232272" sldId="350"/>
            <ac:spMk id="6" creationId="{499A7D91-5EB7-4245-99A5-0D4CEF75DE90}"/>
          </ac:spMkLst>
        </pc:spChg>
        <pc:spChg chg="mod">
          <ac:chgData name="Niamh Coyle" userId="8b77a214-15f5-4d25-bed6-e3d306aeff81" providerId="ADAL" clId="{0D420F6D-5867-426B-9832-40B1E559E3DA}" dt="2022-02-28T23:31:30.121" v="7691"/>
          <ac:spMkLst>
            <pc:docMk/>
            <pc:sldMk cId="2574232272" sldId="350"/>
            <ac:spMk id="11" creationId="{30FF39DC-C4F2-4CAD-A515-7FF3B0DA5053}"/>
          </ac:spMkLst>
        </pc:spChg>
      </pc:sldChg>
      <pc:sldChg chg="modSp mod">
        <pc:chgData name="Niamh Coyle" userId="8b77a214-15f5-4d25-bed6-e3d306aeff81" providerId="ADAL" clId="{0D420F6D-5867-426B-9832-40B1E559E3DA}" dt="2022-02-28T23:31:33.849" v="7692"/>
        <pc:sldMkLst>
          <pc:docMk/>
          <pc:sldMk cId="3358800676" sldId="351"/>
        </pc:sldMkLst>
        <pc:spChg chg="mod">
          <ac:chgData name="Niamh Coyle" userId="8b77a214-15f5-4d25-bed6-e3d306aeff81" providerId="ADAL" clId="{0D420F6D-5867-426B-9832-40B1E559E3DA}" dt="2022-02-28T23:08:35.589" v="7366"/>
          <ac:spMkLst>
            <pc:docMk/>
            <pc:sldMk cId="3358800676" sldId="351"/>
            <ac:spMk id="4" creationId="{0A51C0DB-C96D-444B-AD34-E2456E3998B1}"/>
          </ac:spMkLst>
        </pc:spChg>
        <pc:spChg chg="mod">
          <ac:chgData name="Niamh Coyle" userId="8b77a214-15f5-4d25-bed6-e3d306aeff81" providerId="ADAL" clId="{0D420F6D-5867-426B-9832-40B1E559E3DA}" dt="2022-02-28T23:08:58.888" v="7383" actId="20577"/>
          <ac:spMkLst>
            <pc:docMk/>
            <pc:sldMk cId="3358800676" sldId="351"/>
            <ac:spMk id="5" creationId="{4FF4432B-DD23-4F16-97C7-C4013FC27FC8}"/>
          </ac:spMkLst>
        </pc:spChg>
        <pc:spChg chg="mod">
          <ac:chgData name="Niamh Coyle" userId="8b77a214-15f5-4d25-bed6-e3d306aeff81" providerId="ADAL" clId="{0D420F6D-5867-426B-9832-40B1E559E3DA}" dt="2022-02-28T23:10:51.100" v="7491"/>
          <ac:spMkLst>
            <pc:docMk/>
            <pc:sldMk cId="3358800676" sldId="351"/>
            <ac:spMk id="6" creationId="{205ADD7C-4CDD-4326-90E9-66170C853EB5}"/>
          </ac:spMkLst>
        </pc:spChg>
        <pc:spChg chg="mod">
          <ac:chgData name="Niamh Coyle" userId="8b77a214-15f5-4d25-bed6-e3d306aeff81" providerId="ADAL" clId="{0D420F6D-5867-426B-9832-40B1E559E3DA}" dt="2022-02-28T23:31:33.849" v="7692"/>
          <ac:spMkLst>
            <pc:docMk/>
            <pc:sldMk cId="3358800676" sldId="351"/>
            <ac:spMk id="11" creationId="{6B311B32-FB76-4A4C-A2E8-EBA55EF72940}"/>
          </ac:spMkLst>
        </pc:spChg>
      </pc:sldChg>
      <pc:sldChg chg="modSp mod">
        <pc:chgData name="Niamh Coyle" userId="8b77a214-15f5-4d25-bed6-e3d306aeff81" providerId="ADAL" clId="{0D420F6D-5867-426B-9832-40B1E559E3DA}" dt="2022-03-01T00:19:24.881" v="7862" actId="20577"/>
        <pc:sldMkLst>
          <pc:docMk/>
          <pc:sldMk cId="2518161294" sldId="353"/>
        </pc:sldMkLst>
        <pc:spChg chg="mod">
          <ac:chgData name="Niamh Coyle" userId="8b77a214-15f5-4d25-bed6-e3d306aeff81" providerId="ADAL" clId="{0D420F6D-5867-426B-9832-40B1E559E3DA}" dt="2022-03-01T00:19:24.881" v="7862" actId="20577"/>
          <ac:spMkLst>
            <pc:docMk/>
            <pc:sldMk cId="2518161294" sldId="353"/>
            <ac:spMk id="8" creationId="{C03B9472-8D6A-49C6-B45C-A791F23DC0DB}"/>
          </ac:spMkLst>
        </pc:spChg>
        <pc:spChg chg="mod">
          <ac:chgData name="Niamh Coyle" userId="8b77a214-15f5-4d25-bed6-e3d306aeff81" providerId="ADAL" clId="{0D420F6D-5867-426B-9832-40B1E559E3DA}" dt="2022-03-01T00:18:59.074" v="7839" actId="20577"/>
          <ac:spMkLst>
            <pc:docMk/>
            <pc:sldMk cId="2518161294" sldId="353"/>
            <ac:spMk id="9" creationId="{6A688CDD-9B9A-4D35-BA3E-1B8E0EAB1ACA}"/>
          </ac:spMkLst>
        </pc:spChg>
        <pc:spChg chg="mod">
          <ac:chgData name="Niamh Coyle" userId="8b77a214-15f5-4d25-bed6-e3d306aeff81" providerId="ADAL" clId="{0D420F6D-5867-426B-9832-40B1E559E3DA}" dt="2022-03-01T00:19:04.808" v="7846" actId="20577"/>
          <ac:spMkLst>
            <pc:docMk/>
            <pc:sldMk cId="2518161294" sldId="353"/>
            <ac:spMk id="10" creationId="{98868D23-15B0-4892-BAE2-1B5B7EF89984}"/>
          </ac:spMkLst>
        </pc:spChg>
        <pc:spChg chg="mod">
          <ac:chgData name="Niamh Coyle" userId="8b77a214-15f5-4d25-bed6-e3d306aeff81" providerId="ADAL" clId="{0D420F6D-5867-426B-9832-40B1E559E3DA}" dt="2022-03-01T00:19:13.252" v="7854" actId="20577"/>
          <ac:spMkLst>
            <pc:docMk/>
            <pc:sldMk cId="2518161294" sldId="353"/>
            <ac:spMk id="11" creationId="{D81BD26C-7686-4735-A5C8-34CE7B4CECDB}"/>
          </ac:spMkLst>
        </pc:spChg>
        <pc:spChg chg="mod">
          <ac:chgData name="Niamh Coyle" userId="8b77a214-15f5-4d25-bed6-e3d306aeff81" providerId="ADAL" clId="{0D420F6D-5867-426B-9832-40B1E559E3DA}" dt="2022-03-01T00:18:47.469" v="7831"/>
          <ac:spMkLst>
            <pc:docMk/>
            <pc:sldMk cId="2518161294" sldId="353"/>
            <ac:spMk id="12" creationId="{1F488258-78EE-4B8C-9054-D14FA2799B6D}"/>
          </ac:spMkLst>
        </pc:spChg>
      </pc:sldChg>
      <pc:sldChg chg="modSp mod">
        <pc:chgData name="Niamh Coyle" userId="8b77a214-15f5-4d25-bed6-e3d306aeff81" providerId="ADAL" clId="{0D420F6D-5867-426B-9832-40B1E559E3DA}" dt="2022-03-01T00:20:47.153" v="7894" actId="20577"/>
        <pc:sldMkLst>
          <pc:docMk/>
          <pc:sldMk cId="2906197601" sldId="354"/>
        </pc:sldMkLst>
        <pc:spChg chg="mod">
          <ac:chgData name="Niamh Coyle" userId="8b77a214-15f5-4d25-bed6-e3d306aeff81" providerId="ADAL" clId="{0D420F6D-5867-426B-9832-40B1E559E3DA}" dt="2022-03-01T00:20:47.153" v="7894" actId="20577"/>
          <ac:spMkLst>
            <pc:docMk/>
            <pc:sldMk cId="2906197601" sldId="354"/>
            <ac:spMk id="3" creationId="{7273840A-D9AD-4EE2-A029-36041DEBC408}"/>
          </ac:spMkLst>
        </pc:spChg>
        <pc:spChg chg="mod">
          <ac:chgData name="Niamh Coyle" userId="8b77a214-15f5-4d25-bed6-e3d306aeff81" providerId="ADAL" clId="{0D420F6D-5867-426B-9832-40B1E559E3DA}" dt="2022-03-01T00:19:46.125" v="7869" actId="20577"/>
          <ac:spMkLst>
            <pc:docMk/>
            <pc:sldMk cId="2906197601" sldId="354"/>
            <ac:spMk id="4" creationId="{A30A2651-4432-445D-986D-1477F7F5A795}"/>
          </ac:spMkLst>
        </pc:spChg>
        <pc:spChg chg="mod">
          <ac:chgData name="Niamh Coyle" userId="8b77a214-15f5-4d25-bed6-e3d306aeff81" providerId="ADAL" clId="{0D420F6D-5867-426B-9832-40B1E559E3DA}" dt="2022-03-01T00:19:58.590" v="7877" actId="20577"/>
          <ac:spMkLst>
            <pc:docMk/>
            <pc:sldMk cId="2906197601" sldId="354"/>
            <ac:spMk id="5" creationId="{36992490-F66A-4514-B3B9-FE1A79E38F3F}"/>
          </ac:spMkLst>
        </pc:spChg>
        <pc:spChg chg="mod">
          <ac:chgData name="Niamh Coyle" userId="8b77a214-15f5-4d25-bed6-e3d306aeff81" providerId="ADAL" clId="{0D420F6D-5867-426B-9832-40B1E559E3DA}" dt="2022-03-01T00:20:34.825" v="7884" actId="20577"/>
          <ac:spMkLst>
            <pc:docMk/>
            <pc:sldMk cId="2906197601" sldId="354"/>
            <ac:spMk id="6" creationId="{3BA196FA-52A3-4608-B7E2-E3A65DD25C10}"/>
          </ac:spMkLst>
        </pc:spChg>
        <pc:spChg chg="mod">
          <ac:chgData name="Niamh Coyle" userId="8b77a214-15f5-4d25-bed6-e3d306aeff81" providerId="ADAL" clId="{0D420F6D-5867-426B-9832-40B1E559E3DA}" dt="2022-03-01T00:19:40.928" v="7863"/>
          <ac:spMkLst>
            <pc:docMk/>
            <pc:sldMk cId="2906197601" sldId="354"/>
            <ac:spMk id="7" creationId="{CD3B26C7-4D76-49B2-9992-080EE3DE63AD}"/>
          </ac:spMkLst>
        </pc:spChg>
      </pc:sldChg>
      <pc:sldChg chg="modSp mod">
        <pc:chgData name="Niamh Coyle" userId="8b77a214-15f5-4d25-bed6-e3d306aeff81" providerId="ADAL" clId="{0D420F6D-5867-426B-9832-40B1E559E3DA}" dt="2022-03-01T00:15:51.390" v="7756" actId="20577"/>
        <pc:sldMkLst>
          <pc:docMk/>
          <pc:sldMk cId="2166090327" sldId="355"/>
        </pc:sldMkLst>
        <pc:spChg chg="mod">
          <ac:chgData name="Niamh Coyle" userId="8b77a214-15f5-4d25-bed6-e3d306aeff81" providerId="ADAL" clId="{0D420F6D-5867-426B-9832-40B1E559E3DA}" dt="2022-02-28T23:32:01.537" v="7708" actId="20577"/>
          <ac:spMkLst>
            <pc:docMk/>
            <pc:sldMk cId="2166090327" sldId="355"/>
            <ac:spMk id="4" creationId="{F779CB82-EF3D-4143-B301-34821F10991B}"/>
          </ac:spMkLst>
        </pc:spChg>
        <pc:spChg chg="mod">
          <ac:chgData name="Niamh Coyle" userId="8b77a214-15f5-4d25-bed6-e3d306aeff81" providerId="ADAL" clId="{0D420F6D-5867-426B-9832-40B1E559E3DA}" dt="2022-02-28T23:48:57.303" v="7716" actId="20577"/>
          <ac:spMkLst>
            <pc:docMk/>
            <pc:sldMk cId="2166090327" sldId="355"/>
            <ac:spMk id="5" creationId="{B82ED2F5-B2BC-4062-BAAB-B197B07C048C}"/>
          </ac:spMkLst>
        </pc:spChg>
        <pc:spChg chg="mod">
          <ac:chgData name="Niamh Coyle" userId="8b77a214-15f5-4d25-bed6-e3d306aeff81" providerId="ADAL" clId="{0D420F6D-5867-426B-9832-40B1E559E3DA}" dt="2022-03-01T00:14:54.967" v="7723" actId="20577"/>
          <ac:spMkLst>
            <pc:docMk/>
            <pc:sldMk cId="2166090327" sldId="355"/>
            <ac:spMk id="6" creationId="{161C0F17-DFBC-4EA3-BFFA-4A6793F53033}"/>
          </ac:spMkLst>
        </pc:spChg>
        <pc:spChg chg="mod">
          <ac:chgData name="Niamh Coyle" userId="8b77a214-15f5-4d25-bed6-e3d306aeff81" providerId="ADAL" clId="{0D420F6D-5867-426B-9832-40B1E559E3DA}" dt="2022-03-01T00:15:32.051" v="7734" actId="20577"/>
          <ac:spMkLst>
            <pc:docMk/>
            <pc:sldMk cId="2166090327" sldId="355"/>
            <ac:spMk id="7" creationId="{543125F6-F93E-4482-8BE8-F5A1FBDFE9F7}"/>
          </ac:spMkLst>
        </pc:spChg>
        <pc:spChg chg="mod">
          <ac:chgData name="Niamh Coyle" userId="8b77a214-15f5-4d25-bed6-e3d306aeff81" providerId="ADAL" clId="{0D420F6D-5867-426B-9832-40B1E559E3DA}" dt="2022-03-01T00:15:51.390" v="7756" actId="20577"/>
          <ac:spMkLst>
            <pc:docMk/>
            <pc:sldMk cId="2166090327" sldId="355"/>
            <ac:spMk id="13" creationId="{23EB7C74-3D40-4039-AF74-666537EA2E99}"/>
          </ac:spMkLst>
        </pc:spChg>
      </pc:sldChg>
      <pc:sldChg chg="modSp mod">
        <pc:chgData name="Niamh Coyle" userId="8b77a214-15f5-4d25-bed6-e3d306aeff81" providerId="ADAL" clId="{0D420F6D-5867-426B-9832-40B1E559E3DA}" dt="2022-03-01T00:16:05.944" v="7769" actId="20577"/>
        <pc:sldMkLst>
          <pc:docMk/>
          <pc:sldMk cId="333385800" sldId="356"/>
        </pc:sldMkLst>
        <pc:spChg chg="mod">
          <ac:chgData name="Niamh Coyle" userId="8b77a214-15f5-4d25-bed6-e3d306aeff81" providerId="ADAL" clId="{0D420F6D-5867-426B-9832-40B1E559E3DA}" dt="2022-02-28T23:27:16.628" v="7622" actId="20577"/>
          <ac:spMkLst>
            <pc:docMk/>
            <pc:sldMk cId="333385800" sldId="356"/>
            <ac:spMk id="8" creationId="{03568347-C008-412F-8E83-A918DB4352AC}"/>
          </ac:spMkLst>
        </pc:spChg>
        <pc:spChg chg="mod">
          <ac:chgData name="Niamh Coyle" userId="8b77a214-15f5-4d25-bed6-e3d306aeff81" providerId="ADAL" clId="{0D420F6D-5867-426B-9832-40B1E559E3DA}" dt="2022-02-28T23:27:23.164" v="7628" actId="20577"/>
          <ac:spMkLst>
            <pc:docMk/>
            <pc:sldMk cId="333385800" sldId="356"/>
            <ac:spMk id="9" creationId="{198957D0-793B-4210-855A-276CA8A140B7}"/>
          </ac:spMkLst>
        </pc:spChg>
        <pc:spChg chg="mod">
          <ac:chgData name="Niamh Coyle" userId="8b77a214-15f5-4d25-bed6-e3d306aeff81" providerId="ADAL" clId="{0D420F6D-5867-426B-9832-40B1E559E3DA}" dt="2022-02-28T23:27:27.740" v="7634" actId="20577"/>
          <ac:spMkLst>
            <pc:docMk/>
            <pc:sldMk cId="333385800" sldId="356"/>
            <ac:spMk id="10" creationId="{0408C7F2-F7A2-4CB5-AFB6-8B003FCAB031}"/>
          </ac:spMkLst>
        </pc:spChg>
        <pc:spChg chg="mod">
          <ac:chgData name="Niamh Coyle" userId="8b77a214-15f5-4d25-bed6-e3d306aeff81" providerId="ADAL" clId="{0D420F6D-5867-426B-9832-40B1E559E3DA}" dt="2022-02-28T23:27:41.328" v="7641" actId="20577"/>
          <ac:spMkLst>
            <pc:docMk/>
            <pc:sldMk cId="333385800" sldId="356"/>
            <ac:spMk id="11" creationId="{DF10033B-83F9-4FC5-A29D-2E757D8401D7}"/>
          </ac:spMkLst>
        </pc:spChg>
        <pc:spChg chg="mod">
          <ac:chgData name="Niamh Coyle" userId="8b77a214-15f5-4d25-bed6-e3d306aeff81" providerId="ADAL" clId="{0D420F6D-5867-426B-9832-40B1E559E3DA}" dt="2022-03-01T00:16:05.944" v="7769" actId="20577"/>
          <ac:spMkLst>
            <pc:docMk/>
            <pc:sldMk cId="333385800" sldId="356"/>
            <ac:spMk id="12" creationId="{52451C6E-B1AC-4F7A-9315-66B1443D17CA}"/>
          </ac:spMkLst>
        </pc:spChg>
      </pc:sldChg>
      <pc:sldChg chg="modSp mod">
        <pc:chgData name="Niamh Coyle" userId="8b77a214-15f5-4d25-bed6-e3d306aeff81" providerId="ADAL" clId="{0D420F6D-5867-426B-9832-40B1E559E3DA}" dt="2022-03-01T00:15:22.692" v="7727" actId="20577"/>
        <pc:sldMkLst>
          <pc:docMk/>
          <pc:sldMk cId="613932724" sldId="357"/>
        </pc:sldMkLst>
        <pc:spChg chg="mod">
          <ac:chgData name="Niamh Coyle" userId="8b77a214-15f5-4d25-bed6-e3d306aeff81" providerId="ADAL" clId="{0D420F6D-5867-426B-9832-40B1E559E3DA}" dt="2022-02-28T23:26:14.089" v="7588" actId="20577"/>
          <ac:spMkLst>
            <pc:docMk/>
            <pc:sldMk cId="613932724" sldId="357"/>
            <ac:spMk id="18" creationId="{F13B7843-E195-495F-B675-2584EF8F1A96}"/>
          </ac:spMkLst>
        </pc:spChg>
        <pc:spChg chg="mod">
          <ac:chgData name="Niamh Coyle" userId="8b77a214-15f5-4d25-bed6-e3d306aeff81" providerId="ADAL" clId="{0D420F6D-5867-426B-9832-40B1E559E3DA}" dt="2022-02-28T23:25:32.455" v="7542" actId="20577"/>
          <ac:spMkLst>
            <pc:docMk/>
            <pc:sldMk cId="613932724" sldId="357"/>
            <ac:spMk id="19" creationId="{8E0E5E01-B993-4E58-B744-19ABAB1345FD}"/>
          </ac:spMkLst>
        </pc:spChg>
        <pc:spChg chg="mod">
          <ac:chgData name="Niamh Coyle" userId="8b77a214-15f5-4d25-bed6-e3d306aeff81" providerId="ADAL" clId="{0D420F6D-5867-426B-9832-40B1E559E3DA}" dt="2022-02-28T23:26:37.217" v="7594" actId="20577"/>
          <ac:spMkLst>
            <pc:docMk/>
            <pc:sldMk cId="613932724" sldId="357"/>
            <ac:spMk id="20" creationId="{A901E59D-0BA6-4166-B447-656F97465E88}"/>
          </ac:spMkLst>
        </pc:spChg>
        <pc:spChg chg="mod">
          <ac:chgData name="Niamh Coyle" userId="8b77a214-15f5-4d25-bed6-e3d306aeff81" providerId="ADAL" clId="{0D420F6D-5867-426B-9832-40B1E559E3DA}" dt="2022-03-01T00:15:22.692" v="7727" actId="20577"/>
          <ac:spMkLst>
            <pc:docMk/>
            <pc:sldMk cId="613932724" sldId="357"/>
            <ac:spMk id="21" creationId="{33E32EDC-A2F0-4EE9-A23D-E318258CFE29}"/>
          </ac:spMkLst>
        </pc:spChg>
        <pc:spChg chg="mod">
          <ac:chgData name="Niamh Coyle" userId="8b77a214-15f5-4d25-bed6-e3d306aeff81" providerId="ADAL" clId="{0D420F6D-5867-426B-9832-40B1E559E3DA}" dt="2022-02-28T23:26:05.552" v="7572" actId="20577"/>
          <ac:spMkLst>
            <pc:docMk/>
            <pc:sldMk cId="613932724" sldId="357"/>
            <ac:spMk id="22" creationId="{C0517CFF-E12C-4F79-B943-3B7FF35EB4F5}"/>
          </ac:spMkLst>
        </pc:spChg>
      </pc:sldChg>
      <pc:sldChg chg="modSp mod">
        <pc:chgData name="Niamh Coyle" userId="8b77a214-15f5-4d25-bed6-e3d306aeff81" providerId="ADAL" clId="{0D420F6D-5867-426B-9832-40B1E559E3DA}" dt="2022-02-25T10:26:11.812" v="808" actId="20577"/>
        <pc:sldMkLst>
          <pc:docMk/>
          <pc:sldMk cId="2786094460" sldId="365"/>
        </pc:sldMkLst>
        <pc:graphicFrameChg chg="mod modGraphic">
          <ac:chgData name="Niamh Coyle" userId="8b77a214-15f5-4d25-bed6-e3d306aeff81" providerId="ADAL" clId="{0D420F6D-5867-426B-9832-40B1E559E3DA}" dt="2022-02-25T10:26:11.812" v="808" actId="20577"/>
          <ac:graphicFrameMkLst>
            <pc:docMk/>
            <pc:sldMk cId="2786094460" sldId="365"/>
            <ac:graphicFrameMk id="4" creationId="{A415A69D-ABF5-4BDF-BC9C-8700D02AEF4E}"/>
          </ac:graphicFrameMkLst>
        </pc:graphicFrameChg>
        <pc:picChg chg="mod">
          <ac:chgData name="Niamh Coyle" userId="8b77a214-15f5-4d25-bed6-e3d306aeff81" providerId="ADAL" clId="{0D420F6D-5867-426B-9832-40B1E559E3DA}" dt="2022-02-25T10:23:05.756" v="615" actId="1076"/>
          <ac:picMkLst>
            <pc:docMk/>
            <pc:sldMk cId="2786094460" sldId="365"/>
            <ac:picMk id="3" creationId="{367E155C-6DB4-4CBA-BC5B-8D37934C3ED0}"/>
          </ac:picMkLst>
        </pc:picChg>
      </pc:sldChg>
      <pc:sldChg chg="modSp mod">
        <pc:chgData name="Niamh Coyle" userId="8b77a214-15f5-4d25-bed6-e3d306aeff81" providerId="ADAL" clId="{0D420F6D-5867-426B-9832-40B1E559E3DA}" dt="2022-02-25T11:45:06.152" v="1964" actId="20577"/>
        <pc:sldMkLst>
          <pc:docMk/>
          <pc:sldMk cId="1776610091" sldId="366"/>
        </pc:sldMkLst>
        <pc:spChg chg="mod">
          <ac:chgData name="Niamh Coyle" userId="8b77a214-15f5-4d25-bed6-e3d306aeff81" providerId="ADAL" clId="{0D420F6D-5867-426B-9832-40B1E559E3DA}" dt="2022-02-25T11:20:46.411" v="1512" actId="313"/>
          <ac:spMkLst>
            <pc:docMk/>
            <pc:sldMk cId="1776610091" sldId="366"/>
            <ac:spMk id="2" creationId="{CC07B4EE-7B03-40D9-BE11-95FB2FAAFF78}"/>
          </ac:spMkLst>
        </pc:spChg>
        <pc:spChg chg="mod">
          <ac:chgData name="Niamh Coyle" userId="8b77a214-15f5-4d25-bed6-e3d306aeff81" providerId="ADAL" clId="{0D420F6D-5867-426B-9832-40B1E559E3DA}" dt="2022-02-25T11:25:03.135" v="1713" actId="20577"/>
          <ac:spMkLst>
            <pc:docMk/>
            <pc:sldMk cId="1776610091" sldId="366"/>
            <ac:spMk id="3" creationId="{549BB58F-7445-4A68-AD95-BA4173E81C93}"/>
          </ac:spMkLst>
        </pc:spChg>
        <pc:spChg chg="mod">
          <ac:chgData name="Niamh Coyle" userId="8b77a214-15f5-4d25-bed6-e3d306aeff81" providerId="ADAL" clId="{0D420F6D-5867-426B-9832-40B1E559E3DA}" dt="2022-02-25T11:44:07.404" v="1859" actId="20577"/>
          <ac:spMkLst>
            <pc:docMk/>
            <pc:sldMk cId="1776610091" sldId="366"/>
            <ac:spMk id="4" creationId="{A47DF5C1-4323-4D95-B6AE-C4EA4A2086AF}"/>
          </ac:spMkLst>
        </pc:spChg>
        <pc:spChg chg="mod">
          <ac:chgData name="Niamh Coyle" userId="8b77a214-15f5-4d25-bed6-e3d306aeff81" providerId="ADAL" clId="{0D420F6D-5867-426B-9832-40B1E559E3DA}" dt="2022-02-25T11:45:06.152" v="1964" actId="20577"/>
          <ac:spMkLst>
            <pc:docMk/>
            <pc:sldMk cId="1776610091" sldId="366"/>
            <ac:spMk id="5" creationId="{901C0A17-A7D6-4A26-A1D1-DE770BAEC681}"/>
          </ac:spMkLst>
        </pc:spChg>
      </pc:sldChg>
      <pc:sldChg chg="ord">
        <pc:chgData name="Niamh Coyle" userId="8b77a214-15f5-4d25-bed6-e3d306aeff81" providerId="ADAL" clId="{0D420F6D-5867-426B-9832-40B1E559E3DA}" dt="2022-02-28T20:17:20.967" v="5514"/>
        <pc:sldMkLst>
          <pc:docMk/>
          <pc:sldMk cId="265331048" sldId="367"/>
        </pc:sldMkLst>
      </pc:sldChg>
      <pc:sldChg chg="modSp mod">
        <pc:chgData name="Niamh Coyle" userId="8b77a214-15f5-4d25-bed6-e3d306aeff81" providerId="ADAL" clId="{0D420F6D-5867-426B-9832-40B1E559E3DA}" dt="2022-02-28T19:51:41.876" v="3783" actId="20577"/>
        <pc:sldMkLst>
          <pc:docMk/>
          <pc:sldMk cId="3621122455" sldId="369"/>
        </pc:sldMkLst>
        <pc:graphicFrameChg chg="modGraphic">
          <ac:chgData name="Niamh Coyle" userId="8b77a214-15f5-4d25-bed6-e3d306aeff81" providerId="ADAL" clId="{0D420F6D-5867-426B-9832-40B1E559E3DA}" dt="2022-02-28T19:51:41.876" v="3783" actId="20577"/>
          <ac:graphicFrameMkLst>
            <pc:docMk/>
            <pc:sldMk cId="3621122455" sldId="369"/>
            <ac:graphicFrameMk id="3" creationId="{F82D3E0D-D950-4B46-87CF-4713F3B2D680}"/>
          </ac:graphicFrameMkLst>
        </pc:graphicFrameChg>
      </pc:sldChg>
      <pc:sldChg chg="modSp mod">
        <pc:chgData name="Niamh Coyle" userId="8b77a214-15f5-4d25-bed6-e3d306aeff81" providerId="ADAL" clId="{0D420F6D-5867-426B-9832-40B1E559E3DA}" dt="2022-02-28T19:57:54.530" v="4073" actId="20577"/>
        <pc:sldMkLst>
          <pc:docMk/>
          <pc:sldMk cId="2586789709" sldId="370"/>
        </pc:sldMkLst>
        <pc:graphicFrameChg chg="modGraphic">
          <ac:chgData name="Niamh Coyle" userId="8b77a214-15f5-4d25-bed6-e3d306aeff81" providerId="ADAL" clId="{0D420F6D-5867-426B-9832-40B1E559E3DA}" dt="2022-02-28T19:57:54.530" v="4073" actId="20577"/>
          <ac:graphicFrameMkLst>
            <pc:docMk/>
            <pc:sldMk cId="2586789709" sldId="370"/>
            <ac:graphicFrameMk id="3" creationId="{66663F21-8CD7-4A3D-BEA0-2D91FD8F8DCD}"/>
          </ac:graphicFrameMkLst>
        </pc:graphicFrameChg>
      </pc:sldChg>
      <pc:sldChg chg="modSp mod">
        <pc:chgData name="Niamh Coyle" userId="8b77a214-15f5-4d25-bed6-e3d306aeff81" providerId="ADAL" clId="{0D420F6D-5867-426B-9832-40B1E559E3DA}" dt="2022-02-28T20:01:06.549" v="4201" actId="20577"/>
        <pc:sldMkLst>
          <pc:docMk/>
          <pc:sldMk cId="1566261380" sldId="371"/>
        </pc:sldMkLst>
        <pc:graphicFrameChg chg="mod modGraphic">
          <ac:chgData name="Niamh Coyle" userId="8b77a214-15f5-4d25-bed6-e3d306aeff81" providerId="ADAL" clId="{0D420F6D-5867-426B-9832-40B1E559E3DA}" dt="2022-02-28T20:01:06.549" v="4201" actId="20577"/>
          <ac:graphicFrameMkLst>
            <pc:docMk/>
            <pc:sldMk cId="1566261380" sldId="371"/>
            <ac:graphicFrameMk id="4" creationId="{2799BA8B-7B80-4E2A-BE3C-53F5CC2AB3C7}"/>
          </ac:graphicFrameMkLst>
        </pc:graphicFrameChg>
      </pc:sldChg>
      <pc:sldChg chg="modSp mod">
        <pc:chgData name="Niamh Coyle" userId="8b77a214-15f5-4d25-bed6-e3d306aeff81" providerId="ADAL" clId="{0D420F6D-5867-426B-9832-40B1E559E3DA}" dt="2022-02-28T20:17:04.865" v="5512" actId="20577"/>
        <pc:sldMkLst>
          <pc:docMk/>
          <pc:sldMk cId="2463957454" sldId="372"/>
        </pc:sldMkLst>
        <pc:spChg chg="mod">
          <ac:chgData name="Niamh Coyle" userId="8b77a214-15f5-4d25-bed6-e3d306aeff81" providerId="ADAL" clId="{0D420F6D-5867-426B-9832-40B1E559E3DA}" dt="2022-02-28T20:10:22.544" v="4599" actId="20577"/>
          <ac:spMkLst>
            <pc:docMk/>
            <pc:sldMk cId="2463957454" sldId="372"/>
            <ac:spMk id="4" creationId="{91A93509-7502-457E-B786-05E017487BE7}"/>
          </ac:spMkLst>
        </pc:spChg>
        <pc:spChg chg="mod">
          <ac:chgData name="Niamh Coyle" userId="8b77a214-15f5-4d25-bed6-e3d306aeff81" providerId="ADAL" clId="{0D420F6D-5867-426B-9832-40B1E559E3DA}" dt="2022-02-28T20:13:34.202" v="4853" actId="20577"/>
          <ac:spMkLst>
            <pc:docMk/>
            <pc:sldMk cId="2463957454" sldId="372"/>
            <ac:spMk id="5" creationId="{524DFF70-8C1A-4230-928C-D5A0C88F32AA}"/>
          </ac:spMkLst>
        </pc:spChg>
        <pc:spChg chg="mod">
          <ac:chgData name="Niamh Coyle" userId="8b77a214-15f5-4d25-bed6-e3d306aeff81" providerId="ADAL" clId="{0D420F6D-5867-426B-9832-40B1E559E3DA}" dt="2022-02-28T20:14:43.407" v="5044" actId="20577"/>
          <ac:spMkLst>
            <pc:docMk/>
            <pc:sldMk cId="2463957454" sldId="372"/>
            <ac:spMk id="6" creationId="{DF991A05-D514-41D3-8F13-A8FF769F82A3}"/>
          </ac:spMkLst>
        </pc:spChg>
        <pc:spChg chg="mod">
          <ac:chgData name="Niamh Coyle" userId="8b77a214-15f5-4d25-bed6-e3d306aeff81" providerId="ADAL" clId="{0D420F6D-5867-426B-9832-40B1E559E3DA}" dt="2022-02-28T20:15:20.945" v="5172" actId="20577"/>
          <ac:spMkLst>
            <pc:docMk/>
            <pc:sldMk cId="2463957454" sldId="372"/>
            <ac:spMk id="7" creationId="{51DF4AF4-2D8C-49C0-81DA-889911297CF4}"/>
          </ac:spMkLst>
        </pc:spChg>
        <pc:spChg chg="mod">
          <ac:chgData name="Niamh Coyle" userId="8b77a214-15f5-4d25-bed6-e3d306aeff81" providerId="ADAL" clId="{0D420F6D-5867-426B-9832-40B1E559E3DA}" dt="2022-02-28T20:13:54.706" v="4913" actId="20577"/>
          <ac:spMkLst>
            <pc:docMk/>
            <pc:sldMk cId="2463957454" sldId="372"/>
            <ac:spMk id="8" creationId="{7E56BE77-183E-4747-9D34-4D3E15870D2D}"/>
          </ac:spMkLst>
        </pc:spChg>
        <pc:spChg chg="mod">
          <ac:chgData name="Niamh Coyle" userId="8b77a214-15f5-4d25-bed6-e3d306aeff81" providerId="ADAL" clId="{0D420F6D-5867-426B-9832-40B1E559E3DA}" dt="2022-02-28T20:14:22.834" v="5003" actId="20577"/>
          <ac:spMkLst>
            <pc:docMk/>
            <pc:sldMk cId="2463957454" sldId="372"/>
            <ac:spMk id="9" creationId="{3F649E8C-98B7-42CA-B8A8-D6686B5D2D6C}"/>
          </ac:spMkLst>
        </pc:spChg>
        <pc:spChg chg="mod">
          <ac:chgData name="Niamh Coyle" userId="8b77a214-15f5-4d25-bed6-e3d306aeff81" providerId="ADAL" clId="{0D420F6D-5867-426B-9832-40B1E559E3DA}" dt="2022-02-28T20:16:28.172" v="5393" actId="20577"/>
          <ac:spMkLst>
            <pc:docMk/>
            <pc:sldMk cId="2463957454" sldId="372"/>
            <ac:spMk id="10" creationId="{D609840F-995E-4675-8AE2-A06F0CB0CF19}"/>
          </ac:spMkLst>
        </pc:spChg>
        <pc:spChg chg="mod">
          <ac:chgData name="Niamh Coyle" userId="8b77a214-15f5-4d25-bed6-e3d306aeff81" providerId="ADAL" clId="{0D420F6D-5867-426B-9832-40B1E559E3DA}" dt="2022-02-28T20:16:58.873" v="5493" actId="20577"/>
          <ac:spMkLst>
            <pc:docMk/>
            <pc:sldMk cId="2463957454" sldId="372"/>
            <ac:spMk id="11" creationId="{B7679095-6F43-40EC-B15E-3FDC69C19AE8}"/>
          </ac:spMkLst>
        </pc:spChg>
        <pc:spChg chg="mod">
          <ac:chgData name="Niamh Coyle" userId="8b77a214-15f5-4d25-bed6-e3d306aeff81" providerId="ADAL" clId="{0D420F6D-5867-426B-9832-40B1E559E3DA}" dt="2022-02-28T20:17:04.865" v="5512" actId="20577"/>
          <ac:spMkLst>
            <pc:docMk/>
            <pc:sldMk cId="2463957454" sldId="372"/>
            <ac:spMk id="12" creationId="{9DC30808-B878-43B9-B11F-DE8F1932258D}"/>
          </ac:spMkLst>
        </pc:spChg>
      </pc:sldChg>
      <pc:sldChg chg="addSp modSp mod">
        <pc:chgData name="Niamh Coyle" userId="8b77a214-15f5-4d25-bed6-e3d306aeff81" providerId="ADAL" clId="{0D420F6D-5867-426B-9832-40B1E559E3DA}" dt="2022-02-25T13:23:03.565" v="3192" actId="1076"/>
        <pc:sldMkLst>
          <pc:docMk/>
          <pc:sldMk cId="1158819931" sldId="375"/>
        </pc:sldMkLst>
        <pc:grpChg chg="mod">
          <ac:chgData name="Niamh Coyle" userId="8b77a214-15f5-4d25-bed6-e3d306aeff81" providerId="ADAL" clId="{0D420F6D-5867-426B-9832-40B1E559E3DA}" dt="2022-02-25T13:23:03.565" v="3192" actId="1076"/>
          <ac:grpSpMkLst>
            <pc:docMk/>
            <pc:sldMk cId="1158819931" sldId="375"/>
            <ac:grpSpMk id="6" creationId="{CFBCE02A-7554-43EC-83B6-5D06B7C63ED2}"/>
          </ac:grpSpMkLst>
        </pc:grpChg>
        <pc:grpChg chg="mod">
          <ac:chgData name="Niamh Coyle" userId="8b77a214-15f5-4d25-bed6-e3d306aeff81" providerId="ADAL" clId="{0D420F6D-5867-426B-9832-40B1E559E3DA}" dt="2022-02-25T13:22:10.975" v="3182" actId="1076"/>
          <ac:grpSpMkLst>
            <pc:docMk/>
            <pc:sldMk cId="1158819931" sldId="375"/>
            <ac:grpSpMk id="9" creationId="{6F19EAB7-C532-466F-B19B-28E0170CF45F}"/>
          </ac:grpSpMkLst>
        </pc:grpChg>
        <pc:grpChg chg="mod">
          <ac:chgData name="Niamh Coyle" userId="8b77a214-15f5-4d25-bed6-e3d306aeff81" providerId="ADAL" clId="{0D420F6D-5867-426B-9832-40B1E559E3DA}" dt="2022-02-25T13:18:16.361" v="3178" actId="688"/>
          <ac:grpSpMkLst>
            <pc:docMk/>
            <pc:sldMk cId="1158819931" sldId="375"/>
            <ac:grpSpMk id="12" creationId="{20F6A3BB-D5EA-4925-9B23-E7B22B9FA0E0}"/>
          </ac:grpSpMkLst>
        </pc:grpChg>
        <pc:grpChg chg="mod">
          <ac:chgData name="Niamh Coyle" userId="8b77a214-15f5-4d25-bed6-e3d306aeff81" providerId="ADAL" clId="{0D420F6D-5867-426B-9832-40B1E559E3DA}" dt="2022-02-25T13:22:33.847" v="3188" actId="1076"/>
          <ac:grpSpMkLst>
            <pc:docMk/>
            <pc:sldMk cId="1158819931" sldId="375"/>
            <ac:grpSpMk id="47" creationId="{68FE7999-4C02-490F-BB9B-020FF4E77492}"/>
          </ac:grpSpMkLst>
        </pc:grpChg>
        <pc:grpChg chg="mod">
          <ac:chgData name="Niamh Coyle" userId="8b77a214-15f5-4d25-bed6-e3d306aeff81" providerId="ADAL" clId="{0D420F6D-5867-426B-9832-40B1E559E3DA}" dt="2022-02-25T13:22:41.815" v="3189" actId="1076"/>
          <ac:grpSpMkLst>
            <pc:docMk/>
            <pc:sldMk cId="1158819931" sldId="375"/>
            <ac:grpSpMk id="53" creationId="{45427AC2-F9B6-4DF3-A8FF-4B8C927FE041}"/>
          </ac:grpSpMkLst>
        </pc:grpChg>
        <pc:grpChg chg="mod">
          <ac:chgData name="Niamh Coyle" userId="8b77a214-15f5-4d25-bed6-e3d306aeff81" providerId="ADAL" clId="{0D420F6D-5867-426B-9832-40B1E559E3DA}" dt="2022-02-25T13:22:12.452" v="3183" actId="1076"/>
          <ac:grpSpMkLst>
            <pc:docMk/>
            <pc:sldMk cId="1158819931" sldId="375"/>
            <ac:grpSpMk id="58" creationId="{41417CCE-17BD-4CD0-BEE1-EF58920C9F4F}"/>
          </ac:grpSpMkLst>
        </pc:grpChg>
        <pc:grpChg chg="mod">
          <ac:chgData name="Niamh Coyle" userId="8b77a214-15f5-4d25-bed6-e3d306aeff81" providerId="ADAL" clId="{0D420F6D-5867-426B-9832-40B1E559E3DA}" dt="2022-02-25T13:22:01.331" v="3181" actId="1076"/>
          <ac:grpSpMkLst>
            <pc:docMk/>
            <pc:sldMk cId="1158819931" sldId="375"/>
            <ac:grpSpMk id="62" creationId="{EA88F4FD-9E4C-4CBF-AF1B-A82D2C37FD0C}"/>
          </ac:grpSpMkLst>
        </pc:grpChg>
        <pc:picChg chg="add mod">
          <ac:chgData name="Niamh Coyle" userId="8b77a214-15f5-4d25-bed6-e3d306aeff81" providerId="ADAL" clId="{0D420F6D-5867-426B-9832-40B1E559E3DA}" dt="2022-02-25T13:22:55.700" v="3191" actId="1076"/>
          <ac:picMkLst>
            <pc:docMk/>
            <pc:sldMk cId="1158819931" sldId="375"/>
            <ac:picMk id="2" creationId="{DB7A70C0-A6C4-4469-9476-70E2B2E9214A}"/>
          </ac:picMkLst>
        </pc:picChg>
      </pc:sldChg>
      <pc:sldChg chg="modSp mod">
        <pc:chgData name="Niamh Coyle" userId="8b77a214-15f5-4d25-bed6-e3d306aeff81" providerId="ADAL" clId="{0D420F6D-5867-426B-9832-40B1E559E3DA}" dt="2022-02-28T19:54:36.010" v="3924" actId="20577"/>
        <pc:sldMkLst>
          <pc:docMk/>
          <pc:sldMk cId="1643204293" sldId="376"/>
        </pc:sldMkLst>
        <pc:graphicFrameChg chg="mod modGraphic">
          <ac:chgData name="Niamh Coyle" userId="8b77a214-15f5-4d25-bed6-e3d306aeff81" providerId="ADAL" clId="{0D420F6D-5867-426B-9832-40B1E559E3DA}" dt="2022-02-25T13:26:42.533" v="3232" actId="20577"/>
          <ac:graphicFrameMkLst>
            <pc:docMk/>
            <pc:sldMk cId="1643204293" sldId="376"/>
            <ac:graphicFrameMk id="3" creationId="{630721DE-1C34-4B67-B114-9A80284C6422}"/>
          </ac:graphicFrameMkLst>
        </pc:graphicFrameChg>
        <pc:graphicFrameChg chg="mod modGraphic">
          <ac:chgData name="Niamh Coyle" userId="8b77a214-15f5-4d25-bed6-e3d306aeff81" providerId="ADAL" clId="{0D420F6D-5867-426B-9832-40B1E559E3DA}" dt="2022-02-28T19:54:28.111" v="3915" actId="20577"/>
          <ac:graphicFrameMkLst>
            <pc:docMk/>
            <pc:sldMk cId="1643204293" sldId="376"/>
            <ac:graphicFrameMk id="4" creationId="{86126DC7-9D59-4380-B2A7-3EA72B084BA0}"/>
          </ac:graphicFrameMkLst>
        </pc:graphicFrameChg>
        <pc:graphicFrameChg chg="mod modGraphic">
          <ac:chgData name="Niamh Coyle" userId="8b77a214-15f5-4d25-bed6-e3d306aeff81" providerId="ADAL" clId="{0D420F6D-5867-426B-9832-40B1E559E3DA}" dt="2022-02-28T19:54:36.010" v="3924" actId="20577"/>
          <ac:graphicFrameMkLst>
            <pc:docMk/>
            <pc:sldMk cId="1643204293" sldId="376"/>
            <ac:graphicFrameMk id="5" creationId="{9227B7CA-10D3-4F87-A6C2-70A84FB36D67}"/>
          </ac:graphicFrameMkLst>
        </pc:graphicFrameChg>
        <pc:graphicFrameChg chg="modGraphic">
          <ac:chgData name="Niamh Coyle" userId="8b77a214-15f5-4d25-bed6-e3d306aeff81" providerId="ADAL" clId="{0D420F6D-5867-426B-9832-40B1E559E3DA}" dt="2022-02-28T19:52:24.099" v="3805" actId="20577"/>
          <ac:graphicFrameMkLst>
            <pc:docMk/>
            <pc:sldMk cId="1643204293" sldId="376"/>
            <ac:graphicFrameMk id="6" creationId="{9E0D7D6F-971A-4D2F-ABFE-BD04B0A5EA2A}"/>
          </ac:graphicFrameMkLst>
        </pc:graphicFrameChg>
        <pc:graphicFrameChg chg="mod modGraphic">
          <ac:chgData name="Niamh Coyle" userId="8b77a214-15f5-4d25-bed6-e3d306aeff81" providerId="ADAL" clId="{0D420F6D-5867-426B-9832-40B1E559E3DA}" dt="2022-02-28T19:54:15.934" v="3901" actId="20577"/>
          <ac:graphicFrameMkLst>
            <pc:docMk/>
            <pc:sldMk cId="1643204293" sldId="376"/>
            <ac:graphicFrameMk id="7" creationId="{37BDEB9D-E464-4ABC-A6D8-91F0C4377E91}"/>
          </ac:graphicFrameMkLst>
        </pc:graphicFrameChg>
      </pc:sldChg>
      <pc:sldChg chg="modSp mod">
        <pc:chgData name="Niamh Coyle" userId="8b77a214-15f5-4d25-bed6-e3d306aeff81" providerId="ADAL" clId="{0D420F6D-5867-426B-9832-40B1E559E3DA}" dt="2022-02-25T12:11:37.992" v="3177" actId="313"/>
        <pc:sldMkLst>
          <pc:docMk/>
          <pc:sldMk cId="1013569831" sldId="377"/>
        </pc:sldMkLst>
        <pc:spChg chg="mod">
          <ac:chgData name="Niamh Coyle" userId="8b77a214-15f5-4d25-bed6-e3d306aeff81" providerId="ADAL" clId="{0D420F6D-5867-426B-9832-40B1E559E3DA}" dt="2022-02-25T11:50:17.351" v="2144" actId="20577"/>
          <ac:spMkLst>
            <pc:docMk/>
            <pc:sldMk cId="1013569831" sldId="377"/>
            <ac:spMk id="3" creationId="{4BCF2E4A-E6A4-4BB1-87B4-86668BF947F2}"/>
          </ac:spMkLst>
        </pc:spChg>
        <pc:graphicFrameChg chg="modGraphic">
          <ac:chgData name="Niamh Coyle" userId="8b77a214-15f5-4d25-bed6-e3d306aeff81" providerId="ADAL" clId="{0D420F6D-5867-426B-9832-40B1E559E3DA}" dt="2022-02-25T12:11:37.992" v="3177" actId="313"/>
          <ac:graphicFrameMkLst>
            <pc:docMk/>
            <pc:sldMk cId="1013569831" sldId="377"/>
            <ac:graphicFrameMk id="5" creationId="{86A9AFF9-08AB-4EE8-991F-74104AAC84A3}"/>
          </ac:graphicFrameMkLst>
        </pc:graphicFrameChg>
      </pc:sldChg>
      <pc:sldChg chg="modSp mod">
        <pc:chgData name="Niamh Coyle" userId="8b77a214-15f5-4d25-bed6-e3d306aeff81" providerId="ADAL" clId="{0D420F6D-5867-426B-9832-40B1E559E3DA}" dt="2022-02-28T19:51:20.993" v="3778" actId="20577"/>
        <pc:sldMkLst>
          <pc:docMk/>
          <pc:sldMk cId="1371846911" sldId="379"/>
        </pc:sldMkLst>
        <pc:spChg chg="mod">
          <ac:chgData name="Niamh Coyle" userId="8b77a214-15f5-4d25-bed6-e3d306aeff81" providerId="ADAL" clId="{0D420F6D-5867-426B-9832-40B1E559E3DA}" dt="2022-02-25T23:39:04.956" v="3447" actId="20577"/>
          <ac:spMkLst>
            <pc:docMk/>
            <pc:sldMk cId="1371846911" sldId="379"/>
            <ac:spMk id="5" creationId="{ABFFB76E-D86B-493D-9046-29A557B5A8A1}"/>
          </ac:spMkLst>
        </pc:spChg>
        <pc:graphicFrameChg chg="mod modGraphic">
          <ac:chgData name="Niamh Coyle" userId="8b77a214-15f5-4d25-bed6-e3d306aeff81" providerId="ADAL" clId="{0D420F6D-5867-426B-9832-40B1E559E3DA}" dt="2022-02-28T19:51:20.993" v="3778" actId="20577"/>
          <ac:graphicFrameMkLst>
            <pc:docMk/>
            <pc:sldMk cId="1371846911" sldId="379"/>
            <ac:graphicFrameMk id="4" creationId="{A44F8F67-11F3-49E7-953A-6061A5F3C492}"/>
          </ac:graphicFrameMkLst>
        </pc:graphicFrameChg>
      </pc:sldChg>
      <pc:sldChg chg="addSp delSp modSp mod">
        <pc:chgData name="Niamh Coyle" userId="8b77a214-15f5-4d25-bed6-e3d306aeff81" providerId="ADAL" clId="{0D420F6D-5867-426B-9832-40B1E559E3DA}" dt="2022-02-28T20:13:07.998" v="4785" actId="207"/>
        <pc:sldMkLst>
          <pc:docMk/>
          <pc:sldMk cId="1421579083" sldId="380"/>
        </pc:sldMkLst>
        <pc:graphicFrameChg chg="add del mod modGraphic">
          <ac:chgData name="Niamh Coyle" userId="8b77a214-15f5-4d25-bed6-e3d306aeff81" providerId="ADAL" clId="{0D420F6D-5867-426B-9832-40B1E559E3DA}" dt="2022-02-28T20:03:03.951" v="4219" actId="478"/>
          <ac:graphicFrameMkLst>
            <pc:docMk/>
            <pc:sldMk cId="1421579083" sldId="380"/>
            <ac:graphicFrameMk id="2" creationId="{F074CC94-F140-489E-B73C-E247FB18DCB2}"/>
          </ac:graphicFrameMkLst>
        </pc:graphicFrameChg>
        <pc:graphicFrameChg chg="add mod modGraphic">
          <ac:chgData name="Niamh Coyle" userId="8b77a214-15f5-4d25-bed6-e3d306aeff81" providerId="ADAL" clId="{0D420F6D-5867-426B-9832-40B1E559E3DA}" dt="2022-02-28T20:13:07.998" v="4785" actId="207"/>
          <ac:graphicFrameMkLst>
            <pc:docMk/>
            <pc:sldMk cId="1421579083" sldId="380"/>
            <ac:graphicFrameMk id="5" creationId="{3564A54D-A2DC-47EA-BD18-5C612E149795}"/>
          </ac:graphicFrameMkLst>
        </pc:graphicFrameChg>
        <pc:picChg chg="del mod">
          <ac:chgData name="Niamh Coyle" userId="8b77a214-15f5-4d25-bed6-e3d306aeff81" providerId="ADAL" clId="{0D420F6D-5867-426B-9832-40B1E559E3DA}" dt="2022-02-28T20:03:10.283" v="4221" actId="478"/>
          <ac:picMkLst>
            <pc:docMk/>
            <pc:sldMk cId="1421579083" sldId="380"/>
            <ac:picMk id="4" creationId="{08A9D929-2F59-4DEB-B95C-D44C24ACAD4A}"/>
          </ac:picMkLst>
        </pc:picChg>
      </pc:sldChg>
      <pc:sldChg chg="modSp mod">
        <pc:chgData name="Niamh Coyle" userId="8b77a214-15f5-4d25-bed6-e3d306aeff81" providerId="ADAL" clId="{0D420F6D-5867-426B-9832-40B1E559E3DA}" dt="2022-02-28T20:20:09.627" v="5642" actId="20577"/>
        <pc:sldMkLst>
          <pc:docMk/>
          <pc:sldMk cId="3352202849" sldId="382"/>
        </pc:sldMkLst>
        <pc:graphicFrameChg chg="mod modGraphic">
          <ac:chgData name="Niamh Coyle" userId="8b77a214-15f5-4d25-bed6-e3d306aeff81" providerId="ADAL" clId="{0D420F6D-5867-426B-9832-40B1E559E3DA}" dt="2022-02-28T20:20:09.627" v="5642" actId="20577"/>
          <ac:graphicFrameMkLst>
            <pc:docMk/>
            <pc:sldMk cId="3352202849" sldId="382"/>
            <ac:graphicFrameMk id="4" creationId="{5141B6B3-B929-4A2C-923F-9E84DADA21DA}"/>
          </ac:graphicFrameMkLst>
        </pc:graphicFrameChg>
        <pc:picChg chg="mod">
          <ac:chgData name="Niamh Coyle" userId="8b77a214-15f5-4d25-bed6-e3d306aeff81" providerId="ADAL" clId="{0D420F6D-5867-426B-9832-40B1E559E3DA}" dt="2022-02-28T20:18:30.061" v="5520" actId="1076"/>
          <ac:picMkLst>
            <pc:docMk/>
            <pc:sldMk cId="3352202849" sldId="382"/>
            <ac:picMk id="3" creationId="{33E805D0-C7C4-403B-9345-7CDD8C5EAFCF}"/>
          </ac:picMkLst>
        </pc:picChg>
      </pc:sldChg>
      <pc:sldChg chg="modSp mod">
        <pc:chgData name="Niamh Coyle" userId="8b77a214-15f5-4d25-bed6-e3d306aeff81" providerId="ADAL" clId="{0D420F6D-5867-426B-9832-40B1E559E3DA}" dt="2022-02-25T23:38:50.788" v="3438" actId="20577"/>
        <pc:sldMkLst>
          <pc:docMk/>
          <pc:sldMk cId="3836664010" sldId="383"/>
        </pc:sldMkLst>
        <pc:spChg chg="mod">
          <ac:chgData name="Niamh Coyle" userId="8b77a214-15f5-4d25-bed6-e3d306aeff81" providerId="ADAL" clId="{0D420F6D-5867-426B-9832-40B1E559E3DA}" dt="2022-02-25T23:37:55.784" v="3357" actId="20577"/>
          <ac:spMkLst>
            <pc:docMk/>
            <pc:sldMk cId="3836664010" sldId="383"/>
            <ac:spMk id="3" creationId="{B80B7B11-07E7-4044-8377-AA89168DB2E2}"/>
          </ac:spMkLst>
        </pc:spChg>
        <pc:spChg chg="mod">
          <ac:chgData name="Niamh Coyle" userId="8b77a214-15f5-4d25-bed6-e3d306aeff81" providerId="ADAL" clId="{0D420F6D-5867-426B-9832-40B1E559E3DA}" dt="2022-02-25T23:38:21.943" v="3387" actId="20577"/>
          <ac:spMkLst>
            <pc:docMk/>
            <pc:sldMk cId="3836664010" sldId="383"/>
            <ac:spMk id="4" creationId="{ECF39DC9-E62B-4EF0-A1A2-2CE0D23346AD}"/>
          </ac:spMkLst>
        </pc:spChg>
        <pc:spChg chg="mod">
          <ac:chgData name="Niamh Coyle" userId="8b77a214-15f5-4d25-bed6-e3d306aeff81" providerId="ADAL" clId="{0D420F6D-5867-426B-9832-40B1E559E3DA}" dt="2022-02-25T23:38:30.665" v="3398" actId="20577"/>
          <ac:spMkLst>
            <pc:docMk/>
            <pc:sldMk cId="3836664010" sldId="383"/>
            <ac:spMk id="5" creationId="{29693E8D-B0F7-4F54-90E8-4EC7F5325F71}"/>
          </ac:spMkLst>
        </pc:spChg>
        <pc:spChg chg="mod">
          <ac:chgData name="Niamh Coyle" userId="8b77a214-15f5-4d25-bed6-e3d306aeff81" providerId="ADAL" clId="{0D420F6D-5867-426B-9832-40B1E559E3DA}" dt="2022-02-25T23:38:37.141" v="3412" actId="20577"/>
          <ac:spMkLst>
            <pc:docMk/>
            <pc:sldMk cId="3836664010" sldId="383"/>
            <ac:spMk id="6" creationId="{851E7BA8-720D-4910-BD43-9CDE40F39030}"/>
          </ac:spMkLst>
        </pc:spChg>
        <pc:spChg chg="mod">
          <ac:chgData name="Niamh Coyle" userId="8b77a214-15f5-4d25-bed6-e3d306aeff81" providerId="ADAL" clId="{0D420F6D-5867-426B-9832-40B1E559E3DA}" dt="2022-02-25T23:38:09.308" v="3380" actId="20577"/>
          <ac:spMkLst>
            <pc:docMk/>
            <pc:sldMk cId="3836664010" sldId="383"/>
            <ac:spMk id="7" creationId="{C4AE2941-9E37-4D95-9C87-704B323EC586}"/>
          </ac:spMkLst>
        </pc:spChg>
        <pc:spChg chg="mod">
          <ac:chgData name="Niamh Coyle" userId="8b77a214-15f5-4d25-bed6-e3d306aeff81" providerId="ADAL" clId="{0D420F6D-5867-426B-9832-40B1E559E3DA}" dt="2022-02-25T23:38:42.226" v="3426" actId="20577"/>
          <ac:spMkLst>
            <pc:docMk/>
            <pc:sldMk cId="3836664010" sldId="383"/>
            <ac:spMk id="8" creationId="{FF697A75-21B5-4833-B9BB-31683FBA4BAF}"/>
          </ac:spMkLst>
        </pc:spChg>
        <pc:spChg chg="mod">
          <ac:chgData name="Niamh Coyle" userId="8b77a214-15f5-4d25-bed6-e3d306aeff81" providerId="ADAL" clId="{0D420F6D-5867-426B-9832-40B1E559E3DA}" dt="2022-02-25T23:38:50.788" v="3438" actId="20577"/>
          <ac:spMkLst>
            <pc:docMk/>
            <pc:sldMk cId="3836664010" sldId="383"/>
            <ac:spMk id="9" creationId="{C7DCEA52-1687-442F-AD02-564AD08F7436}"/>
          </ac:spMkLst>
        </pc:spChg>
      </pc:sldChg>
      <pc:sldChg chg="modSp mod">
        <pc:chgData name="Niamh Coyle" userId="8b77a214-15f5-4d25-bed6-e3d306aeff81" providerId="ADAL" clId="{0D420F6D-5867-426B-9832-40B1E559E3DA}" dt="2022-02-28T22:57:55.246" v="7178" actId="20577"/>
        <pc:sldMkLst>
          <pc:docMk/>
          <pc:sldMk cId="2160735965" sldId="384"/>
        </pc:sldMkLst>
        <pc:spChg chg="mod">
          <ac:chgData name="Niamh Coyle" userId="8b77a214-15f5-4d25-bed6-e3d306aeff81" providerId="ADAL" clId="{0D420F6D-5867-426B-9832-40B1E559E3DA}" dt="2022-02-28T22:50:45.831" v="7076" actId="20577"/>
          <ac:spMkLst>
            <pc:docMk/>
            <pc:sldMk cId="2160735965" sldId="384"/>
            <ac:spMk id="12" creationId="{7AB9469D-3883-4444-8AE4-00EED59EA9D3}"/>
          </ac:spMkLst>
        </pc:spChg>
        <pc:spChg chg="mod">
          <ac:chgData name="Niamh Coyle" userId="8b77a214-15f5-4d25-bed6-e3d306aeff81" providerId="ADAL" clId="{0D420F6D-5867-426B-9832-40B1E559E3DA}" dt="2022-02-28T22:51:14.840" v="7095" actId="27636"/>
          <ac:spMkLst>
            <pc:docMk/>
            <pc:sldMk cId="2160735965" sldId="384"/>
            <ac:spMk id="14" creationId="{A13987BE-972D-467D-9BAC-7F7B1A7DA0AF}"/>
          </ac:spMkLst>
        </pc:spChg>
        <pc:spChg chg="mod">
          <ac:chgData name="Niamh Coyle" userId="8b77a214-15f5-4d25-bed6-e3d306aeff81" providerId="ADAL" clId="{0D420F6D-5867-426B-9832-40B1E559E3DA}" dt="2022-02-28T22:52:19.426" v="7136" actId="1076"/>
          <ac:spMkLst>
            <pc:docMk/>
            <pc:sldMk cId="2160735965" sldId="384"/>
            <ac:spMk id="16" creationId="{599E000D-A1CC-43B7-A1FE-17B42C012B53}"/>
          </ac:spMkLst>
        </pc:spChg>
        <pc:spChg chg="mod">
          <ac:chgData name="Niamh Coyle" userId="8b77a214-15f5-4d25-bed6-e3d306aeff81" providerId="ADAL" clId="{0D420F6D-5867-426B-9832-40B1E559E3DA}" dt="2022-02-28T22:49:17.675" v="7051" actId="20577"/>
          <ac:spMkLst>
            <pc:docMk/>
            <pc:sldMk cId="2160735965" sldId="384"/>
            <ac:spMk id="18" creationId="{A1A14AC7-386C-4831-9241-B7AF66E72F0A}"/>
          </ac:spMkLst>
        </pc:spChg>
        <pc:spChg chg="mod">
          <ac:chgData name="Niamh Coyle" userId="8b77a214-15f5-4d25-bed6-e3d306aeff81" providerId="ADAL" clId="{0D420F6D-5867-426B-9832-40B1E559E3DA}" dt="2022-02-28T22:50:32" v="7053"/>
          <ac:spMkLst>
            <pc:docMk/>
            <pc:sldMk cId="2160735965" sldId="384"/>
            <ac:spMk id="19" creationId="{49F8E21B-246C-466E-9E5A-6C5E0FE68E22}"/>
          </ac:spMkLst>
        </pc:spChg>
        <pc:spChg chg="mod">
          <ac:chgData name="Niamh Coyle" userId="8b77a214-15f5-4d25-bed6-e3d306aeff81" providerId="ADAL" clId="{0D420F6D-5867-426B-9832-40B1E559E3DA}" dt="2022-02-28T22:49:33.961" v="7052"/>
          <ac:spMkLst>
            <pc:docMk/>
            <pc:sldMk cId="2160735965" sldId="384"/>
            <ac:spMk id="21" creationId="{A94D9F6D-43CE-4376-AEAF-E4A14F24DB88}"/>
          </ac:spMkLst>
        </pc:spChg>
        <pc:spChg chg="mod">
          <ac:chgData name="Niamh Coyle" userId="8b77a214-15f5-4d25-bed6-e3d306aeff81" providerId="ADAL" clId="{0D420F6D-5867-426B-9832-40B1E559E3DA}" dt="2022-02-28T22:51:18.272" v="7096"/>
          <ac:spMkLst>
            <pc:docMk/>
            <pc:sldMk cId="2160735965" sldId="384"/>
            <ac:spMk id="22" creationId="{5FDABBE8-0022-4B63-900B-203C4D235E12}"/>
          </ac:spMkLst>
        </pc:spChg>
        <pc:spChg chg="mod">
          <ac:chgData name="Niamh Coyle" userId="8b77a214-15f5-4d25-bed6-e3d306aeff81" providerId="ADAL" clId="{0D420F6D-5867-426B-9832-40B1E559E3DA}" dt="2022-02-28T22:57:55.246" v="7178" actId="20577"/>
          <ac:spMkLst>
            <pc:docMk/>
            <pc:sldMk cId="2160735965" sldId="384"/>
            <ac:spMk id="24" creationId="{8301798A-29D3-484B-B1D7-EF0B88D6AD22}"/>
          </ac:spMkLst>
        </pc:spChg>
        <pc:spChg chg="mod">
          <ac:chgData name="Niamh Coyle" userId="8b77a214-15f5-4d25-bed6-e3d306aeff81" providerId="ADAL" clId="{0D420F6D-5867-426B-9832-40B1E559E3DA}" dt="2022-02-28T22:52:28.644" v="7138" actId="404"/>
          <ac:spMkLst>
            <pc:docMk/>
            <pc:sldMk cId="2160735965" sldId="384"/>
            <ac:spMk id="25" creationId="{090FB3F1-F815-4AB4-B372-BB6D86071511}"/>
          </ac:spMkLst>
        </pc:spChg>
      </pc:sldChg>
      <pc:sldChg chg="modSp mod">
        <pc:chgData name="Niamh Coyle" userId="8b77a214-15f5-4d25-bed6-e3d306aeff81" providerId="ADAL" clId="{0D420F6D-5867-426B-9832-40B1E559E3DA}" dt="2022-02-28T20:27:04.350" v="6485" actId="20577"/>
        <pc:sldMkLst>
          <pc:docMk/>
          <pc:sldMk cId="842117676" sldId="387"/>
        </pc:sldMkLst>
        <pc:graphicFrameChg chg="mod modGraphic">
          <ac:chgData name="Niamh Coyle" userId="8b77a214-15f5-4d25-bed6-e3d306aeff81" providerId="ADAL" clId="{0D420F6D-5867-426B-9832-40B1E559E3DA}" dt="2022-02-28T20:27:04.350" v="6485" actId="20577"/>
          <ac:graphicFrameMkLst>
            <pc:docMk/>
            <pc:sldMk cId="842117676" sldId="387"/>
            <ac:graphicFrameMk id="4" creationId="{0545E548-D1B3-4826-A2FE-481AC8A1645E}"/>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9FFEB2C-C121-44DD-B0F3-DA0F7FF009B5}" type="datetimeFigureOut">
              <a:rPr lang="en-GB" smtClean="0"/>
              <a:t>09/05/2022</a:t>
            </a:fld>
            <a:endParaRPr lang="en-GB"/>
          </a:p>
        </p:txBody>
      </p:sp>
      <p:sp>
        <p:nvSpPr>
          <p:cNvPr id="4" name="Slide Image Placeholder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452DFC6-1366-4279-859C-176D0773FEF2}" type="slidenum">
              <a:rPr lang="en-GB" smtClean="0"/>
              <a:t>‹#›</a:t>
            </a:fld>
            <a:endParaRPr lang="en-GB"/>
          </a:p>
        </p:txBody>
      </p:sp>
    </p:spTree>
    <p:extLst>
      <p:ext uri="{BB962C8B-B14F-4D97-AF65-F5344CB8AC3E}">
        <p14:creationId xmlns:p14="http://schemas.microsoft.com/office/powerpoint/2010/main" val="374659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JP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xml"/><Relationship Id="rId5" Type="http://schemas.openxmlformats.org/officeDocument/2006/relationships/image" Target="../media/image19.JPG"/><Relationship Id="rId4" Type="http://schemas.openxmlformats.org/officeDocument/2006/relationships/image" Target="../media/image1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2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2.JP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2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2.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JP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9.JP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0.PNG"/><Relationship Id="rId1" Type="http://schemas.openxmlformats.org/officeDocument/2006/relationships/slideMaster" Target="../slideMasters/slideMaster1.xml"/><Relationship Id="rId5" Type="http://schemas.openxmlformats.org/officeDocument/2006/relationships/image" Target="../media/image26.png"/><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1.PN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2.JPG"/><Relationship Id="rId1" Type="http://schemas.openxmlformats.org/officeDocument/2006/relationships/slideMaster" Target="../slideMasters/slideMaster1.xml"/><Relationship Id="rId4" Type="http://schemas.openxmlformats.org/officeDocument/2006/relationships/image" Target="../media/image3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3.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37.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3.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9.PNG"/><Relationship Id="rId1" Type="http://schemas.openxmlformats.org/officeDocument/2006/relationships/slideMaster" Target="../slideMasters/slideMaster1.xml"/><Relationship Id="rId4" Type="http://schemas.openxmlformats.org/officeDocument/2006/relationships/image" Target="../media/image33.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1.png"/><Relationship Id="rId4" Type="http://schemas.openxmlformats.org/officeDocument/2006/relationships/image" Target="../media/image7.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2.JP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41.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3.PNG"/><Relationship Id="rId1" Type="http://schemas.openxmlformats.org/officeDocument/2006/relationships/slideMaster" Target="../slideMasters/slideMaster1.xml"/><Relationship Id="rId6" Type="http://schemas.openxmlformats.org/officeDocument/2006/relationships/image" Target="../media/image41.png"/><Relationship Id="rId5" Type="http://schemas.openxmlformats.org/officeDocument/2006/relationships/image" Target="../media/image7.png"/><Relationship Id="rId4"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7.png"/><Relationship Id="rId1" Type="http://schemas.openxmlformats.org/officeDocument/2006/relationships/slideMaster" Target="../slideMasters/slideMaster1.xml"/><Relationship Id="rId5" Type="http://schemas.openxmlformats.org/officeDocument/2006/relationships/image" Target="../media/image41.png"/><Relationship Id="rId4" Type="http://schemas.openxmlformats.org/officeDocument/2006/relationships/image" Target="../media/image7.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7.png"/><Relationship Id="rId1" Type="http://schemas.openxmlformats.org/officeDocument/2006/relationships/slideMaster" Target="../slideMasters/slideMaster1.xml"/><Relationship Id="rId5" Type="http://schemas.openxmlformats.org/officeDocument/2006/relationships/image" Target="../media/image41.png"/><Relationship Id="rId4" Type="http://schemas.openxmlformats.org/officeDocument/2006/relationships/image" Target="../media/image7.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7.JPG"/><Relationship Id="rId1" Type="http://schemas.openxmlformats.org/officeDocument/2006/relationships/slideMaster" Target="../slideMasters/slideMaster1.xml"/><Relationship Id="rId6" Type="http://schemas.openxmlformats.org/officeDocument/2006/relationships/image" Target="../media/image41.png"/><Relationship Id="rId5" Type="http://schemas.openxmlformats.org/officeDocument/2006/relationships/image" Target="../media/image7.png"/><Relationship Id="rId4" Type="http://schemas.openxmlformats.org/officeDocument/2006/relationships/image" Target="../media/image48.JP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9.JPG"/><Relationship Id="rId1" Type="http://schemas.openxmlformats.org/officeDocument/2006/relationships/slideMaster" Target="../slideMasters/slideMaster1.xml"/><Relationship Id="rId6" Type="http://schemas.openxmlformats.org/officeDocument/2006/relationships/image" Target="../media/image41.png"/><Relationship Id="rId5" Type="http://schemas.openxmlformats.org/officeDocument/2006/relationships/image" Target="../media/image7.png"/><Relationship Id="rId4" Type="http://schemas.openxmlformats.org/officeDocument/2006/relationships/image" Target="../media/image48.JP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0.JPG"/><Relationship Id="rId1" Type="http://schemas.openxmlformats.org/officeDocument/2006/relationships/slideMaster" Target="../slideMasters/slideMaster1.xml"/><Relationship Id="rId6" Type="http://schemas.openxmlformats.org/officeDocument/2006/relationships/image" Target="../media/image41.png"/><Relationship Id="rId5" Type="http://schemas.openxmlformats.org/officeDocument/2006/relationships/image" Target="../media/image7.png"/><Relationship Id="rId4" Type="http://schemas.openxmlformats.org/officeDocument/2006/relationships/image" Target="../media/image48.JP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7.png"/><Relationship Id="rId1" Type="http://schemas.openxmlformats.org/officeDocument/2006/relationships/slideMaster" Target="../slideMasters/slideMaster1.xml"/><Relationship Id="rId5" Type="http://schemas.openxmlformats.org/officeDocument/2006/relationships/image" Target="../media/image41.png"/><Relationship Id="rId4" Type="http://schemas.openxmlformats.org/officeDocument/2006/relationships/image" Target="../media/image7.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2.JPG"/><Relationship Id="rId1" Type="http://schemas.openxmlformats.org/officeDocument/2006/relationships/slideMaster" Target="../slideMasters/slideMaster1.xml"/><Relationship Id="rId6" Type="http://schemas.openxmlformats.org/officeDocument/2006/relationships/image" Target="../media/image41.png"/><Relationship Id="rId5" Type="http://schemas.openxmlformats.org/officeDocument/2006/relationships/image" Target="../media/image7.png"/><Relationship Id="rId4" Type="http://schemas.openxmlformats.org/officeDocument/2006/relationships/image" Target="../media/image53.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2.JPG"/><Relationship Id="rId7" Type="http://schemas.openxmlformats.org/officeDocument/2006/relationships/image" Target="../media/image41.png"/><Relationship Id="rId2" Type="http://schemas.openxmlformats.org/officeDocument/2006/relationships/image" Target="../media/image54.JP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53.PNG"/><Relationship Id="rId4" Type="http://schemas.openxmlformats.org/officeDocument/2006/relationships/image" Target="../media/image5.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2.JPG"/><Relationship Id="rId7" Type="http://schemas.openxmlformats.org/officeDocument/2006/relationships/image" Target="../media/image41.png"/><Relationship Id="rId2" Type="http://schemas.openxmlformats.org/officeDocument/2006/relationships/image" Target="../media/image55.JP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53.PNG"/><Relationship Id="rId4" Type="http://schemas.openxmlformats.org/officeDocument/2006/relationships/image" Target="../media/image5.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6.JPG"/><Relationship Id="rId1" Type="http://schemas.openxmlformats.org/officeDocument/2006/relationships/slideMaster" Target="../slideMasters/slideMaster1.xml"/><Relationship Id="rId6" Type="http://schemas.openxmlformats.org/officeDocument/2006/relationships/image" Target="../media/image41.png"/><Relationship Id="rId5" Type="http://schemas.openxmlformats.org/officeDocument/2006/relationships/image" Target="../media/image7.png"/><Relationship Id="rId4" Type="http://schemas.openxmlformats.org/officeDocument/2006/relationships/image" Target="../media/image53.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7.JPG"/><Relationship Id="rId1" Type="http://schemas.openxmlformats.org/officeDocument/2006/relationships/slideMaster" Target="../slideMasters/slideMaster1.xml"/><Relationship Id="rId6" Type="http://schemas.openxmlformats.org/officeDocument/2006/relationships/image" Target="../media/image41.png"/><Relationship Id="rId5" Type="http://schemas.openxmlformats.org/officeDocument/2006/relationships/image" Target="../media/image7.png"/><Relationship Id="rId4" Type="http://schemas.openxmlformats.org/officeDocument/2006/relationships/image" Target="../media/image53.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8.JPG"/><Relationship Id="rId1" Type="http://schemas.openxmlformats.org/officeDocument/2006/relationships/slideMaster" Target="../slideMasters/slideMaster1.xml"/><Relationship Id="rId6" Type="http://schemas.openxmlformats.org/officeDocument/2006/relationships/image" Target="../media/image41.png"/><Relationship Id="rId5" Type="http://schemas.openxmlformats.org/officeDocument/2006/relationships/image" Target="../media/image7.png"/><Relationship Id="rId4" Type="http://schemas.openxmlformats.org/officeDocument/2006/relationships/image" Target="../media/image53.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7.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24.PNG"/></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3" name="Picture 12" descr="Logo&#10;&#10;Description automatically generated">
            <a:extLst>
              <a:ext uri="{FF2B5EF4-FFF2-40B4-BE49-F238E27FC236}">
                <a16:creationId xmlns:a16="http://schemas.microsoft.com/office/drawing/2014/main" id="{2B81DD52-471B-4DD3-AEF7-4AA3138734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96337"/>
            <a:ext cx="9906000" cy="7154334"/>
          </a:xfrm>
          <a:prstGeom prst="rect">
            <a:avLst/>
          </a:prstGeom>
        </p:spPr>
      </p:pic>
      <p:sp>
        <p:nvSpPr>
          <p:cNvPr id="9" name="Subtitle 2">
            <a:extLst>
              <a:ext uri="{FF2B5EF4-FFF2-40B4-BE49-F238E27FC236}">
                <a16:creationId xmlns:a16="http://schemas.microsoft.com/office/drawing/2014/main" id="{6A12C465-67C4-4B8B-B76D-C57BD01893AD}"/>
              </a:ext>
            </a:extLst>
          </p:cNvPr>
          <p:cNvSpPr>
            <a:spLocks noGrp="1"/>
          </p:cNvSpPr>
          <p:nvPr>
            <p:ph type="subTitle" idx="1" hasCustomPrompt="1"/>
          </p:nvPr>
        </p:nvSpPr>
        <p:spPr>
          <a:xfrm>
            <a:off x="314330" y="5784850"/>
            <a:ext cx="4441825" cy="673100"/>
          </a:xfrm>
          <a:prstGeom prst="rect">
            <a:avLst/>
          </a:prstGeom>
        </p:spPr>
        <p:txBody>
          <a:bodyPr anchor="ctr"/>
          <a:lstStyle>
            <a:lvl1pPr marL="0" indent="0" algn="l">
              <a:buFont typeface="Arial" panose="020B0604020202020204" pitchFamily="34" charset="0"/>
              <a:buNone/>
              <a:defRPr sz="1800">
                <a:solidFill>
                  <a:schemeClr val="tx1"/>
                </a:solidFill>
              </a:defRPr>
            </a:lvl1pPr>
            <a:lvl2pPr marL="457193" indent="0" algn="ctr">
              <a:buNone/>
              <a:defRPr sz="2000"/>
            </a:lvl2pPr>
            <a:lvl3pPr marL="914387" indent="0" algn="ctr">
              <a:buNone/>
              <a:defRPr sz="1800"/>
            </a:lvl3pPr>
            <a:lvl4pPr marL="1371581" indent="0" algn="ctr">
              <a:buNone/>
              <a:defRPr sz="1600"/>
            </a:lvl4pPr>
            <a:lvl5pPr marL="1828771" indent="0" algn="ctr">
              <a:buNone/>
              <a:defRPr sz="1600"/>
            </a:lvl5pPr>
            <a:lvl6pPr marL="2285966" indent="0" algn="ctr">
              <a:buNone/>
              <a:defRPr sz="1600"/>
            </a:lvl6pPr>
            <a:lvl7pPr marL="2743159" indent="0" algn="ctr">
              <a:buNone/>
              <a:defRPr sz="1600"/>
            </a:lvl7pPr>
            <a:lvl8pPr marL="3200354" indent="0" algn="ctr">
              <a:buNone/>
              <a:defRPr sz="1600"/>
            </a:lvl8pPr>
            <a:lvl9pPr marL="3657545" indent="0" algn="ctr">
              <a:buNone/>
              <a:defRPr sz="1600"/>
            </a:lvl9pPr>
          </a:lstStyle>
          <a:p>
            <a:r>
              <a:rPr lang="en-US" dirty="0"/>
              <a:t>YYYY - YYYY</a:t>
            </a:r>
          </a:p>
        </p:txBody>
      </p:sp>
      <p:sp>
        <p:nvSpPr>
          <p:cNvPr id="10" name="Picture Placeholder 7">
            <a:extLst>
              <a:ext uri="{FF2B5EF4-FFF2-40B4-BE49-F238E27FC236}">
                <a16:creationId xmlns:a16="http://schemas.microsoft.com/office/drawing/2014/main" id="{0C4EEE89-476D-40CA-BD29-F2D9FED70A57}"/>
              </a:ext>
            </a:extLst>
          </p:cNvPr>
          <p:cNvSpPr>
            <a:spLocks noGrp="1"/>
          </p:cNvSpPr>
          <p:nvPr>
            <p:ph type="pic" sz="quarter" idx="10" hasCustomPrompt="1"/>
          </p:nvPr>
        </p:nvSpPr>
        <p:spPr>
          <a:xfrm>
            <a:off x="7057904" y="5943600"/>
            <a:ext cx="511175" cy="514350"/>
          </a:xfrm>
          <a:prstGeom prst="rect">
            <a:avLst/>
          </a:prstGeom>
        </p:spPr>
        <p:txBody>
          <a:bodyPr anchor="ctr">
            <a:normAutofit/>
          </a:bodyPr>
          <a:lstStyle>
            <a:lvl1pPr algn="ctr">
              <a:defRPr sz="1200">
                <a:solidFill>
                  <a:schemeClr val="bg1"/>
                </a:solidFill>
              </a:defRPr>
            </a:lvl1pPr>
          </a:lstStyle>
          <a:p>
            <a:r>
              <a:rPr lang="en-GB" dirty="0"/>
              <a:t>Club logo</a:t>
            </a:r>
          </a:p>
        </p:txBody>
      </p:sp>
      <p:sp>
        <p:nvSpPr>
          <p:cNvPr id="11" name="Text Placeholder 11">
            <a:extLst>
              <a:ext uri="{FF2B5EF4-FFF2-40B4-BE49-F238E27FC236}">
                <a16:creationId xmlns:a16="http://schemas.microsoft.com/office/drawing/2014/main" id="{7E36B75C-8B46-41F2-8DE7-AC4D01C180EF}"/>
              </a:ext>
            </a:extLst>
          </p:cNvPr>
          <p:cNvSpPr>
            <a:spLocks noGrp="1"/>
          </p:cNvSpPr>
          <p:nvPr>
            <p:ph type="body" sz="quarter" idx="11" hasCustomPrompt="1"/>
          </p:nvPr>
        </p:nvSpPr>
        <p:spPr>
          <a:xfrm>
            <a:off x="298450" y="342900"/>
            <a:ext cx="4654549" cy="730250"/>
          </a:xfrm>
          <a:prstGeom prst="rect">
            <a:avLst/>
          </a:prstGeom>
        </p:spPr>
        <p:txBody>
          <a:bodyPr anchor="ctr"/>
          <a:lstStyle>
            <a:lvl1pPr marL="0" indent="0">
              <a:buNone/>
              <a:defRPr sz="1800">
                <a:solidFill>
                  <a:schemeClr val="tx1"/>
                </a:solidFill>
              </a:defRPr>
            </a:lvl1pPr>
          </a:lstStyle>
          <a:p>
            <a:pPr marL="228600" marR="0" lvl="0" indent="-228600" algn="l" defTabSz="914387" rtl="0" eaLnBrk="1" fontAlgn="auto" latinLnBrk="0" hangingPunct="1">
              <a:lnSpc>
                <a:spcPct val="90000"/>
              </a:lnSpc>
              <a:spcBef>
                <a:spcPts val="1000"/>
              </a:spcBef>
              <a:spcAft>
                <a:spcPts val="0"/>
              </a:spcAft>
              <a:buClrTx/>
              <a:buSzTx/>
              <a:tabLst/>
              <a:defRPr/>
            </a:pPr>
            <a:r>
              <a:rPr lang="en-US" dirty="0"/>
              <a:t>ADD IN CLUB’S NAME HERE</a:t>
            </a:r>
          </a:p>
        </p:txBody>
      </p:sp>
    </p:spTree>
    <p:extLst>
      <p:ext uri="{BB962C8B-B14F-4D97-AF65-F5344CB8AC3E}">
        <p14:creationId xmlns:p14="http://schemas.microsoft.com/office/powerpoint/2010/main" val="757709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3" name="Picture 2" descr="Graphical user interface, text, application, email&#10;&#10;Description automatically generated">
            <a:extLst>
              <a:ext uri="{FF2B5EF4-FFF2-40B4-BE49-F238E27FC236}">
                <a16:creationId xmlns:a16="http://schemas.microsoft.com/office/drawing/2014/main" id="{54C84E06-8D4F-4F12-9964-663A3D71486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420" b="36666"/>
          <a:stretch/>
        </p:blipFill>
        <p:spPr>
          <a:xfrm>
            <a:off x="0" y="0"/>
            <a:ext cx="9265920" cy="4343400"/>
          </a:xfrm>
          <a:prstGeom prst="rect">
            <a:avLst/>
          </a:prstGeom>
        </p:spPr>
      </p:pic>
      <p:pic>
        <p:nvPicPr>
          <p:cNvPr id="6" name="Picture 5" descr="Graphical user interface, text, application, email&#10;&#10;Description automatically generated">
            <a:extLst>
              <a:ext uri="{FF2B5EF4-FFF2-40B4-BE49-F238E27FC236}">
                <a16:creationId xmlns:a16="http://schemas.microsoft.com/office/drawing/2014/main" id="{0377B5B9-AC37-426E-8F09-D8A84CB0A4B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79567"/>
          <a:stretch/>
        </p:blipFill>
        <p:spPr>
          <a:xfrm>
            <a:off x="0" y="0"/>
            <a:ext cx="9495692" cy="1401288"/>
          </a:xfrm>
          <a:prstGeom prst="rect">
            <a:avLst/>
          </a:prstGeom>
        </p:spPr>
      </p:pic>
      <p:pic>
        <p:nvPicPr>
          <p:cNvPr id="5" name="Picture 4" descr="Shape&#10;&#10;Description automatically generated">
            <a:extLst>
              <a:ext uri="{FF2B5EF4-FFF2-40B4-BE49-F238E27FC236}">
                <a16:creationId xmlns:a16="http://schemas.microsoft.com/office/drawing/2014/main" id="{7E490F12-4E36-4B72-9DFB-BEEB760E894C}"/>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7023100" y="4819096"/>
            <a:ext cx="2882900" cy="2038904"/>
          </a:xfrm>
          <a:prstGeom prst="rect">
            <a:avLst/>
          </a:prstGeom>
        </p:spPr>
      </p:pic>
      <p:sp>
        <p:nvSpPr>
          <p:cNvPr id="9" name="Text Placeholder 4">
            <a:extLst>
              <a:ext uri="{FF2B5EF4-FFF2-40B4-BE49-F238E27FC236}">
                <a16:creationId xmlns:a16="http://schemas.microsoft.com/office/drawing/2014/main" id="{CC338BC6-9069-450E-BAF2-D02967836399}"/>
              </a:ext>
            </a:extLst>
          </p:cNvPr>
          <p:cNvSpPr>
            <a:spLocks noGrp="1"/>
          </p:cNvSpPr>
          <p:nvPr>
            <p:ph type="body" sz="quarter" idx="10" hasCustomPrompt="1"/>
          </p:nvPr>
        </p:nvSpPr>
        <p:spPr>
          <a:xfrm>
            <a:off x="297840" y="276226"/>
            <a:ext cx="5005387" cy="361950"/>
          </a:xfrm>
          <a:prstGeom prst="rect">
            <a:avLst/>
          </a:prstGeom>
        </p:spPr>
        <p:txBody>
          <a:bodyPr anchor="ctr">
            <a:normAutofit/>
          </a:bodyPr>
          <a:lstStyle>
            <a:lvl1pPr marL="0" indent="0">
              <a:buNone/>
              <a:defRPr sz="1600">
                <a:solidFill>
                  <a:schemeClr val="tx1"/>
                </a:solidFill>
              </a:defRPr>
            </a:lvl1pPr>
            <a:lvl2pPr marL="457181" indent="0">
              <a:buNone/>
              <a:defRPr/>
            </a:lvl2pPr>
          </a:lstStyle>
          <a:p>
            <a:pPr lvl="0"/>
            <a:r>
              <a:rPr lang="en-US" dirty="0"/>
              <a:t>CLICK TO EDIT MASTER TEXT STYLES</a:t>
            </a:r>
          </a:p>
        </p:txBody>
      </p:sp>
    </p:spTree>
    <p:extLst>
      <p:ext uri="{BB962C8B-B14F-4D97-AF65-F5344CB8AC3E}">
        <p14:creationId xmlns:p14="http://schemas.microsoft.com/office/powerpoint/2010/main" val="1158312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8_Custom Layout">
    <p:spTree>
      <p:nvGrpSpPr>
        <p:cNvPr id="1" name=""/>
        <p:cNvGrpSpPr/>
        <p:nvPr/>
      </p:nvGrpSpPr>
      <p:grpSpPr>
        <a:xfrm>
          <a:off x="0" y="0"/>
          <a:ext cx="0" cy="0"/>
          <a:chOff x="0" y="0"/>
          <a:chExt cx="0" cy="0"/>
        </a:xfrm>
      </p:grpSpPr>
      <p:pic>
        <p:nvPicPr>
          <p:cNvPr id="9" name="Picture 8" descr="Shape&#10;&#10;Description automatically generated">
            <a:extLst>
              <a:ext uri="{FF2B5EF4-FFF2-40B4-BE49-F238E27FC236}">
                <a16:creationId xmlns:a16="http://schemas.microsoft.com/office/drawing/2014/main" id="{6802E162-66BC-4020-AFF4-965146463A4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09844" y="-296339"/>
            <a:ext cx="10115844" cy="7154335"/>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E492D500-C478-42C3-85A5-B0AB98E9DD9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36345" b="24762"/>
          <a:stretch/>
        </p:blipFill>
        <p:spPr>
          <a:xfrm>
            <a:off x="0" y="0"/>
            <a:ext cx="6044540" cy="5159829"/>
          </a:xfrm>
          <a:prstGeom prst="rect">
            <a:avLst/>
          </a:prstGeom>
        </p:spPr>
      </p:pic>
      <p:pic>
        <p:nvPicPr>
          <p:cNvPr id="5" name="Picture 4" descr="Icon&#10;&#10;Description automatically generated">
            <a:extLst>
              <a:ext uri="{FF2B5EF4-FFF2-40B4-BE49-F238E27FC236}">
                <a16:creationId xmlns:a16="http://schemas.microsoft.com/office/drawing/2014/main" id="{03EFADDC-0850-4F7F-A121-7CA472EF81D5}"/>
              </a:ext>
            </a:extLst>
          </p:cNvPr>
          <p:cNvPicPr>
            <a:picLocks noChangeAspect="1"/>
          </p:cNvPicPr>
          <p:nvPr userDrawn="1"/>
        </p:nvPicPr>
        <p:blipFill>
          <a:blip r:embed="rId4"/>
          <a:stretch>
            <a:fillRect/>
          </a:stretch>
        </p:blipFill>
        <p:spPr>
          <a:xfrm>
            <a:off x="8979907" y="317310"/>
            <a:ext cx="618304" cy="618304"/>
          </a:xfrm>
          <a:prstGeom prst="rect">
            <a:avLst/>
          </a:prstGeom>
        </p:spPr>
      </p:pic>
    </p:spTree>
    <p:extLst>
      <p:ext uri="{BB962C8B-B14F-4D97-AF65-F5344CB8AC3E}">
        <p14:creationId xmlns:p14="http://schemas.microsoft.com/office/powerpoint/2010/main" val="213003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9" name="Picture 8" descr="Shape&#10;&#10;Description automatically generated">
            <a:extLst>
              <a:ext uri="{FF2B5EF4-FFF2-40B4-BE49-F238E27FC236}">
                <a16:creationId xmlns:a16="http://schemas.microsoft.com/office/drawing/2014/main" id="{CB627651-5EBD-4EA7-8F08-9A2475EE74A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4872" r="5109" b="236"/>
          <a:stretch/>
        </p:blipFill>
        <p:spPr>
          <a:xfrm>
            <a:off x="-2304" y="0"/>
            <a:ext cx="9908304" cy="6858000"/>
          </a:xfrm>
          <a:prstGeom prst="rect">
            <a:avLst/>
          </a:prstGeom>
        </p:spPr>
      </p:pic>
      <p:pic>
        <p:nvPicPr>
          <p:cNvPr id="6" name="Picture 5" descr="Calendar&#10;&#10;Description automatically generated with medium confidence">
            <a:extLst>
              <a:ext uri="{FF2B5EF4-FFF2-40B4-BE49-F238E27FC236}">
                <a16:creationId xmlns:a16="http://schemas.microsoft.com/office/drawing/2014/main" id="{DBEF55AC-30D3-4732-9F95-1233CE083CF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60231" b="79913"/>
          <a:stretch/>
        </p:blipFill>
        <p:spPr>
          <a:xfrm>
            <a:off x="0" y="0"/>
            <a:ext cx="3776353" cy="1377538"/>
          </a:xfrm>
          <a:prstGeom prst="rect">
            <a:avLst/>
          </a:prstGeom>
        </p:spPr>
      </p:pic>
      <p:pic>
        <p:nvPicPr>
          <p:cNvPr id="7" name="Picture 6" descr="Icon&#10;&#10;Description automatically generated">
            <a:extLst>
              <a:ext uri="{FF2B5EF4-FFF2-40B4-BE49-F238E27FC236}">
                <a16:creationId xmlns:a16="http://schemas.microsoft.com/office/drawing/2014/main" id="{EDE119E7-5400-46E1-BD96-0719DEB014B8}"/>
              </a:ext>
            </a:extLst>
          </p:cNvPr>
          <p:cNvPicPr>
            <a:picLocks noChangeAspect="1"/>
          </p:cNvPicPr>
          <p:nvPr userDrawn="1"/>
        </p:nvPicPr>
        <p:blipFill>
          <a:blip r:embed="rId4"/>
          <a:stretch>
            <a:fillRect/>
          </a:stretch>
        </p:blipFill>
        <p:spPr>
          <a:xfrm>
            <a:off x="8979907" y="317310"/>
            <a:ext cx="618304" cy="618304"/>
          </a:xfrm>
          <a:prstGeom prst="rect">
            <a:avLst/>
          </a:prstGeom>
        </p:spPr>
      </p:pic>
      <p:sp>
        <p:nvSpPr>
          <p:cNvPr id="5" name="Text Placeholder 5">
            <a:extLst>
              <a:ext uri="{FF2B5EF4-FFF2-40B4-BE49-F238E27FC236}">
                <a16:creationId xmlns:a16="http://schemas.microsoft.com/office/drawing/2014/main" id="{003A0041-1CB8-4A4F-A977-524408491016}"/>
              </a:ext>
            </a:extLst>
          </p:cNvPr>
          <p:cNvSpPr>
            <a:spLocks noGrp="1"/>
          </p:cNvSpPr>
          <p:nvPr>
            <p:ph type="body" sz="quarter" idx="12"/>
          </p:nvPr>
        </p:nvSpPr>
        <p:spPr>
          <a:xfrm>
            <a:off x="3841668" y="243805"/>
            <a:ext cx="4963886" cy="961540"/>
          </a:xfrm>
          <a:prstGeom prst="rect">
            <a:avLst/>
          </a:prstGeom>
        </p:spPr>
        <p:txBody>
          <a:bodyPr>
            <a:normAutofit/>
          </a:bodyPr>
          <a:lstStyle>
            <a:lvl1pPr>
              <a:spcBef>
                <a:spcPts val="0"/>
              </a:spcBef>
              <a:spcAft>
                <a:spcPts val="0"/>
              </a:spcAft>
              <a:defRPr sz="1200">
                <a:solidFill>
                  <a:schemeClr val="tx2"/>
                </a:solidFill>
              </a:defRPr>
            </a:lvl1pPr>
            <a:lvl2pPr marL="994509" indent="0">
              <a:buNone/>
              <a:defRPr/>
            </a:lvl2pPr>
          </a:lstStyle>
          <a:p>
            <a:pPr lvl="0"/>
            <a:endParaRPr lang="en-US" dirty="0"/>
          </a:p>
        </p:txBody>
      </p:sp>
    </p:spTree>
    <p:extLst>
      <p:ext uri="{BB962C8B-B14F-4D97-AF65-F5344CB8AC3E}">
        <p14:creationId xmlns:p14="http://schemas.microsoft.com/office/powerpoint/2010/main" val="3464713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pic>
        <p:nvPicPr>
          <p:cNvPr id="9" name="Picture 8" descr="Timeline&#10;&#10;Description automatically generated with medium confidence">
            <a:extLst>
              <a:ext uri="{FF2B5EF4-FFF2-40B4-BE49-F238E27FC236}">
                <a16:creationId xmlns:a16="http://schemas.microsoft.com/office/drawing/2014/main" id="{EDFB2536-29EC-4645-A0D9-F066180E95B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4701" b="7778"/>
          <a:stretch/>
        </p:blipFill>
        <p:spPr>
          <a:xfrm>
            <a:off x="0" y="773723"/>
            <a:ext cx="9902743" cy="5544315"/>
          </a:xfrm>
          <a:prstGeom prst="rect">
            <a:avLst/>
          </a:prstGeom>
        </p:spPr>
      </p:pic>
      <p:pic>
        <p:nvPicPr>
          <p:cNvPr id="15" name="Picture 14" descr="Shape&#10;&#10;Description automatically generated">
            <a:extLst>
              <a:ext uri="{FF2B5EF4-FFF2-40B4-BE49-F238E27FC236}">
                <a16:creationId xmlns:a16="http://schemas.microsoft.com/office/drawing/2014/main" id="{A470A6BA-6CFA-492A-A076-DC2166CB30D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023100" y="4819096"/>
            <a:ext cx="2882900" cy="2038904"/>
          </a:xfrm>
          <a:prstGeom prst="rect">
            <a:avLst/>
          </a:prstGeom>
        </p:spPr>
      </p:pic>
      <p:pic>
        <p:nvPicPr>
          <p:cNvPr id="6" name="Picture 5" descr="Timeline&#10;&#10;Description automatically generated with medium confidence">
            <a:extLst>
              <a:ext uri="{FF2B5EF4-FFF2-40B4-BE49-F238E27FC236}">
                <a16:creationId xmlns:a16="http://schemas.microsoft.com/office/drawing/2014/main" id="{F684484E-EA58-4406-A207-9C0ECD3566D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85299"/>
          <a:stretch/>
        </p:blipFill>
        <p:spPr>
          <a:xfrm>
            <a:off x="0" y="0"/>
            <a:ext cx="9495692" cy="1008185"/>
          </a:xfrm>
          <a:prstGeom prst="rect">
            <a:avLst/>
          </a:prstGeom>
        </p:spPr>
      </p:pic>
      <p:sp>
        <p:nvSpPr>
          <p:cNvPr id="10" name="Text Placeholder 2">
            <a:extLst>
              <a:ext uri="{FF2B5EF4-FFF2-40B4-BE49-F238E27FC236}">
                <a16:creationId xmlns:a16="http://schemas.microsoft.com/office/drawing/2014/main" id="{EBF7CD01-B280-4E89-8309-B1F3B93AB656}"/>
              </a:ext>
            </a:extLst>
          </p:cNvPr>
          <p:cNvSpPr>
            <a:spLocks noGrp="1"/>
          </p:cNvSpPr>
          <p:nvPr>
            <p:ph type="body" sz="quarter" idx="10" hasCustomPrompt="1"/>
          </p:nvPr>
        </p:nvSpPr>
        <p:spPr>
          <a:xfrm>
            <a:off x="495301" y="1574801"/>
            <a:ext cx="2595483" cy="1854199"/>
          </a:xfrm>
          <a:prstGeom prst="rect">
            <a:avLst/>
          </a:prstGeom>
        </p:spPr>
        <p:txBody>
          <a:bodyPr/>
          <a:lstStyle>
            <a:lvl1pPr marL="0" indent="0" algn="ctr">
              <a:buNone/>
              <a:defRPr sz="1200">
                <a:solidFill>
                  <a:schemeClr val="tx2"/>
                </a:solidFill>
              </a:defRPr>
            </a:lvl1pPr>
          </a:lstStyle>
          <a:p>
            <a:pPr lvl="0"/>
            <a:r>
              <a:rPr lang="en-GB" dirty="0"/>
              <a:t>Record here what your club has achieved so far. No matter how big or small, these successes will remind you of what your club does well.</a:t>
            </a:r>
          </a:p>
        </p:txBody>
      </p:sp>
      <p:sp>
        <p:nvSpPr>
          <p:cNvPr id="11" name="Text Placeholder 2">
            <a:extLst>
              <a:ext uri="{FF2B5EF4-FFF2-40B4-BE49-F238E27FC236}">
                <a16:creationId xmlns:a16="http://schemas.microsoft.com/office/drawing/2014/main" id="{7ABD2D35-FE7F-4404-B8A4-6F8205248825}"/>
              </a:ext>
            </a:extLst>
          </p:cNvPr>
          <p:cNvSpPr>
            <a:spLocks noGrp="1"/>
          </p:cNvSpPr>
          <p:nvPr>
            <p:ph type="body" sz="quarter" idx="11" hasCustomPrompt="1"/>
          </p:nvPr>
        </p:nvSpPr>
        <p:spPr>
          <a:xfrm>
            <a:off x="3655258" y="1574801"/>
            <a:ext cx="2595483" cy="1854199"/>
          </a:xfrm>
          <a:prstGeom prst="rect">
            <a:avLst/>
          </a:prstGeom>
        </p:spPr>
        <p:txBody>
          <a:bodyPr/>
          <a:lstStyle>
            <a:lvl1pPr marL="0" indent="0" algn="ctr">
              <a:buNone/>
              <a:defRPr sz="1200">
                <a:solidFill>
                  <a:schemeClr val="tx2"/>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Record here what your club has achieved so far. No matter how big or small, these successes will remind you of what your club does well.</a:t>
            </a:r>
          </a:p>
        </p:txBody>
      </p:sp>
      <p:sp>
        <p:nvSpPr>
          <p:cNvPr id="12" name="Text Placeholder 2">
            <a:extLst>
              <a:ext uri="{FF2B5EF4-FFF2-40B4-BE49-F238E27FC236}">
                <a16:creationId xmlns:a16="http://schemas.microsoft.com/office/drawing/2014/main" id="{08CDA7DE-C591-49FB-B0A7-A5D7470ACB5F}"/>
              </a:ext>
            </a:extLst>
          </p:cNvPr>
          <p:cNvSpPr>
            <a:spLocks noGrp="1"/>
          </p:cNvSpPr>
          <p:nvPr>
            <p:ph type="body" sz="quarter" idx="13" hasCustomPrompt="1"/>
          </p:nvPr>
        </p:nvSpPr>
        <p:spPr>
          <a:xfrm>
            <a:off x="6815216" y="1574800"/>
            <a:ext cx="2595483" cy="1854199"/>
          </a:xfrm>
          <a:prstGeom prst="rect">
            <a:avLst/>
          </a:prstGeom>
        </p:spPr>
        <p:txBody>
          <a:bodyPr/>
          <a:lstStyle>
            <a:lvl1pPr marL="0" indent="0" algn="ctr">
              <a:buNone/>
              <a:defRPr sz="1200">
                <a:solidFill>
                  <a:schemeClr val="tx2"/>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Record here what your club has achieved so far. No matter how big or small, these successes will remind you of what your club does well.</a:t>
            </a:r>
          </a:p>
        </p:txBody>
      </p:sp>
      <p:sp>
        <p:nvSpPr>
          <p:cNvPr id="13" name="Text Placeholder 2">
            <a:extLst>
              <a:ext uri="{FF2B5EF4-FFF2-40B4-BE49-F238E27FC236}">
                <a16:creationId xmlns:a16="http://schemas.microsoft.com/office/drawing/2014/main" id="{200EB5E5-B0CC-4310-8B0B-32686C8EC8A2}"/>
              </a:ext>
            </a:extLst>
          </p:cNvPr>
          <p:cNvSpPr>
            <a:spLocks noGrp="1"/>
          </p:cNvSpPr>
          <p:nvPr>
            <p:ph type="body" sz="quarter" idx="14" hasCustomPrompt="1"/>
          </p:nvPr>
        </p:nvSpPr>
        <p:spPr>
          <a:xfrm>
            <a:off x="524985" y="4258892"/>
            <a:ext cx="8852771" cy="1854199"/>
          </a:xfrm>
          <a:prstGeom prst="rect">
            <a:avLst/>
          </a:prstGeom>
        </p:spPr>
        <p:txBody>
          <a:bodyPr>
            <a:normAutofit/>
          </a:bodyPr>
          <a:lstStyle>
            <a:lvl1pPr marL="0" indent="0" algn="ctr">
              <a:buNone/>
              <a:defRPr sz="1200">
                <a:solidFill>
                  <a:schemeClr val="tx2"/>
                </a:solidFill>
              </a:defRPr>
            </a:lvl1pPr>
          </a:lstStyle>
          <a:p>
            <a:pPr lvl="0"/>
            <a:r>
              <a:rPr lang="en-GB" dirty="0"/>
              <a:t>What are the biggest ambitions for your club?</a:t>
            </a:r>
          </a:p>
          <a:p>
            <a:pPr lvl="0"/>
            <a:r>
              <a:rPr lang="en-GB" dirty="0"/>
              <a:t>They could include winning the league, creating a girls team, being more diverse, improving mental health, or ensuring people feel included.</a:t>
            </a:r>
          </a:p>
        </p:txBody>
      </p:sp>
      <p:pic>
        <p:nvPicPr>
          <p:cNvPr id="14" name="Picture 13" descr="Icon&#10;&#10;Description automatically generated">
            <a:extLst>
              <a:ext uri="{FF2B5EF4-FFF2-40B4-BE49-F238E27FC236}">
                <a16:creationId xmlns:a16="http://schemas.microsoft.com/office/drawing/2014/main" id="{A7B1B5FE-9D49-4169-875B-7648B03A3FC4}"/>
              </a:ext>
            </a:extLst>
          </p:cNvPr>
          <p:cNvPicPr>
            <a:picLocks noChangeAspect="1"/>
          </p:cNvPicPr>
          <p:nvPr userDrawn="1"/>
        </p:nvPicPr>
        <p:blipFill>
          <a:blip r:embed="rId4"/>
          <a:stretch>
            <a:fillRect/>
          </a:stretch>
        </p:blipFill>
        <p:spPr>
          <a:xfrm>
            <a:off x="8979907" y="317310"/>
            <a:ext cx="618304" cy="618304"/>
          </a:xfrm>
          <a:prstGeom prst="rect">
            <a:avLst/>
          </a:prstGeom>
        </p:spPr>
      </p:pic>
    </p:spTree>
    <p:extLst>
      <p:ext uri="{BB962C8B-B14F-4D97-AF65-F5344CB8AC3E}">
        <p14:creationId xmlns:p14="http://schemas.microsoft.com/office/powerpoint/2010/main" val="2677981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pic>
        <p:nvPicPr>
          <p:cNvPr id="7" name="Picture 6" descr="A picture containing chart&#10;&#10;Description automatically generated">
            <a:extLst>
              <a:ext uri="{FF2B5EF4-FFF2-40B4-BE49-F238E27FC236}">
                <a16:creationId xmlns:a16="http://schemas.microsoft.com/office/drawing/2014/main" id="{FA353C6B-BB44-45EE-B157-1A2AF364CE5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9155" b="7873"/>
          <a:stretch/>
        </p:blipFill>
        <p:spPr>
          <a:xfrm>
            <a:off x="-6514" y="1096927"/>
            <a:ext cx="9912514" cy="5224025"/>
          </a:xfrm>
          <a:prstGeom prst="rect">
            <a:avLst/>
          </a:prstGeom>
        </p:spPr>
      </p:pic>
      <p:pic>
        <p:nvPicPr>
          <p:cNvPr id="3" name="Picture 2" descr="A picture containing chart&#10;&#10;Description automatically generated">
            <a:extLst>
              <a:ext uri="{FF2B5EF4-FFF2-40B4-BE49-F238E27FC236}">
                <a16:creationId xmlns:a16="http://schemas.microsoft.com/office/drawing/2014/main" id="{9B6C1C0A-39F4-457A-9609-BD13969D312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37748" b="85300"/>
          <a:stretch/>
        </p:blipFill>
        <p:spPr>
          <a:xfrm>
            <a:off x="-3257" y="-1"/>
            <a:ext cx="5911231" cy="1008185"/>
          </a:xfrm>
          <a:prstGeom prst="rect">
            <a:avLst/>
          </a:prstGeom>
        </p:spPr>
      </p:pic>
      <p:sp>
        <p:nvSpPr>
          <p:cNvPr id="10" name="Text Placeholder 2">
            <a:extLst>
              <a:ext uri="{FF2B5EF4-FFF2-40B4-BE49-F238E27FC236}">
                <a16:creationId xmlns:a16="http://schemas.microsoft.com/office/drawing/2014/main" id="{EBF7CD01-B280-4E89-8309-B1F3B93AB656}"/>
              </a:ext>
            </a:extLst>
          </p:cNvPr>
          <p:cNvSpPr>
            <a:spLocks noGrp="1"/>
          </p:cNvSpPr>
          <p:nvPr>
            <p:ph type="body" sz="quarter" idx="10" hasCustomPrompt="1"/>
          </p:nvPr>
        </p:nvSpPr>
        <p:spPr>
          <a:xfrm>
            <a:off x="495301" y="1574801"/>
            <a:ext cx="2595483" cy="1854199"/>
          </a:xfrm>
          <a:prstGeom prst="rect">
            <a:avLst/>
          </a:prstGeom>
        </p:spPr>
        <p:txBody>
          <a:bodyPr/>
          <a:lstStyle>
            <a:lvl1pPr marL="0" indent="0" algn="ctr">
              <a:buNone/>
              <a:defRPr sz="1200">
                <a:solidFill>
                  <a:schemeClr val="tx2"/>
                </a:solidFill>
              </a:defRPr>
            </a:lvl1pPr>
          </a:lstStyle>
          <a:p>
            <a:pPr lvl="0"/>
            <a:r>
              <a:rPr lang="en-GB" dirty="0"/>
              <a:t>Top tip – Keep it simple, make it impactful and look to the future.</a:t>
            </a:r>
          </a:p>
        </p:txBody>
      </p:sp>
      <p:sp>
        <p:nvSpPr>
          <p:cNvPr id="11" name="Text Placeholder 2">
            <a:extLst>
              <a:ext uri="{FF2B5EF4-FFF2-40B4-BE49-F238E27FC236}">
                <a16:creationId xmlns:a16="http://schemas.microsoft.com/office/drawing/2014/main" id="{7ABD2D35-FE7F-4404-B8A4-6F8205248825}"/>
              </a:ext>
            </a:extLst>
          </p:cNvPr>
          <p:cNvSpPr>
            <a:spLocks noGrp="1"/>
          </p:cNvSpPr>
          <p:nvPr>
            <p:ph type="body" sz="quarter" idx="11" hasCustomPrompt="1"/>
          </p:nvPr>
        </p:nvSpPr>
        <p:spPr>
          <a:xfrm>
            <a:off x="3655258" y="1574801"/>
            <a:ext cx="2595483" cy="1854199"/>
          </a:xfrm>
          <a:prstGeom prst="rect">
            <a:avLst/>
          </a:prstGeom>
        </p:spPr>
        <p:txBody>
          <a:bodyPr/>
          <a:lstStyle>
            <a:lvl1pPr marL="0" indent="0" algn="ctr">
              <a:buNone/>
              <a:defRPr sz="1200">
                <a:solidFill>
                  <a:schemeClr val="tx2"/>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Top tip  - Who does your club represent now (e.g. Adult, Youth, Male, Female) but also what are your aspirations for the future?</a:t>
            </a:r>
          </a:p>
        </p:txBody>
      </p:sp>
      <p:sp>
        <p:nvSpPr>
          <p:cNvPr id="12" name="Text Placeholder 2">
            <a:extLst>
              <a:ext uri="{FF2B5EF4-FFF2-40B4-BE49-F238E27FC236}">
                <a16:creationId xmlns:a16="http://schemas.microsoft.com/office/drawing/2014/main" id="{08CDA7DE-C591-49FB-B0A7-A5D7470ACB5F}"/>
              </a:ext>
            </a:extLst>
          </p:cNvPr>
          <p:cNvSpPr>
            <a:spLocks noGrp="1"/>
          </p:cNvSpPr>
          <p:nvPr>
            <p:ph type="body" sz="quarter" idx="13" hasCustomPrompt="1"/>
          </p:nvPr>
        </p:nvSpPr>
        <p:spPr>
          <a:xfrm>
            <a:off x="6815216" y="1574800"/>
            <a:ext cx="2595483" cy="1854199"/>
          </a:xfrm>
          <a:prstGeom prst="rect">
            <a:avLst/>
          </a:prstGeom>
        </p:spPr>
        <p:txBody>
          <a:bodyPr/>
          <a:lstStyle>
            <a:lvl1pPr marL="0" indent="0" algn="ctr">
              <a:buNone/>
              <a:defRPr sz="1200">
                <a:solidFill>
                  <a:schemeClr val="tx2"/>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Top tip – How does your club </a:t>
            </a:r>
            <a:br>
              <a:rPr lang="en-GB" dirty="0"/>
            </a:br>
            <a:r>
              <a:rPr lang="en-GB" dirty="0"/>
              <a:t>like to play?</a:t>
            </a:r>
          </a:p>
        </p:txBody>
      </p:sp>
      <p:sp>
        <p:nvSpPr>
          <p:cNvPr id="13" name="Text Placeholder 2">
            <a:extLst>
              <a:ext uri="{FF2B5EF4-FFF2-40B4-BE49-F238E27FC236}">
                <a16:creationId xmlns:a16="http://schemas.microsoft.com/office/drawing/2014/main" id="{200EB5E5-B0CC-4310-8B0B-32686C8EC8A2}"/>
              </a:ext>
            </a:extLst>
          </p:cNvPr>
          <p:cNvSpPr>
            <a:spLocks noGrp="1"/>
          </p:cNvSpPr>
          <p:nvPr>
            <p:ph type="body" sz="quarter" idx="14" hasCustomPrompt="1"/>
          </p:nvPr>
        </p:nvSpPr>
        <p:spPr>
          <a:xfrm>
            <a:off x="524985" y="4258892"/>
            <a:ext cx="8852771" cy="1854199"/>
          </a:xfrm>
          <a:prstGeom prst="rect">
            <a:avLst/>
          </a:prstGeom>
        </p:spPr>
        <p:txBody>
          <a:bodyPr>
            <a:normAutofit/>
          </a:bodyPr>
          <a:lstStyle>
            <a:lvl1pPr marL="0" indent="0" algn="ctr">
              <a:buNone/>
              <a:defRPr sz="1200">
                <a:solidFill>
                  <a:schemeClr val="tx2"/>
                </a:solidFill>
              </a:defRPr>
            </a:lvl1pPr>
          </a:lstStyle>
          <a:p>
            <a:pPr lvl="0"/>
            <a:r>
              <a:rPr lang="en-GB" dirty="0"/>
              <a:t>Top tip – Identify what success looks like on- and off-pitch</a:t>
            </a:r>
          </a:p>
        </p:txBody>
      </p:sp>
      <p:pic>
        <p:nvPicPr>
          <p:cNvPr id="15" name="Picture 14" descr="Shape&#10;&#10;Description automatically generated">
            <a:extLst>
              <a:ext uri="{FF2B5EF4-FFF2-40B4-BE49-F238E27FC236}">
                <a16:creationId xmlns:a16="http://schemas.microsoft.com/office/drawing/2014/main" id="{A470A6BA-6CFA-492A-A076-DC2166CB30D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023100" y="4819096"/>
            <a:ext cx="2882900" cy="2038904"/>
          </a:xfrm>
          <a:prstGeom prst="rect">
            <a:avLst/>
          </a:prstGeom>
        </p:spPr>
      </p:pic>
      <p:pic>
        <p:nvPicPr>
          <p:cNvPr id="14" name="Picture 13" descr="Icon&#10;&#10;Description automatically generated">
            <a:extLst>
              <a:ext uri="{FF2B5EF4-FFF2-40B4-BE49-F238E27FC236}">
                <a16:creationId xmlns:a16="http://schemas.microsoft.com/office/drawing/2014/main" id="{4B96C3D5-DE4C-4450-B970-6ABE6EACE445}"/>
              </a:ext>
            </a:extLst>
          </p:cNvPr>
          <p:cNvPicPr>
            <a:picLocks noChangeAspect="1"/>
          </p:cNvPicPr>
          <p:nvPr userDrawn="1"/>
        </p:nvPicPr>
        <p:blipFill>
          <a:blip r:embed="rId4"/>
          <a:stretch>
            <a:fillRect/>
          </a:stretch>
        </p:blipFill>
        <p:spPr>
          <a:xfrm>
            <a:off x="8979907" y="317310"/>
            <a:ext cx="618304" cy="618304"/>
          </a:xfrm>
          <a:prstGeom prst="rect">
            <a:avLst/>
          </a:prstGeom>
        </p:spPr>
      </p:pic>
    </p:spTree>
    <p:extLst>
      <p:ext uri="{BB962C8B-B14F-4D97-AF65-F5344CB8AC3E}">
        <p14:creationId xmlns:p14="http://schemas.microsoft.com/office/powerpoint/2010/main" val="3462454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2_Custom Layout">
    <p:spTree>
      <p:nvGrpSpPr>
        <p:cNvPr id="1" name=""/>
        <p:cNvGrpSpPr/>
        <p:nvPr/>
      </p:nvGrpSpPr>
      <p:grpSpPr>
        <a:xfrm>
          <a:off x="0" y="0"/>
          <a:ext cx="0" cy="0"/>
          <a:chOff x="0" y="0"/>
          <a:chExt cx="0" cy="0"/>
        </a:xfrm>
      </p:grpSpPr>
      <p:pic>
        <p:nvPicPr>
          <p:cNvPr id="9" name="Picture 8" descr="Shape&#10;&#10;Description automatically generated">
            <a:extLst>
              <a:ext uri="{FF2B5EF4-FFF2-40B4-BE49-F238E27FC236}">
                <a16:creationId xmlns:a16="http://schemas.microsoft.com/office/drawing/2014/main" id="{6802E162-66BC-4020-AFF4-965146463A4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09844" y="-296339"/>
            <a:ext cx="10115844" cy="7154335"/>
          </a:xfrm>
          <a:prstGeom prst="rect">
            <a:avLst/>
          </a:prstGeom>
        </p:spPr>
      </p:pic>
      <p:pic>
        <p:nvPicPr>
          <p:cNvPr id="8" name="Picture 7">
            <a:extLst>
              <a:ext uri="{FF2B5EF4-FFF2-40B4-BE49-F238E27FC236}">
                <a16:creationId xmlns:a16="http://schemas.microsoft.com/office/drawing/2014/main" id="{775D0EBF-C27D-44CC-9A5D-5A3ADED91535}"/>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8993925" y="318410"/>
            <a:ext cx="618306" cy="645023"/>
          </a:xfrm>
          <a:prstGeom prst="rect">
            <a:avLst/>
          </a:prstGeom>
        </p:spPr>
      </p:pic>
      <p:pic>
        <p:nvPicPr>
          <p:cNvPr id="5" name="Picture 4" descr="A picture containing diagram&#10;&#10;Description automatically generated">
            <a:extLst>
              <a:ext uri="{FF2B5EF4-FFF2-40B4-BE49-F238E27FC236}">
                <a16:creationId xmlns:a16="http://schemas.microsoft.com/office/drawing/2014/main" id="{895642B0-2F1A-48FF-B4B6-B307A9750C1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26903" b="22944"/>
          <a:stretch/>
        </p:blipFill>
        <p:spPr>
          <a:xfrm>
            <a:off x="0" y="0"/>
            <a:ext cx="6941127" cy="5284519"/>
          </a:xfrm>
          <a:prstGeom prst="rect">
            <a:avLst/>
          </a:prstGeom>
        </p:spPr>
      </p:pic>
      <p:pic>
        <p:nvPicPr>
          <p:cNvPr id="7" name="Picture 6">
            <a:extLst>
              <a:ext uri="{FF2B5EF4-FFF2-40B4-BE49-F238E27FC236}">
                <a16:creationId xmlns:a16="http://schemas.microsoft.com/office/drawing/2014/main" id="{D0C9819E-48D4-404E-841A-5F581AED8B42}"/>
              </a:ext>
            </a:extLst>
          </p:cNvPr>
          <p:cNvPicPr>
            <a:picLocks noChangeAspect="1"/>
          </p:cNvPicPr>
          <p:nvPr userDrawn="1"/>
        </p:nvPicPr>
        <p:blipFill>
          <a:blip r:embed="rId5"/>
          <a:srcRect/>
          <a:stretch/>
        </p:blipFill>
        <p:spPr>
          <a:xfrm>
            <a:off x="8439578" y="319143"/>
            <a:ext cx="618305" cy="618305"/>
          </a:xfrm>
          <a:prstGeom prst="rect">
            <a:avLst/>
          </a:prstGeom>
        </p:spPr>
      </p:pic>
    </p:spTree>
    <p:extLst>
      <p:ext uri="{BB962C8B-B14F-4D97-AF65-F5344CB8AC3E}">
        <p14:creationId xmlns:p14="http://schemas.microsoft.com/office/powerpoint/2010/main" val="2905940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7" name="Picture 6" descr="Calendar&#10;&#10;Description automatically generated with low confidence">
            <a:extLst>
              <a:ext uri="{FF2B5EF4-FFF2-40B4-BE49-F238E27FC236}">
                <a16:creationId xmlns:a16="http://schemas.microsoft.com/office/drawing/2014/main" id="{10D817F2-2DC7-4A43-A29D-4F54AEDB0AD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0223" b="78442"/>
          <a:stretch/>
        </p:blipFill>
        <p:spPr>
          <a:xfrm>
            <a:off x="0" y="0"/>
            <a:ext cx="4536374" cy="1418974"/>
          </a:xfrm>
          <a:prstGeom prst="rect">
            <a:avLst/>
          </a:prstGeom>
        </p:spPr>
      </p:pic>
      <p:sp>
        <p:nvSpPr>
          <p:cNvPr id="8" name="Text Placeholder 11">
            <a:extLst>
              <a:ext uri="{FF2B5EF4-FFF2-40B4-BE49-F238E27FC236}">
                <a16:creationId xmlns:a16="http://schemas.microsoft.com/office/drawing/2014/main" id="{A9A28677-BE9D-4C5A-B3F4-E1005D5FEE96}"/>
              </a:ext>
            </a:extLst>
          </p:cNvPr>
          <p:cNvSpPr>
            <a:spLocks noGrp="1"/>
          </p:cNvSpPr>
          <p:nvPr>
            <p:ph type="body" sz="quarter" idx="11" hasCustomPrompt="1"/>
          </p:nvPr>
        </p:nvSpPr>
        <p:spPr>
          <a:xfrm>
            <a:off x="298450" y="243805"/>
            <a:ext cx="4291363" cy="453428"/>
          </a:xfrm>
          <a:prstGeom prst="rect">
            <a:avLst/>
          </a:prstGeom>
        </p:spPr>
        <p:txBody>
          <a:bodyPr anchor="ctr"/>
          <a:lstStyle>
            <a:lvl1pPr marL="0" indent="0">
              <a:buNone/>
              <a:defRPr sz="1800">
                <a:solidFill>
                  <a:schemeClr val="tx1"/>
                </a:solidFill>
              </a:defRPr>
            </a:lvl1pPr>
          </a:lstStyle>
          <a:p>
            <a:pPr marL="228600" marR="0" lvl="0" indent="-228600" algn="l" defTabSz="914387" rtl="0" eaLnBrk="1" fontAlgn="auto" latinLnBrk="0" hangingPunct="1">
              <a:lnSpc>
                <a:spcPct val="90000"/>
              </a:lnSpc>
              <a:spcBef>
                <a:spcPts val="1000"/>
              </a:spcBef>
              <a:spcAft>
                <a:spcPts val="0"/>
              </a:spcAft>
              <a:buClrTx/>
              <a:buSzTx/>
              <a:tabLst/>
              <a:defRPr/>
            </a:pPr>
            <a:r>
              <a:rPr lang="en-US" dirty="0"/>
              <a:t>ADD IN SEASON HERE</a:t>
            </a:r>
          </a:p>
        </p:txBody>
      </p:sp>
      <p:pic>
        <p:nvPicPr>
          <p:cNvPr id="6" name="Picture 5">
            <a:extLst>
              <a:ext uri="{FF2B5EF4-FFF2-40B4-BE49-F238E27FC236}">
                <a16:creationId xmlns:a16="http://schemas.microsoft.com/office/drawing/2014/main" id="{2EABA89F-1304-47A4-97A6-1DD392C109CE}"/>
              </a:ext>
            </a:extLst>
          </p:cNvPr>
          <p:cNvPicPr>
            <a:picLocks noChangeAspect="1"/>
          </p:cNvPicPr>
          <p:nvPr userDrawn="1"/>
        </p:nvPicPr>
        <p:blipFill>
          <a:blip r:embed="rId3"/>
          <a:srcRect/>
          <a:stretch/>
        </p:blipFill>
        <p:spPr>
          <a:xfrm>
            <a:off x="8979906" y="319143"/>
            <a:ext cx="618305" cy="618305"/>
          </a:xfrm>
          <a:prstGeom prst="rect">
            <a:avLst/>
          </a:prstGeom>
        </p:spPr>
      </p:pic>
      <p:sp>
        <p:nvSpPr>
          <p:cNvPr id="10" name="Text Placeholder 5">
            <a:extLst>
              <a:ext uri="{FF2B5EF4-FFF2-40B4-BE49-F238E27FC236}">
                <a16:creationId xmlns:a16="http://schemas.microsoft.com/office/drawing/2014/main" id="{A05452FC-7600-42EC-886D-87A15B806F77}"/>
              </a:ext>
            </a:extLst>
          </p:cNvPr>
          <p:cNvSpPr>
            <a:spLocks noGrp="1"/>
          </p:cNvSpPr>
          <p:nvPr>
            <p:ph type="body" sz="quarter" idx="12"/>
          </p:nvPr>
        </p:nvSpPr>
        <p:spPr>
          <a:xfrm>
            <a:off x="4732317" y="243805"/>
            <a:ext cx="4186052" cy="961540"/>
          </a:xfrm>
          <a:prstGeom prst="rect">
            <a:avLst/>
          </a:prstGeom>
        </p:spPr>
        <p:txBody>
          <a:bodyPr>
            <a:normAutofit/>
          </a:bodyPr>
          <a:lstStyle>
            <a:lvl1pPr>
              <a:spcBef>
                <a:spcPts val="0"/>
              </a:spcBef>
              <a:spcAft>
                <a:spcPts val="0"/>
              </a:spcAft>
              <a:defRPr sz="1200">
                <a:solidFill>
                  <a:schemeClr val="tx2"/>
                </a:solidFill>
              </a:defRPr>
            </a:lvl1pPr>
            <a:lvl2pPr marL="994509" indent="0">
              <a:buNone/>
              <a:defRPr/>
            </a:lvl2pPr>
          </a:lstStyle>
          <a:p>
            <a:pPr lvl="0"/>
            <a:endParaRPr lang="en-US" dirty="0"/>
          </a:p>
        </p:txBody>
      </p:sp>
      <p:pic>
        <p:nvPicPr>
          <p:cNvPr id="11" name="Picture 10" descr="Shape&#10;&#10;Description automatically generated">
            <a:extLst>
              <a:ext uri="{FF2B5EF4-FFF2-40B4-BE49-F238E27FC236}">
                <a16:creationId xmlns:a16="http://schemas.microsoft.com/office/drawing/2014/main" id="{E84A1D9C-3EBB-4EA9-A970-A069F7883027}"/>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4872" r="5109" b="236"/>
          <a:stretch/>
        </p:blipFill>
        <p:spPr>
          <a:xfrm>
            <a:off x="-2304" y="0"/>
            <a:ext cx="9908304" cy="6858000"/>
          </a:xfrm>
          <a:prstGeom prst="rect">
            <a:avLst/>
          </a:prstGeom>
        </p:spPr>
      </p:pic>
    </p:spTree>
    <p:extLst>
      <p:ext uri="{BB962C8B-B14F-4D97-AF65-F5344CB8AC3E}">
        <p14:creationId xmlns:p14="http://schemas.microsoft.com/office/powerpoint/2010/main" val="1414735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1_Custom Layout">
    <p:spTree>
      <p:nvGrpSpPr>
        <p:cNvPr id="1" name=""/>
        <p:cNvGrpSpPr/>
        <p:nvPr/>
      </p:nvGrpSpPr>
      <p:grpSpPr>
        <a:xfrm>
          <a:off x="0" y="0"/>
          <a:ext cx="0" cy="0"/>
          <a:chOff x="0" y="0"/>
          <a:chExt cx="0" cy="0"/>
        </a:xfrm>
      </p:grpSpPr>
      <p:pic>
        <p:nvPicPr>
          <p:cNvPr id="4" name="Picture 3" descr="Graphical user interface, application&#10;&#10;Description automatically generated">
            <a:extLst>
              <a:ext uri="{FF2B5EF4-FFF2-40B4-BE49-F238E27FC236}">
                <a16:creationId xmlns:a16="http://schemas.microsoft.com/office/drawing/2014/main" id="{FE2CF960-5A90-4C2E-84F8-0E661552C73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30591" b="72900"/>
          <a:stretch/>
        </p:blipFill>
        <p:spPr>
          <a:xfrm>
            <a:off x="0" y="0"/>
            <a:ext cx="6590805" cy="1858488"/>
          </a:xfrm>
          <a:prstGeom prst="rect">
            <a:avLst/>
          </a:prstGeom>
        </p:spPr>
      </p:pic>
      <p:sp>
        <p:nvSpPr>
          <p:cNvPr id="8" name="Text Placeholder 11">
            <a:extLst>
              <a:ext uri="{FF2B5EF4-FFF2-40B4-BE49-F238E27FC236}">
                <a16:creationId xmlns:a16="http://schemas.microsoft.com/office/drawing/2014/main" id="{A9A28677-BE9D-4C5A-B3F4-E1005D5FEE96}"/>
              </a:ext>
            </a:extLst>
          </p:cNvPr>
          <p:cNvSpPr>
            <a:spLocks noGrp="1"/>
          </p:cNvSpPr>
          <p:nvPr>
            <p:ph type="body" sz="quarter" idx="11" hasCustomPrompt="1"/>
          </p:nvPr>
        </p:nvSpPr>
        <p:spPr>
          <a:xfrm>
            <a:off x="298450" y="243805"/>
            <a:ext cx="4291363" cy="453428"/>
          </a:xfrm>
          <a:prstGeom prst="rect">
            <a:avLst/>
          </a:prstGeom>
        </p:spPr>
        <p:txBody>
          <a:bodyPr anchor="ctr"/>
          <a:lstStyle>
            <a:lvl1pPr marL="0" indent="0">
              <a:buNone/>
              <a:defRPr sz="1800">
                <a:solidFill>
                  <a:schemeClr val="tx1"/>
                </a:solidFill>
              </a:defRPr>
            </a:lvl1pPr>
          </a:lstStyle>
          <a:p>
            <a:pPr marL="228600" marR="0" lvl="0" indent="-228600" algn="l" defTabSz="914387" rtl="0" eaLnBrk="1" fontAlgn="auto" latinLnBrk="0" hangingPunct="1">
              <a:lnSpc>
                <a:spcPct val="90000"/>
              </a:lnSpc>
              <a:spcBef>
                <a:spcPts val="1000"/>
              </a:spcBef>
              <a:spcAft>
                <a:spcPts val="0"/>
              </a:spcAft>
              <a:buClrTx/>
              <a:buSzTx/>
              <a:tabLst/>
              <a:defRPr/>
            </a:pPr>
            <a:r>
              <a:rPr lang="en-US" dirty="0"/>
              <a:t>ADD IN SEASON HERE</a:t>
            </a:r>
          </a:p>
        </p:txBody>
      </p:sp>
      <p:pic>
        <p:nvPicPr>
          <p:cNvPr id="10" name="Picture 9">
            <a:extLst>
              <a:ext uri="{FF2B5EF4-FFF2-40B4-BE49-F238E27FC236}">
                <a16:creationId xmlns:a16="http://schemas.microsoft.com/office/drawing/2014/main" id="{A4AABD7F-7D94-48B1-BEC7-F583CD8E3ABC}"/>
              </a:ext>
            </a:extLst>
          </p:cNvPr>
          <p:cNvPicPr>
            <a:picLocks noChangeAspect="1"/>
          </p:cNvPicPr>
          <p:nvPr userDrawn="1"/>
        </p:nvPicPr>
        <p:blipFill>
          <a:blip r:embed="rId3"/>
          <a:srcRect/>
          <a:stretch/>
        </p:blipFill>
        <p:spPr>
          <a:xfrm>
            <a:off x="8979906" y="319143"/>
            <a:ext cx="618305" cy="618305"/>
          </a:xfrm>
          <a:prstGeom prst="rect">
            <a:avLst/>
          </a:prstGeom>
        </p:spPr>
      </p:pic>
      <p:pic>
        <p:nvPicPr>
          <p:cNvPr id="6" name="Picture 5" descr="Shape&#10;&#10;Description automatically generated">
            <a:extLst>
              <a:ext uri="{FF2B5EF4-FFF2-40B4-BE49-F238E27FC236}">
                <a16:creationId xmlns:a16="http://schemas.microsoft.com/office/drawing/2014/main" id="{D6A48B13-995B-4386-9B4D-4CC52FB34379}"/>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4872" r="5109" b="236"/>
          <a:stretch/>
        </p:blipFill>
        <p:spPr>
          <a:xfrm>
            <a:off x="-2304" y="0"/>
            <a:ext cx="9908304" cy="6858000"/>
          </a:xfrm>
          <a:prstGeom prst="rect">
            <a:avLst/>
          </a:prstGeom>
        </p:spPr>
      </p:pic>
    </p:spTree>
    <p:extLst>
      <p:ext uri="{BB962C8B-B14F-4D97-AF65-F5344CB8AC3E}">
        <p14:creationId xmlns:p14="http://schemas.microsoft.com/office/powerpoint/2010/main" val="2036858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pic>
        <p:nvPicPr>
          <p:cNvPr id="8" name="Picture 7" descr="Shape, arrow&#10;&#10;Description automatically generated">
            <a:extLst>
              <a:ext uri="{FF2B5EF4-FFF2-40B4-BE49-F238E27FC236}">
                <a16:creationId xmlns:a16="http://schemas.microsoft.com/office/drawing/2014/main" id="{6939F733-D46C-4425-8916-03E55069BF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9069" y="0"/>
            <a:ext cx="9699607" cy="6858000"/>
          </a:xfrm>
          <a:prstGeom prst="rect">
            <a:avLst/>
          </a:prstGeom>
        </p:spPr>
      </p:pic>
      <p:pic>
        <p:nvPicPr>
          <p:cNvPr id="7" name="Picture 6" descr="Graphical user interface&#10;&#10;Description automatically generated">
            <a:extLst>
              <a:ext uri="{FF2B5EF4-FFF2-40B4-BE49-F238E27FC236}">
                <a16:creationId xmlns:a16="http://schemas.microsoft.com/office/drawing/2014/main" id="{080F0C36-FD01-40F1-887B-8E71E9C2693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23631" b="86852"/>
          <a:stretch/>
        </p:blipFill>
        <p:spPr>
          <a:xfrm>
            <a:off x="-2303" y="78168"/>
            <a:ext cx="6623050" cy="823532"/>
          </a:xfrm>
          <a:prstGeom prst="rect">
            <a:avLst/>
          </a:prstGeom>
        </p:spPr>
      </p:pic>
      <p:pic>
        <p:nvPicPr>
          <p:cNvPr id="11" name="Picture 10">
            <a:extLst>
              <a:ext uri="{FF2B5EF4-FFF2-40B4-BE49-F238E27FC236}">
                <a16:creationId xmlns:a16="http://schemas.microsoft.com/office/drawing/2014/main" id="{06589A6F-ED16-4674-B411-C5E4DB7A6513}"/>
              </a:ext>
            </a:extLst>
          </p:cNvPr>
          <p:cNvPicPr>
            <a:picLocks noChangeAspect="1"/>
          </p:cNvPicPr>
          <p:nvPr userDrawn="1"/>
        </p:nvPicPr>
        <p:blipFill>
          <a:blip r:embed="rId4">
            <a:extLst>
              <a:ext uri="{28A0092B-C50C-407E-A947-70E740481C1C}">
                <a14:useLocalDpi xmlns:a14="http://schemas.microsoft.com/office/drawing/2010/main"/>
              </a:ext>
            </a:extLst>
          </a:blip>
          <a:srcRect/>
          <a:stretch/>
        </p:blipFill>
        <p:spPr>
          <a:xfrm>
            <a:off x="9002802" y="318410"/>
            <a:ext cx="618306" cy="645023"/>
          </a:xfrm>
          <a:prstGeom prst="rect">
            <a:avLst/>
          </a:prstGeom>
        </p:spPr>
      </p:pic>
      <p:pic>
        <p:nvPicPr>
          <p:cNvPr id="3" name="Picture 2" descr="Text, letter&#10;&#10;Description automatically generated">
            <a:extLst>
              <a:ext uri="{FF2B5EF4-FFF2-40B4-BE49-F238E27FC236}">
                <a16:creationId xmlns:a16="http://schemas.microsoft.com/office/drawing/2014/main" id="{D06C5147-5949-4979-A89D-03932FB3686C}"/>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14892" r="40409" b="45801"/>
          <a:stretch/>
        </p:blipFill>
        <p:spPr>
          <a:xfrm>
            <a:off x="0" y="1021278"/>
            <a:ext cx="5658592" cy="2695699"/>
          </a:xfrm>
          <a:prstGeom prst="rect">
            <a:avLst/>
          </a:prstGeom>
        </p:spPr>
      </p:pic>
    </p:spTree>
    <p:extLst>
      <p:ext uri="{BB962C8B-B14F-4D97-AF65-F5344CB8AC3E}">
        <p14:creationId xmlns:p14="http://schemas.microsoft.com/office/powerpoint/2010/main" val="1550630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pic>
        <p:nvPicPr>
          <p:cNvPr id="7" name="Picture 6" descr="Graphical user interface&#10;&#10;Description automatically generated">
            <a:extLst>
              <a:ext uri="{FF2B5EF4-FFF2-40B4-BE49-F238E27FC236}">
                <a16:creationId xmlns:a16="http://schemas.microsoft.com/office/drawing/2014/main" id="{080F0C36-FD01-40F1-887B-8E71E9C2693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3631" b="86852"/>
          <a:stretch/>
        </p:blipFill>
        <p:spPr>
          <a:xfrm>
            <a:off x="-2303" y="78168"/>
            <a:ext cx="6623050" cy="823532"/>
          </a:xfrm>
          <a:prstGeom prst="rect">
            <a:avLst/>
          </a:prstGeom>
        </p:spPr>
      </p:pic>
      <p:pic>
        <p:nvPicPr>
          <p:cNvPr id="9" name="Picture 8">
            <a:extLst>
              <a:ext uri="{FF2B5EF4-FFF2-40B4-BE49-F238E27FC236}">
                <a16:creationId xmlns:a16="http://schemas.microsoft.com/office/drawing/2014/main" id="{0453A0B5-F17A-43BA-880F-5DFF214668CC}"/>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9002802" y="318410"/>
            <a:ext cx="618306" cy="645023"/>
          </a:xfrm>
          <a:prstGeom prst="rect">
            <a:avLst/>
          </a:prstGeom>
        </p:spPr>
      </p:pic>
      <p:pic>
        <p:nvPicPr>
          <p:cNvPr id="4" name="Picture 3" descr="Shape&#10;&#10;Description automatically generated">
            <a:extLst>
              <a:ext uri="{FF2B5EF4-FFF2-40B4-BE49-F238E27FC236}">
                <a16:creationId xmlns:a16="http://schemas.microsoft.com/office/drawing/2014/main" id="{1FE52EAC-9F1C-4E19-BA95-87316F2DE594}"/>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7023100" y="4819096"/>
            <a:ext cx="2882900" cy="2038904"/>
          </a:xfrm>
          <a:prstGeom prst="rect">
            <a:avLst/>
          </a:prstGeom>
        </p:spPr>
      </p:pic>
    </p:spTree>
    <p:extLst>
      <p:ext uri="{BB962C8B-B14F-4D97-AF65-F5344CB8AC3E}">
        <p14:creationId xmlns:p14="http://schemas.microsoft.com/office/powerpoint/2010/main" val="2130478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9_Custom Layou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453A0B5-F17A-43BA-880F-5DFF214668CC}"/>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9002802" y="318410"/>
            <a:ext cx="618306" cy="645023"/>
          </a:xfrm>
          <a:prstGeom prst="rect">
            <a:avLst/>
          </a:prstGeom>
        </p:spPr>
      </p:pic>
      <p:pic>
        <p:nvPicPr>
          <p:cNvPr id="3" name="Picture 2" descr="Graphical user interface, text&#10;&#10;Description automatically generated with medium confidence">
            <a:extLst>
              <a:ext uri="{FF2B5EF4-FFF2-40B4-BE49-F238E27FC236}">
                <a16:creationId xmlns:a16="http://schemas.microsoft.com/office/drawing/2014/main" id="{A40D38C3-DEE0-46B1-8928-D2995FC1E32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35907" b="79740"/>
          <a:stretch/>
        </p:blipFill>
        <p:spPr>
          <a:xfrm>
            <a:off x="0" y="0"/>
            <a:ext cx="6086104" cy="1389413"/>
          </a:xfrm>
          <a:prstGeom prst="rect">
            <a:avLst/>
          </a:prstGeom>
        </p:spPr>
      </p:pic>
      <p:grpSp>
        <p:nvGrpSpPr>
          <p:cNvPr id="8" name="Group 7">
            <a:extLst>
              <a:ext uri="{FF2B5EF4-FFF2-40B4-BE49-F238E27FC236}">
                <a16:creationId xmlns:a16="http://schemas.microsoft.com/office/drawing/2014/main" id="{16FB0E7F-A22B-4DCC-A649-6C6183603A9B}"/>
              </a:ext>
            </a:extLst>
          </p:cNvPr>
          <p:cNvGrpSpPr/>
          <p:nvPr userDrawn="1"/>
        </p:nvGrpSpPr>
        <p:grpSpPr>
          <a:xfrm>
            <a:off x="298189" y="1389413"/>
            <a:ext cx="8917063" cy="4957948"/>
            <a:chOff x="298189" y="1389413"/>
            <a:chExt cx="8917063" cy="4957948"/>
          </a:xfrm>
        </p:grpSpPr>
        <p:pic>
          <p:nvPicPr>
            <p:cNvPr id="5" name="Picture 4" descr="A picture containing chart&#10;&#10;Description automatically generated">
              <a:extLst>
                <a:ext uri="{FF2B5EF4-FFF2-40B4-BE49-F238E27FC236}">
                  <a16:creationId xmlns:a16="http://schemas.microsoft.com/office/drawing/2014/main" id="{90D8A68F-55FB-49E0-8D04-82F8E13C9443}"/>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7972" t="22917" r="4156" b="5670"/>
            <a:stretch/>
          </p:blipFill>
          <p:spPr>
            <a:xfrm>
              <a:off x="298189" y="1389413"/>
              <a:ext cx="8704613" cy="4892633"/>
            </a:xfrm>
            <a:prstGeom prst="rect">
              <a:avLst/>
            </a:prstGeom>
          </p:spPr>
        </p:pic>
        <p:sp>
          <p:nvSpPr>
            <p:cNvPr id="6" name="Rectangle 5">
              <a:extLst>
                <a:ext uri="{FF2B5EF4-FFF2-40B4-BE49-F238E27FC236}">
                  <a16:creationId xmlns:a16="http://schemas.microsoft.com/office/drawing/2014/main" id="{4DE68B6B-F96D-4DC7-8EA4-9850E03CAD19}"/>
                </a:ext>
              </a:extLst>
            </p:cNvPr>
            <p:cNvSpPr/>
            <p:nvPr userDrawn="1"/>
          </p:nvSpPr>
          <p:spPr>
            <a:xfrm>
              <a:off x="8490857" y="5907974"/>
              <a:ext cx="724395" cy="4393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7" name="Picture 6" descr="Shape&#10;&#10;Description automatically generated">
            <a:extLst>
              <a:ext uri="{FF2B5EF4-FFF2-40B4-BE49-F238E27FC236}">
                <a16:creationId xmlns:a16="http://schemas.microsoft.com/office/drawing/2014/main" id="{5EA061F1-A6A6-4531-B297-8030C49B1273}"/>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7023100" y="4819096"/>
            <a:ext cx="2882900" cy="2038904"/>
          </a:xfrm>
          <a:prstGeom prst="rect">
            <a:avLst/>
          </a:prstGeom>
        </p:spPr>
      </p:pic>
    </p:spTree>
    <p:extLst>
      <p:ext uri="{BB962C8B-B14F-4D97-AF65-F5344CB8AC3E}">
        <p14:creationId xmlns:p14="http://schemas.microsoft.com/office/powerpoint/2010/main" val="9304968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pic>
        <p:nvPicPr>
          <p:cNvPr id="7" name="Picture 6" descr="Graphical user interface, text, email&#10;&#10;Description automatically generated">
            <a:extLst>
              <a:ext uri="{FF2B5EF4-FFF2-40B4-BE49-F238E27FC236}">
                <a16:creationId xmlns:a16="http://schemas.microsoft.com/office/drawing/2014/main" id="{0766D766-585E-44F2-8A8A-09280443C6E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85627"/>
          <a:stretch/>
        </p:blipFill>
        <p:spPr>
          <a:xfrm>
            <a:off x="-2304" y="0"/>
            <a:ext cx="9495692" cy="985652"/>
          </a:xfrm>
          <a:prstGeom prst="rect">
            <a:avLst/>
          </a:prstGeom>
        </p:spPr>
      </p:pic>
      <p:pic>
        <p:nvPicPr>
          <p:cNvPr id="8" name="Picture 7" descr="Shape, arrow&#10;&#10;Description automatically generated">
            <a:extLst>
              <a:ext uri="{FF2B5EF4-FFF2-40B4-BE49-F238E27FC236}">
                <a16:creationId xmlns:a16="http://schemas.microsoft.com/office/drawing/2014/main" id="{3AB3600D-F14B-4284-BDB4-D263675967E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9069" y="0"/>
            <a:ext cx="9699607" cy="6858000"/>
          </a:xfrm>
          <a:prstGeom prst="rect">
            <a:avLst/>
          </a:prstGeom>
        </p:spPr>
      </p:pic>
      <p:pic>
        <p:nvPicPr>
          <p:cNvPr id="4" name="Picture 3" descr="Text, letter&#10;&#10;Description automatically generated">
            <a:extLst>
              <a:ext uri="{FF2B5EF4-FFF2-40B4-BE49-F238E27FC236}">
                <a16:creationId xmlns:a16="http://schemas.microsoft.com/office/drawing/2014/main" id="{60CD8297-4336-4E4D-9A6F-92DA783FFD7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14372" r="47146" b="50833"/>
          <a:stretch/>
        </p:blipFill>
        <p:spPr>
          <a:xfrm>
            <a:off x="-2303" y="985652"/>
            <a:ext cx="5018803" cy="2386198"/>
          </a:xfrm>
          <a:prstGeom prst="rect">
            <a:avLst/>
          </a:prstGeom>
        </p:spPr>
      </p:pic>
      <p:pic>
        <p:nvPicPr>
          <p:cNvPr id="9" name="Picture 8">
            <a:extLst>
              <a:ext uri="{FF2B5EF4-FFF2-40B4-BE49-F238E27FC236}">
                <a16:creationId xmlns:a16="http://schemas.microsoft.com/office/drawing/2014/main" id="{7471FE38-153A-4DEE-9CFD-A8D369467BFB}"/>
              </a:ext>
            </a:extLst>
          </p:cNvPr>
          <p:cNvPicPr>
            <a:picLocks noChangeAspect="1"/>
          </p:cNvPicPr>
          <p:nvPr userDrawn="1"/>
        </p:nvPicPr>
        <p:blipFill>
          <a:blip r:embed="rId5">
            <a:extLst>
              <a:ext uri="{28A0092B-C50C-407E-A947-70E740481C1C}">
                <a14:useLocalDpi xmlns:a14="http://schemas.microsoft.com/office/drawing/2010/main"/>
              </a:ext>
            </a:extLst>
          </a:blip>
          <a:srcRect/>
          <a:stretch/>
        </p:blipFill>
        <p:spPr>
          <a:xfrm>
            <a:off x="9002802" y="318410"/>
            <a:ext cx="618306" cy="645023"/>
          </a:xfrm>
          <a:prstGeom prst="rect">
            <a:avLst/>
          </a:prstGeom>
        </p:spPr>
      </p:pic>
    </p:spTree>
    <p:extLst>
      <p:ext uri="{BB962C8B-B14F-4D97-AF65-F5344CB8AC3E}">
        <p14:creationId xmlns:p14="http://schemas.microsoft.com/office/powerpoint/2010/main" val="5505149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pic>
        <p:nvPicPr>
          <p:cNvPr id="8" name="Picture 7" descr="Graphical user interface, text, email&#10;&#10;Description automatically generated">
            <a:extLst>
              <a:ext uri="{FF2B5EF4-FFF2-40B4-BE49-F238E27FC236}">
                <a16:creationId xmlns:a16="http://schemas.microsoft.com/office/drawing/2014/main" id="{AFE19297-A306-4A3B-BEA3-8A8960182E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85627"/>
          <a:stretch/>
        </p:blipFill>
        <p:spPr>
          <a:xfrm>
            <a:off x="-2304" y="0"/>
            <a:ext cx="9495692" cy="985652"/>
          </a:xfrm>
          <a:prstGeom prst="rect">
            <a:avLst/>
          </a:prstGeom>
        </p:spPr>
      </p:pic>
      <p:pic>
        <p:nvPicPr>
          <p:cNvPr id="9" name="Picture 8">
            <a:extLst>
              <a:ext uri="{FF2B5EF4-FFF2-40B4-BE49-F238E27FC236}">
                <a16:creationId xmlns:a16="http://schemas.microsoft.com/office/drawing/2014/main" id="{0E361C7B-BB83-4202-8803-645C59FEB595}"/>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9002802" y="318410"/>
            <a:ext cx="618306" cy="645023"/>
          </a:xfrm>
          <a:prstGeom prst="rect">
            <a:avLst/>
          </a:prstGeom>
        </p:spPr>
      </p:pic>
      <p:pic>
        <p:nvPicPr>
          <p:cNvPr id="4" name="Picture 3" descr="Shape&#10;&#10;Description automatically generated">
            <a:extLst>
              <a:ext uri="{FF2B5EF4-FFF2-40B4-BE49-F238E27FC236}">
                <a16:creationId xmlns:a16="http://schemas.microsoft.com/office/drawing/2014/main" id="{362E2398-BBC0-4105-BBC6-A4C4C142B409}"/>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7023100" y="4819096"/>
            <a:ext cx="2882900" cy="2038904"/>
          </a:xfrm>
          <a:prstGeom prst="rect">
            <a:avLst/>
          </a:prstGeom>
        </p:spPr>
      </p:pic>
    </p:spTree>
    <p:extLst>
      <p:ext uri="{BB962C8B-B14F-4D97-AF65-F5344CB8AC3E}">
        <p14:creationId xmlns:p14="http://schemas.microsoft.com/office/powerpoint/2010/main" val="3127372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9" name="Picture 8" descr="Shape, arrow&#10;&#10;Description automatically generated">
            <a:extLst>
              <a:ext uri="{FF2B5EF4-FFF2-40B4-BE49-F238E27FC236}">
                <a16:creationId xmlns:a16="http://schemas.microsoft.com/office/drawing/2014/main" id="{689AA663-2862-465F-BCA6-BC42E458B8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9069" y="0"/>
            <a:ext cx="9699607" cy="6858000"/>
          </a:xfrm>
          <a:prstGeom prst="rect">
            <a:avLst/>
          </a:prstGeom>
        </p:spPr>
      </p:pic>
      <p:pic>
        <p:nvPicPr>
          <p:cNvPr id="6" name="Picture 5" descr="Text&#10;&#10;Description automatically generated with medium confidence">
            <a:extLst>
              <a:ext uri="{FF2B5EF4-FFF2-40B4-BE49-F238E27FC236}">
                <a16:creationId xmlns:a16="http://schemas.microsoft.com/office/drawing/2014/main" id="{F079FD94-AB98-4610-AF8E-CC35957BFF0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59691" b="86496"/>
          <a:stretch/>
        </p:blipFill>
        <p:spPr>
          <a:xfrm>
            <a:off x="0" y="0"/>
            <a:ext cx="3827585" cy="926123"/>
          </a:xfrm>
          <a:prstGeom prst="rect">
            <a:avLst/>
          </a:prstGeom>
        </p:spPr>
      </p:pic>
      <p:sp>
        <p:nvSpPr>
          <p:cNvPr id="7" name="Content Placeholder 2">
            <a:extLst>
              <a:ext uri="{FF2B5EF4-FFF2-40B4-BE49-F238E27FC236}">
                <a16:creationId xmlns:a16="http://schemas.microsoft.com/office/drawing/2014/main" id="{3660FE59-B754-4E8F-A67D-6F98B8AA2AE1}"/>
              </a:ext>
            </a:extLst>
          </p:cNvPr>
          <p:cNvSpPr>
            <a:spLocks noGrp="1"/>
          </p:cNvSpPr>
          <p:nvPr>
            <p:ph sz="half" idx="1"/>
          </p:nvPr>
        </p:nvSpPr>
        <p:spPr>
          <a:xfrm>
            <a:off x="297840" y="1133110"/>
            <a:ext cx="4554414" cy="5033228"/>
          </a:xfrm>
          <a:prstGeom prst="rect">
            <a:avLst/>
          </a:prstGeom>
        </p:spPr>
        <p:txBody>
          <a:bodyPr/>
          <a:lstStyle>
            <a:lvl1pPr>
              <a:spcBef>
                <a:spcPts val="600"/>
              </a:spcBef>
              <a:defRPr sz="1200">
                <a:solidFill>
                  <a:schemeClr val="tx2"/>
                </a:solidFill>
              </a:defRPr>
            </a:lvl1pPr>
          </a:lstStyle>
          <a:p>
            <a:pPr lvl="0"/>
            <a:r>
              <a:rPr lang="en-US" dirty="0"/>
              <a:t>Click to edit Master text styles</a:t>
            </a:r>
          </a:p>
        </p:txBody>
      </p:sp>
      <p:sp>
        <p:nvSpPr>
          <p:cNvPr id="8" name="Content Placeholder 3">
            <a:extLst>
              <a:ext uri="{FF2B5EF4-FFF2-40B4-BE49-F238E27FC236}">
                <a16:creationId xmlns:a16="http://schemas.microsoft.com/office/drawing/2014/main" id="{C54151E7-EECF-4D23-BC73-6C1269D7D58C}"/>
              </a:ext>
            </a:extLst>
          </p:cNvPr>
          <p:cNvSpPr>
            <a:spLocks noGrp="1"/>
          </p:cNvSpPr>
          <p:nvPr>
            <p:ph sz="half" idx="2"/>
          </p:nvPr>
        </p:nvSpPr>
        <p:spPr>
          <a:xfrm>
            <a:off x="5142893" y="1133110"/>
            <a:ext cx="4554415" cy="5033228"/>
          </a:xfrm>
          <a:prstGeom prst="rect">
            <a:avLst/>
          </a:prstGeom>
        </p:spPr>
        <p:txBody>
          <a:bodyPr>
            <a:normAutofit/>
          </a:bodyPr>
          <a:lstStyle>
            <a:lvl1pPr>
              <a:defRPr sz="1200">
                <a:solidFill>
                  <a:schemeClr val="tx2"/>
                </a:solidFill>
              </a:defRPr>
            </a:lvl1pPr>
            <a:lvl2pPr marL="628643" indent="-171450">
              <a:buFont typeface="Arial" panose="020B0604020202020204" pitchFamily="34" charset="0"/>
              <a:buChar char="•"/>
              <a:defRPr sz="1100">
                <a:solidFill>
                  <a:schemeClr val="tx2"/>
                </a:solidFill>
              </a:defRPr>
            </a:lvl2pPr>
          </a:lstStyle>
          <a:p>
            <a:pPr lvl="0"/>
            <a:r>
              <a:rPr lang="en-US" dirty="0"/>
              <a:t>Click to edit Master text styles</a:t>
            </a:r>
          </a:p>
          <a:p>
            <a:pPr lvl="1"/>
            <a:endParaRPr lang="en-GB" dirty="0"/>
          </a:p>
        </p:txBody>
      </p:sp>
      <p:pic>
        <p:nvPicPr>
          <p:cNvPr id="10" name="Picture 9">
            <a:extLst>
              <a:ext uri="{FF2B5EF4-FFF2-40B4-BE49-F238E27FC236}">
                <a16:creationId xmlns:a16="http://schemas.microsoft.com/office/drawing/2014/main" id="{34895A56-C4FA-4A5C-88A5-BB5A6D92ADA2}"/>
              </a:ext>
            </a:extLst>
          </p:cNvPr>
          <p:cNvPicPr>
            <a:picLocks noChangeAspect="1"/>
          </p:cNvPicPr>
          <p:nvPr userDrawn="1"/>
        </p:nvPicPr>
        <p:blipFill>
          <a:blip r:embed="rId4">
            <a:extLst>
              <a:ext uri="{28A0092B-C50C-407E-A947-70E740481C1C}">
                <a14:useLocalDpi xmlns:a14="http://schemas.microsoft.com/office/drawing/2010/main"/>
              </a:ext>
            </a:extLst>
          </a:blip>
          <a:srcRect/>
          <a:stretch/>
        </p:blipFill>
        <p:spPr>
          <a:xfrm>
            <a:off x="9002802" y="318410"/>
            <a:ext cx="618306" cy="645023"/>
          </a:xfrm>
          <a:prstGeom prst="rect">
            <a:avLst/>
          </a:prstGeom>
        </p:spPr>
      </p:pic>
    </p:spTree>
    <p:extLst>
      <p:ext uri="{BB962C8B-B14F-4D97-AF65-F5344CB8AC3E}">
        <p14:creationId xmlns:p14="http://schemas.microsoft.com/office/powerpoint/2010/main" val="30114558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5_Custom Layout">
    <p:spTree>
      <p:nvGrpSpPr>
        <p:cNvPr id="1" name=""/>
        <p:cNvGrpSpPr/>
        <p:nvPr/>
      </p:nvGrpSpPr>
      <p:grpSpPr>
        <a:xfrm>
          <a:off x="0" y="0"/>
          <a:ext cx="0" cy="0"/>
          <a:chOff x="0" y="0"/>
          <a:chExt cx="0" cy="0"/>
        </a:xfrm>
      </p:grpSpPr>
      <p:pic>
        <p:nvPicPr>
          <p:cNvPr id="9" name="Picture 8" descr="Shape&#10;&#10;Description automatically generated">
            <a:extLst>
              <a:ext uri="{FF2B5EF4-FFF2-40B4-BE49-F238E27FC236}">
                <a16:creationId xmlns:a16="http://schemas.microsoft.com/office/drawing/2014/main" id="{6802E162-66BC-4020-AFF4-965146463A4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09844" y="-296339"/>
            <a:ext cx="10115844" cy="7154335"/>
          </a:xfrm>
          <a:prstGeom prst="rect">
            <a:avLst/>
          </a:prstGeom>
        </p:spPr>
      </p:pic>
      <p:pic>
        <p:nvPicPr>
          <p:cNvPr id="7" name="Picture 6" descr="A picture containing arrow&#10;&#10;Description automatically generated">
            <a:extLst>
              <a:ext uri="{FF2B5EF4-FFF2-40B4-BE49-F238E27FC236}">
                <a16:creationId xmlns:a16="http://schemas.microsoft.com/office/drawing/2014/main" id="{45066EF6-46D4-4075-A9CD-7B7F3997D20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32718" b="21818"/>
          <a:stretch/>
        </p:blipFill>
        <p:spPr>
          <a:xfrm>
            <a:off x="0" y="0"/>
            <a:ext cx="6388925" cy="5361709"/>
          </a:xfrm>
          <a:prstGeom prst="rect">
            <a:avLst/>
          </a:prstGeom>
        </p:spPr>
      </p:pic>
      <p:pic>
        <p:nvPicPr>
          <p:cNvPr id="6" name="Picture 5">
            <a:extLst>
              <a:ext uri="{FF2B5EF4-FFF2-40B4-BE49-F238E27FC236}">
                <a16:creationId xmlns:a16="http://schemas.microsoft.com/office/drawing/2014/main" id="{9177BB9D-283C-4FBC-9D59-1F1C67483DAA}"/>
              </a:ext>
            </a:extLst>
          </p:cNvPr>
          <p:cNvPicPr>
            <a:picLocks noChangeAspect="1"/>
          </p:cNvPicPr>
          <p:nvPr userDrawn="1"/>
        </p:nvPicPr>
        <p:blipFill>
          <a:blip r:embed="rId4"/>
          <a:srcRect/>
          <a:stretch/>
        </p:blipFill>
        <p:spPr>
          <a:xfrm>
            <a:off x="8979905" y="318411"/>
            <a:ext cx="618305" cy="618305"/>
          </a:xfrm>
          <a:prstGeom prst="rect">
            <a:avLst/>
          </a:prstGeom>
        </p:spPr>
      </p:pic>
    </p:spTree>
    <p:extLst>
      <p:ext uri="{BB962C8B-B14F-4D97-AF65-F5344CB8AC3E}">
        <p14:creationId xmlns:p14="http://schemas.microsoft.com/office/powerpoint/2010/main" val="13139998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5" name="Picture 4" descr="Calendar&#10;&#10;Description automatically generated with medium confidence">
            <a:extLst>
              <a:ext uri="{FF2B5EF4-FFF2-40B4-BE49-F238E27FC236}">
                <a16:creationId xmlns:a16="http://schemas.microsoft.com/office/drawing/2014/main" id="{C54A6A43-6D07-4EB7-B56C-F64C9E8EA11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9972" b="79654"/>
          <a:stretch/>
        </p:blipFill>
        <p:spPr>
          <a:xfrm>
            <a:off x="0" y="1"/>
            <a:ext cx="4589813" cy="1348150"/>
          </a:xfrm>
          <a:prstGeom prst="rect">
            <a:avLst/>
          </a:prstGeom>
        </p:spPr>
      </p:pic>
      <p:sp>
        <p:nvSpPr>
          <p:cNvPr id="6" name="Text Placeholder 11">
            <a:extLst>
              <a:ext uri="{FF2B5EF4-FFF2-40B4-BE49-F238E27FC236}">
                <a16:creationId xmlns:a16="http://schemas.microsoft.com/office/drawing/2014/main" id="{BF0488CA-93A1-47CB-9DA1-A77295CD61CA}"/>
              </a:ext>
            </a:extLst>
          </p:cNvPr>
          <p:cNvSpPr>
            <a:spLocks noGrp="1"/>
          </p:cNvSpPr>
          <p:nvPr>
            <p:ph type="body" sz="quarter" idx="11" hasCustomPrompt="1"/>
          </p:nvPr>
        </p:nvSpPr>
        <p:spPr>
          <a:xfrm>
            <a:off x="298450" y="243805"/>
            <a:ext cx="4291363" cy="453428"/>
          </a:xfrm>
          <a:prstGeom prst="rect">
            <a:avLst/>
          </a:prstGeom>
        </p:spPr>
        <p:txBody>
          <a:bodyPr anchor="ctr"/>
          <a:lstStyle>
            <a:lvl1pPr marL="0" indent="0">
              <a:buNone/>
              <a:defRPr sz="1800">
                <a:solidFill>
                  <a:schemeClr val="tx1"/>
                </a:solidFill>
              </a:defRPr>
            </a:lvl1pPr>
          </a:lstStyle>
          <a:p>
            <a:pPr marL="228600" marR="0" lvl="0" indent="-228600" algn="l" defTabSz="914387" rtl="0" eaLnBrk="1" fontAlgn="auto" latinLnBrk="0" hangingPunct="1">
              <a:lnSpc>
                <a:spcPct val="90000"/>
              </a:lnSpc>
              <a:spcBef>
                <a:spcPts val="1000"/>
              </a:spcBef>
              <a:spcAft>
                <a:spcPts val="0"/>
              </a:spcAft>
              <a:buClrTx/>
              <a:buSzTx/>
              <a:tabLst/>
              <a:defRPr/>
            </a:pPr>
            <a:r>
              <a:rPr lang="en-US" dirty="0"/>
              <a:t>ADD IN SEASON HERE</a:t>
            </a:r>
          </a:p>
        </p:txBody>
      </p:sp>
      <p:pic>
        <p:nvPicPr>
          <p:cNvPr id="8" name="Picture 7">
            <a:extLst>
              <a:ext uri="{FF2B5EF4-FFF2-40B4-BE49-F238E27FC236}">
                <a16:creationId xmlns:a16="http://schemas.microsoft.com/office/drawing/2014/main" id="{83D01F4B-8B90-40CD-BDBE-7D189C11E701}"/>
              </a:ext>
            </a:extLst>
          </p:cNvPr>
          <p:cNvPicPr>
            <a:picLocks noChangeAspect="1"/>
          </p:cNvPicPr>
          <p:nvPr userDrawn="1"/>
        </p:nvPicPr>
        <p:blipFill>
          <a:blip r:embed="rId3"/>
          <a:srcRect/>
          <a:stretch/>
        </p:blipFill>
        <p:spPr>
          <a:xfrm>
            <a:off x="8979905" y="318411"/>
            <a:ext cx="618305" cy="618305"/>
          </a:xfrm>
          <a:prstGeom prst="rect">
            <a:avLst/>
          </a:prstGeom>
        </p:spPr>
      </p:pic>
      <p:sp>
        <p:nvSpPr>
          <p:cNvPr id="9" name="Text Placeholder 5">
            <a:extLst>
              <a:ext uri="{FF2B5EF4-FFF2-40B4-BE49-F238E27FC236}">
                <a16:creationId xmlns:a16="http://schemas.microsoft.com/office/drawing/2014/main" id="{8F1D6C50-A3CC-40B2-9079-23C0BE69486A}"/>
              </a:ext>
            </a:extLst>
          </p:cNvPr>
          <p:cNvSpPr>
            <a:spLocks noGrp="1"/>
          </p:cNvSpPr>
          <p:nvPr>
            <p:ph type="body" sz="quarter" idx="12"/>
          </p:nvPr>
        </p:nvSpPr>
        <p:spPr>
          <a:xfrm>
            <a:off x="4732317" y="243805"/>
            <a:ext cx="4186052" cy="961540"/>
          </a:xfrm>
          <a:prstGeom prst="rect">
            <a:avLst/>
          </a:prstGeom>
        </p:spPr>
        <p:txBody>
          <a:bodyPr>
            <a:normAutofit/>
          </a:bodyPr>
          <a:lstStyle>
            <a:lvl1pPr>
              <a:spcBef>
                <a:spcPts val="0"/>
              </a:spcBef>
              <a:spcAft>
                <a:spcPts val="0"/>
              </a:spcAft>
              <a:defRPr sz="1200">
                <a:solidFill>
                  <a:schemeClr val="tx2"/>
                </a:solidFill>
              </a:defRPr>
            </a:lvl1pPr>
            <a:lvl2pPr marL="994509" indent="0">
              <a:buNone/>
              <a:defRPr/>
            </a:lvl2pPr>
          </a:lstStyle>
          <a:p>
            <a:pPr lvl="0"/>
            <a:endParaRPr lang="en-US" dirty="0"/>
          </a:p>
        </p:txBody>
      </p:sp>
      <p:pic>
        <p:nvPicPr>
          <p:cNvPr id="10" name="Picture 9" descr="Shape&#10;&#10;Description automatically generated">
            <a:extLst>
              <a:ext uri="{FF2B5EF4-FFF2-40B4-BE49-F238E27FC236}">
                <a16:creationId xmlns:a16="http://schemas.microsoft.com/office/drawing/2014/main" id="{5D42D606-05C8-4AFC-99A9-B90832A8230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4872" r="5109" b="236"/>
          <a:stretch/>
        </p:blipFill>
        <p:spPr>
          <a:xfrm>
            <a:off x="-2304" y="0"/>
            <a:ext cx="9908304" cy="6858000"/>
          </a:xfrm>
          <a:prstGeom prst="rect">
            <a:avLst/>
          </a:prstGeom>
        </p:spPr>
      </p:pic>
    </p:spTree>
    <p:extLst>
      <p:ext uri="{BB962C8B-B14F-4D97-AF65-F5344CB8AC3E}">
        <p14:creationId xmlns:p14="http://schemas.microsoft.com/office/powerpoint/2010/main" val="34000931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6" name="Picture 5" descr="Shape, arrow&#10;&#10;Description automatically generated">
            <a:extLst>
              <a:ext uri="{FF2B5EF4-FFF2-40B4-BE49-F238E27FC236}">
                <a16:creationId xmlns:a16="http://schemas.microsoft.com/office/drawing/2014/main" id="{86FA0C61-377F-4215-BBD4-1F05676E49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9069" y="0"/>
            <a:ext cx="9699607" cy="6858000"/>
          </a:xfrm>
          <a:prstGeom prst="rect">
            <a:avLst/>
          </a:prstGeom>
        </p:spPr>
      </p:pic>
      <p:pic>
        <p:nvPicPr>
          <p:cNvPr id="4" name="Picture 3" descr="Graphical user interface, text, application, email&#10;&#10;Description automatically generated">
            <a:extLst>
              <a:ext uri="{FF2B5EF4-FFF2-40B4-BE49-F238E27FC236}">
                <a16:creationId xmlns:a16="http://schemas.microsoft.com/office/drawing/2014/main" id="{F3B41475-4CDC-4093-9961-67F2528D63A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47037" b="69524"/>
          <a:stretch/>
        </p:blipFill>
        <p:spPr>
          <a:xfrm>
            <a:off x="0" y="0"/>
            <a:ext cx="5029200" cy="2090057"/>
          </a:xfrm>
          <a:prstGeom prst="rect">
            <a:avLst/>
          </a:prstGeom>
        </p:spPr>
      </p:pic>
      <p:pic>
        <p:nvPicPr>
          <p:cNvPr id="7" name="Picture 6">
            <a:extLst>
              <a:ext uri="{FF2B5EF4-FFF2-40B4-BE49-F238E27FC236}">
                <a16:creationId xmlns:a16="http://schemas.microsoft.com/office/drawing/2014/main" id="{74F26202-3BCE-45B7-A75B-0E9D9BD8BECC}"/>
              </a:ext>
            </a:extLst>
          </p:cNvPr>
          <p:cNvPicPr>
            <a:picLocks noChangeAspect="1"/>
          </p:cNvPicPr>
          <p:nvPr userDrawn="1"/>
        </p:nvPicPr>
        <p:blipFill>
          <a:blip r:embed="rId4"/>
          <a:srcRect/>
          <a:stretch/>
        </p:blipFill>
        <p:spPr>
          <a:xfrm>
            <a:off x="8979905" y="318411"/>
            <a:ext cx="618305" cy="618305"/>
          </a:xfrm>
          <a:prstGeom prst="rect">
            <a:avLst/>
          </a:prstGeom>
        </p:spPr>
      </p:pic>
    </p:spTree>
    <p:extLst>
      <p:ext uri="{BB962C8B-B14F-4D97-AF65-F5344CB8AC3E}">
        <p14:creationId xmlns:p14="http://schemas.microsoft.com/office/powerpoint/2010/main" val="34867825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5" name="Picture 4" descr="Table&#10;&#10;Description automatically generated">
            <a:extLst>
              <a:ext uri="{FF2B5EF4-FFF2-40B4-BE49-F238E27FC236}">
                <a16:creationId xmlns:a16="http://schemas.microsoft.com/office/drawing/2014/main" id="{C64DE89C-5291-4E58-85F1-46A8C680870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33655" b="86320"/>
          <a:stretch/>
        </p:blipFill>
        <p:spPr>
          <a:xfrm>
            <a:off x="0" y="0"/>
            <a:ext cx="6299860" cy="938151"/>
          </a:xfrm>
          <a:prstGeom prst="rect">
            <a:avLst/>
          </a:prstGeom>
        </p:spPr>
      </p:pic>
      <p:pic>
        <p:nvPicPr>
          <p:cNvPr id="8" name="Picture 7">
            <a:extLst>
              <a:ext uri="{FF2B5EF4-FFF2-40B4-BE49-F238E27FC236}">
                <a16:creationId xmlns:a16="http://schemas.microsoft.com/office/drawing/2014/main" id="{58032610-40A4-4637-9515-F6DEA10816A8}"/>
              </a:ext>
            </a:extLst>
          </p:cNvPr>
          <p:cNvPicPr>
            <a:picLocks noChangeAspect="1"/>
          </p:cNvPicPr>
          <p:nvPr userDrawn="1"/>
        </p:nvPicPr>
        <p:blipFill>
          <a:blip r:embed="rId3"/>
          <a:srcRect/>
          <a:stretch/>
        </p:blipFill>
        <p:spPr>
          <a:xfrm>
            <a:off x="8979905" y="318411"/>
            <a:ext cx="618305" cy="618305"/>
          </a:xfrm>
          <a:prstGeom prst="rect">
            <a:avLst/>
          </a:prstGeom>
        </p:spPr>
      </p:pic>
      <p:pic>
        <p:nvPicPr>
          <p:cNvPr id="7" name="Picture 6" descr="Shape&#10;&#10;Description automatically generated">
            <a:extLst>
              <a:ext uri="{FF2B5EF4-FFF2-40B4-BE49-F238E27FC236}">
                <a16:creationId xmlns:a16="http://schemas.microsoft.com/office/drawing/2014/main" id="{8E0204B5-9B4A-4630-BD5E-8920BB314C90}"/>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4872" r="5109" b="236"/>
          <a:stretch/>
        </p:blipFill>
        <p:spPr>
          <a:xfrm>
            <a:off x="-2304" y="0"/>
            <a:ext cx="9908304" cy="6858000"/>
          </a:xfrm>
          <a:prstGeom prst="rect">
            <a:avLst/>
          </a:prstGeom>
        </p:spPr>
      </p:pic>
    </p:spTree>
    <p:extLst>
      <p:ext uri="{BB962C8B-B14F-4D97-AF65-F5344CB8AC3E}">
        <p14:creationId xmlns:p14="http://schemas.microsoft.com/office/powerpoint/2010/main" val="26063992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pic>
        <p:nvPicPr>
          <p:cNvPr id="6" name="Picture 5" descr="Graphical user interface, application&#10;&#10;Description automatically generated">
            <a:extLst>
              <a:ext uri="{FF2B5EF4-FFF2-40B4-BE49-F238E27FC236}">
                <a16:creationId xmlns:a16="http://schemas.microsoft.com/office/drawing/2014/main" id="{41264702-4066-47FD-BE05-8551494D302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778" b="6852"/>
          <a:stretch/>
        </p:blipFill>
        <p:spPr>
          <a:xfrm>
            <a:off x="0" y="771364"/>
            <a:ext cx="9906000" cy="5749964"/>
          </a:xfrm>
          <a:prstGeom prst="rect">
            <a:avLst/>
          </a:prstGeom>
        </p:spPr>
      </p:pic>
      <p:pic>
        <p:nvPicPr>
          <p:cNvPr id="19" name="Picture 18" descr="Shape&#10;&#10;Description automatically generated">
            <a:extLst>
              <a:ext uri="{FF2B5EF4-FFF2-40B4-BE49-F238E27FC236}">
                <a16:creationId xmlns:a16="http://schemas.microsoft.com/office/drawing/2014/main" id="{85A98FB5-2A63-44D7-975E-307B8AA88E0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023100" y="4819096"/>
            <a:ext cx="2882900" cy="2038904"/>
          </a:xfrm>
          <a:prstGeom prst="rect">
            <a:avLst/>
          </a:prstGeom>
        </p:spPr>
      </p:pic>
      <p:pic>
        <p:nvPicPr>
          <p:cNvPr id="4" name="Picture 3" descr="Graphical user interface, application&#10;&#10;Description automatically generated">
            <a:extLst>
              <a:ext uri="{FF2B5EF4-FFF2-40B4-BE49-F238E27FC236}">
                <a16:creationId xmlns:a16="http://schemas.microsoft.com/office/drawing/2014/main" id="{AAAE39C9-FA4A-49CB-9E2C-AE41E7C1A63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8848" b="87222"/>
          <a:stretch/>
        </p:blipFill>
        <p:spPr>
          <a:xfrm>
            <a:off x="0" y="0"/>
            <a:ext cx="6756400" cy="876300"/>
          </a:xfrm>
          <a:prstGeom prst="rect">
            <a:avLst/>
          </a:prstGeom>
        </p:spPr>
      </p:pic>
      <p:pic>
        <p:nvPicPr>
          <p:cNvPr id="7" name="Picture 6" descr="Text&#10;&#10;Description automatically generated">
            <a:extLst>
              <a:ext uri="{FF2B5EF4-FFF2-40B4-BE49-F238E27FC236}">
                <a16:creationId xmlns:a16="http://schemas.microsoft.com/office/drawing/2014/main" id="{03550AF2-913C-4DFF-8668-3A7C6F44B07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90855" r="49012" b="-1"/>
          <a:stretch/>
        </p:blipFill>
        <p:spPr>
          <a:xfrm>
            <a:off x="0" y="6230814"/>
            <a:ext cx="4841631" cy="627185"/>
          </a:xfrm>
          <a:prstGeom prst="rect">
            <a:avLst/>
          </a:prstGeom>
        </p:spPr>
      </p:pic>
      <p:sp>
        <p:nvSpPr>
          <p:cNvPr id="9" name="Text Placeholder 8">
            <a:extLst>
              <a:ext uri="{FF2B5EF4-FFF2-40B4-BE49-F238E27FC236}">
                <a16:creationId xmlns:a16="http://schemas.microsoft.com/office/drawing/2014/main" id="{5C3313D5-956B-4366-B675-B304D829D769}"/>
              </a:ext>
            </a:extLst>
          </p:cNvPr>
          <p:cNvSpPr>
            <a:spLocks noGrp="1"/>
          </p:cNvSpPr>
          <p:nvPr>
            <p:ph type="body" sz="quarter" idx="11"/>
          </p:nvPr>
        </p:nvSpPr>
        <p:spPr>
          <a:xfrm>
            <a:off x="412750" y="1968500"/>
            <a:ext cx="4429125" cy="476250"/>
          </a:xfrm>
        </p:spPr>
        <p:txBody>
          <a:bodyPr>
            <a:normAutofit/>
          </a:bodyPr>
          <a:lstStyle>
            <a:lvl1pPr>
              <a:defRPr sz="1200">
                <a:solidFill>
                  <a:schemeClr val="tx2"/>
                </a:solidFill>
              </a:defRPr>
            </a:lvl1pPr>
          </a:lstStyle>
          <a:p>
            <a:pPr lvl="0"/>
            <a:r>
              <a:rPr lang="en-US" dirty="0"/>
              <a:t>Click to edit Master text styles</a:t>
            </a:r>
          </a:p>
        </p:txBody>
      </p:sp>
      <p:sp>
        <p:nvSpPr>
          <p:cNvPr id="10" name="Text Placeholder 8">
            <a:extLst>
              <a:ext uri="{FF2B5EF4-FFF2-40B4-BE49-F238E27FC236}">
                <a16:creationId xmlns:a16="http://schemas.microsoft.com/office/drawing/2014/main" id="{B80D7161-E500-4251-861B-75C2830F0C97}"/>
              </a:ext>
            </a:extLst>
          </p:cNvPr>
          <p:cNvSpPr>
            <a:spLocks noGrp="1"/>
          </p:cNvSpPr>
          <p:nvPr>
            <p:ph type="body" sz="quarter" idx="12"/>
          </p:nvPr>
        </p:nvSpPr>
        <p:spPr>
          <a:xfrm>
            <a:off x="412750" y="2787650"/>
            <a:ext cx="4429125" cy="476250"/>
          </a:xfrm>
        </p:spPr>
        <p:txBody>
          <a:bodyPr>
            <a:normAutofit/>
          </a:bodyPr>
          <a:lstStyle>
            <a:lvl1pPr>
              <a:defRPr sz="1200">
                <a:solidFill>
                  <a:schemeClr val="tx2"/>
                </a:solidFill>
              </a:defRPr>
            </a:lvl1pPr>
          </a:lstStyle>
          <a:p>
            <a:pPr lvl="0"/>
            <a:r>
              <a:rPr lang="en-US" dirty="0"/>
              <a:t>Click to edit Master text styles</a:t>
            </a:r>
          </a:p>
        </p:txBody>
      </p:sp>
      <p:sp>
        <p:nvSpPr>
          <p:cNvPr id="11" name="Text Placeholder 8">
            <a:extLst>
              <a:ext uri="{FF2B5EF4-FFF2-40B4-BE49-F238E27FC236}">
                <a16:creationId xmlns:a16="http://schemas.microsoft.com/office/drawing/2014/main" id="{2465CF53-DC5D-4CD7-A6AC-DEF6048E50BA}"/>
              </a:ext>
            </a:extLst>
          </p:cNvPr>
          <p:cNvSpPr>
            <a:spLocks noGrp="1"/>
          </p:cNvSpPr>
          <p:nvPr>
            <p:ph type="body" sz="quarter" idx="13"/>
          </p:nvPr>
        </p:nvSpPr>
        <p:spPr>
          <a:xfrm>
            <a:off x="412506" y="3594101"/>
            <a:ext cx="4429125" cy="476250"/>
          </a:xfrm>
        </p:spPr>
        <p:txBody>
          <a:bodyPr>
            <a:normAutofit/>
          </a:bodyPr>
          <a:lstStyle>
            <a:lvl1pPr>
              <a:defRPr sz="1200">
                <a:solidFill>
                  <a:schemeClr val="tx2"/>
                </a:solidFill>
              </a:defRPr>
            </a:lvl1pPr>
          </a:lstStyle>
          <a:p>
            <a:pPr lvl="0"/>
            <a:r>
              <a:rPr lang="en-US" dirty="0"/>
              <a:t>Click to edit Master text styles</a:t>
            </a:r>
          </a:p>
        </p:txBody>
      </p:sp>
      <p:sp>
        <p:nvSpPr>
          <p:cNvPr id="12" name="Text Placeholder 8">
            <a:extLst>
              <a:ext uri="{FF2B5EF4-FFF2-40B4-BE49-F238E27FC236}">
                <a16:creationId xmlns:a16="http://schemas.microsoft.com/office/drawing/2014/main" id="{B39663B2-4A49-4E72-991A-8172F82871C5}"/>
              </a:ext>
            </a:extLst>
          </p:cNvPr>
          <p:cNvSpPr>
            <a:spLocks noGrp="1"/>
          </p:cNvSpPr>
          <p:nvPr>
            <p:ph type="body" sz="quarter" idx="14"/>
          </p:nvPr>
        </p:nvSpPr>
        <p:spPr>
          <a:xfrm>
            <a:off x="412505" y="4413251"/>
            <a:ext cx="4429125" cy="476250"/>
          </a:xfrm>
        </p:spPr>
        <p:txBody>
          <a:bodyPr>
            <a:normAutofit/>
          </a:bodyPr>
          <a:lstStyle>
            <a:lvl1pPr>
              <a:defRPr sz="1200">
                <a:solidFill>
                  <a:schemeClr val="tx2"/>
                </a:solidFill>
              </a:defRPr>
            </a:lvl1pPr>
          </a:lstStyle>
          <a:p>
            <a:pPr lvl="0"/>
            <a:r>
              <a:rPr lang="en-US" dirty="0"/>
              <a:t>Click to edit Master text styles</a:t>
            </a:r>
          </a:p>
        </p:txBody>
      </p:sp>
      <p:sp>
        <p:nvSpPr>
          <p:cNvPr id="13" name="Text Placeholder 8">
            <a:extLst>
              <a:ext uri="{FF2B5EF4-FFF2-40B4-BE49-F238E27FC236}">
                <a16:creationId xmlns:a16="http://schemas.microsoft.com/office/drawing/2014/main" id="{337BAF72-41F8-4914-9403-BC25B5C60B4D}"/>
              </a:ext>
            </a:extLst>
          </p:cNvPr>
          <p:cNvSpPr>
            <a:spLocks noGrp="1"/>
          </p:cNvSpPr>
          <p:nvPr>
            <p:ph type="body" sz="quarter" idx="15"/>
          </p:nvPr>
        </p:nvSpPr>
        <p:spPr>
          <a:xfrm>
            <a:off x="5064127" y="1968500"/>
            <a:ext cx="4429125" cy="476250"/>
          </a:xfrm>
        </p:spPr>
        <p:txBody>
          <a:bodyPr>
            <a:normAutofit/>
          </a:bodyPr>
          <a:lstStyle>
            <a:lvl1pPr>
              <a:defRPr sz="1200">
                <a:solidFill>
                  <a:schemeClr val="tx2"/>
                </a:solidFill>
              </a:defRPr>
            </a:lvl1pPr>
          </a:lstStyle>
          <a:p>
            <a:pPr lvl="0"/>
            <a:r>
              <a:rPr lang="en-US" dirty="0"/>
              <a:t>Click to edit Master text styles</a:t>
            </a:r>
          </a:p>
        </p:txBody>
      </p:sp>
      <p:sp>
        <p:nvSpPr>
          <p:cNvPr id="14" name="Text Placeholder 8">
            <a:extLst>
              <a:ext uri="{FF2B5EF4-FFF2-40B4-BE49-F238E27FC236}">
                <a16:creationId xmlns:a16="http://schemas.microsoft.com/office/drawing/2014/main" id="{A9CC2AD7-5EAD-4020-BDCB-BFE540E4507A}"/>
              </a:ext>
            </a:extLst>
          </p:cNvPr>
          <p:cNvSpPr>
            <a:spLocks noGrp="1"/>
          </p:cNvSpPr>
          <p:nvPr>
            <p:ph type="body" sz="quarter" idx="16"/>
          </p:nvPr>
        </p:nvSpPr>
        <p:spPr>
          <a:xfrm>
            <a:off x="5064125" y="2787650"/>
            <a:ext cx="4429125" cy="558800"/>
          </a:xfrm>
        </p:spPr>
        <p:txBody>
          <a:bodyPr>
            <a:normAutofit/>
          </a:bodyPr>
          <a:lstStyle>
            <a:lvl1pPr>
              <a:defRPr sz="1200">
                <a:solidFill>
                  <a:schemeClr val="tx2"/>
                </a:solidFill>
              </a:defRPr>
            </a:lvl1pPr>
          </a:lstStyle>
          <a:p>
            <a:pPr lvl="0"/>
            <a:r>
              <a:rPr lang="en-US" dirty="0"/>
              <a:t>Click to edit Master text styles</a:t>
            </a:r>
          </a:p>
        </p:txBody>
      </p:sp>
      <p:sp>
        <p:nvSpPr>
          <p:cNvPr id="15" name="Text Placeholder 8">
            <a:extLst>
              <a:ext uri="{FF2B5EF4-FFF2-40B4-BE49-F238E27FC236}">
                <a16:creationId xmlns:a16="http://schemas.microsoft.com/office/drawing/2014/main" id="{A10F4B3D-0D2E-417E-99AC-C70CEE5823DC}"/>
              </a:ext>
            </a:extLst>
          </p:cNvPr>
          <p:cNvSpPr>
            <a:spLocks noGrp="1"/>
          </p:cNvSpPr>
          <p:nvPr>
            <p:ph type="body" sz="quarter" idx="17"/>
          </p:nvPr>
        </p:nvSpPr>
        <p:spPr>
          <a:xfrm>
            <a:off x="5064124" y="4112358"/>
            <a:ext cx="4429125" cy="504092"/>
          </a:xfrm>
        </p:spPr>
        <p:txBody>
          <a:bodyPr>
            <a:normAutofit/>
          </a:bodyPr>
          <a:lstStyle>
            <a:lvl1pPr>
              <a:defRPr sz="1200">
                <a:solidFill>
                  <a:schemeClr val="tx2"/>
                </a:solidFill>
              </a:defRPr>
            </a:lvl1pPr>
          </a:lstStyle>
          <a:p>
            <a:pPr lvl="0"/>
            <a:r>
              <a:rPr lang="en-US" dirty="0"/>
              <a:t>Click to edit Master text styles</a:t>
            </a:r>
          </a:p>
        </p:txBody>
      </p:sp>
      <p:sp>
        <p:nvSpPr>
          <p:cNvPr id="16" name="Text Placeholder 8">
            <a:extLst>
              <a:ext uri="{FF2B5EF4-FFF2-40B4-BE49-F238E27FC236}">
                <a16:creationId xmlns:a16="http://schemas.microsoft.com/office/drawing/2014/main" id="{64CF089C-2110-460E-A356-49143A5AC864}"/>
              </a:ext>
            </a:extLst>
          </p:cNvPr>
          <p:cNvSpPr>
            <a:spLocks noGrp="1"/>
          </p:cNvSpPr>
          <p:nvPr>
            <p:ph type="body" sz="quarter" idx="18"/>
          </p:nvPr>
        </p:nvSpPr>
        <p:spPr>
          <a:xfrm>
            <a:off x="5064123" y="4973516"/>
            <a:ext cx="4429125" cy="538284"/>
          </a:xfrm>
        </p:spPr>
        <p:txBody>
          <a:bodyPr>
            <a:normAutofit/>
          </a:bodyPr>
          <a:lstStyle>
            <a:lvl1pPr>
              <a:defRPr sz="1200">
                <a:solidFill>
                  <a:schemeClr val="tx2"/>
                </a:solidFill>
              </a:defRPr>
            </a:lvl1pPr>
          </a:lstStyle>
          <a:p>
            <a:pPr lvl="0"/>
            <a:r>
              <a:rPr lang="en-US" dirty="0"/>
              <a:t>Click to edit Master text styles</a:t>
            </a:r>
          </a:p>
        </p:txBody>
      </p:sp>
      <p:sp>
        <p:nvSpPr>
          <p:cNvPr id="17" name="Text Placeholder 8">
            <a:extLst>
              <a:ext uri="{FF2B5EF4-FFF2-40B4-BE49-F238E27FC236}">
                <a16:creationId xmlns:a16="http://schemas.microsoft.com/office/drawing/2014/main" id="{8D9E2978-5FE2-415B-B9E4-8D0FC48D572E}"/>
              </a:ext>
            </a:extLst>
          </p:cNvPr>
          <p:cNvSpPr>
            <a:spLocks noGrp="1"/>
          </p:cNvSpPr>
          <p:nvPr>
            <p:ph type="body" sz="quarter" idx="19"/>
          </p:nvPr>
        </p:nvSpPr>
        <p:spPr>
          <a:xfrm>
            <a:off x="5064123" y="5854030"/>
            <a:ext cx="4429125" cy="538284"/>
          </a:xfrm>
        </p:spPr>
        <p:txBody>
          <a:bodyPr>
            <a:normAutofit/>
          </a:bodyPr>
          <a:lstStyle>
            <a:lvl1pPr>
              <a:defRPr sz="1200">
                <a:solidFill>
                  <a:schemeClr val="tx2"/>
                </a:solidFill>
              </a:defRPr>
            </a:lvl1pPr>
          </a:lstStyle>
          <a:p>
            <a:pPr lvl="0"/>
            <a:r>
              <a:rPr lang="en-US" dirty="0"/>
              <a:t>Click to edit Master text styles</a:t>
            </a:r>
          </a:p>
        </p:txBody>
      </p:sp>
      <p:pic>
        <p:nvPicPr>
          <p:cNvPr id="18" name="Picture 17">
            <a:extLst>
              <a:ext uri="{FF2B5EF4-FFF2-40B4-BE49-F238E27FC236}">
                <a16:creationId xmlns:a16="http://schemas.microsoft.com/office/drawing/2014/main" id="{05047B50-3225-4EE5-91F1-0DD1D2A0A775}"/>
              </a:ext>
            </a:extLst>
          </p:cNvPr>
          <p:cNvPicPr>
            <a:picLocks noChangeAspect="1"/>
          </p:cNvPicPr>
          <p:nvPr userDrawn="1"/>
        </p:nvPicPr>
        <p:blipFill>
          <a:blip r:embed="rId5"/>
          <a:srcRect/>
          <a:stretch/>
        </p:blipFill>
        <p:spPr>
          <a:xfrm>
            <a:off x="8979905" y="318411"/>
            <a:ext cx="618305" cy="618305"/>
          </a:xfrm>
          <a:prstGeom prst="rect">
            <a:avLst/>
          </a:prstGeom>
        </p:spPr>
      </p:pic>
    </p:spTree>
    <p:extLst>
      <p:ext uri="{BB962C8B-B14F-4D97-AF65-F5344CB8AC3E}">
        <p14:creationId xmlns:p14="http://schemas.microsoft.com/office/powerpoint/2010/main" val="37719669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9" name="Picture 8" descr="A picture containing text&#10;&#10;Description automatically generated">
            <a:extLst>
              <a:ext uri="{FF2B5EF4-FFF2-40B4-BE49-F238E27FC236}">
                <a16:creationId xmlns:a16="http://schemas.microsoft.com/office/drawing/2014/main" id="{B5844AD6-577F-45F1-B9FA-530B791314C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4722" b="18796"/>
          <a:stretch/>
        </p:blipFill>
        <p:spPr>
          <a:xfrm>
            <a:off x="0" y="1009649"/>
            <a:ext cx="9906000" cy="4756307"/>
          </a:xfrm>
          <a:prstGeom prst="rect">
            <a:avLst/>
          </a:prstGeom>
        </p:spPr>
      </p:pic>
      <p:pic>
        <p:nvPicPr>
          <p:cNvPr id="6" name="Picture 5" descr="Shape&#10;&#10;Description automatically generated">
            <a:extLst>
              <a:ext uri="{FF2B5EF4-FFF2-40B4-BE49-F238E27FC236}">
                <a16:creationId xmlns:a16="http://schemas.microsoft.com/office/drawing/2014/main" id="{B89B01E0-0F35-4AFD-9B77-071AE66FDB42}"/>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023100" y="4819096"/>
            <a:ext cx="2882900" cy="2038904"/>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BFF7173A-1B3A-4D2A-81FF-08B945CBF41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30252" b="86341"/>
          <a:stretch/>
        </p:blipFill>
        <p:spPr>
          <a:xfrm>
            <a:off x="0" y="0"/>
            <a:ext cx="6623050" cy="936716"/>
          </a:xfrm>
          <a:prstGeom prst="rect">
            <a:avLst/>
          </a:prstGeom>
        </p:spPr>
      </p:pic>
      <p:pic>
        <p:nvPicPr>
          <p:cNvPr id="7" name="Picture 6">
            <a:extLst>
              <a:ext uri="{FF2B5EF4-FFF2-40B4-BE49-F238E27FC236}">
                <a16:creationId xmlns:a16="http://schemas.microsoft.com/office/drawing/2014/main" id="{B600BC39-FEE2-4D25-9584-515660E53163}"/>
              </a:ext>
            </a:extLst>
          </p:cNvPr>
          <p:cNvPicPr>
            <a:picLocks noChangeAspect="1"/>
          </p:cNvPicPr>
          <p:nvPr userDrawn="1"/>
        </p:nvPicPr>
        <p:blipFill>
          <a:blip r:embed="rId4"/>
          <a:srcRect/>
          <a:stretch/>
        </p:blipFill>
        <p:spPr>
          <a:xfrm>
            <a:off x="8979905" y="318411"/>
            <a:ext cx="618305" cy="618305"/>
          </a:xfrm>
          <a:prstGeom prst="rect">
            <a:avLst/>
          </a:prstGeom>
        </p:spPr>
      </p:pic>
    </p:spTree>
    <p:extLst>
      <p:ext uri="{BB962C8B-B14F-4D97-AF65-F5344CB8AC3E}">
        <p14:creationId xmlns:p14="http://schemas.microsoft.com/office/powerpoint/2010/main" val="15924931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9" name="Picture 8" descr="Shape, arrow&#10;&#10;Description automatically generated">
            <a:extLst>
              <a:ext uri="{FF2B5EF4-FFF2-40B4-BE49-F238E27FC236}">
                <a16:creationId xmlns:a16="http://schemas.microsoft.com/office/drawing/2014/main" id="{689AA663-2862-465F-BCA6-BC42E458B8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9069" y="0"/>
            <a:ext cx="9699607" cy="6858000"/>
          </a:xfrm>
          <a:prstGeom prst="rect">
            <a:avLst/>
          </a:prstGeom>
        </p:spPr>
      </p:pic>
      <p:pic>
        <p:nvPicPr>
          <p:cNvPr id="6" name="Picture 5" descr="Text&#10;&#10;Description automatically generated with medium confidence">
            <a:extLst>
              <a:ext uri="{FF2B5EF4-FFF2-40B4-BE49-F238E27FC236}">
                <a16:creationId xmlns:a16="http://schemas.microsoft.com/office/drawing/2014/main" id="{F079FD94-AB98-4610-AF8E-CC35957BFF0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59691" b="86496"/>
          <a:stretch/>
        </p:blipFill>
        <p:spPr>
          <a:xfrm>
            <a:off x="0" y="0"/>
            <a:ext cx="3827585" cy="926123"/>
          </a:xfrm>
          <a:prstGeom prst="rect">
            <a:avLst/>
          </a:prstGeom>
        </p:spPr>
      </p:pic>
      <p:sp>
        <p:nvSpPr>
          <p:cNvPr id="7" name="Content Placeholder 2">
            <a:extLst>
              <a:ext uri="{FF2B5EF4-FFF2-40B4-BE49-F238E27FC236}">
                <a16:creationId xmlns:a16="http://schemas.microsoft.com/office/drawing/2014/main" id="{3660FE59-B754-4E8F-A67D-6F98B8AA2AE1}"/>
              </a:ext>
            </a:extLst>
          </p:cNvPr>
          <p:cNvSpPr>
            <a:spLocks noGrp="1"/>
          </p:cNvSpPr>
          <p:nvPr>
            <p:ph sz="half" idx="1"/>
          </p:nvPr>
        </p:nvSpPr>
        <p:spPr>
          <a:xfrm>
            <a:off x="297840" y="1133110"/>
            <a:ext cx="4554414" cy="5033228"/>
          </a:xfrm>
          <a:prstGeom prst="rect">
            <a:avLst/>
          </a:prstGeom>
        </p:spPr>
        <p:txBody>
          <a:bodyPr/>
          <a:lstStyle>
            <a:lvl1pPr>
              <a:defRPr sz="1200">
                <a:solidFill>
                  <a:schemeClr val="tx2"/>
                </a:solidFill>
              </a:defRPr>
            </a:lvl1pPr>
          </a:lstStyle>
          <a:p>
            <a:pPr lvl="0"/>
            <a:r>
              <a:rPr lang="en-US" dirty="0"/>
              <a:t>Click to edit Master text styles</a:t>
            </a:r>
          </a:p>
        </p:txBody>
      </p:sp>
      <p:sp>
        <p:nvSpPr>
          <p:cNvPr id="8" name="Content Placeholder 3">
            <a:extLst>
              <a:ext uri="{FF2B5EF4-FFF2-40B4-BE49-F238E27FC236}">
                <a16:creationId xmlns:a16="http://schemas.microsoft.com/office/drawing/2014/main" id="{C54151E7-EECF-4D23-BC73-6C1269D7D58C}"/>
              </a:ext>
            </a:extLst>
          </p:cNvPr>
          <p:cNvSpPr>
            <a:spLocks noGrp="1"/>
          </p:cNvSpPr>
          <p:nvPr>
            <p:ph sz="half" idx="2"/>
          </p:nvPr>
        </p:nvSpPr>
        <p:spPr>
          <a:xfrm>
            <a:off x="5142893" y="1133110"/>
            <a:ext cx="4554415" cy="5033228"/>
          </a:xfrm>
          <a:prstGeom prst="rect">
            <a:avLst/>
          </a:prstGeom>
        </p:spPr>
        <p:txBody>
          <a:bodyPr>
            <a:normAutofit/>
          </a:bodyPr>
          <a:lstStyle>
            <a:lvl1pPr>
              <a:defRPr sz="1200">
                <a:solidFill>
                  <a:schemeClr val="tx2"/>
                </a:solidFill>
              </a:defRPr>
            </a:lvl1pPr>
            <a:lvl2pPr marL="628643" indent="-171450">
              <a:buFont typeface="Arial" panose="020B0604020202020204" pitchFamily="34" charset="0"/>
              <a:buChar char="•"/>
              <a:defRPr sz="1100">
                <a:solidFill>
                  <a:schemeClr val="tx2"/>
                </a:solidFill>
              </a:defRPr>
            </a:lvl2pPr>
          </a:lstStyle>
          <a:p>
            <a:pPr lvl="0"/>
            <a:r>
              <a:rPr lang="en-US" dirty="0"/>
              <a:t>Click to edit Master text styles</a:t>
            </a:r>
          </a:p>
          <a:p>
            <a:pPr lvl="1"/>
            <a:endParaRPr lang="en-GB" dirty="0"/>
          </a:p>
        </p:txBody>
      </p:sp>
      <p:pic>
        <p:nvPicPr>
          <p:cNvPr id="11" name="Picture 10">
            <a:extLst>
              <a:ext uri="{FF2B5EF4-FFF2-40B4-BE49-F238E27FC236}">
                <a16:creationId xmlns:a16="http://schemas.microsoft.com/office/drawing/2014/main" id="{6A2A9F7E-743D-4525-B23B-21E5938085DF}"/>
              </a:ext>
            </a:extLst>
          </p:cNvPr>
          <p:cNvPicPr>
            <a:picLocks noChangeAspect="1"/>
          </p:cNvPicPr>
          <p:nvPr userDrawn="1"/>
        </p:nvPicPr>
        <p:blipFill>
          <a:blip r:embed="rId4"/>
          <a:srcRect/>
          <a:stretch/>
        </p:blipFill>
        <p:spPr>
          <a:xfrm>
            <a:off x="8979905" y="318411"/>
            <a:ext cx="618305" cy="618305"/>
          </a:xfrm>
          <a:prstGeom prst="rect">
            <a:avLst/>
          </a:prstGeom>
        </p:spPr>
      </p:pic>
    </p:spTree>
    <p:extLst>
      <p:ext uri="{BB962C8B-B14F-4D97-AF65-F5344CB8AC3E}">
        <p14:creationId xmlns:p14="http://schemas.microsoft.com/office/powerpoint/2010/main" val="4095146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EF72D1F4-C93F-4EEE-80B9-8A321CF8C49E}"/>
              </a:ext>
            </a:extLst>
          </p:cNvPr>
          <p:cNvGrpSpPr/>
          <p:nvPr userDrawn="1"/>
        </p:nvGrpSpPr>
        <p:grpSpPr>
          <a:xfrm>
            <a:off x="0" y="0"/>
            <a:ext cx="6976753" cy="5890161"/>
            <a:chOff x="0" y="0"/>
            <a:chExt cx="6976753" cy="5890161"/>
          </a:xfrm>
        </p:grpSpPr>
        <p:pic>
          <p:nvPicPr>
            <p:cNvPr id="5" name="Picture 4" descr="A picture containing text&#10;&#10;Description automatically generated">
              <a:extLst>
                <a:ext uri="{FF2B5EF4-FFF2-40B4-BE49-F238E27FC236}">
                  <a16:creationId xmlns:a16="http://schemas.microsoft.com/office/drawing/2014/main" id="{BA3F11C1-9F51-47AC-8D5D-04E5B37F5B9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7090" b="17056"/>
            <a:stretch/>
          </p:blipFill>
          <p:spPr>
            <a:xfrm>
              <a:off x="0" y="0"/>
              <a:ext cx="6923314" cy="5688281"/>
            </a:xfrm>
            <a:prstGeom prst="rect">
              <a:avLst/>
            </a:prstGeom>
          </p:spPr>
        </p:pic>
        <p:sp>
          <p:nvSpPr>
            <p:cNvPr id="6" name="Rectangle 5">
              <a:extLst>
                <a:ext uri="{FF2B5EF4-FFF2-40B4-BE49-F238E27FC236}">
                  <a16:creationId xmlns:a16="http://schemas.microsoft.com/office/drawing/2014/main" id="{59D45BA7-A03F-4347-A67A-C457E7CF9C8C}"/>
                </a:ext>
              </a:extLst>
            </p:cNvPr>
            <p:cNvSpPr/>
            <p:nvPr userDrawn="1"/>
          </p:nvSpPr>
          <p:spPr>
            <a:xfrm>
              <a:off x="6377049" y="5076701"/>
              <a:ext cx="599704" cy="8134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8" name="Picture 7" descr="Shape&#10;&#10;Description automatically generated">
            <a:extLst>
              <a:ext uri="{FF2B5EF4-FFF2-40B4-BE49-F238E27FC236}">
                <a16:creationId xmlns:a16="http://schemas.microsoft.com/office/drawing/2014/main" id="{BA1BFB83-4DC2-44A7-A255-EB70E43A5D95}"/>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09844" y="-296339"/>
            <a:ext cx="10115844" cy="7154335"/>
          </a:xfrm>
          <a:prstGeom prst="rect">
            <a:avLst/>
          </a:prstGeom>
        </p:spPr>
      </p:pic>
      <p:pic>
        <p:nvPicPr>
          <p:cNvPr id="9" name="Picture 8">
            <a:extLst>
              <a:ext uri="{FF2B5EF4-FFF2-40B4-BE49-F238E27FC236}">
                <a16:creationId xmlns:a16="http://schemas.microsoft.com/office/drawing/2014/main" id="{85441EAE-E5C2-4689-BED3-0423D2AD35A9}"/>
              </a:ext>
            </a:extLst>
          </p:cNvPr>
          <p:cNvPicPr>
            <a:picLocks noChangeAspect="1"/>
          </p:cNvPicPr>
          <p:nvPr userDrawn="1"/>
        </p:nvPicPr>
        <p:blipFill>
          <a:blip r:embed="rId4">
            <a:extLst>
              <a:ext uri="{28A0092B-C50C-407E-A947-70E740481C1C}">
                <a14:useLocalDpi xmlns:a14="http://schemas.microsoft.com/office/drawing/2010/main"/>
              </a:ext>
            </a:extLst>
          </a:blip>
          <a:srcRect/>
          <a:stretch/>
        </p:blipFill>
        <p:spPr>
          <a:xfrm>
            <a:off x="8979905" y="318411"/>
            <a:ext cx="618305" cy="645022"/>
          </a:xfrm>
          <a:prstGeom prst="rect">
            <a:avLst/>
          </a:prstGeom>
        </p:spPr>
      </p:pic>
    </p:spTree>
    <p:extLst>
      <p:ext uri="{BB962C8B-B14F-4D97-AF65-F5344CB8AC3E}">
        <p14:creationId xmlns:p14="http://schemas.microsoft.com/office/powerpoint/2010/main" val="13862426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8" name="Picture 7" descr="Shape&#10;&#10;Description automatically generated">
            <a:extLst>
              <a:ext uri="{FF2B5EF4-FFF2-40B4-BE49-F238E27FC236}">
                <a16:creationId xmlns:a16="http://schemas.microsoft.com/office/drawing/2014/main" id="{8E385DCC-9E65-44BF-B7EC-B88792FF11B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4872" r="5109" b="236"/>
          <a:stretch/>
        </p:blipFill>
        <p:spPr>
          <a:xfrm>
            <a:off x="-2304" y="0"/>
            <a:ext cx="9908304" cy="6858000"/>
          </a:xfrm>
          <a:prstGeom prst="rect">
            <a:avLst/>
          </a:prstGeom>
        </p:spPr>
      </p:pic>
      <p:pic>
        <p:nvPicPr>
          <p:cNvPr id="3" name="Picture 2" descr="Calendar&#10;&#10;Description automatically generated with low confidence">
            <a:extLst>
              <a:ext uri="{FF2B5EF4-FFF2-40B4-BE49-F238E27FC236}">
                <a16:creationId xmlns:a16="http://schemas.microsoft.com/office/drawing/2014/main" id="{595E3901-3B4D-467D-B800-9A510AC663C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59856" b="78182"/>
          <a:stretch/>
        </p:blipFill>
        <p:spPr>
          <a:xfrm>
            <a:off x="0" y="0"/>
            <a:ext cx="3811979" cy="1496291"/>
          </a:xfrm>
          <a:prstGeom prst="rect">
            <a:avLst/>
          </a:prstGeom>
        </p:spPr>
      </p:pic>
      <p:pic>
        <p:nvPicPr>
          <p:cNvPr id="7" name="Picture 6">
            <a:extLst>
              <a:ext uri="{FF2B5EF4-FFF2-40B4-BE49-F238E27FC236}">
                <a16:creationId xmlns:a16="http://schemas.microsoft.com/office/drawing/2014/main" id="{B5A9503F-7CE8-4ABB-AD2D-904AF9FC4C38}"/>
              </a:ext>
            </a:extLst>
          </p:cNvPr>
          <p:cNvPicPr>
            <a:picLocks noChangeAspect="1"/>
          </p:cNvPicPr>
          <p:nvPr userDrawn="1"/>
        </p:nvPicPr>
        <p:blipFill>
          <a:blip r:embed="rId4">
            <a:extLst>
              <a:ext uri="{28A0092B-C50C-407E-A947-70E740481C1C}">
                <a14:useLocalDpi xmlns:a14="http://schemas.microsoft.com/office/drawing/2010/main"/>
              </a:ext>
            </a:extLst>
          </a:blip>
          <a:srcRect/>
          <a:stretch/>
        </p:blipFill>
        <p:spPr>
          <a:xfrm>
            <a:off x="8979905" y="318411"/>
            <a:ext cx="618305" cy="645022"/>
          </a:xfrm>
          <a:prstGeom prst="rect">
            <a:avLst/>
          </a:prstGeom>
        </p:spPr>
      </p:pic>
      <p:sp>
        <p:nvSpPr>
          <p:cNvPr id="5" name="Text Placeholder 5">
            <a:extLst>
              <a:ext uri="{FF2B5EF4-FFF2-40B4-BE49-F238E27FC236}">
                <a16:creationId xmlns:a16="http://schemas.microsoft.com/office/drawing/2014/main" id="{38633C1C-E884-4269-B9FB-E8457AE31E9E}"/>
              </a:ext>
            </a:extLst>
          </p:cNvPr>
          <p:cNvSpPr>
            <a:spLocks noGrp="1"/>
          </p:cNvSpPr>
          <p:nvPr>
            <p:ph type="body" sz="quarter" idx="12"/>
          </p:nvPr>
        </p:nvSpPr>
        <p:spPr>
          <a:xfrm>
            <a:off x="3811978" y="267375"/>
            <a:ext cx="5094515" cy="961540"/>
          </a:xfrm>
          <a:prstGeom prst="rect">
            <a:avLst/>
          </a:prstGeom>
        </p:spPr>
        <p:txBody>
          <a:bodyPr>
            <a:normAutofit/>
          </a:bodyPr>
          <a:lstStyle>
            <a:lvl1pPr>
              <a:spcBef>
                <a:spcPts val="0"/>
              </a:spcBef>
              <a:spcAft>
                <a:spcPts val="0"/>
              </a:spcAft>
              <a:defRPr sz="1200">
                <a:solidFill>
                  <a:schemeClr val="tx2"/>
                </a:solidFill>
              </a:defRPr>
            </a:lvl1pPr>
            <a:lvl2pPr marL="994509" indent="0">
              <a:buNone/>
              <a:defRPr/>
            </a:lvl2pPr>
          </a:lstStyle>
          <a:p>
            <a:pPr lvl="0"/>
            <a:endParaRPr lang="en-US" dirty="0"/>
          </a:p>
        </p:txBody>
      </p:sp>
    </p:spTree>
    <p:extLst>
      <p:ext uri="{BB962C8B-B14F-4D97-AF65-F5344CB8AC3E}">
        <p14:creationId xmlns:p14="http://schemas.microsoft.com/office/powerpoint/2010/main" val="9953032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B0658132-773D-49BD-84D3-DC603BA4F40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023100" y="4819096"/>
            <a:ext cx="2882900" cy="2038904"/>
          </a:xfrm>
          <a:prstGeom prst="rect">
            <a:avLst/>
          </a:prstGeom>
        </p:spPr>
      </p:pic>
      <p:pic>
        <p:nvPicPr>
          <p:cNvPr id="6" name="Picture 5" descr="A group of boxes&#10;&#10;Description automatically generated with low confidence">
            <a:extLst>
              <a:ext uri="{FF2B5EF4-FFF2-40B4-BE49-F238E27FC236}">
                <a16:creationId xmlns:a16="http://schemas.microsoft.com/office/drawing/2014/main" id="{417F93C6-51C2-4179-AF5D-E5FA7925590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71861"/>
          <a:stretch/>
        </p:blipFill>
        <p:spPr>
          <a:xfrm>
            <a:off x="0" y="0"/>
            <a:ext cx="9495692" cy="1929740"/>
          </a:xfrm>
          <a:prstGeom prst="rect">
            <a:avLst/>
          </a:prstGeom>
        </p:spPr>
      </p:pic>
      <p:pic>
        <p:nvPicPr>
          <p:cNvPr id="7" name="Picture 6" descr="A group of boxes&#10;&#10;Description automatically generated with low confidence">
            <a:extLst>
              <a:ext uri="{FF2B5EF4-FFF2-40B4-BE49-F238E27FC236}">
                <a16:creationId xmlns:a16="http://schemas.microsoft.com/office/drawing/2014/main" id="{CD187EFE-AC34-48F3-ACA0-A9245835461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34201" b="17141"/>
          <a:stretch/>
        </p:blipFill>
        <p:spPr>
          <a:xfrm>
            <a:off x="205154" y="2345377"/>
            <a:ext cx="9495692" cy="3336965"/>
          </a:xfrm>
          <a:prstGeom prst="rect">
            <a:avLst/>
          </a:prstGeom>
        </p:spPr>
      </p:pic>
      <p:sp>
        <p:nvSpPr>
          <p:cNvPr id="8" name="Text Placeholder 6">
            <a:extLst>
              <a:ext uri="{FF2B5EF4-FFF2-40B4-BE49-F238E27FC236}">
                <a16:creationId xmlns:a16="http://schemas.microsoft.com/office/drawing/2014/main" id="{8093614B-D3D1-4E20-9E4C-35DDA3FC3EA2}"/>
              </a:ext>
            </a:extLst>
          </p:cNvPr>
          <p:cNvSpPr>
            <a:spLocks noGrp="1"/>
          </p:cNvSpPr>
          <p:nvPr>
            <p:ph type="body" sz="quarter" idx="11" hasCustomPrompt="1"/>
          </p:nvPr>
        </p:nvSpPr>
        <p:spPr>
          <a:xfrm>
            <a:off x="4149908" y="2746169"/>
            <a:ext cx="1653687" cy="263769"/>
          </a:xfrm>
          <a:prstGeom prst="rect">
            <a:avLst/>
          </a:prstGeom>
        </p:spPr>
        <p:txBody>
          <a:bodyPr anchor="ctr"/>
          <a:lstStyle>
            <a:lvl1pPr marL="0" indent="0" algn="ctr">
              <a:buNone/>
              <a:defRPr sz="1100">
                <a:solidFill>
                  <a:schemeClr val="tx2"/>
                </a:solidFill>
              </a:defRPr>
            </a:lvl1pPr>
          </a:lstStyle>
          <a:p>
            <a:pPr lvl="0"/>
            <a:r>
              <a:rPr lang="en-US" dirty="0"/>
              <a:t>Add name here</a:t>
            </a:r>
          </a:p>
        </p:txBody>
      </p:sp>
      <p:sp>
        <p:nvSpPr>
          <p:cNvPr id="9" name="Text Placeholder 6">
            <a:extLst>
              <a:ext uri="{FF2B5EF4-FFF2-40B4-BE49-F238E27FC236}">
                <a16:creationId xmlns:a16="http://schemas.microsoft.com/office/drawing/2014/main" id="{B234FD39-7BE7-4C34-AE8A-3BE610A6146B}"/>
              </a:ext>
            </a:extLst>
          </p:cNvPr>
          <p:cNvSpPr>
            <a:spLocks noGrp="1"/>
          </p:cNvSpPr>
          <p:nvPr>
            <p:ph type="body" sz="quarter" idx="12" hasCustomPrompt="1"/>
          </p:nvPr>
        </p:nvSpPr>
        <p:spPr>
          <a:xfrm>
            <a:off x="2152874" y="3551712"/>
            <a:ext cx="1653687" cy="263769"/>
          </a:xfrm>
          <a:prstGeom prst="rect">
            <a:avLst/>
          </a:prstGeom>
        </p:spPr>
        <p:txBody>
          <a:bodyPr anchor="ctr"/>
          <a:lstStyle>
            <a:lvl1pPr marL="0" indent="0" algn="ctr">
              <a:buNone/>
              <a:defRPr sz="1100">
                <a:solidFill>
                  <a:schemeClr val="tx2"/>
                </a:solidFill>
              </a:defRPr>
            </a:lvl1pPr>
          </a:lstStyle>
          <a:p>
            <a:pPr lvl="0"/>
            <a:r>
              <a:rPr lang="en-US" dirty="0"/>
              <a:t>Add name here</a:t>
            </a:r>
          </a:p>
        </p:txBody>
      </p:sp>
      <p:sp>
        <p:nvSpPr>
          <p:cNvPr id="10" name="Text Placeholder 6">
            <a:extLst>
              <a:ext uri="{FF2B5EF4-FFF2-40B4-BE49-F238E27FC236}">
                <a16:creationId xmlns:a16="http://schemas.microsoft.com/office/drawing/2014/main" id="{C5190D11-263B-439F-B71D-196311A736A3}"/>
              </a:ext>
            </a:extLst>
          </p:cNvPr>
          <p:cNvSpPr>
            <a:spLocks noGrp="1"/>
          </p:cNvSpPr>
          <p:nvPr>
            <p:ph type="body" sz="quarter" idx="13" hasCustomPrompt="1"/>
          </p:nvPr>
        </p:nvSpPr>
        <p:spPr>
          <a:xfrm>
            <a:off x="4149907" y="3551711"/>
            <a:ext cx="1653687" cy="263769"/>
          </a:xfrm>
          <a:prstGeom prst="rect">
            <a:avLst/>
          </a:prstGeom>
        </p:spPr>
        <p:txBody>
          <a:bodyPr anchor="ctr"/>
          <a:lstStyle>
            <a:lvl1pPr marL="0" indent="0" algn="ctr">
              <a:buNone/>
              <a:defRPr sz="1100">
                <a:solidFill>
                  <a:schemeClr val="tx2"/>
                </a:solidFill>
              </a:defRPr>
            </a:lvl1pPr>
          </a:lstStyle>
          <a:p>
            <a:pPr lvl="0"/>
            <a:r>
              <a:rPr lang="en-US" dirty="0"/>
              <a:t>Add name here</a:t>
            </a:r>
          </a:p>
        </p:txBody>
      </p:sp>
      <p:sp>
        <p:nvSpPr>
          <p:cNvPr id="11" name="Text Placeholder 6">
            <a:extLst>
              <a:ext uri="{FF2B5EF4-FFF2-40B4-BE49-F238E27FC236}">
                <a16:creationId xmlns:a16="http://schemas.microsoft.com/office/drawing/2014/main" id="{1F8ACEEC-DB23-4249-9EF4-45138A5421A5}"/>
              </a:ext>
            </a:extLst>
          </p:cNvPr>
          <p:cNvSpPr>
            <a:spLocks noGrp="1"/>
          </p:cNvSpPr>
          <p:nvPr>
            <p:ph type="body" sz="quarter" idx="14" hasCustomPrompt="1"/>
          </p:nvPr>
        </p:nvSpPr>
        <p:spPr>
          <a:xfrm>
            <a:off x="4161783" y="4464135"/>
            <a:ext cx="1653687" cy="263769"/>
          </a:xfrm>
          <a:prstGeom prst="rect">
            <a:avLst/>
          </a:prstGeom>
        </p:spPr>
        <p:txBody>
          <a:bodyPr anchor="ctr"/>
          <a:lstStyle>
            <a:lvl1pPr marL="0" indent="0" algn="ctr">
              <a:buNone/>
              <a:defRPr sz="1100">
                <a:solidFill>
                  <a:schemeClr val="tx2"/>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Add name here</a:t>
            </a:r>
          </a:p>
        </p:txBody>
      </p:sp>
      <p:sp>
        <p:nvSpPr>
          <p:cNvPr id="12" name="Text Placeholder 6">
            <a:extLst>
              <a:ext uri="{FF2B5EF4-FFF2-40B4-BE49-F238E27FC236}">
                <a16:creationId xmlns:a16="http://schemas.microsoft.com/office/drawing/2014/main" id="{518F41BA-657B-4363-91D7-81A7CB694126}"/>
              </a:ext>
            </a:extLst>
          </p:cNvPr>
          <p:cNvSpPr>
            <a:spLocks noGrp="1"/>
          </p:cNvSpPr>
          <p:nvPr>
            <p:ph type="body" sz="quarter" idx="15" hasCustomPrompt="1"/>
          </p:nvPr>
        </p:nvSpPr>
        <p:spPr>
          <a:xfrm>
            <a:off x="6146940" y="3561756"/>
            <a:ext cx="1653687" cy="263769"/>
          </a:xfrm>
          <a:prstGeom prst="rect">
            <a:avLst/>
          </a:prstGeom>
        </p:spPr>
        <p:txBody>
          <a:bodyPr anchor="ctr"/>
          <a:lstStyle>
            <a:lvl1pPr marL="0" indent="0" algn="ctr">
              <a:buNone/>
              <a:defRPr sz="1100">
                <a:solidFill>
                  <a:schemeClr val="tx2"/>
                </a:solidFill>
              </a:defRPr>
            </a:lvl1pPr>
          </a:lstStyle>
          <a:p>
            <a:pPr lvl="0"/>
            <a:r>
              <a:rPr lang="en-US" dirty="0"/>
              <a:t>Add name here</a:t>
            </a:r>
          </a:p>
        </p:txBody>
      </p:sp>
      <p:sp>
        <p:nvSpPr>
          <p:cNvPr id="13" name="Text Placeholder 6">
            <a:extLst>
              <a:ext uri="{FF2B5EF4-FFF2-40B4-BE49-F238E27FC236}">
                <a16:creationId xmlns:a16="http://schemas.microsoft.com/office/drawing/2014/main" id="{4CFF1C20-0A04-46E7-9C6F-1F5F60FC4096}"/>
              </a:ext>
            </a:extLst>
          </p:cNvPr>
          <p:cNvSpPr>
            <a:spLocks noGrp="1"/>
          </p:cNvSpPr>
          <p:nvPr>
            <p:ph type="body" sz="quarter" idx="16" hasCustomPrompt="1"/>
          </p:nvPr>
        </p:nvSpPr>
        <p:spPr>
          <a:xfrm>
            <a:off x="2152874" y="5269678"/>
            <a:ext cx="1653687" cy="263769"/>
          </a:xfrm>
          <a:prstGeom prst="rect">
            <a:avLst/>
          </a:prstGeom>
        </p:spPr>
        <p:txBody>
          <a:bodyPr anchor="ctr"/>
          <a:lstStyle>
            <a:lvl1pPr marL="0" indent="0" algn="ctr">
              <a:buNone/>
              <a:defRPr sz="1100">
                <a:solidFill>
                  <a:schemeClr val="tx2"/>
                </a:solidFill>
              </a:defRPr>
            </a:lvl1pPr>
          </a:lstStyle>
          <a:p>
            <a:pPr lvl="0"/>
            <a:r>
              <a:rPr lang="en-US" dirty="0"/>
              <a:t>Add name here</a:t>
            </a:r>
          </a:p>
        </p:txBody>
      </p:sp>
      <p:sp>
        <p:nvSpPr>
          <p:cNvPr id="14" name="Text Placeholder 6">
            <a:extLst>
              <a:ext uri="{FF2B5EF4-FFF2-40B4-BE49-F238E27FC236}">
                <a16:creationId xmlns:a16="http://schemas.microsoft.com/office/drawing/2014/main" id="{037D67D8-F473-4F79-B1C3-D83F1908F323}"/>
              </a:ext>
            </a:extLst>
          </p:cNvPr>
          <p:cNvSpPr>
            <a:spLocks noGrp="1"/>
          </p:cNvSpPr>
          <p:nvPr>
            <p:ph type="body" sz="quarter" idx="17" hasCustomPrompt="1"/>
          </p:nvPr>
        </p:nvSpPr>
        <p:spPr>
          <a:xfrm>
            <a:off x="6141522" y="5263739"/>
            <a:ext cx="1653687" cy="263769"/>
          </a:xfrm>
          <a:prstGeom prst="rect">
            <a:avLst/>
          </a:prstGeom>
        </p:spPr>
        <p:txBody>
          <a:bodyPr anchor="ctr"/>
          <a:lstStyle>
            <a:lvl1pPr marL="0" indent="0" algn="ctr">
              <a:buNone/>
              <a:defRPr sz="1100">
                <a:solidFill>
                  <a:schemeClr val="tx2"/>
                </a:solidFill>
              </a:defRPr>
            </a:lvl1pPr>
          </a:lstStyle>
          <a:p>
            <a:pPr lvl="0"/>
            <a:r>
              <a:rPr lang="en-US" dirty="0"/>
              <a:t>Add name here</a:t>
            </a:r>
          </a:p>
        </p:txBody>
      </p:sp>
      <p:pic>
        <p:nvPicPr>
          <p:cNvPr id="15" name="Picture 14">
            <a:extLst>
              <a:ext uri="{FF2B5EF4-FFF2-40B4-BE49-F238E27FC236}">
                <a16:creationId xmlns:a16="http://schemas.microsoft.com/office/drawing/2014/main" id="{C005CFED-ACC3-4F1C-B06D-4E28BD0A9FE4}"/>
              </a:ext>
            </a:extLst>
          </p:cNvPr>
          <p:cNvPicPr>
            <a:picLocks noChangeAspect="1"/>
          </p:cNvPicPr>
          <p:nvPr userDrawn="1"/>
        </p:nvPicPr>
        <p:blipFill>
          <a:blip r:embed="rId4">
            <a:extLst>
              <a:ext uri="{28A0092B-C50C-407E-A947-70E740481C1C}">
                <a14:useLocalDpi xmlns:a14="http://schemas.microsoft.com/office/drawing/2010/main"/>
              </a:ext>
            </a:extLst>
          </a:blip>
          <a:srcRect/>
          <a:stretch/>
        </p:blipFill>
        <p:spPr>
          <a:xfrm>
            <a:off x="8979905" y="318411"/>
            <a:ext cx="618305" cy="645022"/>
          </a:xfrm>
          <a:prstGeom prst="rect">
            <a:avLst/>
          </a:prstGeom>
        </p:spPr>
      </p:pic>
    </p:spTree>
    <p:extLst>
      <p:ext uri="{BB962C8B-B14F-4D97-AF65-F5344CB8AC3E}">
        <p14:creationId xmlns:p14="http://schemas.microsoft.com/office/powerpoint/2010/main" val="12307391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C65A6555-A240-4523-B2AF-CAFAE075225C}"/>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8979905" y="318411"/>
            <a:ext cx="618305" cy="645022"/>
          </a:xfrm>
          <a:prstGeom prst="rect">
            <a:avLst/>
          </a:prstGeom>
        </p:spPr>
      </p:pic>
      <p:pic>
        <p:nvPicPr>
          <p:cNvPr id="3" name="Picture 2" descr="Table&#10;&#10;Description automatically generated">
            <a:extLst>
              <a:ext uri="{FF2B5EF4-FFF2-40B4-BE49-F238E27FC236}">
                <a16:creationId xmlns:a16="http://schemas.microsoft.com/office/drawing/2014/main" id="{46E40EF0-6906-4E94-8877-B14402A3DC9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7444" b="74863"/>
          <a:stretch/>
        </p:blipFill>
        <p:spPr>
          <a:xfrm>
            <a:off x="0" y="1196340"/>
            <a:ext cx="9906000" cy="550398"/>
          </a:xfrm>
          <a:prstGeom prst="rect">
            <a:avLst/>
          </a:prstGeom>
        </p:spPr>
      </p:pic>
      <p:pic>
        <p:nvPicPr>
          <p:cNvPr id="8" name="Picture 7" descr="Table&#10;&#10;Description automatically generated">
            <a:extLst>
              <a:ext uri="{FF2B5EF4-FFF2-40B4-BE49-F238E27FC236}">
                <a16:creationId xmlns:a16="http://schemas.microsoft.com/office/drawing/2014/main" id="{F9FFB090-A958-4FC9-907D-A7332C3433A3}"/>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21038" b="84955"/>
          <a:stretch/>
        </p:blipFill>
        <p:spPr>
          <a:xfrm>
            <a:off x="0" y="0"/>
            <a:ext cx="7497952" cy="1031813"/>
          </a:xfrm>
          <a:prstGeom prst="rect">
            <a:avLst/>
          </a:prstGeom>
        </p:spPr>
      </p:pic>
      <p:pic>
        <p:nvPicPr>
          <p:cNvPr id="9" name="Picture 8" descr="Table&#10;&#10;Description automatically generated">
            <a:extLst>
              <a:ext uri="{FF2B5EF4-FFF2-40B4-BE49-F238E27FC236}">
                <a16:creationId xmlns:a16="http://schemas.microsoft.com/office/drawing/2014/main" id="{61EEB280-23C1-4542-87EB-36D5282B8298}"/>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26068" b="10000"/>
          <a:stretch/>
        </p:blipFill>
        <p:spPr>
          <a:xfrm>
            <a:off x="0" y="1746737"/>
            <a:ext cx="9906000" cy="4573883"/>
          </a:xfrm>
          <a:prstGeom prst="rect">
            <a:avLst/>
          </a:prstGeom>
        </p:spPr>
      </p:pic>
      <p:sp>
        <p:nvSpPr>
          <p:cNvPr id="10" name="Picture Placeholder 7">
            <a:extLst>
              <a:ext uri="{FF2B5EF4-FFF2-40B4-BE49-F238E27FC236}">
                <a16:creationId xmlns:a16="http://schemas.microsoft.com/office/drawing/2014/main" id="{F79EF65C-E556-4734-AFEC-245A4E27F165}"/>
              </a:ext>
            </a:extLst>
          </p:cNvPr>
          <p:cNvSpPr>
            <a:spLocks noGrp="1"/>
          </p:cNvSpPr>
          <p:nvPr>
            <p:ph type="pic" sz="quarter" idx="10" hasCustomPrompt="1"/>
          </p:nvPr>
        </p:nvSpPr>
        <p:spPr>
          <a:xfrm>
            <a:off x="357188" y="2157413"/>
            <a:ext cx="944562" cy="942975"/>
          </a:xfrm>
          <a:prstGeom prst="rect">
            <a:avLst/>
          </a:prstGeom>
        </p:spPr>
        <p:txBody>
          <a:bodyPr anchor="ctr"/>
          <a:lstStyle>
            <a:lvl1pPr marL="0" indent="0" algn="ctr">
              <a:buNone/>
              <a:defRPr sz="1400">
                <a:solidFill>
                  <a:schemeClr val="tx2"/>
                </a:solidFill>
              </a:defRPr>
            </a:lvl1pPr>
          </a:lstStyle>
          <a:p>
            <a:r>
              <a:rPr lang="en-GB" dirty="0"/>
              <a:t>Image</a:t>
            </a:r>
          </a:p>
        </p:txBody>
      </p:sp>
      <p:sp>
        <p:nvSpPr>
          <p:cNvPr id="11" name="Picture Placeholder 7">
            <a:extLst>
              <a:ext uri="{FF2B5EF4-FFF2-40B4-BE49-F238E27FC236}">
                <a16:creationId xmlns:a16="http://schemas.microsoft.com/office/drawing/2014/main" id="{D66B794C-FF9C-4713-BA6F-289228463A67}"/>
              </a:ext>
            </a:extLst>
          </p:cNvPr>
          <p:cNvSpPr>
            <a:spLocks noGrp="1"/>
          </p:cNvSpPr>
          <p:nvPr>
            <p:ph type="pic" sz="quarter" idx="11" hasCustomPrompt="1"/>
          </p:nvPr>
        </p:nvSpPr>
        <p:spPr>
          <a:xfrm>
            <a:off x="357188" y="3622799"/>
            <a:ext cx="944562" cy="942975"/>
          </a:xfrm>
          <a:prstGeom prst="rect">
            <a:avLst/>
          </a:prstGeom>
        </p:spPr>
        <p:txBody>
          <a:bodyPr anchor="ctr"/>
          <a:lstStyle>
            <a:lvl1pPr marL="0" indent="0" algn="ctr">
              <a:buNone/>
              <a:defRPr sz="1400">
                <a:solidFill>
                  <a:schemeClr val="tx2"/>
                </a:solidFill>
              </a:defRPr>
            </a:lvl1pPr>
          </a:lstStyle>
          <a:p>
            <a:r>
              <a:rPr lang="en-GB" dirty="0"/>
              <a:t>Image</a:t>
            </a:r>
          </a:p>
        </p:txBody>
      </p:sp>
      <p:sp>
        <p:nvSpPr>
          <p:cNvPr id="12" name="Picture Placeholder 7">
            <a:extLst>
              <a:ext uri="{FF2B5EF4-FFF2-40B4-BE49-F238E27FC236}">
                <a16:creationId xmlns:a16="http://schemas.microsoft.com/office/drawing/2014/main" id="{362B2ACF-AC95-422E-A01E-AD8EFD5FD5AD}"/>
              </a:ext>
            </a:extLst>
          </p:cNvPr>
          <p:cNvSpPr>
            <a:spLocks noGrp="1"/>
          </p:cNvSpPr>
          <p:nvPr>
            <p:ph type="pic" sz="quarter" idx="13" hasCustomPrompt="1"/>
          </p:nvPr>
        </p:nvSpPr>
        <p:spPr>
          <a:xfrm>
            <a:off x="357188" y="5167363"/>
            <a:ext cx="944562" cy="942975"/>
          </a:xfrm>
          <a:prstGeom prst="rect">
            <a:avLst/>
          </a:prstGeom>
        </p:spPr>
        <p:txBody>
          <a:bodyPr anchor="ctr"/>
          <a:lstStyle>
            <a:lvl1pPr marL="0" indent="0" algn="ctr">
              <a:buNone/>
              <a:defRPr sz="1400">
                <a:solidFill>
                  <a:schemeClr val="tx2"/>
                </a:solidFill>
              </a:defRPr>
            </a:lvl1pPr>
          </a:lstStyle>
          <a:p>
            <a:r>
              <a:rPr lang="en-GB" dirty="0"/>
              <a:t>Image</a:t>
            </a:r>
          </a:p>
        </p:txBody>
      </p:sp>
      <p:sp>
        <p:nvSpPr>
          <p:cNvPr id="13" name="Picture Placeholder 7">
            <a:extLst>
              <a:ext uri="{FF2B5EF4-FFF2-40B4-BE49-F238E27FC236}">
                <a16:creationId xmlns:a16="http://schemas.microsoft.com/office/drawing/2014/main" id="{D53295B9-394C-45D3-BDC6-D992808FF1B1}"/>
              </a:ext>
            </a:extLst>
          </p:cNvPr>
          <p:cNvSpPr>
            <a:spLocks noGrp="1"/>
          </p:cNvSpPr>
          <p:nvPr>
            <p:ph type="pic" sz="quarter" idx="14" hasCustomPrompt="1"/>
          </p:nvPr>
        </p:nvSpPr>
        <p:spPr>
          <a:xfrm>
            <a:off x="3534142" y="2157413"/>
            <a:ext cx="944562" cy="942975"/>
          </a:xfrm>
          <a:prstGeom prst="rect">
            <a:avLst/>
          </a:prstGeom>
        </p:spPr>
        <p:txBody>
          <a:bodyPr anchor="ctr"/>
          <a:lstStyle>
            <a:lvl1pPr marL="0" indent="0" algn="ctr">
              <a:buNone/>
              <a:defRPr sz="1400">
                <a:solidFill>
                  <a:schemeClr val="tx2"/>
                </a:solidFill>
              </a:defRPr>
            </a:lvl1pPr>
          </a:lstStyle>
          <a:p>
            <a:r>
              <a:rPr lang="en-GB" dirty="0"/>
              <a:t>Image</a:t>
            </a:r>
          </a:p>
        </p:txBody>
      </p:sp>
      <p:sp>
        <p:nvSpPr>
          <p:cNvPr id="14" name="Picture Placeholder 7">
            <a:extLst>
              <a:ext uri="{FF2B5EF4-FFF2-40B4-BE49-F238E27FC236}">
                <a16:creationId xmlns:a16="http://schemas.microsoft.com/office/drawing/2014/main" id="{9A8E310B-0843-4A9B-9732-EA375C42946D}"/>
              </a:ext>
            </a:extLst>
          </p:cNvPr>
          <p:cNvSpPr>
            <a:spLocks noGrp="1"/>
          </p:cNvSpPr>
          <p:nvPr>
            <p:ph type="pic" sz="quarter" idx="15" hasCustomPrompt="1"/>
          </p:nvPr>
        </p:nvSpPr>
        <p:spPr>
          <a:xfrm>
            <a:off x="3534142" y="3622799"/>
            <a:ext cx="944562" cy="942975"/>
          </a:xfrm>
          <a:prstGeom prst="rect">
            <a:avLst/>
          </a:prstGeom>
        </p:spPr>
        <p:txBody>
          <a:bodyPr anchor="ctr"/>
          <a:lstStyle>
            <a:lvl1pPr marL="0" indent="0" algn="ctr">
              <a:buNone/>
              <a:defRPr sz="1400">
                <a:solidFill>
                  <a:schemeClr val="tx2"/>
                </a:solidFill>
              </a:defRPr>
            </a:lvl1pPr>
          </a:lstStyle>
          <a:p>
            <a:r>
              <a:rPr lang="en-GB" dirty="0"/>
              <a:t>Image</a:t>
            </a:r>
          </a:p>
        </p:txBody>
      </p:sp>
      <p:sp>
        <p:nvSpPr>
          <p:cNvPr id="15" name="Picture Placeholder 7">
            <a:extLst>
              <a:ext uri="{FF2B5EF4-FFF2-40B4-BE49-F238E27FC236}">
                <a16:creationId xmlns:a16="http://schemas.microsoft.com/office/drawing/2014/main" id="{2817FCE7-9AD3-4F84-91DF-40E9E8061AA0}"/>
              </a:ext>
            </a:extLst>
          </p:cNvPr>
          <p:cNvSpPr>
            <a:spLocks noGrp="1"/>
          </p:cNvSpPr>
          <p:nvPr>
            <p:ph type="pic" sz="quarter" idx="16" hasCustomPrompt="1"/>
          </p:nvPr>
        </p:nvSpPr>
        <p:spPr>
          <a:xfrm>
            <a:off x="3534142" y="5167363"/>
            <a:ext cx="944562" cy="942975"/>
          </a:xfrm>
          <a:prstGeom prst="rect">
            <a:avLst/>
          </a:prstGeom>
        </p:spPr>
        <p:txBody>
          <a:bodyPr anchor="ctr"/>
          <a:lstStyle>
            <a:lvl1pPr marL="0" indent="0" algn="ctr">
              <a:buNone/>
              <a:defRPr sz="1400">
                <a:solidFill>
                  <a:schemeClr val="tx2"/>
                </a:solidFill>
              </a:defRPr>
            </a:lvl1pPr>
          </a:lstStyle>
          <a:p>
            <a:r>
              <a:rPr lang="en-GB" dirty="0"/>
              <a:t>Image</a:t>
            </a:r>
          </a:p>
        </p:txBody>
      </p:sp>
      <p:sp>
        <p:nvSpPr>
          <p:cNvPr id="16" name="Picture Placeholder 7">
            <a:extLst>
              <a:ext uri="{FF2B5EF4-FFF2-40B4-BE49-F238E27FC236}">
                <a16:creationId xmlns:a16="http://schemas.microsoft.com/office/drawing/2014/main" id="{3AC29B4A-8065-4C81-BDF9-82FC7E1C5E45}"/>
              </a:ext>
            </a:extLst>
          </p:cNvPr>
          <p:cNvSpPr>
            <a:spLocks noGrp="1"/>
          </p:cNvSpPr>
          <p:nvPr>
            <p:ph type="pic" sz="quarter" idx="17" hasCustomPrompt="1"/>
          </p:nvPr>
        </p:nvSpPr>
        <p:spPr>
          <a:xfrm>
            <a:off x="6681791" y="2157413"/>
            <a:ext cx="944562" cy="942975"/>
          </a:xfrm>
          <a:prstGeom prst="rect">
            <a:avLst/>
          </a:prstGeom>
        </p:spPr>
        <p:txBody>
          <a:bodyPr anchor="ctr"/>
          <a:lstStyle>
            <a:lvl1pPr marL="0" indent="0" algn="ctr">
              <a:buNone/>
              <a:defRPr sz="1400">
                <a:solidFill>
                  <a:schemeClr val="tx2"/>
                </a:solidFill>
              </a:defRPr>
            </a:lvl1pPr>
          </a:lstStyle>
          <a:p>
            <a:r>
              <a:rPr lang="en-GB" dirty="0"/>
              <a:t>Image</a:t>
            </a:r>
          </a:p>
        </p:txBody>
      </p:sp>
      <p:sp>
        <p:nvSpPr>
          <p:cNvPr id="17" name="Picture Placeholder 7">
            <a:extLst>
              <a:ext uri="{FF2B5EF4-FFF2-40B4-BE49-F238E27FC236}">
                <a16:creationId xmlns:a16="http://schemas.microsoft.com/office/drawing/2014/main" id="{22723B09-FADB-4E68-B359-ADF5C3BC8173}"/>
              </a:ext>
            </a:extLst>
          </p:cNvPr>
          <p:cNvSpPr>
            <a:spLocks noGrp="1"/>
          </p:cNvSpPr>
          <p:nvPr>
            <p:ph type="pic" sz="quarter" idx="18" hasCustomPrompt="1"/>
          </p:nvPr>
        </p:nvSpPr>
        <p:spPr>
          <a:xfrm>
            <a:off x="6681791" y="3622799"/>
            <a:ext cx="944562" cy="942975"/>
          </a:xfrm>
          <a:prstGeom prst="rect">
            <a:avLst/>
          </a:prstGeom>
        </p:spPr>
        <p:txBody>
          <a:bodyPr anchor="ctr"/>
          <a:lstStyle>
            <a:lvl1pPr marL="0" indent="0" algn="ctr">
              <a:buNone/>
              <a:defRPr sz="1400">
                <a:solidFill>
                  <a:schemeClr val="tx2"/>
                </a:solidFill>
              </a:defRPr>
            </a:lvl1pPr>
          </a:lstStyle>
          <a:p>
            <a:r>
              <a:rPr lang="en-GB" dirty="0"/>
              <a:t>Image</a:t>
            </a:r>
          </a:p>
        </p:txBody>
      </p:sp>
      <p:sp>
        <p:nvSpPr>
          <p:cNvPr id="18" name="Picture Placeholder 7">
            <a:extLst>
              <a:ext uri="{FF2B5EF4-FFF2-40B4-BE49-F238E27FC236}">
                <a16:creationId xmlns:a16="http://schemas.microsoft.com/office/drawing/2014/main" id="{AEDEBD81-4C87-4AFC-8618-4DB36585DCC9}"/>
              </a:ext>
            </a:extLst>
          </p:cNvPr>
          <p:cNvSpPr>
            <a:spLocks noGrp="1"/>
          </p:cNvSpPr>
          <p:nvPr>
            <p:ph type="pic" sz="quarter" idx="19" hasCustomPrompt="1"/>
          </p:nvPr>
        </p:nvSpPr>
        <p:spPr>
          <a:xfrm>
            <a:off x="6681791" y="5167363"/>
            <a:ext cx="944562" cy="942975"/>
          </a:xfrm>
          <a:prstGeom prst="rect">
            <a:avLst/>
          </a:prstGeom>
        </p:spPr>
        <p:txBody>
          <a:bodyPr anchor="ctr"/>
          <a:lstStyle>
            <a:lvl1pPr marL="0" indent="0" algn="ctr">
              <a:buNone/>
              <a:defRPr sz="1400">
                <a:solidFill>
                  <a:schemeClr val="tx2"/>
                </a:solidFill>
              </a:defRPr>
            </a:lvl1pPr>
          </a:lstStyle>
          <a:p>
            <a:r>
              <a:rPr lang="en-GB" dirty="0"/>
              <a:t>Image</a:t>
            </a:r>
          </a:p>
        </p:txBody>
      </p:sp>
      <p:sp>
        <p:nvSpPr>
          <p:cNvPr id="19" name="Text Placeholder 17">
            <a:extLst>
              <a:ext uri="{FF2B5EF4-FFF2-40B4-BE49-F238E27FC236}">
                <a16:creationId xmlns:a16="http://schemas.microsoft.com/office/drawing/2014/main" id="{9B5B767F-7BF1-4507-B3E9-8EC6974558C4}"/>
              </a:ext>
            </a:extLst>
          </p:cNvPr>
          <p:cNvSpPr>
            <a:spLocks noGrp="1"/>
          </p:cNvSpPr>
          <p:nvPr>
            <p:ph type="body" sz="quarter" idx="20" hasCustomPrompt="1"/>
          </p:nvPr>
        </p:nvSpPr>
        <p:spPr>
          <a:xfrm>
            <a:off x="4337843" y="1939925"/>
            <a:ext cx="1230313" cy="217488"/>
          </a:xfrm>
          <a:prstGeom prst="rect">
            <a:avLst/>
          </a:prstGeom>
        </p:spPr>
        <p:txBody>
          <a:bodyPr anchor="ctr"/>
          <a:lstStyle>
            <a:lvl1pPr marL="0" indent="0" algn="ctr">
              <a:buNone/>
              <a:defRPr sz="1100" b="1">
                <a:solidFill>
                  <a:schemeClr val="tx1"/>
                </a:solidFill>
              </a:defRPr>
            </a:lvl1pPr>
          </a:lstStyle>
          <a:p>
            <a:pPr lvl="0"/>
            <a:r>
              <a:rPr lang="en-GB" dirty="0"/>
              <a:t>ROLE</a:t>
            </a:r>
          </a:p>
        </p:txBody>
      </p:sp>
      <p:sp>
        <p:nvSpPr>
          <p:cNvPr id="20" name="Text Placeholder 17">
            <a:extLst>
              <a:ext uri="{FF2B5EF4-FFF2-40B4-BE49-F238E27FC236}">
                <a16:creationId xmlns:a16="http://schemas.microsoft.com/office/drawing/2014/main" id="{3D86AADB-DE1B-4295-9CFF-5D154B53CFD7}"/>
              </a:ext>
            </a:extLst>
          </p:cNvPr>
          <p:cNvSpPr>
            <a:spLocks noGrp="1"/>
          </p:cNvSpPr>
          <p:nvPr>
            <p:ph type="body" sz="quarter" idx="21" hasCustomPrompt="1"/>
          </p:nvPr>
        </p:nvSpPr>
        <p:spPr>
          <a:xfrm>
            <a:off x="7497952" y="1947131"/>
            <a:ext cx="1230313" cy="217488"/>
          </a:xfrm>
          <a:prstGeom prst="rect">
            <a:avLst/>
          </a:prstGeom>
        </p:spPr>
        <p:txBody>
          <a:bodyPr anchor="ctr"/>
          <a:lstStyle>
            <a:lvl1pPr marL="0" indent="0" algn="ctr">
              <a:buNone/>
              <a:defRPr sz="1100" b="1">
                <a:solidFill>
                  <a:schemeClr val="tx1"/>
                </a:solidFill>
              </a:defRPr>
            </a:lvl1pPr>
          </a:lstStyle>
          <a:p>
            <a:pPr lvl="0"/>
            <a:r>
              <a:rPr lang="en-GB" dirty="0"/>
              <a:t>ROLE</a:t>
            </a:r>
          </a:p>
        </p:txBody>
      </p:sp>
      <p:sp>
        <p:nvSpPr>
          <p:cNvPr id="21" name="Text Placeholder 17">
            <a:extLst>
              <a:ext uri="{FF2B5EF4-FFF2-40B4-BE49-F238E27FC236}">
                <a16:creationId xmlns:a16="http://schemas.microsoft.com/office/drawing/2014/main" id="{1351C921-235B-440A-8321-566D33794E12}"/>
              </a:ext>
            </a:extLst>
          </p:cNvPr>
          <p:cNvSpPr>
            <a:spLocks noGrp="1"/>
          </p:cNvSpPr>
          <p:nvPr>
            <p:ph type="body" sz="quarter" idx="22" hasCustomPrompt="1"/>
          </p:nvPr>
        </p:nvSpPr>
        <p:spPr>
          <a:xfrm>
            <a:off x="4337843" y="3425762"/>
            <a:ext cx="1230313" cy="217488"/>
          </a:xfrm>
          <a:prstGeom prst="rect">
            <a:avLst/>
          </a:prstGeom>
        </p:spPr>
        <p:txBody>
          <a:bodyPr anchor="ctr"/>
          <a:lstStyle>
            <a:lvl1pPr marL="0" indent="0" algn="ctr">
              <a:buNone/>
              <a:defRPr sz="1100" b="1">
                <a:solidFill>
                  <a:schemeClr val="tx1"/>
                </a:solidFill>
              </a:defRPr>
            </a:lvl1pPr>
          </a:lstStyle>
          <a:p>
            <a:pPr lvl="0"/>
            <a:r>
              <a:rPr lang="en-GB" dirty="0"/>
              <a:t>ROLE</a:t>
            </a:r>
          </a:p>
        </p:txBody>
      </p:sp>
      <p:sp>
        <p:nvSpPr>
          <p:cNvPr id="22" name="Text Placeholder 17">
            <a:extLst>
              <a:ext uri="{FF2B5EF4-FFF2-40B4-BE49-F238E27FC236}">
                <a16:creationId xmlns:a16="http://schemas.microsoft.com/office/drawing/2014/main" id="{B13B362E-A592-4F2A-A2FD-51E4F9F4AD55}"/>
              </a:ext>
            </a:extLst>
          </p:cNvPr>
          <p:cNvSpPr>
            <a:spLocks noGrp="1"/>
          </p:cNvSpPr>
          <p:nvPr>
            <p:ph type="body" sz="quarter" idx="23" hasCustomPrompt="1"/>
          </p:nvPr>
        </p:nvSpPr>
        <p:spPr>
          <a:xfrm>
            <a:off x="7497952" y="3432968"/>
            <a:ext cx="1230313" cy="217488"/>
          </a:xfrm>
          <a:prstGeom prst="rect">
            <a:avLst/>
          </a:prstGeom>
        </p:spPr>
        <p:txBody>
          <a:bodyPr anchor="ctr"/>
          <a:lstStyle>
            <a:lvl1pPr marL="0" indent="0" algn="ctr">
              <a:buNone/>
              <a:defRPr sz="1100" b="1">
                <a:solidFill>
                  <a:schemeClr val="tx1"/>
                </a:solidFill>
              </a:defRPr>
            </a:lvl1pPr>
          </a:lstStyle>
          <a:p>
            <a:pPr lvl="0"/>
            <a:r>
              <a:rPr lang="en-GB" dirty="0"/>
              <a:t>ROLE</a:t>
            </a:r>
          </a:p>
        </p:txBody>
      </p:sp>
      <p:sp>
        <p:nvSpPr>
          <p:cNvPr id="23" name="Text Placeholder 17">
            <a:extLst>
              <a:ext uri="{FF2B5EF4-FFF2-40B4-BE49-F238E27FC236}">
                <a16:creationId xmlns:a16="http://schemas.microsoft.com/office/drawing/2014/main" id="{0BD6E811-9C90-4DCE-B93D-E6694BE962D5}"/>
              </a:ext>
            </a:extLst>
          </p:cNvPr>
          <p:cNvSpPr>
            <a:spLocks noGrp="1"/>
          </p:cNvSpPr>
          <p:nvPr>
            <p:ph type="body" sz="quarter" idx="24" hasCustomPrompt="1"/>
          </p:nvPr>
        </p:nvSpPr>
        <p:spPr>
          <a:xfrm>
            <a:off x="4337843" y="4911599"/>
            <a:ext cx="1230313" cy="217488"/>
          </a:xfrm>
          <a:prstGeom prst="rect">
            <a:avLst/>
          </a:prstGeom>
        </p:spPr>
        <p:txBody>
          <a:bodyPr anchor="ctr"/>
          <a:lstStyle>
            <a:lvl1pPr marL="0" indent="0" algn="ctr">
              <a:buNone/>
              <a:defRPr sz="1100" b="1">
                <a:solidFill>
                  <a:schemeClr val="tx1"/>
                </a:solidFill>
              </a:defRPr>
            </a:lvl1pPr>
          </a:lstStyle>
          <a:p>
            <a:pPr lvl="0"/>
            <a:r>
              <a:rPr lang="en-GB" dirty="0"/>
              <a:t>ROLE</a:t>
            </a:r>
          </a:p>
        </p:txBody>
      </p:sp>
      <p:sp>
        <p:nvSpPr>
          <p:cNvPr id="24" name="Text Placeholder 17">
            <a:extLst>
              <a:ext uri="{FF2B5EF4-FFF2-40B4-BE49-F238E27FC236}">
                <a16:creationId xmlns:a16="http://schemas.microsoft.com/office/drawing/2014/main" id="{74A22313-A261-4BD2-AD28-35AF6486DAEF}"/>
              </a:ext>
            </a:extLst>
          </p:cNvPr>
          <p:cNvSpPr>
            <a:spLocks noGrp="1"/>
          </p:cNvSpPr>
          <p:nvPr>
            <p:ph type="body" sz="quarter" idx="25" hasCustomPrompt="1"/>
          </p:nvPr>
        </p:nvSpPr>
        <p:spPr>
          <a:xfrm>
            <a:off x="7497952" y="4918805"/>
            <a:ext cx="1230313" cy="217488"/>
          </a:xfrm>
          <a:prstGeom prst="rect">
            <a:avLst/>
          </a:prstGeom>
        </p:spPr>
        <p:txBody>
          <a:bodyPr anchor="ctr"/>
          <a:lstStyle>
            <a:lvl1pPr marL="0" indent="0" algn="ctr">
              <a:buNone/>
              <a:defRPr sz="1100" b="1">
                <a:solidFill>
                  <a:schemeClr val="tx1"/>
                </a:solidFill>
              </a:defRPr>
            </a:lvl1pPr>
          </a:lstStyle>
          <a:p>
            <a:pPr lvl="0"/>
            <a:r>
              <a:rPr lang="en-GB" dirty="0"/>
              <a:t>ROLE</a:t>
            </a:r>
          </a:p>
        </p:txBody>
      </p:sp>
      <p:sp>
        <p:nvSpPr>
          <p:cNvPr id="25" name="Text Placeholder 24">
            <a:extLst>
              <a:ext uri="{FF2B5EF4-FFF2-40B4-BE49-F238E27FC236}">
                <a16:creationId xmlns:a16="http://schemas.microsoft.com/office/drawing/2014/main" id="{D539B959-8BD1-4279-B689-174D79EC34AE}"/>
              </a:ext>
            </a:extLst>
          </p:cNvPr>
          <p:cNvSpPr>
            <a:spLocks noGrp="1"/>
          </p:cNvSpPr>
          <p:nvPr>
            <p:ph type="body" sz="quarter" idx="26" hasCustomPrompt="1"/>
          </p:nvPr>
        </p:nvSpPr>
        <p:spPr>
          <a:xfrm>
            <a:off x="1382713" y="2157412"/>
            <a:ext cx="1849437" cy="942975"/>
          </a:xfrm>
          <a:prstGeom prst="rect">
            <a:avLst/>
          </a:prstGeom>
        </p:spPr>
        <p:txBody>
          <a:bodyPr anchor="ctr">
            <a:noAutofit/>
          </a:bodyPr>
          <a:lstStyle>
            <a:lvl1pPr marL="0" indent="0">
              <a:buNone/>
              <a:defRPr sz="1100">
                <a:solidFill>
                  <a:schemeClr val="tx2"/>
                </a:solidFill>
              </a:defRPr>
            </a:lvl1pPr>
          </a:lstStyle>
          <a:p>
            <a:pPr lvl="0"/>
            <a:r>
              <a:rPr lang="en-GB" dirty="0"/>
              <a:t>Add bio in here</a:t>
            </a:r>
          </a:p>
        </p:txBody>
      </p:sp>
      <p:sp>
        <p:nvSpPr>
          <p:cNvPr id="26" name="Text Placeholder 24">
            <a:extLst>
              <a:ext uri="{FF2B5EF4-FFF2-40B4-BE49-F238E27FC236}">
                <a16:creationId xmlns:a16="http://schemas.microsoft.com/office/drawing/2014/main" id="{8005C003-8DEB-4C98-9690-9869B4869869}"/>
              </a:ext>
            </a:extLst>
          </p:cNvPr>
          <p:cNvSpPr>
            <a:spLocks noGrp="1"/>
          </p:cNvSpPr>
          <p:nvPr>
            <p:ph type="body" sz="quarter" idx="27" hasCustomPrompt="1"/>
          </p:nvPr>
        </p:nvSpPr>
        <p:spPr>
          <a:xfrm>
            <a:off x="4559063" y="2157412"/>
            <a:ext cx="1849437" cy="942975"/>
          </a:xfrm>
          <a:prstGeom prst="rect">
            <a:avLst/>
          </a:prstGeom>
        </p:spPr>
        <p:txBody>
          <a:bodyPr anchor="ctr">
            <a:noAutofit/>
          </a:bodyPr>
          <a:lstStyle>
            <a:lvl1pPr marL="0" indent="0">
              <a:buNone/>
              <a:defRPr sz="110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Add bio in here</a:t>
            </a:r>
          </a:p>
        </p:txBody>
      </p:sp>
      <p:sp>
        <p:nvSpPr>
          <p:cNvPr id="27" name="Text Placeholder 24">
            <a:extLst>
              <a:ext uri="{FF2B5EF4-FFF2-40B4-BE49-F238E27FC236}">
                <a16:creationId xmlns:a16="http://schemas.microsoft.com/office/drawing/2014/main" id="{5CF30F41-1522-4A57-AB6A-2DEAB0143934}"/>
              </a:ext>
            </a:extLst>
          </p:cNvPr>
          <p:cNvSpPr>
            <a:spLocks noGrp="1"/>
          </p:cNvSpPr>
          <p:nvPr>
            <p:ph type="body" sz="quarter" idx="28" hasCustomPrompt="1"/>
          </p:nvPr>
        </p:nvSpPr>
        <p:spPr>
          <a:xfrm>
            <a:off x="7706712" y="2157412"/>
            <a:ext cx="1849437" cy="942975"/>
          </a:xfrm>
          <a:prstGeom prst="rect">
            <a:avLst/>
          </a:prstGeom>
        </p:spPr>
        <p:txBody>
          <a:bodyPr anchor="ctr">
            <a:noAutofit/>
          </a:bodyPr>
          <a:lstStyle>
            <a:lvl1pPr marL="0" indent="0">
              <a:buNone/>
              <a:defRPr sz="110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Add bio in here</a:t>
            </a:r>
          </a:p>
        </p:txBody>
      </p:sp>
      <p:sp>
        <p:nvSpPr>
          <p:cNvPr id="28" name="Text Placeholder 24">
            <a:extLst>
              <a:ext uri="{FF2B5EF4-FFF2-40B4-BE49-F238E27FC236}">
                <a16:creationId xmlns:a16="http://schemas.microsoft.com/office/drawing/2014/main" id="{2B908EEB-6B56-46F6-8671-97D9FD25E678}"/>
              </a:ext>
            </a:extLst>
          </p:cNvPr>
          <p:cNvSpPr>
            <a:spLocks noGrp="1"/>
          </p:cNvSpPr>
          <p:nvPr>
            <p:ph type="body" sz="quarter" idx="29" hasCustomPrompt="1"/>
          </p:nvPr>
        </p:nvSpPr>
        <p:spPr>
          <a:xfrm>
            <a:off x="1382713" y="3622799"/>
            <a:ext cx="1849437" cy="942975"/>
          </a:xfrm>
          <a:prstGeom prst="rect">
            <a:avLst/>
          </a:prstGeom>
        </p:spPr>
        <p:txBody>
          <a:bodyPr anchor="ctr">
            <a:noAutofit/>
          </a:bodyPr>
          <a:lstStyle>
            <a:lvl1pPr marL="0" indent="0">
              <a:buNone/>
              <a:defRPr sz="110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Add bio in here</a:t>
            </a:r>
          </a:p>
        </p:txBody>
      </p:sp>
      <p:sp>
        <p:nvSpPr>
          <p:cNvPr id="29" name="Text Placeholder 24">
            <a:extLst>
              <a:ext uri="{FF2B5EF4-FFF2-40B4-BE49-F238E27FC236}">
                <a16:creationId xmlns:a16="http://schemas.microsoft.com/office/drawing/2014/main" id="{2DEC1315-EF73-4ABB-BA5B-976FC7615BAA}"/>
              </a:ext>
            </a:extLst>
          </p:cNvPr>
          <p:cNvSpPr>
            <a:spLocks noGrp="1"/>
          </p:cNvSpPr>
          <p:nvPr>
            <p:ph type="body" sz="quarter" idx="30" hasCustomPrompt="1"/>
          </p:nvPr>
        </p:nvSpPr>
        <p:spPr>
          <a:xfrm>
            <a:off x="4559063" y="3622799"/>
            <a:ext cx="1849437" cy="942975"/>
          </a:xfrm>
          <a:prstGeom prst="rect">
            <a:avLst/>
          </a:prstGeom>
        </p:spPr>
        <p:txBody>
          <a:bodyPr anchor="ctr">
            <a:noAutofit/>
          </a:bodyPr>
          <a:lstStyle>
            <a:lvl1pPr marL="0" indent="0">
              <a:buNone/>
              <a:defRPr sz="110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Add bio in here</a:t>
            </a:r>
          </a:p>
        </p:txBody>
      </p:sp>
      <p:sp>
        <p:nvSpPr>
          <p:cNvPr id="30" name="Text Placeholder 24">
            <a:extLst>
              <a:ext uri="{FF2B5EF4-FFF2-40B4-BE49-F238E27FC236}">
                <a16:creationId xmlns:a16="http://schemas.microsoft.com/office/drawing/2014/main" id="{A29683CF-D6D0-45E3-BBA0-16113A9A0B39}"/>
              </a:ext>
            </a:extLst>
          </p:cNvPr>
          <p:cNvSpPr>
            <a:spLocks noGrp="1"/>
          </p:cNvSpPr>
          <p:nvPr>
            <p:ph type="body" sz="quarter" idx="31" hasCustomPrompt="1"/>
          </p:nvPr>
        </p:nvSpPr>
        <p:spPr>
          <a:xfrm>
            <a:off x="7706712" y="3622799"/>
            <a:ext cx="1849437" cy="942975"/>
          </a:xfrm>
          <a:prstGeom prst="rect">
            <a:avLst/>
          </a:prstGeom>
        </p:spPr>
        <p:txBody>
          <a:bodyPr anchor="ctr">
            <a:noAutofit/>
          </a:bodyPr>
          <a:lstStyle>
            <a:lvl1pPr marL="0" indent="0">
              <a:buNone/>
              <a:defRPr sz="1100">
                <a:solidFill>
                  <a:schemeClr val="tx2"/>
                </a:solidFill>
              </a:defRPr>
            </a:lvl1pPr>
          </a:lstStyle>
          <a:p>
            <a:pPr lvl="0"/>
            <a:r>
              <a:rPr lang="en-GB" dirty="0"/>
              <a:t>Add bio in here</a:t>
            </a:r>
          </a:p>
        </p:txBody>
      </p:sp>
      <p:sp>
        <p:nvSpPr>
          <p:cNvPr id="31" name="Text Placeholder 24">
            <a:extLst>
              <a:ext uri="{FF2B5EF4-FFF2-40B4-BE49-F238E27FC236}">
                <a16:creationId xmlns:a16="http://schemas.microsoft.com/office/drawing/2014/main" id="{77F58C0F-8009-4CB8-846E-A61B6778E8A4}"/>
              </a:ext>
            </a:extLst>
          </p:cNvPr>
          <p:cNvSpPr>
            <a:spLocks noGrp="1"/>
          </p:cNvSpPr>
          <p:nvPr>
            <p:ph type="body" sz="quarter" idx="32" hasCustomPrompt="1"/>
          </p:nvPr>
        </p:nvSpPr>
        <p:spPr>
          <a:xfrm>
            <a:off x="1382713" y="5167363"/>
            <a:ext cx="1849437" cy="942975"/>
          </a:xfrm>
          <a:prstGeom prst="rect">
            <a:avLst/>
          </a:prstGeom>
        </p:spPr>
        <p:txBody>
          <a:bodyPr anchor="ctr">
            <a:noAutofit/>
          </a:bodyPr>
          <a:lstStyle>
            <a:lvl1pPr marL="0" indent="0">
              <a:buNone/>
              <a:defRPr sz="110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Add bio in here</a:t>
            </a:r>
          </a:p>
        </p:txBody>
      </p:sp>
      <p:sp>
        <p:nvSpPr>
          <p:cNvPr id="32" name="Text Placeholder 24">
            <a:extLst>
              <a:ext uri="{FF2B5EF4-FFF2-40B4-BE49-F238E27FC236}">
                <a16:creationId xmlns:a16="http://schemas.microsoft.com/office/drawing/2014/main" id="{247A641E-CC9B-4ED2-9382-4481FE7A0F46}"/>
              </a:ext>
            </a:extLst>
          </p:cNvPr>
          <p:cNvSpPr>
            <a:spLocks noGrp="1"/>
          </p:cNvSpPr>
          <p:nvPr>
            <p:ph type="body" sz="quarter" idx="33" hasCustomPrompt="1"/>
          </p:nvPr>
        </p:nvSpPr>
        <p:spPr>
          <a:xfrm>
            <a:off x="4559063" y="5167363"/>
            <a:ext cx="1849437" cy="942975"/>
          </a:xfrm>
          <a:prstGeom prst="rect">
            <a:avLst/>
          </a:prstGeom>
        </p:spPr>
        <p:txBody>
          <a:bodyPr anchor="ctr">
            <a:noAutofit/>
          </a:bodyPr>
          <a:lstStyle>
            <a:lvl1pPr marL="0" indent="0">
              <a:buNone/>
              <a:defRPr sz="110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Add bio in here</a:t>
            </a:r>
          </a:p>
        </p:txBody>
      </p:sp>
      <p:sp>
        <p:nvSpPr>
          <p:cNvPr id="33" name="Text Placeholder 24">
            <a:extLst>
              <a:ext uri="{FF2B5EF4-FFF2-40B4-BE49-F238E27FC236}">
                <a16:creationId xmlns:a16="http://schemas.microsoft.com/office/drawing/2014/main" id="{DCF1535C-F4D4-4E8F-AE39-75424DFE6783}"/>
              </a:ext>
            </a:extLst>
          </p:cNvPr>
          <p:cNvSpPr>
            <a:spLocks noGrp="1"/>
          </p:cNvSpPr>
          <p:nvPr>
            <p:ph type="body" sz="quarter" idx="34" hasCustomPrompt="1"/>
          </p:nvPr>
        </p:nvSpPr>
        <p:spPr>
          <a:xfrm>
            <a:off x="7706712" y="5167363"/>
            <a:ext cx="1849437" cy="942975"/>
          </a:xfrm>
          <a:prstGeom prst="rect">
            <a:avLst/>
          </a:prstGeom>
        </p:spPr>
        <p:txBody>
          <a:bodyPr anchor="ctr">
            <a:noAutofit/>
          </a:bodyPr>
          <a:lstStyle>
            <a:lvl1pPr marL="0" indent="0">
              <a:buNone/>
              <a:defRPr sz="110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Add bio in here</a:t>
            </a:r>
          </a:p>
        </p:txBody>
      </p:sp>
      <p:pic>
        <p:nvPicPr>
          <p:cNvPr id="35" name="Picture 34" descr="Shape&#10;&#10;Description automatically generated">
            <a:extLst>
              <a:ext uri="{FF2B5EF4-FFF2-40B4-BE49-F238E27FC236}">
                <a16:creationId xmlns:a16="http://schemas.microsoft.com/office/drawing/2014/main" id="{35FB0F95-42B9-4CBB-8156-9E73F52849C3}"/>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7023100" y="4819096"/>
            <a:ext cx="2882900" cy="2038904"/>
          </a:xfrm>
          <a:prstGeom prst="rect">
            <a:avLst/>
          </a:prstGeom>
        </p:spPr>
      </p:pic>
    </p:spTree>
    <p:extLst>
      <p:ext uri="{BB962C8B-B14F-4D97-AF65-F5344CB8AC3E}">
        <p14:creationId xmlns:p14="http://schemas.microsoft.com/office/powerpoint/2010/main" val="22339137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8" name="Picture 7" descr="Shape&#10;&#10;Description automatically generated">
            <a:extLst>
              <a:ext uri="{FF2B5EF4-FFF2-40B4-BE49-F238E27FC236}">
                <a16:creationId xmlns:a16="http://schemas.microsoft.com/office/drawing/2014/main" id="{823B0DA9-AF72-47B0-B5D9-A42BFEB2976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4872" r="5109" b="236"/>
          <a:stretch/>
        </p:blipFill>
        <p:spPr>
          <a:xfrm>
            <a:off x="-2303" y="0"/>
            <a:ext cx="9908304" cy="6858000"/>
          </a:xfrm>
          <a:prstGeom prst="rect">
            <a:avLst/>
          </a:prstGeom>
        </p:spPr>
      </p:pic>
      <p:pic>
        <p:nvPicPr>
          <p:cNvPr id="5" name="Picture 4" descr="Graphical user interface, application, email&#10;&#10;Description automatically generated">
            <a:extLst>
              <a:ext uri="{FF2B5EF4-FFF2-40B4-BE49-F238E27FC236}">
                <a16:creationId xmlns:a16="http://schemas.microsoft.com/office/drawing/2014/main" id="{C65831E3-50E6-4990-89D0-A6A4E9FE25B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80370"/>
          <a:stretch/>
        </p:blipFill>
        <p:spPr>
          <a:xfrm>
            <a:off x="0" y="0"/>
            <a:ext cx="9495692" cy="1346200"/>
          </a:xfrm>
          <a:prstGeom prst="rect">
            <a:avLst/>
          </a:prstGeom>
        </p:spPr>
      </p:pic>
      <p:sp>
        <p:nvSpPr>
          <p:cNvPr id="6" name="Text Placeholder 4">
            <a:extLst>
              <a:ext uri="{FF2B5EF4-FFF2-40B4-BE49-F238E27FC236}">
                <a16:creationId xmlns:a16="http://schemas.microsoft.com/office/drawing/2014/main" id="{3647257A-434A-46FF-8F37-E94ECC950CF6}"/>
              </a:ext>
            </a:extLst>
          </p:cNvPr>
          <p:cNvSpPr>
            <a:spLocks noGrp="1"/>
          </p:cNvSpPr>
          <p:nvPr>
            <p:ph type="body" sz="quarter" idx="11" hasCustomPrompt="1"/>
          </p:nvPr>
        </p:nvSpPr>
        <p:spPr>
          <a:xfrm>
            <a:off x="297840" y="276226"/>
            <a:ext cx="5005387" cy="361950"/>
          </a:xfrm>
          <a:prstGeom prst="rect">
            <a:avLst/>
          </a:prstGeom>
        </p:spPr>
        <p:txBody>
          <a:bodyPr anchor="ctr">
            <a:normAutofit/>
          </a:bodyPr>
          <a:lstStyle>
            <a:lvl1pPr marL="0" indent="0">
              <a:buNone/>
              <a:defRPr sz="1600">
                <a:solidFill>
                  <a:schemeClr val="tx1"/>
                </a:solidFill>
              </a:defRPr>
            </a:lvl1pPr>
            <a:lvl2pPr marL="457181" indent="0">
              <a:buNone/>
              <a:defRPr/>
            </a:lvl2pPr>
          </a:lstStyle>
          <a:p>
            <a:pPr lvl="0"/>
            <a:r>
              <a:rPr lang="en-US" dirty="0"/>
              <a:t>CLICK TO EDIT MASTER TEXT STYLES</a:t>
            </a:r>
          </a:p>
        </p:txBody>
      </p:sp>
      <p:pic>
        <p:nvPicPr>
          <p:cNvPr id="9" name="Picture 8">
            <a:extLst>
              <a:ext uri="{FF2B5EF4-FFF2-40B4-BE49-F238E27FC236}">
                <a16:creationId xmlns:a16="http://schemas.microsoft.com/office/drawing/2014/main" id="{CCBA6447-8424-4B85-8AFF-555792D416CF}"/>
              </a:ext>
            </a:extLst>
          </p:cNvPr>
          <p:cNvPicPr>
            <a:picLocks noChangeAspect="1"/>
          </p:cNvPicPr>
          <p:nvPr userDrawn="1"/>
        </p:nvPicPr>
        <p:blipFill>
          <a:blip r:embed="rId4">
            <a:extLst>
              <a:ext uri="{28A0092B-C50C-407E-A947-70E740481C1C}">
                <a14:useLocalDpi xmlns:a14="http://schemas.microsoft.com/office/drawing/2010/main"/>
              </a:ext>
            </a:extLst>
          </a:blip>
          <a:srcRect/>
          <a:stretch/>
        </p:blipFill>
        <p:spPr>
          <a:xfrm>
            <a:off x="8979905" y="318411"/>
            <a:ext cx="618305" cy="645022"/>
          </a:xfrm>
          <a:prstGeom prst="rect">
            <a:avLst/>
          </a:prstGeom>
        </p:spPr>
      </p:pic>
    </p:spTree>
    <p:extLst>
      <p:ext uri="{BB962C8B-B14F-4D97-AF65-F5344CB8AC3E}">
        <p14:creationId xmlns:p14="http://schemas.microsoft.com/office/powerpoint/2010/main" val="40661591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8" name="Picture 7" descr="Graphical user interface, text, application, email&#10;&#10;Description automatically generated">
            <a:extLst>
              <a:ext uri="{FF2B5EF4-FFF2-40B4-BE49-F238E27FC236}">
                <a16:creationId xmlns:a16="http://schemas.microsoft.com/office/drawing/2014/main" id="{D6BE8830-CBE8-4E5A-9D30-0A947933647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4537" b="17871"/>
          <a:stretch/>
        </p:blipFill>
        <p:spPr>
          <a:xfrm>
            <a:off x="0" y="996950"/>
            <a:ext cx="9911942" cy="4838700"/>
          </a:xfrm>
          <a:prstGeom prst="rect">
            <a:avLst/>
          </a:prstGeom>
        </p:spPr>
      </p:pic>
      <p:pic>
        <p:nvPicPr>
          <p:cNvPr id="16" name="Picture 15" descr="Shape&#10;&#10;Description automatically generated">
            <a:extLst>
              <a:ext uri="{FF2B5EF4-FFF2-40B4-BE49-F238E27FC236}">
                <a16:creationId xmlns:a16="http://schemas.microsoft.com/office/drawing/2014/main" id="{59BF9C82-6677-49E7-A375-B64F737EDDBE}"/>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023100" y="4819096"/>
            <a:ext cx="2882900" cy="2038904"/>
          </a:xfrm>
          <a:prstGeom prst="rect">
            <a:avLst/>
          </a:prstGeom>
        </p:spPr>
      </p:pic>
      <p:pic>
        <p:nvPicPr>
          <p:cNvPr id="5" name="Picture 4" descr="Graphical user interface, text, application, email&#10;&#10;Description automatically generated">
            <a:extLst>
              <a:ext uri="{FF2B5EF4-FFF2-40B4-BE49-F238E27FC236}">
                <a16:creationId xmlns:a16="http://schemas.microsoft.com/office/drawing/2014/main" id="{762CA30F-1473-4F2B-B964-CCCD4CDACD8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2" r="31522" b="85463"/>
          <a:stretch/>
        </p:blipFill>
        <p:spPr>
          <a:xfrm>
            <a:off x="-177800" y="0"/>
            <a:ext cx="6680200" cy="996950"/>
          </a:xfrm>
          <a:prstGeom prst="rect">
            <a:avLst/>
          </a:prstGeom>
        </p:spPr>
      </p:pic>
      <p:pic>
        <p:nvPicPr>
          <p:cNvPr id="6" name="Picture 5">
            <a:extLst>
              <a:ext uri="{FF2B5EF4-FFF2-40B4-BE49-F238E27FC236}">
                <a16:creationId xmlns:a16="http://schemas.microsoft.com/office/drawing/2014/main" id="{062906FA-1FBB-4C53-B3E5-A3BD26911A88}"/>
              </a:ext>
            </a:extLst>
          </p:cNvPr>
          <p:cNvPicPr>
            <a:picLocks noChangeAspect="1"/>
          </p:cNvPicPr>
          <p:nvPr userDrawn="1"/>
        </p:nvPicPr>
        <p:blipFill>
          <a:blip r:embed="rId4">
            <a:extLst>
              <a:ext uri="{28A0092B-C50C-407E-A947-70E740481C1C}">
                <a14:useLocalDpi xmlns:a14="http://schemas.microsoft.com/office/drawing/2010/main"/>
              </a:ext>
            </a:extLst>
          </a:blip>
          <a:srcRect/>
          <a:stretch/>
        </p:blipFill>
        <p:spPr>
          <a:xfrm>
            <a:off x="8979905" y="318411"/>
            <a:ext cx="618305" cy="645022"/>
          </a:xfrm>
          <a:prstGeom prst="rect">
            <a:avLst/>
          </a:prstGeom>
        </p:spPr>
      </p:pic>
      <p:sp>
        <p:nvSpPr>
          <p:cNvPr id="10" name="Text Placeholder 9">
            <a:extLst>
              <a:ext uri="{FF2B5EF4-FFF2-40B4-BE49-F238E27FC236}">
                <a16:creationId xmlns:a16="http://schemas.microsoft.com/office/drawing/2014/main" id="{1744385B-A2FE-49B3-A1CE-4FB3ADD9A0A5}"/>
              </a:ext>
            </a:extLst>
          </p:cNvPr>
          <p:cNvSpPr>
            <a:spLocks noGrp="1"/>
          </p:cNvSpPr>
          <p:nvPr>
            <p:ph type="body" sz="quarter" idx="11"/>
          </p:nvPr>
        </p:nvSpPr>
        <p:spPr>
          <a:xfrm>
            <a:off x="2235200" y="2152650"/>
            <a:ext cx="6745288" cy="425450"/>
          </a:xfrm>
        </p:spPr>
        <p:txBody>
          <a:bodyPr anchor="ctr">
            <a:normAutofit/>
          </a:bodyPr>
          <a:lstStyle>
            <a:lvl1pPr>
              <a:defRPr sz="1200">
                <a:solidFill>
                  <a:schemeClr val="tx2"/>
                </a:solidFill>
              </a:defRPr>
            </a:lvl1pPr>
          </a:lstStyle>
          <a:p>
            <a:pPr lvl="0"/>
            <a:r>
              <a:rPr lang="en-US" dirty="0"/>
              <a:t>Click to edit Master text styles</a:t>
            </a:r>
          </a:p>
        </p:txBody>
      </p:sp>
      <p:sp>
        <p:nvSpPr>
          <p:cNvPr id="11" name="Text Placeholder 9">
            <a:extLst>
              <a:ext uri="{FF2B5EF4-FFF2-40B4-BE49-F238E27FC236}">
                <a16:creationId xmlns:a16="http://schemas.microsoft.com/office/drawing/2014/main" id="{9BCAE498-D0E2-49B8-A5E6-84F82C5BA205}"/>
              </a:ext>
            </a:extLst>
          </p:cNvPr>
          <p:cNvSpPr>
            <a:spLocks noGrp="1"/>
          </p:cNvSpPr>
          <p:nvPr>
            <p:ph type="body" sz="quarter" idx="12"/>
          </p:nvPr>
        </p:nvSpPr>
        <p:spPr>
          <a:xfrm>
            <a:off x="2781300" y="2752725"/>
            <a:ext cx="6198605" cy="425450"/>
          </a:xfrm>
        </p:spPr>
        <p:txBody>
          <a:bodyPr anchor="ctr">
            <a:normAutofit/>
          </a:bodyPr>
          <a:lstStyle>
            <a:lvl1pPr>
              <a:defRPr sz="1200">
                <a:solidFill>
                  <a:schemeClr val="tx2"/>
                </a:solidFill>
              </a:defRPr>
            </a:lvl1pPr>
          </a:lstStyle>
          <a:p>
            <a:pPr lvl="0"/>
            <a:r>
              <a:rPr lang="en-US" dirty="0"/>
              <a:t>Click to edit Master text styles</a:t>
            </a:r>
          </a:p>
        </p:txBody>
      </p:sp>
      <p:sp>
        <p:nvSpPr>
          <p:cNvPr id="12" name="Text Placeholder 9">
            <a:extLst>
              <a:ext uri="{FF2B5EF4-FFF2-40B4-BE49-F238E27FC236}">
                <a16:creationId xmlns:a16="http://schemas.microsoft.com/office/drawing/2014/main" id="{2B82E66E-F68B-472E-904A-56C9C5919655}"/>
              </a:ext>
            </a:extLst>
          </p:cNvPr>
          <p:cNvSpPr>
            <a:spLocks noGrp="1"/>
          </p:cNvSpPr>
          <p:nvPr>
            <p:ph type="body" sz="quarter" idx="13"/>
          </p:nvPr>
        </p:nvSpPr>
        <p:spPr>
          <a:xfrm>
            <a:off x="4210050" y="3343275"/>
            <a:ext cx="4769855" cy="425450"/>
          </a:xfrm>
        </p:spPr>
        <p:txBody>
          <a:bodyPr anchor="ctr">
            <a:normAutofit/>
          </a:bodyPr>
          <a:lstStyle>
            <a:lvl1pPr>
              <a:defRPr sz="1200">
                <a:solidFill>
                  <a:schemeClr val="tx2"/>
                </a:solidFill>
              </a:defRPr>
            </a:lvl1pPr>
          </a:lstStyle>
          <a:p>
            <a:pPr lvl="0"/>
            <a:r>
              <a:rPr lang="en-US" dirty="0"/>
              <a:t>Click to edit Master text styles</a:t>
            </a:r>
          </a:p>
        </p:txBody>
      </p:sp>
      <p:sp>
        <p:nvSpPr>
          <p:cNvPr id="13" name="Text Placeholder 9">
            <a:extLst>
              <a:ext uri="{FF2B5EF4-FFF2-40B4-BE49-F238E27FC236}">
                <a16:creationId xmlns:a16="http://schemas.microsoft.com/office/drawing/2014/main" id="{50961735-DAEF-49B3-8451-7364BFDFC9DC}"/>
              </a:ext>
            </a:extLst>
          </p:cNvPr>
          <p:cNvSpPr>
            <a:spLocks noGrp="1"/>
          </p:cNvSpPr>
          <p:nvPr>
            <p:ph type="body" sz="quarter" idx="14"/>
          </p:nvPr>
        </p:nvSpPr>
        <p:spPr>
          <a:xfrm>
            <a:off x="2717800" y="3956050"/>
            <a:ext cx="6262105" cy="425450"/>
          </a:xfrm>
        </p:spPr>
        <p:txBody>
          <a:bodyPr anchor="ctr">
            <a:normAutofit/>
          </a:bodyPr>
          <a:lstStyle>
            <a:lvl1pPr>
              <a:defRPr sz="1200">
                <a:solidFill>
                  <a:schemeClr val="tx2"/>
                </a:solidFill>
              </a:defRPr>
            </a:lvl1pPr>
          </a:lstStyle>
          <a:p>
            <a:pPr lvl="0"/>
            <a:r>
              <a:rPr lang="en-US" dirty="0"/>
              <a:t>Click to edit Master text styles</a:t>
            </a:r>
          </a:p>
        </p:txBody>
      </p:sp>
      <p:sp>
        <p:nvSpPr>
          <p:cNvPr id="14" name="Text Placeholder 9">
            <a:extLst>
              <a:ext uri="{FF2B5EF4-FFF2-40B4-BE49-F238E27FC236}">
                <a16:creationId xmlns:a16="http://schemas.microsoft.com/office/drawing/2014/main" id="{B2694D77-AEDA-4CAD-BCE5-12BAAB5A66C4}"/>
              </a:ext>
            </a:extLst>
          </p:cNvPr>
          <p:cNvSpPr>
            <a:spLocks noGrp="1"/>
          </p:cNvSpPr>
          <p:nvPr>
            <p:ph type="body" sz="quarter" idx="15"/>
          </p:nvPr>
        </p:nvSpPr>
        <p:spPr>
          <a:xfrm>
            <a:off x="2889250" y="4546600"/>
            <a:ext cx="6090655" cy="425450"/>
          </a:xfrm>
        </p:spPr>
        <p:txBody>
          <a:bodyPr anchor="ctr">
            <a:normAutofit/>
          </a:bodyPr>
          <a:lstStyle>
            <a:lvl1pPr>
              <a:defRPr sz="1200">
                <a:solidFill>
                  <a:schemeClr val="tx2"/>
                </a:solidFill>
              </a:defRPr>
            </a:lvl1pPr>
          </a:lstStyle>
          <a:p>
            <a:pPr lvl="0"/>
            <a:r>
              <a:rPr lang="en-US" dirty="0"/>
              <a:t>Click to edit Master text styles</a:t>
            </a:r>
          </a:p>
        </p:txBody>
      </p:sp>
      <p:sp>
        <p:nvSpPr>
          <p:cNvPr id="15" name="Text Placeholder 9">
            <a:extLst>
              <a:ext uri="{FF2B5EF4-FFF2-40B4-BE49-F238E27FC236}">
                <a16:creationId xmlns:a16="http://schemas.microsoft.com/office/drawing/2014/main" id="{1E3F2D5B-12B1-4824-B0ED-B19A13521DF9}"/>
              </a:ext>
            </a:extLst>
          </p:cNvPr>
          <p:cNvSpPr>
            <a:spLocks noGrp="1"/>
          </p:cNvSpPr>
          <p:nvPr>
            <p:ph type="body" sz="quarter" idx="16"/>
          </p:nvPr>
        </p:nvSpPr>
        <p:spPr>
          <a:xfrm>
            <a:off x="2597151" y="5159375"/>
            <a:ext cx="6382754" cy="425450"/>
          </a:xfrm>
        </p:spPr>
        <p:txBody>
          <a:bodyPr anchor="ctr">
            <a:normAutofit/>
          </a:bodyPr>
          <a:lstStyle>
            <a:lvl1pPr>
              <a:defRPr sz="1200">
                <a:solidFill>
                  <a:schemeClr val="tx2"/>
                </a:solidFill>
              </a:defRPr>
            </a:lvl1pPr>
          </a:lstStyle>
          <a:p>
            <a:pPr lvl="0"/>
            <a:r>
              <a:rPr lang="en-US" dirty="0"/>
              <a:t>Click to edit Master text styles</a:t>
            </a:r>
          </a:p>
        </p:txBody>
      </p:sp>
    </p:spTree>
    <p:extLst>
      <p:ext uri="{BB962C8B-B14F-4D97-AF65-F5344CB8AC3E}">
        <p14:creationId xmlns:p14="http://schemas.microsoft.com/office/powerpoint/2010/main" val="31656498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6" name="Picture 5" descr="Shape&#10;&#10;Description automatically generated">
            <a:extLst>
              <a:ext uri="{FF2B5EF4-FFF2-40B4-BE49-F238E27FC236}">
                <a16:creationId xmlns:a16="http://schemas.microsoft.com/office/drawing/2014/main" id="{23AD49F5-544B-42F7-A4F3-01611E0EB8A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09844" y="-296339"/>
            <a:ext cx="10115844" cy="7154335"/>
          </a:xfrm>
          <a:prstGeom prst="rect">
            <a:avLst/>
          </a:prstGeom>
        </p:spPr>
      </p:pic>
      <p:pic>
        <p:nvPicPr>
          <p:cNvPr id="5" name="Picture 4" descr="A picture containing text&#10;&#10;Description automatically generated">
            <a:extLst>
              <a:ext uri="{FF2B5EF4-FFF2-40B4-BE49-F238E27FC236}">
                <a16:creationId xmlns:a16="http://schemas.microsoft.com/office/drawing/2014/main" id="{9FD39BF7-AB58-4A14-9376-AFBAC44D52E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27653" b="22684"/>
          <a:stretch/>
        </p:blipFill>
        <p:spPr>
          <a:xfrm>
            <a:off x="0" y="0"/>
            <a:ext cx="6869875" cy="5302332"/>
          </a:xfrm>
          <a:prstGeom prst="rect">
            <a:avLst/>
          </a:prstGeom>
        </p:spPr>
      </p:pic>
      <p:pic>
        <p:nvPicPr>
          <p:cNvPr id="8" name="Picture 7" descr="Icon&#10;&#10;Description automatically generated">
            <a:extLst>
              <a:ext uri="{FF2B5EF4-FFF2-40B4-BE49-F238E27FC236}">
                <a16:creationId xmlns:a16="http://schemas.microsoft.com/office/drawing/2014/main" id="{A72D0EA2-C03B-42A9-AF16-DBC4E05C70C6}"/>
              </a:ext>
            </a:extLst>
          </p:cNvPr>
          <p:cNvPicPr>
            <a:picLocks noChangeAspect="1"/>
          </p:cNvPicPr>
          <p:nvPr userDrawn="1"/>
        </p:nvPicPr>
        <p:blipFill>
          <a:blip r:embed="rId4"/>
          <a:stretch>
            <a:fillRect/>
          </a:stretch>
        </p:blipFill>
        <p:spPr>
          <a:xfrm>
            <a:off x="8979907" y="317310"/>
            <a:ext cx="618304" cy="618304"/>
          </a:xfrm>
          <a:prstGeom prst="rect">
            <a:avLst/>
          </a:prstGeom>
        </p:spPr>
      </p:pic>
      <p:pic>
        <p:nvPicPr>
          <p:cNvPr id="9" name="Picture 8">
            <a:extLst>
              <a:ext uri="{FF2B5EF4-FFF2-40B4-BE49-F238E27FC236}">
                <a16:creationId xmlns:a16="http://schemas.microsoft.com/office/drawing/2014/main" id="{F095F468-4479-4BA3-A701-1BC06959A386}"/>
              </a:ext>
            </a:extLst>
          </p:cNvPr>
          <p:cNvPicPr>
            <a:picLocks noChangeAspect="1"/>
          </p:cNvPicPr>
          <p:nvPr userDrawn="1"/>
        </p:nvPicPr>
        <p:blipFill>
          <a:blip r:embed="rId5">
            <a:extLst>
              <a:ext uri="{28A0092B-C50C-407E-A947-70E740481C1C}">
                <a14:useLocalDpi xmlns:a14="http://schemas.microsoft.com/office/drawing/2010/main"/>
              </a:ext>
            </a:extLst>
          </a:blip>
          <a:srcRect/>
          <a:stretch/>
        </p:blipFill>
        <p:spPr>
          <a:xfrm>
            <a:off x="8439576" y="318409"/>
            <a:ext cx="618307" cy="645024"/>
          </a:xfrm>
          <a:prstGeom prst="rect">
            <a:avLst/>
          </a:prstGeom>
        </p:spPr>
      </p:pic>
    </p:spTree>
    <p:extLst>
      <p:ext uri="{BB962C8B-B14F-4D97-AF65-F5344CB8AC3E}">
        <p14:creationId xmlns:p14="http://schemas.microsoft.com/office/powerpoint/2010/main" val="6074116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pic>
        <p:nvPicPr>
          <p:cNvPr id="3" name="Picture 2" descr="Calendar&#10;&#10;Description automatically generated with low confidence">
            <a:extLst>
              <a:ext uri="{FF2B5EF4-FFF2-40B4-BE49-F238E27FC236}">
                <a16:creationId xmlns:a16="http://schemas.microsoft.com/office/drawing/2014/main" id="{29430F7B-E8AD-433F-B57C-69A0C4C798B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2987" b="79500"/>
          <a:stretch/>
        </p:blipFill>
        <p:spPr>
          <a:xfrm>
            <a:off x="1" y="1"/>
            <a:ext cx="2426616" cy="1330036"/>
          </a:xfrm>
          <a:prstGeom prst="rect">
            <a:avLst/>
          </a:prstGeom>
        </p:spPr>
      </p:pic>
      <p:pic>
        <p:nvPicPr>
          <p:cNvPr id="9" name="Picture 8" descr="Icon&#10;&#10;Description automatically generated">
            <a:extLst>
              <a:ext uri="{FF2B5EF4-FFF2-40B4-BE49-F238E27FC236}">
                <a16:creationId xmlns:a16="http://schemas.microsoft.com/office/drawing/2014/main" id="{792B4D73-C2B8-4D30-AA6A-9C341249B429}"/>
              </a:ext>
            </a:extLst>
          </p:cNvPr>
          <p:cNvPicPr>
            <a:picLocks noChangeAspect="1"/>
          </p:cNvPicPr>
          <p:nvPr userDrawn="1"/>
        </p:nvPicPr>
        <p:blipFill>
          <a:blip r:embed="rId3"/>
          <a:stretch>
            <a:fillRect/>
          </a:stretch>
        </p:blipFill>
        <p:spPr>
          <a:xfrm>
            <a:off x="8979907" y="317310"/>
            <a:ext cx="618304" cy="618304"/>
          </a:xfrm>
          <a:prstGeom prst="rect">
            <a:avLst/>
          </a:prstGeom>
        </p:spPr>
      </p:pic>
      <p:pic>
        <p:nvPicPr>
          <p:cNvPr id="10" name="Picture 9">
            <a:extLst>
              <a:ext uri="{FF2B5EF4-FFF2-40B4-BE49-F238E27FC236}">
                <a16:creationId xmlns:a16="http://schemas.microsoft.com/office/drawing/2014/main" id="{2FB9A442-378F-434B-A7E2-D4E3DB73823D}"/>
              </a:ext>
            </a:extLst>
          </p:cNvPr>
          <p:cNvPicPr>
            <a:picLocks noChangeAspect="1"/>
          </p:cNvPicPr>
          <p:nvPr userDrawn="1"/>
        </p:nvPicPr>
        <p:blipFill>
          <a:blip r:embed="rId4">
            <a:extLst>
              <a:ext uri="{28A0092B-C50C-407E-A947-70E740481C1C}">
                <a14:useLocalDpi xmlns:a14="http://schemas.microsoft.com/office/drawing/2010/main"/>
              </a:ext>
            </a:extLst>
          </a:blip>
          <a:srcRect/>
          <a:stretch/>
        </p:blipFill>
        <p:spPr>
          <a:xfrm>
            <a:off x="8439576" y="318409"/>
            <a:ext cx="618307" cy="645024"/>
          </a:xfrm>
          <a:prstGeom prst="rect">
            <a:avLst/>
          </a:prstGeom>
        </p:spPr>
      </p:pic>
      <p:sp>
        <p:nvSpPr>
          <p:cNvPr id="7" name="Text Placeholder 5">
            <a:extLst>
              <a:ext uri="{FF2B5EF4-FFF2-40B4-BE49-F238E27FC236}">
                <a16:creationId xmlns:a16="http://schemas.microsoft.com/office/drawing/2014/main" id="{E3FE6D4C-9BD5-409B-BDBF-4B3FC99A08EE}"/>
              </a:ext>
            </a:extLst>
          </p:cNvPr>
          <p:cNvSpPr>
            <a:spLocks noGrp="1"/>
          </p:cNvSpPr>
          <p:nvPr>
            <p:ph type="body" sz="quarter" idx="12"/>
          </p:nvPr>
        </p:nvSpPr>
        <p:spPr>
          <a:xfrm>
            <a:off x="2615674" y="267375"/>
            <a:ext cx="5726742" cy="961540"/>
          </a:xfrm>
          <a:prstGeom prst="rect">
            <a:avLst/>
          </a:prstGeom>
        </p:spPr>
        <p:txBody>
          <a:bodyPr>
            <a:normAutofit/>
          </a:bodyPr>
          <a:lstStyle>
            <a:lvl1pPr>
              <a:spcBef>
                <a:spcPts val="0"/>
              </a:spcBef>
              <a:spcAft>
                <a:spcPts val="0"/>
              </a:spcAft>
              <a:defRPr sz="1200">
                <a:solidFill>
                  <a:schemeClr val="tx2"/>
                </a:solidFill>
              </a:defRPr>
            </a:lvl1pPr>
            <a:lvl2pPr marL="994509" indent="0">
              <a:buNone/>
              <a:defRPr/>
            </a:lvl2pPr>
          </a:lstStyle>
          <a:p>
            <a:pPr lvl="0"/>
            <a:endParaRPr lang="en-US" dirty="0"/>
          </a:p>
        </p:txBody>
      </p:sp>
      <p:pic>
        <p:nvPicPr>
          <p:cNvPr id="8" name="Picture 7" descr="Shape&#10;&#10;Description automatically generated">
            <a:extLst>
              <a:ext uri="{FF2B5EF4-FFF2-40B4-BE49-F238E27FC236}">
                <a16:creationId xmlns:a16="http://schemas.microsoft.com/office/drawing/2014/main" id="{AA7B7584-BC5E-4394-B63F-847B9A6AE567}"/>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4872" r="5109" b="236"/>
          <a:stretch/>
        </p:blipFill>
        <p:spPr>
          <a:xfrm>
            <a:off x="-2303" y="0"/>
            <a:ext cx="9908304" cy="6858000"/>
          </a:xfrm>
          <a:prstGeom prst="rect">
            <a:avLst/>
          </a:prstGeom>
        </p:spPr>
      </p:pic>
    </p:spTree>
    <p:extLst>
      <p:ext uri="{BB962C8B-B14F-4D97-AF65-F5344CB8AC3E}">
        <p14:creationId xmlns:p14="http://schemas.microsoft.com/office/powerpoint/2010/main" val="4615514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pic>
        <p:nvPicPr>
          <p:cNvPr id="3" name="Picture 2" descr="Timeline&#10;&#10;Description automatically generated with low confidence">
            <a:extLst>
              <a:ext uri="{FF2B5EF4-FFF2-40B4-BE49-F238E27FC236}">
                <a16:creationId xmlns:a16="http://schemas.microsoft.com/office/drawing/2014/main" id="{0DC0450C-393A-4AC5-8D3A-82C87F6618E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9499" b="8310"/>
          <a:stretch/>
        </p:blipFill>
        <p:spPr>
          <a:xfrm>
            <a:off x="0" y="1252924"/>
            <a:ext cx="9906000" cy="5164786"/>
          </a:xfrm>
          <a:prstGeom prst="rect">
            <a:avLst/>
          </a:prstGeom>
        </p:spPr>
      </p:pic>
      <p:pic>
        <p:nvPicPr>
          <p:cNvPr id="9" name="Picture 8" descr="Shape&#10;&#10;Description automatically generated">
            <a:extLst>
              <a:ext uri="{FF2B5EF4-FFF2-40B4-BE49-F238E27FC236}">
                <a16:creationId xmlns:a16="http://schemas.microsoft.com/office/drawing/2014/main" id="{3CEDCB02-2EE3-4671-9ABC-FA12249B4244}"/>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023100" y="4819096"/>
            <a:ext cx="2882900" cy="2038904"/>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EBED1E0B-86C3-4412-9184-3CA7DB583DBE}"/>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b="85128"/>
          <a:stretch/>
        </p:blipFill>
        <p:spPr>
          <a:xfrm>
            <a:off x="0" y="0"/>
            <a:ext cx="9495692" cy="1019908"/>
          </a:xfrm>
          <a:prstGeom prst="rect">
            <a:avLst/>
          </a:prstGeom>
        </p:spPr>
      </p:pic>
      <p:sp>
        <p:nvSpPr>
          <p:cNvPr id="10" name="Text Placeholder 6">
            <a:extLst>
              <a:ext uri="{FF2B5EF4-FFF2-40B4-BE49-F238E27FC236}">
                <a16:creationId xmlns:a16="http://schemas.microsoft.com/office/drawing/2014/main" id="{D2370983-C02F-4746-8147-2553B8CABEFB}"/>
              </a:ext>
            </a:extLst>
          </p:cNvPr>
          <p:cNvSpPr>
            <a:spLocks noGrp="1"/>
          </p:cNvSpPr>
          <p:nvPr>
            <p:ph type="body" sz="quarter" idx="10"/>
          </p:nvPr>
        </p:nvSpPr>
        <p:spPr>
          <a:xfrm>
            <a:off x="409575" y="2259217"/>
            <a:ext cx="2825750" cy="3910012"/>
          </a:xfrm>
          <a:prstGeom prst="rect">
            <a:avLst/>
          </a:prstGeom>
        </p:spPr>
        <p:txBody>
          <a:bodyPr>
            <a:normAutofit/>
          </a:bodyPr>
          <a:lstStyle>
            <a:lvl1pPr>
              <a:defRPr sz="1200">
                <a:solidFill>
                  <a:schemeClr val="tx2"/>
                </a:solidFill>
              </a:defRPr>
            </a:lvl1pPr>
          </a:lstStyle>
          <a:p>
            <a:pPr lvl="0"/>
            <a:r>
              <a:rPr lang="en-US" dirty="0"/>
              <a:t>Click to edit Master text styles</a:t>
            </a:r>
          </a:p>
        </p:txBody>
      </p:sp>
      <p:sp>
        <p:nvSpPr>
          <p:cNvPr id="11" name="Text Placeholder 6">
            <a:extLst>
              <a:ext uri="{FF2B5EF4-FFF2-40B4-BE49-F238E27FC236}">
                <a16:creationId xmlns:a16="http://schemas.microsoft.com/office/drawing/2014/main" id="{72428CED-3018-4297-9E4E-6E1609BEA03A}"/>
              </a:ext>
            </a:extLst>
          </p:cNvPr>
          <p:cNvSpPr>
            <a:spLocks noGrp="1"/>
          </p:cNvSpPr>
          <p:nvPr>
            <p:ph type="body" sz="quarter" idx="11"/>
          </p:nvPr>
        </p:nvSpPr>
        <p:spPr>
          <a:xfrm>
            <a:off x="3540125" y="2251270"/>
            <a:ext cx="2825750" cy="3910012"/>
          </a:xfrm>
          <a:prstGeom prst="rect">
            <a:avLst/>
          </a:prstGeom>
        </p:spPr>
        <p:txBody>
          <a:bodyPr>
            <a:normAutofit/>
          </a:bodyPr>
          <a:lstStyle>
            <a:lvl1pPr>
              <a:defRPr sz="1200">
                <a:solidFill>
                  <a:schemeClr val="tx2"/>
                </a:solidFill>
              </a:defRPr>
            </a:lvl1pPr>
          </a:lstStyle>
          <a:p>
            <a:pPr lvl="0"/>
            <a:r>
              <a:rPr lang="en-US" dirty="0"/>
              <a:t>Click to edit Master text styles</a:t>
            </a:r>
          </a:p>
        </p:txBody>
      </p:sp>
      <p:sp>
        <p:nvSpPr>
          <p:cNvPr id="12" name="Text Placeholder 6">
            <a:extLst>
              <a:ext uri="{FF2B5EF4-FFF2-40B4-BE49-F238E27FC236}">
                <a16:creationId xmlns:a16="http://schemas.microsoft.com/office/drawing/2014/main" id="{1DBB5947-DEC1-459B-AFF4-392F92097E13}"/>
              </a:ext>
            </a:extLst>
          </p:cNvPr>
          <p:cNvSpPr>
            <a:spLocks noGrp="1"/>
          </p:cNvSpPr>
          <p:nvPr>
            <p:ph type="body" sz="quarter" idx="13"/>
          </p:nvPr>
        </p:nvSpPr>
        <p:spPr>
          <a:xfrm>
            <a:off x="6775450" y="2251270"/>
            <a:ext cx="2825750" cy="3910012"/>
          </a:xfrm>
          <a:prstGeom prst="rect">
            <a:avLst/>
          </a:prstGeom>
        </p:spPr>
        <p:txBody>
          <a:bodyPr>
            <a:normAutofit/>
          </a:bodyPr>
          <a:lstStyle>
            <a:lvl1pPr>
              <a:defRPr sz="1200">
                <a:solidFill>
                  <a:schemeClr val="tx2"/>
                </a:solidFill>
              </a:defRPr>
            </a:lvl1pPr>
          </a:lstStyle>
          <a:p>
            <a:pPr lvl="0"/>
            <a:r>
              <a:rPr lang="en-US" dirty="0"/>
              <a:t>Click to edit Master text styles</a:t>
            </a:r>
          </a:p>
        </p:txBody>
      </p:sp>
      <p:pic>
        <p:nvPicPr>
          <p:cNvPr id="15" name="Picture 14" descr="Icon&#10;&#10;Description automatically generated">
            <a:extLst>
              <a:ext uri="{FF2B5EF4-FFF2-40B4-BE49-F238E27FC236}">
                <a16:creationId xmlns:a16="http://schemas.microsoft.com/office/drawing/2014/main" id="{F5A44696-7F81-4D60-B6A2-3A4040F3441D}"/>
              </a:ext>
            </a:extLst>
          </p:cNvPr>
          <p:cNvPicPr>
            <a:picLocks noChangeAspect="1"/>
          </p:cNvPicPr>
          <p:nvPr userDrawn="1"/>
        </p:nvPicPr>
        <p:blipFill>
          <a:blip r:embed="rId5"/>
          <a:stretch>
            <a:fillRect/>
          </a:stretch>
        </p:blipFill>
        <p:spPr>
          <a:xfrm>
            <a:off x="8979907" y="317310"/>
            <a:ext cx="618304" cy="618304"/>
          </a:xfrm>
          <a:prstGeom prst="rect">
            <a:avLst/>
          </a:prstGeom>
        </p:spPr>
      </p:pic>
      <p:pic>
        <p:nvPicPr>
          <p:cNvPr id="16" name="Picture 15">
            <a:extLst>
              <a:ext uri="{FF2B5EF4-FFF2-40B4-BE49-F238E27FC236}">
                <a16:creationId xmlns:a16="http://schemas.microsoft.com/office/drawing/2014/main" id="{4AE22EBB-373D-45A2-80E9-89B0A77EB695}"/>
              </a:ext>
            </a:extLst>
          </p:cNvPr>
          <p:cNvPicPr>
            <a:picLocks noChangeAspect="1"/>
          </p:cNvPicPr>
          <p:nvPr userDrawn="1"/>
        </p:nvPicPr>
        <p:blipFill>
          <a:blip r:embed="rId6">
            <a:extLst>
              <a:ext uri="{28A0092B-C50C-407E-A947-70E740481C1C}">
                <a14:useLocalDpi xmlns:a14="http://schemas.microsoft.com/office/drawing/2010/main"/>
              </a:ext>
            </a:extLst>
          </a:blip>
          <a:srcRect/>
          <a:stretch/>
        </p:blipFill>
        <p:spPr>
          <a:xfrm>
            <a:off x="8439576" y="318409"/>
            <a:ext cx="618307" cy="645024"/>
          </a:xfrm>
          <a:prstGeom prst="rect">
            <a:avLst/>
          </a:prstGeom>
        </p:spPr>
      </p:pic>
    </p:spTree>
    <p:extLst>
      <p:ext uri="{BB962C8B-B14F-4D97-AF65-F5344CB8AC3E}">
        <p14:creationId xmlns:p14="http://schemas.microsoft.com/office/powerpoint/2010/main" val="24687903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pic>
        <p:nvPicPr>
          <p:cNvPr id="15" name="Picture 14" descr="Shape, arrow&#10;&#10;Description automatically generated">
            <a:extLst>
              <a:ext uri="{FF2B5EF4-FFF2-40B4-BE49-F238E27FC236}">
                <a16:creationId xmlns:a16="http://schemas.microsoft.com/office/drawing/2014/main" id="{1CD5259B-EDFD-4AB9-8554-A8F54B85A3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9069" y="0"/>
            <a:ext cx="9699607" cy="6858000"/>
          </a:xfrm>
          <a:prstGeom prst="rect">
            <a:avLst/>
          </a:prstGeom>
        </p:spPr>
      </p:pic>
      <p:pic>
        <p:nvPicPr>
          <p:cNvPr id="3" name="Picture 2" descr="Diagram&#10;&#10;Description automatically generated">
            <a:extLst>
              <a:ext uri="{FF2B5EF4-FFF2-40B4-BE49-F238E27FC236}">
                <a16:creationId xmlns:a16="http://schemas.microsoft.com/office/drawing/2014/main" id="{91B293EE-0146-439E-9563-C197ECD33B3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22161" b="7571"/>
          <a:stretch/>
        </p:blipFill>
        <p:spPr>
          <a:xfrm>
            <a:off x="0" y="0"/>
            <a:ext cx="7391400" cy="6338766"/>
          </a:xfrm>
          <a:prstGeom prst="rect">
            <a:avLst/>
          </a:prstGeom>
        </p:spPr>
      </p:pic>
      <p:pic>
        <p:nvPicPr>
          <p:cNvPr id="8" name="Picture 7" descr="Icon&#10;&#10;Description automatically generated">
            <a:extLst>
              <a:ext uri="{FF2B5EF4-FFF2-40B4-BE49-F238E27FC236}">
                <a16:creationId xmlns:a16="http://schemas.microsoft.com/office/drawing/2014/main" id="{2F7572DD-817C-4DE9-9E8F-FA851099CD93}"/>
              </a:ext>
            </a:extLst>
          </p:cNvPr>
          <p:cNvPicPr>
            <a:picLocks noChangeAspect="1"/>
          </p:cNvPicPr>
          <p:nvPr userDrawn="1"/>
        </p:nvPicPr>
        <p:blipFill>
          <a:blip r:embed="rId4"/>
          <a:stretch>
            <a:fillRect/>
          </a:stretch>
        </p:blipFill>
        <p:spPr>
          <a:xfrm>
            <a:off x="8979907" y="317310"/>
            <a:ext cx="618304" cy="618304"/>
          </a:xfrm>
          <a:prstGeom prst="rect">
            <a:avLst/>
          </a:prstGeom>
        </p:spPr>
      </p:pic>
      <p:pic>
        <p:nvPicPr>
          <p:cNvPr id="9" name="Picture 8">
            <a:extLst>
              <a:ext uri="{FF2B5EF4-FFF2-40B4-BE49-F238E27FC236}">
                <a16:creationId xmlns:a16="http://schemas.microsoft.com/office/drawing/2014/main" id="{77692924-2374-4E3C-836A-60C59B260380}"/>
              </a:ext>
            </a:extLst>
          </p:cNvPr>
          <p:cNvPicPr>
            <a:picLocks noChangeAspect="1"/>
          </p:cNvPicPr>
          <p:nvPr userDrawn="1"/>
        </p:nvPicPr>
        <p:blipFill>
          <a:blip r:embed="rId5">
            <a:extLst>
              <a:ext uri="{28A0092B-C50C-407E-A947-70E740481C1C}">
                <a14:useLocalDpi xmlns:a14="http://schemas.microsoft.com/office/drawing/2010/main"/>
              </a:ext>
            </a:extLst>
          </a:blip>
          <a:srcRect/>
          <a:stretch/>
        </p:blipFill>
        <p:spPr>
          <a:xfrm>
            <a:off x="8439576" y="318409"/>
            <a:ext cx="618307" cy="645024"/>
          </a:xfrm>
          <a:prstGeom prst="rect">
            <a:avLst/>
          </a:prstGeom>
        </p:spPr>
      </p:pic>
    </p:spTree>
    <p:extLst>
      <p:ext uri="{BB962C8B-B14F-4D97-AF65-F5344CB8AC3E}">
        <p14:creationId xmlns:p14="http://schemas.microsoft.com/office/powerpoint/2010/main" val="24276925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0_Custom Layout">
    <p:spTree>
      <p:nvGrpSpPr>
        <p:cNvPr id="1" name=""/>
        <p:cNvGrpSpPr/>
        <p:nvPr/>
      </p:nvGrpSpPr>
      <p:grpSpPr>
        <a:xfrm>
          <a:off x="0" y="0"/>
          <a:ext cx="0" cy="0"/>
          <a:chOff x="0" y="0"/>
          <a:chExt cx="0" cy="0"/>
        </a:xfrm>
      </p:grpSpPr>
      <p:pic>
        <p:nvPicPr>
          <p:cNvPr id="7" name="Picture 6" descr="Shape, arrow&#10;&#10;Description automatically generated">
            <a:extLst>
              <a:ext uri="{FF2B5EF4-FFF2-40B4-BE49-F238E27FC236}">
                <a16:creationId xmlns:a16="http://schemas.microsoft.com/office/drawing/2014/main" id="{2A5A14C7-3399-4BAC-9785-9ECA280F85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9069" y="0"/>
            <a:ext cx="9699607" cy="6858000"/>
          </a:xfrm>
          <a:prstGeom prst="rect">
            <a:avLst/>
          </a:prstGeom>
        </p:spPr>
      </p:pic>
      <p:pic>
        <p:nvPicPr>
          <p:cNvPr id="5" name="Picture 4" descr="Graphical user interface, text, email&#10;&#10;Description automatically generated">
            <a:extLst>
              <a:ext uri="{FF2B5EF4-FFF2-40B4-BE49-F238E27FC236}">
                <a16:creationId xmlns:a16="http://schemas.microsoft.com/office/drawing/2014/main" id="{A4DED3BF-5A48-47F3-B11E-BEFCB58F566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30252" b="31296"/>
          <a:stretch/>
        </p:blipFill>
        <p:spPr>
          <a:xfrm>
            <a:off x="0" y="0"/>
            <a:ext cx="6623050" cy="4711700"/>
          </a:xfrm>
          <a:prstGeom prst="rect">
            <a:avLst/>
          </a:prstGeom>
        </p:spPr>
      </p:pic>
      <p:pic>
        <p:nvPicPr>
          <p:cNvPr id="8" name="Picture 7" descr="Icon&#10;&#10;Description automatically generated">
            <a:extLst>
              <a:ext uri="{FF2B5EF4-FFF2-40B4-BE49-F238E27FC236}">
                <a16:creationId xmlns:a16="http://schemas.microsoft.com/office/drawing/2014/main" id="{2E2175DF-5528-42FD-91C2-50CC35A4541B}"/>
              </a:ext>
            </a:extLst>
          </p:cNvPr>
          <p:cNvPicPr>
            <a:picLocks noChangeAspect="1"/>
          </p:cNvPicPr>
          <p:nvPr userDrawn="1"/>
        </p:nvPicPr>
        <p:blipFill>
          <a:blip r:embed="rId4"/>
          <a:stretch>
            <a:fillRect/>
          </a:stretch>
        </p:blipFill>
        <p:spPr>
          <a:xfrm>
            <a:off x="8979907" y="317310"/>
            <a:ext cx="618304" cy="618304"/>
          </a:xfrm>
          <a:prstGeom prst="rect">
            <a:avLst/>
          </a:prstGeom>
        </p:spPr>
      </p:pic>
      <p:pic>
        <p:nvPicPr>
          <p:cNvPr id="9" name="Picture 8">
            <a:extLst>
              <a:ext uri="{FF2B5EF4-FFF2-40B4-BE49-F238E27FC236}">
                <a16:creationId xmlns:a16="http://schemas.microsoft.com/office/drawing/2014/main" id="{60ECAB5F-5835-47D6-AC36-0DD2F2E5D98B}"/>
              </a:ext>
            </a:extLst>
          </p:cNvPr>
          <p:cNvPicPr>
            <a:picLocks noChangeAspect="1"/>
          </p:cNvPicPr>
          <p:nvPr userDrawn="1"/>
        </p:nvPicPr>
        <p:blipFill>
          <a:blip r:embed="rId5">
            <a:extLst>
              <a:ext uri="{28A0092B-C50C-407E-A947-70E740481C1C}">
                <a14:useLocalDpi xmlns:a14="http://schemas.microsoft.com/office/drawing/2010/main"/>
              </a:ext>
            </a:extLst>
          </a:blip>
          <a:srcRect/>
          <a:stretch/>
        </p:blipFill>
        <p:spPr>
          <a:xfrm>
            <a:off x="8439576" y="318409"/>
            <a:ext cx="618307" cy="645024"/>
          </a:xfrm>
          <a:prstGeom prst="rect">
            <a:avLst/>
          </a:prstGeom>
        </p:spPr>
      </p:pic>
    </p:spTree>
    <p:extLst>
      <p:ext uri="{BB962C8B-B14F-4D97-AF65-F5344CB8AC3E}">
        <p14:creationId xmlns:p14="http://schemas.microsoft.com/office/powerpoint/2010/main" val="39837830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3_Custom Layout">
    <p:spTree>
      <p:nvGrpSpPr>
        <p:cNvPr id="1" name=""/>
        <p:cNvGrpSpPr/>
        <p:nvPr/>
      </p:nvGrpSpPr>
      <p:grpSpPr>
        <a:xfrm>
          <a:off x="0" y="0"/>
          <a:ext cx="0" cy="0"/>
          <a:chOff x="0" y="0"/>
          <a:chExt cx="0" cy="0"/>
        </a:xfrm>
      </p:grpSpPr>
      <p:pic>
        <p:nvPicPr>
          <p:cNvPr id="4" name="Picture 3" descr="Graphical user interface, text, application&#10;&#10;Description automatically generated">
            <a:extLst>
              <a:ext uri="{FF2B5EF4-FFF2-40B4-BE49-F238E27FC236}">
                <a16:creationId xmlns:a16="http://schemas.microsoft.com/office/drawing/2014/main" id="{3524668B-3944-42E7-AE5D-B3709CBFC34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5127" b="23031"/>
          <a:stretch/>
        </p:blipFill>
        <p:spPr>
          <a:xfrm>
            <a:off x="0" y="1037491"/>
            <a:ext cx="9906000" cy="4424347"/>
          </a:xfrm>
          <a:prstGeom prst="rect">
            <a:avLst/>
          </a:prstGeom>
        </p:spPr>
      </p:pic>
      <p:pic>
        <p:nvPicPr>
          <p:cNvPr id="13" name="Picture 12" descr="Shape&#10;&#10;Description automatically generated">
            <a:extLst>
              <a:ext uri="{FF2B5EF4-FFF2-40B4-BE49-F238E27FC236}">
                <a16:creationId xmlns:a16="http://schemas.microsoft.com/office/drawing/2014/main" id="{53B50647-9F3E-45A4-8DF9-6FDD3C1334D5}"/>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023100" y="4819096"/>
            <a:ext cx="2882900" cy="2038904"/>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11FFCE7A-8C33-4E63-891E-D30B11762349}"/>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25062" b="84872"/>
          <a:stretch/>
        </p:blipFill>
        <p:spPr>
          <a:xfrm>
            <a:off x="0" y="0"/>
            <a:ext cx="7115908" cy="1037492"/>
          </a:xfrm>
          <a:prstGeom prst="rect">
            <a:avLst/>
          </a:prstGeom>
        </p:spPr>
      </p:pic>
      <p:sp>
        <p:nvSpPr>
          <p:cNvPr id="9" name="Text Placeholder 9">
            <a:extLst>
              <a:ext uri="{FF2B5EF4-FFF2-40B4-BE49-F238E27FC236}">
                <a16:creationId xmlns:a16="http://schemas.microsoft.com/office/drawing/2014/main" id="{D8A04B92-9900-4CB8-A3F3-9C6975183DCD}"/>
              </a:ext>
            </a:extLst>
          </p:cNvPr>
          <p:cNvSpPr>
            <a:spLocks noGrp="1"/>
          </p:cNvSpPr>
          <p:nvPr>
            <p:ph type="body" sz="quarter" idx="11"/>
          </p:nvPr>
        </p:nvSpPr>
        <p:spPr>
          <a:xfrm>
            <a:off x="1205345" y="2570842"/>
            <a:ext cx="8392901" cy="661531"/>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10" name="Text Placeholder 9">
            <a:extLst>
              <a:ext uri="{FF2B5EF4-FFF2-40B4-BE49-F238E27FC236}">
                <a16:creationId xmlns:a16="http://schemas.microsoft.com/office/drawing/2014/main" id="{1C3AAC74-A7D8-4971-90B3-CC57E19F0F13}"/>
              </a:ext>
            </a:extLst>
          </p:cNvPr>
          <p:cNvSpPr>
            <a:spLocks noGrp="1"/>
          </p:cNvSpPr>
          <p:nvPr>
            <p:ph type="body" sz="quarter" idx="12"/>
          </p:nvPr>
        </p:nvSpPr>
        <p:spPr>
          <a:xfrm>
            <a:off x="1205345" y="3491759"/>
            <a:ext cx="8392901" cy="661531"/>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11" name="Text Placeholder 9">
            <a:extLst>
              <a:ext uri="{FF2B5EF4-FFF2-40B4-BE49-F238E27FC236}">
                <a16:creationId xmlns:a16="http://schemas.microsoft.com/office/drawing/2014/main" id="{E4C91D7F-6B4F-4C51-BCFE-9D6340AE1583}"/>
              </a:ext>
            </a:extLst>
          </p:cNvPr>
          <p:cNvSpPr>
            <a:spLocks noGrp="1"/>
          </p:cNvSpPr>
          <p:nvPr>
            <p:ph type="body" sz="quarter" idx="13"/>
          </p:nvPr>
        </p:nvSpPr>
        <p:spPr>
          <a:xfrm>
            <a:off x="1205345" y="4412826"/>
            <a:ext cx="8392901" cy="661531"/>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12" name="Text Placeholder 9">
            <a:extLst>
              <a:ext uri="{FF2B5EF4-FFF2-40B4-BE49-F238E27FC236}">
                <a16:creationId xmlns:a16="http://schemas.microsoft.com/office/drawing/2014/main" id="{352DBB3C-8585-45C5-8760-855188E28047}"/>
              </a:ext>
            </a:extLst>
          </p:cNvPr>
          <p:cNvSpPr>
            <a:spLocks noGrp="1"/>
          </p:cNvSpPr>
          <p:nvPr>
            <p:ph type="body" sz="quarter" idx="14"/>
          </p:nvPr>
        </p:nvSpPr>
        <p:spPr>
          <a:xfrm>
            <a:off x="1205344" y="5365195"/>
            <a:ext cx="8392901" cy="661531"/>
          </a:xfrm>
        </p:spPr>
        <p:txBody>
          <a:bodyPr>
            <a:normAutofit/>
          </a:bodyPr>
          <a:lstStyle>
            <a:lvl1pPr>
              <a:defRPr sz="1200">
                <a:solidFill>
                  <a:schemeClr val="tx2"/>
                </a:solidFill>
              </a:defRPr>
            </a:lvl1pPr>
          </a:lstStyle>
          <a:p>
            <a:pPr lvl="0"/>
            <a:r>
              <a:rPr lang="en-US" dirty="0"/>
              <a:t>Click to edit Master text styles</a:t>
            </a:r>
            <a:endParaRPr lang="en-GB" dirty="0"/>
          </a:p>
        </p:txBody>
      </p:sp>
      <p:pic>
        <p:nvPicPr>
          <p:cNvPr id="14" name="Picture 13" descr="Icon&#10;&#10;Description automatically generated">
            <a:extLst>
              <a:ext uri="{FF2B5EF4-FFF2-40B4-BE49-F238E27FC236}">
                <a16:creationId xmlns:a16="http://schemas.microsoft.com/office/drawing/2014/main" id="{95214765-6D70-4F8E-A7E7-453BF8F77FBB}"/>
              </a:ext>
            </a:extLst>
          </p:cNvPr>
          <p:cNvPicPr>
            <a:picLocks noChangeAspect="1"/>
          </p:cNvPicPr>
          <p:nvPr userDrawn="1"/>
        </p:nvPicPr>
        <p:blipFill>
          <a:blip r:embed="rId5"/>
          <a:stretch>
            <a:fillRect/>
          </a:stretch>
        </p:blipFill>
        <p:spPr>
          <a:xfrm>
            <a:off x="8979907" y="317310"/>
            <a:ext cx="618304" cy="618304"/>
          </a:xfrm>
          <a:prstGeom prst="rect">
            <a:avLst/>
          </a:prstGeom>
        </p:spPr>
      </p:pic>
      <p:pic>
        <p:nvPicPr>
          <p:cNvPr id="15" name="Picture 14">
            <a:extLst>
              <a:ext uri="{FF2B5EF4-FFF2-40B4-BE49-F238E27FC236}">
                <a16:creationId xmlns:a16="http://schemas.microsoft.com/office/drawing/2014/main" id="{F4448C13-C2BB-493F-8160-DA6E9B88DD26}"/>
              </a:ext>
            </a:extLst>
          </p:cNvPr>
          <p:cNvPicPr>
            <a:picLocks noChangeAspect="1"/>
          </p:cNvPicPr>
          <p:nvPr userDrawn="1"/>
        </p:nvPicPr>
        <p:blipFill>
          <a:blip r:embed="rId6">
            <a:extLst>
              <a:ext uri="{28A0092B-C50C-407E-A947-70E740481C1C}">
                <a14:useLocalDpi xmlns:a14="http://schemas.microsoft.com/office/drawing/2010/main"/>
              </a:ext>
            </a:extLst>
          </a:blip>
          <a:srcRect/>
          <a:stretch/>
        </p:blipFill>
        <p:spPr>
          <a:xfrm>
            <a:off x="8439576" y="318409"/>
            <a:ext cx="618307" cy="645024"/>
          </a:xfrm>
          <a:prstGeom prst="rect">
            <a:avLst/>
          </a:prstGeom>
        </p:spPr>
      </p:pic>
    </p:spTree>
    <p:extLst>
      <p:ext uri="{BB962C8B-B14F-4D97-AF65-F5344CB8AC3E}">
        <p14:creationId xmlns:p14="http://schemas.microsoft.com/office/powerpoint/2010/main" val="3217403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9_Custom Layout">
    <p:spTree>
      <p:nvGrpSpPr>
        <p:cNvPr id="1" name=""/>
        <p:cNvGrpSpPr/>
        <p:nvPr/>
      </p:nvGrpSpPr>
      <p:grpSpPr>
        <a:xfrm>
          <a:off x="0" y="0"/>
          <a:ext cx="0" cy="0"/>
          <a:chOff x="0" y="0"/>
          <a:chExt cx="0" cy="0"/>
        </a:xfrm>
      </p:grpSpPr>
      <p:pic>
        <p:nvPicPr>
          <p:cNvPr id="6" name="Picture 5" descr="Graphical user interface, text, application&#10;&#10;Description automatically generated">
            <a:extLst>
              <a:ext uri="{FF2B5EF4-FFF2-40B4-BE49-F238E27FC236}">
                <a16:creationId xmlns:a16="http://schemas.microsoft.com/office/drawing/2014/main" id="{F85D2E6C-CA2A-4ABF-8E46-D705AC23F2B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5127" b="23983"/>
          <a:stretch/>
        </p:blipFill>
        <p:spPr>
          <a:xfrm>
            <a:off x="0" y="1037491"/>
            <a:ext cx="9906000" cy="4356211"/>
          </a:xfrm>
          <a:prstGeom prst="rect">
            <a:avLst/>
          </a:prstGeom>
        </p:spPr>
      </p:pic>
      <p:pic>
        <p:nvPicPr>
          <p:cNvPr id="12" name="Picture 11" descr="Shape&#10;&#10;Description automatically generated">
            <a:extLst>
              <a:ext uri="{FF2B5EF4-FFF2-40B4-BE49-F238E27FC236}">
                <a16:creationId xmlns:a16="http://schemas.microsoft.com/office/drawing/2014/main" id="{E97162A2-3F93-49BB-AE70-E1EDE25E48BC}"/>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023100" y="4819096"/>
            <a:ext cx="2882900" cy="2038904"/>
          </a:xfrm>
          <a:prstGeom prst="rect">
            <a:avLst/>
          </a:prstGeom>
        </p:spPr>
      </p:pic>
      <p:pic>
        <p:nvPicPr>
          <p:cNvPr id="4" name="Picture 3" descr="Graphical user interface, text, application&#10;&#10;Description automatically generated">
            <a:extLst>
              <a:ext uri="{FF2B5EF4-FFF2-40B4-BE49-F238E27FC236}">
                <a16:creationId xmlns:a16="http://schemas.microsoft.com/office/drawing/2014/main" id="{B026F72D-3D17-42B9-8F33-24DDD0F60F1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25062" b="84872"/>
          <a:stretch/>
        </p:blipFill>
        <p:spPr>
          <a:xfrm>
            <a:off x="0" y="0"/>
            <a:ext cx="7115908" cy="1037492"/>
          </a:xfrm>
          <a:prstGeom prst="rect">
            <a:avLst/>
          </a:prstGeom>
        </p:spPr>
      </p:pic>
      <p:sp>
        <p:nvSpPr>
          <p:cNvPr id="13" name="Text Placeholder 9">
            <a:extLst>
              <a:ext uri="{FF2B5EF4-FFF2-40B4-BE49-F238E27FC236}">
                <a16:creationId xmlns:a16="http://schemas.microsoft.com/office/drawing/2014/main" id="{41507EC3-94EC-4D65-8F15-75752CE12540}"/>
              </a:ext>
            </a:extLst>
          </p:cNvPr>
          <p:cNvSpPr>
            <a:spLocks noGrp="1"/>
          </p:cNvSpPr>
          <p:nvPr>
            <p:ph type="body" sz="quarter" idx="11"/>
          </p:nvPr>
        </p:nvSpPr>
        <p:spPr>
          <a:xfrm>
            <a:off x="1205345" y="2570842"/>
            <a:ext cx="8392901" cy="661531"/>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14" name="Text Placeholder 9">
            <a:extLst>
              <a:ext uri="{FF2B5EF4-FFF2-40B4-BE49-F238E27FC236}">
                <a16:creationId xmlns:a16="http://schemas.microsoft.com/office/drawing/2014/main" id="{9F398674-3BED-42E5-99A3-4992D3998719}"/>
              </a:ext>
            </a:extLst>
          </p:cNvPr>
          <p:cNvSpPr>
            <a:spLocks noGrp="1"/>
          </p:cNvSpPr>
          <p:nvPr>
            <p:ph type="body" sz="quarter" idx="12"/>
          </p:nvPr>
        </p:nvSpPr>
        <p:spPr>
          <a:xfrm>
            <a:off x="1205345" y="3491759"/>
            <a:ext cx="8392901" cy="661531"/>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15" name="Text Placeholder 9">
            <a:extLst>
              <a:ext uri="{FF2B5EF4-FFF2-40B4-BE49-F238E27FC236}">
                <a16:creationId xmlns:a16="http://schemas.microsoft.com/office/drawing/2014/main" id="{12818DE6-350D-498D-AB3C-C7A4FCAD4EE8}"/>
              </a:ext>
            </a:extLst>
          </p:cNvPr>
          <p:cNvSpPr>
            <a:spLocks noGrp="1"/>
          </p:cNvSpPr>
          <p:nvPr>
            <p:ph type="body" sz="quarter" idx="13"/>
          </p:nvPr>
        </p:nvSpPr>
        <p:spPr>
          <a:xfrm>
            <a:off x="1205345" y="4412826"/>
            <a:ext cx="8392901" cy="661531"/>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16" name="Text Placeholder 9">
            <a:extLst>
              <a:ext uri="{FF2B5EF4-FFF2-40B4-BE49-F238E27FC236}">
                <a16:creationId xmlns:a16="http://schemas.microsoft.com/office/drawing/2014/main" id="{1C9EF410-B8B7-4D17-A49D-77232FF83179}"/>
              </a:ext>
            </a:extLst>
          </p:cNvPr>
          <p:cNvSpPr>
            <a:spLocks noGrp="1"/>
          </p:cNvSpPr>
          <p:nvPr>
            <p:ph type="body" sz="quarter" idx="14"/>
          </p:nvPr>
        </p:nvSpPr>
        <p:spPr>
          <a:xfrm>
            <a:off x="1205344" y="5365195"/>
            <a:ext cx="8392901" cy="661531"/>
          </a:xfrm>
        </p:spPr>
        <p:txBody>
          <a:bodyPr>
            <a:normAutofit/>
          </a:bodyPr>
          <a:lstStyle>
            <a:lvl1pPr>
              <a:defRPr sz="1200">
                <a:solidFill>
                  <a:schemeClr val="tx2"/>
                </a:solidFill>
              </a:defRPr>
            </a:lvl1pPr>
          </a:lstStyle>
          <a:p>
            <a:pPr lvl="0"/>
            <a:r>
              <a:rPr lang="en-US" dirty="0"/>
              <a:t>Click to edit Master text styles</a:t>
            </a:r>
            <a:endParaRPr lang="en-GB" dirty="0"/>
          </a:p>
        </p:txBody>
      </p:sp>
      <p:pic>
        <p:nvPicPr>
          <p:cNvPr id="11" name="Picture 10" descr="Icon&#10;&#10;Description automatically generated">
            <a:extLst>
              <a:ext uri="{FF2B5EF4-FFF2-40B4-BE49-F238E27FC236}">
                <a16:creationId xmlns:a16="http://schemas.microsoft.com/office/drawing/2014/main" id="{9AC11FC1-A99E-4768-9FC7-9D749E0E2569}"/>
              </a:ext>
            </a:extLst>
          </p:cNvPr>
          <p:cNvPicPr>
            <a:picLocks noChangeAspect="1"/>
          </p:cNvPicPr>
          <p:nvPr userDrawn="1"/>
        </p:nvPicPr>
        <p:blipFill>
          <a:blip r:embed="rId5"/>
          <a:stretch>
            <a:fillRect/>
          </a:stretch>
        </p:blipFill>
        <p:spPr>
          <a:xfrm>
            <a:off x="8979907" y="317310"/>
            <a:ext cx="618304" cy="618304"/>
          </a:xfrm>
          <a:prstGeom prst="rect">
            <a:avLst/>
          </a:prstGeom>
        </p:spPr>
      </p:pic>
      <p:pic>
        <p:nvPicPr>
          <p:cNvPr id="17" name="Picture 16">
            <a:extLst>
              <a:ext uri="{FF2B5EF4-FFF2-40B4-BE49-F238E27FC236}">
                <a16:creationId xmlns:a16="http://schemas.microsoft.com/office/drawing/2014/main" id="{6062E5DD-5D79-409C-AE9D-CFCFA0CBB525}"/>
              </a:ext>
            </a:extLst>
          </p:cNvPr>
          <p:cNvPicPr>
            <a:picLocks noChangeAspect="1"/>
          </p:cNvPicPr>
          <p:nvPr userDrawn="1"/>
        </p:nvPicPr>
        <p:blipFill>
          <a:blip r:embed="rId6">
            <a:extLst>
              <a:ext uri="{28A0092B-C50C-407E-A947-70E740481C1C}">
                <a14:useLocalDpi xmlns:a14="http://schemas.microsoft.com/office/drawing/2010/main"/>
              </a:ext>
            </a:extLst>
          </a:blip>
          <a:srcRect/>
          <a:stretch/>
        </p:blipFill>
        <p:spPr>
          <a:xfrm>
            <a:off x="8439576" y="318409"/>
            <a:ext cx="618307" cy="645024"/>
          </a:xfrm>
          <a:prstGeom prst="rect">
            <a:avLst/>
          </a:prstGeom>
        </p:spPr>
      </p:pic>
    </p:spTree>
    <p:extLst>
      <p:ext uri="{BB962C8B-B14F-4D97-AF65-F5344CB8AC3E}">
        <p14:creationId xmlns:p14="http://schemas.microsoft.com/office/powerpoint/2010/main" val="41765741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0_Custom Layout">
    <p:spTree>
      <p:nvGrpSpPr>
        <p:cNvPr id="1" name=""/>
        <p:cNvGrpSpPr/>
        <p:nvPr/>
      </p:nvGrpSpPr>
      <p:grpSpPr>
        <a:xfrm>
          <a:off x="0" y="0"/>
          <a:ext cx="0" cy="0"/>
          <a:chOff x="0" y="0"/>
          <a:chExt cx="0" cy="0"/>
        </a:xfrm>
      </p:grpSpPr>
      <p:pic>
        <p:nvPicPr>
          <p:cNvPr id="6" name="Picture 5" descr="Graphical user interface, text, application&#10;&#10;Description automatically generated">
            <a:extLst>
              <a:ext uri="{FF2B5EF4-FFF2-40B4-BE49-F238E27FC236}">
                <a16:creationId xmlns:a16="http://schemas.microsoft.com/office/drawing/2014/main" id="{D4A59A92-EE34-4EB2-859D-C0352B33116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5932" b="22326"/>
          <a:stretch/>
        </p:blipFill>
        <p:spPr>
          <a:xfrm>
            <a:off x="0" y="1092530"/>
            <a:ext cx="9906000" cy="4417318"/>
          </a:xfrm>
          <a:prstGeom prst="rect">
            <a:avLst/>
          </a:prstGeom>
        </p:spPr>
      </p:pic>
      <p:pic>
        <p:nvPicPr>
          <p:cNvPr id="12" name="Picture 11" descr="Shape&#10;&#10;Description automatically generated">
            <a:extLst>
              <a:ext uri="{FF2B5EF4-FFF2-40B4-BE49-F238E27FC236}">
                <a16:creationId xmlns:a16="http://schemas.microsoft.com/office/drawing/2014/main" id="{70E11978-846A-4019-9B1D-C9EFCF31353A}"/>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023100" y="4819096"/>
            <a:ext cx="2882900" cy="2038904"/>
          </a:xfrm>
          <a:prstGeom prst="rect">
            <a:avLst/>
          </a:prstGeom>
        </p:spPr>
      </p:pic>
      <p:pic>
        <p:nvPicPr>
          <p:cNvPr id="4" name="Picture 3" descr="Graphical user interface, text, application&#10;&#10;Description automatically generated">
            <a:extLst>
              <a:ext uri="{FF2B5EF4-FFF2-40B4-BE49-F238E27FC236}">
                <a16:creationId xmlns:a16="http://schemas.microsoft.com/office/drawing/2014/main" id="{17C31E5B-B8AE-4F16-857F-4E583AADF95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25062" b="84872"/>
          <a:stretch/>
        </p:blipFill>
        <p:spPr>
          <a:xfrm>
            <a:off x="0" y="0"/>
            <a:ext cx="7115908" cy="1037492"/>
          </a:xfrm>
          <a:prstGeom prst="rect">
            <a:avLst/>
          </a:prstGeom>
        </p:spPr>
      </p:pic>
      <p:sp>
        <p:nvSpPr>
          <p:cNvPr id="13" name="Text Placeholder 9">
            <a:extLst>
              <a:ext uri="{FF2B5EF4-FFF2-40B4-BE49-F238E27FC236}">
                <a16:creationId xmlns:a16="http://schemas.microsoft.com/office/drawing/2014/main" id="{13FB4D14-46AB-41A0-8E42-6BFC03FDAC30}"/>
              </a:ext>
            </a:extLst>
          </p:cNvPr>
          <p:cNvSpPr>
            <a:spLocks noGrp="1"/>
          </p:cNvSpPr>
          <p:nvPr>
            <p:ph type="body" sz="quarter" idx="11"/>
          </p:nvPr>
        </p:nvSpPr>
        <p:spPr>
          <a:xfrm>
            <a:off x="1205345" y="2570842"/>
            <a:ext cx="8392901" cy="661531"/>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14" name="Text Placeholder 9">
            <a:extLst>
              <a:ext uri="{FF2B5EF4-FFF2-40B4-BE49-F238E27FC236}">
                <a16:creationId xmlns:a16="http://schemas.microsoft.com/office/drawing/2014/main" id="{05106CE2-C462-429B-929D-DDAF10F96D0E}"/>
              </a:ext>
            </a:extLst>
          </p:cNvPr>
          <p:cNvSpPr>
            <a:spLocks noGrp="1"/>
          </p:cNvSpPr>
          <p:nvPr>
            <p:ph type="body" sz="quarter" idx="12"/>
          </p:nvPr>
        </p:nvSpPr>
        <p:spPr>
          <a:xfrm>
            <a:off x="1205345" y="3491759"/>
            <a:ext cx="8392901" cy="661531"/>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15" name="Text Placeholder 9">
            <a:extLst>
              <a:ext uri="{FF2B5EF4-FFF2-40B4-BE49-F238E27FC236}">
                <a16:creationId xmlns:a16="http://schemas.microsoft.com/office/drawing/2014/main" id="{40598B53-B259-477F-AAB4-DE31297B8E6E}"/>
              </a:ext>
            </a:extLst>
          </p:cNvPr>
          <p:cNvSpPr>
            <a:spLocks noGrp="1"/>
          </p:cNvSpPr>
          <p:nvPr>
            <p:ph type="body" sz="quarter" idx="13"/>
          </p:nvPr>
        </p:nvSpPr>
        <p:spPr>
          <a:xfrm>
            <a:off x="1205345" y="4412826"/>
            <a:ext cx="8392901" cy="661531"/>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16" name="Text Placeholder 9">
            <a:extLst>
              <a:ext uri="{FF2B5EF4-FFF2-40B4-BE49-F238E27FC236}">
                <a16:creationId xmlns:a16="http://schemas.microsoft.com/office/drawing/2014/main" id="{0AA84EE7-B420-4180-8406-D3AC584496BE}"/>
              </a:ext>
            </a:extLst>
          </p:cNvPr>
          <p:cNvSpPr>
            <a:spLocks noGrp="1"/>
          </p:cNvSpPr>
          <p:nvPr>
            <p:ph type="body" sz="quarter" idx="14"/>
          </p:nvPr>
        </p:nvSpPr>
        <p:spPr>
          <a:xfrm>
            <a:off x="1205344" y="5365195"/>
            <a:ext cx="8392901" cy="661531"/>
          </a:xfrm>
        </p:spPr>
        <p:txBody>
          <a:bodyPr>
            <a:normAutofit/>
          </a:bodyPr>
          <a:lstStyle>
            <a:lvl1pPr>
              <a:defRPr sz="1200">
                <a:solidFill>
                  <a:schemeClr val="tx2"/>
                </a:solidFill>
              </a:defRPr>
            </a:lvl1pPr>
          </a:lstStyle>
          <a:p>
            <a:pPr lvl="0"/>
            <a:r>
              <a:rPr lang="en-US" dirty="0"/>
              <a:t>Click to edit Master text styles</a:t>
            </a:r>
            <a:endParaRPr lang="en-GB" dirty="0"/>
          </a:p>
        </p:txBody>
      </p:sp>
      <p:pic>
        <p:nvPicPr>
          <p:cNvPr id="11" name="Picture 10" descr="Icon&#10;&#10;Description automatically generated">
            <a:extLst>
              <a:ext uri="{FF2B5EF4-FFF2-40B4-BE49-F238E27FC236}">
                <a16:creationId xmlns:a16="http://schemas.microsoft.com/office/drawing/2014/main" id="{A47053D5-F54C-43E5-905F-B7251B7FBD1E}"/>
              </a:ext>
            </a:extLst>
          </p:cNvPr>
          <p:cNvPicPr>
            <a:picLocks noChangeAspect="1"/>
          </p:cNvPicPr>
          <p:nvPr userDrawn="1"/>
        </p:nvPicPr>
        <p:blipFill>
          <a:blip r:embed="rId5"/>
          <a:stretch>
            <a:fillRect/>
          </a:stretch>
        </p:blipFill>
        <p:spPr>
          <a:xfrm>
            <a:off x="8979907" y="317310"/>
            <a:ext cx="618304" cy="618304"/>
          </a:xfrm>
          <a:prstGeom prst="rect">
            <a:avLst/>
          </a:prstGeom>
        </p:spPr>
      </p:pic>
      <p:pic>
        <p:nvPicPr>
          <p:cNvPr id="17" name="Picture 16">
            <a:extLst>
              <a:ext uri="{FF2B5EF4-FFF2-40B4-BE49-F238E27FC236}">
                <a16:creationId xmlns:a16="http://schemas.microsoft.com/office/drawing/2014/main" id="{7313A9D3-D560-4CE0-B33C-4D10615E6EB7}"/>
              </a:ext>
            </a:extLst>
          </p:cNvPr>
          <p:cNvPicPr>
            <a:picLocks noChangeAspect="1"/>
          </p:cNvPicPr>
          <p:nvPr userDrawn="1"/>
        </p:nvPicPr>
        <p:blipFill>
          <a:blip r:embed="rId6">
            <a:extLst>
              <a:ext uri="{28A0092B-C50C-407E-A947-70E740481C1C}">
                <a14:useLocalDpi xmlns:a14="http://schemas.microsoft.com/office/drawing/2010/main"/>
              </a:ext>
            </a:extLst>
          </a:blip>
          <a:srcRect/>
          <a:stretch/>
        </p:blipFill>
        <p:spPr>
          <a:xfrm>
            <a:off x="8439576" y="318409"/>
            <a:ext cx="618307" cy="645024"/>
          </a:xfrm>
          <a:prstGeom prst="rect">
            <a:avLst/>
          </a:prstGeom>
        </p:spPr>
      </p:pic>
    </p:spTree>
    <p:extLst>
      <p:ext uri="{BB962C8B-B14F-4D97-AF65-F5344CB8AC3E}">
        <p14:creationId xmlns:p14="http://schemas.microsoft.com/office/powerpoint/2010/main" val="9623480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2_Custom Layout">
    <p:spTree>
      <p:nvGrpSpPr>
        <p:cNvPr id="1" name=""/>
        <p:cNvGrpSpPr/>
        <p:nvPr/>
      </p:nvGrpSpPr>
      <p:grpSpPr>
        <a:xfrm>
          <a:off x="0" y="0"/>
          <a:ext cx="0" cy="0"/>
          <a:chOff x="0" y="0"/>
          <a:chExt cx="0" cy="0"/>
        </a:xfrm>
      </p:grpSpPr>
      <p:pic>
        <p:nvPicPr>
          <p:cNvPr id="9" name="Picture 8" descr="Shape, arrow&#10;&#10;Description automatically generated">
            <a:extLst>
              <a:ext uri="{FF2B5EF4-FFF2-40B4-BE49-F238E27FC236}">
                <a16:creationId xmlns:a16="http://schemas.microsoft.com/office/drawing/2014/main" id="{2CAA75AA-66E9-4EF4-BCC3-304A823901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9069" y="0"/>
            <a:ext cx="9699607" cy="6858000"/>
          </a:xfrm>
          <a:prstGeom prst="rect">
            <a:avLst/>
          </a:prstGeom>
        </p:spPr>
      </p:pic>
      <p:pic>
        <p:nvPicPr>
          <p:cNvPr id="8" name="Picture 7">
            <a:extLst>
              <a:ext uri="{FF2B5EF4-FFF2-40B4-BE49-F238E27FC236}">
                <a16:creationId xmlns:a16="http://schemas.microsoft.com/office/drawing/2014/main" id="{68301574-48EA-41AD-AE33-BB02D491936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38076" b="52037"/>
          <a:stretch/>
        </p:blipFill>
        <p:spPr>
          <a:xfrm>
            <a:off x="0" y="0"/>
            <a:ext cx="5880100" cy="3289300"/>
          </a:xfrm>
          <a:prstGeom prst="rect">
            <a:avLst/>
          </a:prstGeom>
        </p:spPr>
      </p:pic>
      <p:pic>
        <p:nvPicPr>
          <p:cNvPr id="6" name="Picture 5" descr="Icon&#10;&#10;Description automatically generated">
            <a:extLst>
              <a:ext uri="{FF2B5EF4-FFF2-40B4-BE49-F238E27FC236}">
                <a16:creationId xmlns:a16="http://schemas.microsoft.com/office/drawing/2014/main" id="{14A96FF8-ABF9-4D83-B89D-4892903C404A}"/>
              </a:ext>
            </a:extLst>
          </p:cNvPr>
          <p:cNvPicPr>
            <a:picLocks noChangeAspect="1"/>
          </p:cNvPicPr>
          <p:nvPr userDrawn="1"/>
        </p:nvPicPr>
        <p:blipFill>
          <a:blip r:embed="rId4"/>
          <a:stretch>
            <a:fillRect/>
          </a:stretch>
        </p:blipFill>
        <p:spPr>
          <a:xfrm>
            <a:off x="8979907" y="317310"/>
            <a:ext cx="618304" cy="618304"/>
          </a:xfrm>
          <a:prstGeom prst="rect">
            <a:avLst/>
          </a:prstGeom>
        </p:spPr>
      </p:pic>
      <p:pic>
        <p:nvPicPr>
          <p:cNvPr id="7" name="Picture 6">
            <a:extLst>
              <a:ext uri="{FF2B5EF4-FFF2-40B4-BE49-F238E27FC236}">
                <a16:creationId xmlns:a16="http://schemas.microsoft.com/office/drawing/2014/main" id="{C533A7A6-5C15-4227-9987-6C4D2DDB9375}"/>
              </a:ext>
            </a:extLst>
          </p:cNvPr>
          <p:cNvPicPr>
            <a:picLocks noChangeAspect="1"/>
          </p:cNvPicPr>
          <p:nvPr userDrawn="1"/>
        </p:nvPicPr>
        <p:blipFill>
          <a:blip r:embed="rId5">
            <a:extLst>
              <a:ext uri="{28A0092B-C50C-407E-A947-70E740481C1C}">
                <a14:useLocalDpi xmlns:a14="http://schemas.microsoft.com/office/drawing/2010/main"/>
              </a:ext>
            </a:extLst>
          </a:blip>
          <a:srcRect/>
          <a:stretch/>
        </p:blipFill>
        <p:spPr>
          <a:xfrm>
            <a:off x="8439576" y="318409"/>
            <a:ext cx="618307" cy="645024"/>
          </a:xfrm>
          <a:prstGeom prst="rect">
            <a:avLst/>
          </a:prstGeom>
        </p:spPr>
      </p:pic>
    </p:spTree>
    <p:extLst>
      <p:ext uri="{BB962C8B-B14F-4D97-AF65-F5344CB8AC3E}">
        <p14:creationId xmlns:p14="http://schemas.microsoft.com/office/powerpoint/2010/main" val="18643774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3_Custom Layout">
    <p:spTree>
      <p:nvGrpSpPr>
        <p:cNvPr id="1" name=""/>
        <p:cNvGrpSpPr/>
        <p:nvPr/>
      </p:nvGrpSpPr>
      <p:grpSpPr>
        <a:xfrm>
          <a:off x="0" y="0"/>
          <a:ext cx="0" cy="0"/>
          <a:chOff x="0" y="0"/>
          <a:chExt cx="0" cy="0"/>
        </a:xfrm>
      </p:grpSpPr>
      <p:pic>
        <p:nvPicPr>
          <p:cNvPr id="8" name="Picture 7" descr="Graphical user interface, text, application, email&#10;&#10;Description automatically generated">
            <a:extLst>
              <a:ext uri="{FF2B5EF4-FFF2-40B4-BE49-F238E27FC236}">
                <a16:creationId xmlns:a16="http://schemas.microsoft.com/office/drawing/2014/main" id="{4442471D-F458-4B25-95E9-6C9E7EF0F3C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6501" b="18437"/>
          <a:stretch/>
        </p:blipFill>
        <p:spPr>
          <a:xfrm>
            <a:off x="0" y="1131606"/>
            <a:ext cx="9906000" cy="4654787"/>
          </a:xfrm>
          <a:prstGeom prst="rect">
            <a:avLst/>
          </a:prstGeom>
        </p:spPr>
      </p:pic>
      <p:pic>
        <p:nvPicPr>
          <p:cNvPr id="6" name="Picture 5" descr="Graphical user interface, text, application, email&#10;&#10;Description automatically generated">
            <a:extLst>
              <a:ext uri="{FF2B5EF4-FFF2-40B4-BE49-F238E27FC236}">
                <a16:creationId xmlns:a16="http://schemas.microsoft.com/office/drawing/2014/main" id="{6F7DC334-44A7-454A-83A1-1E9D756E53A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5089" b="85185"/>
          <a:stretch/>
        </p:blipFill>
        <p:spPr>
          <a:xfrm>
            <a:off x="0" y="0"/>
            <a:ext cx="7113319" cy="1016000"/>
          </a:xfrm>
          <a:prstGeom prst="rect">
            <a:avLst/>
          </a:prstGeom>
        </p:spPr>
      </p:pic>
      <p:pic>
        <p:nvPicPr>
          <p:cNvPr id="25" name="Picture 24" descr="Shape&#10;&#10;Description automatically generated">
            <a:extLst>
              <a:ext uri="{FF2B5EF4-FFF2-40B4-BE49-F238E27FC236}">
                <a16:creationId xmlns:a16="http://schemas.microsoft.com/office/drawing/2014/main" id="{A74AD998-A07E-4BAD-8C33-B7276FEF3154}"/>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023100" y="4819096"/>
            <a:ext cx="2882900" cy="2038904"/>
          </a:xfrm>
          <a:prstGeom prst="rect">
            <a:avLst/>
          </a:prstGeom>
        </p:spPr>
      </p:pic>
      <p:pic>
        <p:nvPicPr>
          <p:cNvPr id="5" name="Picture 4" descr="Table&#10;&#10;Description automatically generated">
            <a:extLst>
              <a:ext uri="{FF2B5EF4-FFF2-40B4-BE49-F238E27FC236}">
                <a16:creationId xmlns:a16="http://schemas.microsoft.com/office/drawing/2014/main" id="{37CF59AB-708B-44F4-A2AA-E98FE313CE8B}"/>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31456" b="85185"/>
          <a:stretch/>
        </p:blipFill>
        <p:spPr>
          <a:xfrm>
            <a:off x="0" y="0"/>
            <a:ext cx="6508750" cy="1016000"/>
          </a:xfrm>
          <a:prstGeom prst="rect">
            <a:avLst/>
          </a:prstGeom>
        </p:spPr>
      </p:pic>
      <p:sp>
        <p:nvSpPr>
          <p:cNvPr id="9" name="Text Placeholder 9">
            <a:extLst>
              <a:ext uri="{FF2B5EF4-FFF2-40B4-BE49-F238E27FC236}">
                <a16:creationId xmlns:a16="http://schemas.microsoft.com/office/drawing/2014/main" id="{20A8397F-FC33-4DC3-94A9-A62D4D4D79F8}"/>
              </a:ext>
            </a:extLst>
          </p:cNvPr>
          <p:cNvSpPr>
            <a:spLocks noGrp="1"/>
          </p:cNvSpPr>
          <p:nvPr>
            <p:ph type="body" sz="quarter" idx="11"/>
          </p:nvPr>
        </p:nvSpPr>
        <p:spPr>
          <a:xfrm>
            <a:off x="338447" y="2186118"/>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26" name="Text Placeholder 9">
            <a:extLst>
              <a:ext uri="{FF2B5EF4-FFF2-40B4-BE49-F238E27FC236}">
                <a16:creationId xmlns:a16="http://schemas.microsoft.com/office/drawing/2014/main" id="{6465A078-F0F2-46B1-936A-6882D1043AC1}"/>
              </a:ext>
            </a:extLst>
          </p:cNvPr>
          <p:cNvSpPr>
            <a:spLocks noGrp="1"/>
          </p:cNvSpPr>
          <p:nvPr>
            <p:ph type="body" sz="quarter" idx="12"/>
          </p:nvPr>
        </p:nvSpPr>
        <p:spPr>
          <a:xfrm>
            <a:off x="338447" y="3051672"/>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27" name="Text Placeholder 9">
            <a:extLst>
              <a:ext uri="{FF2B5EF4-FFF2-40B4-BE49-F238E27FC236}">
                <a16:creationId xmlns:a16="http://schemas.microsoft.com/office/drawing/2014/main" id="{539E3F0B-897F-4A09-9ECC-C4D23C9E7120}"/>
              </a:ext>
            </a:extLst>
          </p:cNvPr>
          <p:cNvSpPr>
            <a:spLocks noGrp="1"/>
          </p:cNvSpPr>
          <p:nvPr>
            <p:ph type="body" sz="quarter" idx="13"/>
          </p:nvPr>
        </p:nvSpPr>
        <p:spPr>
          <a:xfrm>
            <a:off x="338447" y="3953542"/>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28" name="Text Placeholder 9">
            <a:extLst>
              <a:ext uri="{FF2B5EF4-FFF2-40B4-BE49-F238E27FC236}">
                <a16:creationId xmlns:a16="http://schemas.microsoft.com/office/drawing/2014/main" id="{FC32E710-41F7-4C45-9AB2-C3EC4F81CC3E}"/>
              </a:ext>
            </a:extLst>
          </p:cNvPr>
          <p:cNvSpPr>
            <a:spLocks noGrp="1"/>
          </p:cNvSpPr>
          <p:nvPr>
            <p:ph type="body" sz="quarter" idx="14"/>
          </p:nvPr>
        </p:nvSpPr>
        <p:spPr>
          <a:xfrm>
            <a:off x="338446" y="4820236"/>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29" name="Text Placeholder 9">
            <a:extLst>
              <a:ext uri="{FF2B5EF4-FFF2-40B4-BE49-F238E27FC236}">
                <a16:creationId xmlns:a16="http://schemas.microsoft.com/office/drawing/2014/main" id="{C6922B36-2CAC-44CF-ACF0-D4B693BECE9D}"/>
              </a:ext>
            </a:extLst>
          </p:cNvPr>
          <p:cNvSpPr>
            <a:spLocks noGrp="1"/>
          </p:cNvSpPr>
          <p:nvPr>
            <p:ph type="body" sz="quarter" idx="15"/>
          </p:nvPr>
        </p:nvSpPr>
        <p:spPr>
          <a:xfrm>
            <a:off x="338445" y="5693133"/>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pic>
        <p:nvPicPr>
          <p:cNvPr id="13" name="Picture 12" descr="Icon&#10;&#10;Description automatically generated">
            <a:extLst>
              <a:ext uri="{FF2B5EF4-FFF2-40B4-BE49-F238E27FC236}">
                <a16:creationId xmlns:a16="http://schemas.microsoft.com/office/drawing/2014/main" id="{3D2A70E9-ABFB-429C-AFFA-AA0A0F4175C8}"/>
              </a:ext>
            </a:extLst>
          </p:cNvPr>
          <p:cNvPicPr>
            <a:picLocks noChangeAspect="1"/>
          </p:cNvPicPr>
          <p:nvPr userDrawn="1"/>
        </p:nvPicPr>
        <p:blipFill>
          <a:blip r:embed="rId5"/>
          <a:stretch>
            <a:fillRect/>
          </a:stretch>
        </p:blipFill>
        <p:spPr>
          <a:xfrm>
            <a:off x="8979907" y="317310"/>
            <a:ext cx="618304" cy="618304"/>
          </a:xfrm>
          <a:prstGeom prst="rect">
            <a:avLst/>
          </a:prstGeom>
        </p:spPr>
      </p:pic>
      <p:pic>
        <p:nvPicPr>
          <p:cNvPr id="14" name="Picture 13">
            <a:extLst>
              <a:ext uri="{FF2B5EF4-FFF2-40B4-BE49-F238E27FC236}">
                <a16:creationId xmlns:a16="http://schemas.microsoft.com/office/drawing/2014/main" id="{18E5EBED-0A28-4FE2-BC8C-9975034D6F28}"/>
              </a:ext>
            </a:extLst>
          </p:cNvPr>
          <p:cNvPicPr>
            <a:picLocks noChangeAspect="1"/>
          </p:cNvPicPr>
          <p:nvPr userDrawn="1"/>
        </p:nvPicPr>
        <p:blipFill>
          <a:blip r:embed="rId6">
            <a:extLst>
              <a:ext uri="{28A0092B-C50C-407E-A947-70E740481C1C}">
                <a14:useLocalDpi xmlns:a14="http://schemas.microsoft.com/office/drawing/2010/main"/>
              </a:ext>
            </a:extLst>
          </a:blip>
          <a:srcRect/>
          <a:stretch/>
        </p:blipFill>
        <p:spPr>
          <a:xfrm>
            <a:off x="8439576" y="318409"/>
            <a:ext cx="618307" cy="645024"/>
          </a:xfrm>
          <a:prstGeom prst="rect">
            <a:avLst/>
          </a:prstGeom>
        </p:spPr>
      </p:pic>
    </p:spTree>
    <p:extLst>
      <p:ext uri="{BB962C8B-B14F-4D97-AF65-F5344CB8AC3E}">
        <p14:creationId xmlns:p14="http://schemas.microsoft.com/office/powerpoint/2010/main" val="24878377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5_Custom Layout">
    <p:spTree>
      <p:nvGrpSpPr>
        <p:cNvPr id="1" name=""/>
        <p:cNvGrpSpPr/>
        <p:nvPr/>
      </p:nvGrpSpPr>
      <p:grpSpPr>
        <a:xfrm>
          <a:off x="0" y="0"/>
          <a:ext cx="0" cy="0"/>
          <a:chOff x="0" y="0"/>
          <a:chExt cx="0" cy="0"/>
        </a:xfrm>
      </p:grpSpPr>
      <p:pic>
        <p:nvPicPr>
          <p:cNvPr id="4" name="Picture 3" descr="Graphical user interface, text, application, email&#10;&#10;Description automatically generated">
            <a:extLst>
              <a:ext uri="{FF2B5EF4-FFF2-40B4-BE49-F238E27FC236}">
                <a16:creationId xmlns:a16="http://schemas.microsoft.com/office/drawing/2014/main" id="{F482D3EE-CB1F-41BA-B41D-3C62D25B0C4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6501" b="19544"/>
          <a:stretch/>
        </p:blipFill>
        <p:spPr>
          <a:xfrm>
            <a:off x="0" y="1131606"/>
            <a:ext cx="9906000" cy="4575584"/>
          </a:xfrm>
          <a:prstGeom prst="rect">
            <a:avLst/>
          </a:prstGeom>
        </p:spPr>
      </p:pic>
      <p:pic>
        <p:nvPicPr>
          <p:cNvPr id="6" name="Picture 5" descr="Graphical user interface, text, application, email&#10;&#10;Description automatically generated">
            <a:extLst>
              <a:ext uri="{FF2B5EF4-FFF2-40B4-BE49-F238E27FC236}">
                <a16:creationId xmlns:a16="http://schemas.microsoft.com/office/drawing/2014/main" id="{6F7DC334-44A7-454A-83A1-1E9D756E53A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25089" b="85185"/>
          <a:stretch/>
        </p:blipFill>
        <p:spPr>
          <a:xfrm>
            <a:off x="0" y="0"/>
            <a:ext cx="7113319" cy="1016000"/>
          </a:xfrm>
          <a:prstGeom prst="rect">
            <a:avLst/>
          </a:prstGeom>
        </p:spPr>
      </p:pic>
      <p:pic>
        <p:nvPicPr>
          <p:cNvPr id="25" name="Picture 24" descr="Shape&#10;&#10;Description automatically generated">
            <a:extLst>
              <a:ext uri="{FF2B5EF4-FFF2-40B4-BE49-F238E27FC236}">
                <a16:creationId xmlns:a16="http://schemas.microsoft.com/office/drawing/2014/main" id="{A74AD998-A07E-4BAD-8C33-B7276FEF3154}"/>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7023100" y="4819096"/>
            <a:ext cx="2882900" cy="2038904"/>
          </a:xfrm>
          <a:prstGeom prst="rect">
            <a:avLst/>
          </a:prstGeom>
        </p:spPr>
      </p:pic>
      <p:pic>
        <p:nvPicPr>
          <p:cNvPr id="5" name="Picture 4" descr="Table&#10;&#10;Description automatically generated">
            <a:extLst>
              <a:ext uri="{FF2B5EF4-FFF2-40B4-BE49-F238E27FC236}">
                <a16:creationId xmlns:a16="http://schemas.microsoft.com/office/drawing/2014/main" id="{37CF59AB-708B-44F4-A2AA-E98FE313CE8B}"/>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r="31456" b="85185"/>
          <a:stretch/>
        </p:blipFill>
        <p:spPr>
          <a:xfrm>
            <a:off x="0" y="0"/>
            <a:ext cx="6508750" cy="1016000"/>
          </a:xfrm>
          <a:prstGeom prst="rect">
            <a:avLst/>
          </a:prstGeom>
        </p:spPr>
      </p:pic>
      <p:sp>
        <p:nvSpPr>
          <p:cNvPr id="9" name="Text Placeholder 9">
            <a:extLst>
              <a:ext uri="{FF2B5EF4-FFF2-40B4-BE49-F238E27FC236}">
                <a16:creationId xmlns:a16="http://schemas.microsoft.com/office/drawing/2014/main" id="{20A8397F-FC33-4DC3-94A9-A62D4D4D79F8}"/>
              </a:ext>
            </a:extLst>
          </p:cNvPr>
          <p:cNvSpPr>
            <a:spLocks noGrp="1"/>
          </p:cNvSpPr>
          <p:nvPr>
            <p:ph type="body" sz="quarter" idx="11"/>
          </p:nvPr>
        </p:nvSpPr>
        <p:spPr>
          <a:xfrm>
            <a:off x="338447" y="2186118"/>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26" name="Text Placeholder 9">
            <a:extLst>
              <a:ext uri="{FF2B5EF4-FFF2-40B4-BE49-F238E27FC236}">
                <a16:creationId xmlns:a16="http://schemas.microsoft.com/office/drawing/2014/main" id="{6465A078-F0F2-46B1-936A-6882D1043AC1}"/>
              </a:ext>
            </a:extLst>
          </p:cNvPr>
          <p:cNvSpPr>
            <a:spLocks noGrp="1"/>
          </p:cNvSpPr>
          <p:nvPr>
            <p:ph type="body" sz="quarter" idx="12"/>
          </p:nvPr>
        </p:nvSpPr>
        <p:spPr>
          <a:xfrm>
            <a:off x="338447" y="3051672"/>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27" name="Text Placeholder 9">
            <a:extLst>
              <a:ext uri="{FF2B5EF4-FFF2-40B4-BE49-F238E27FC236}">
                <a16:creationId xmlns:a16="http://schemas.microsoft.com/office/drawing/2014/main" id="{539E3F0B-897F-4A09-9ECC-C4D23C9E7120}"/>
              </a:ext>
            </a:extLst>
          </p:cNvPr>
          <p:cNvSpPr>
            <a:spLocks noGrp="1"/>
          </p:cNvSpPr>
          <p:nvPr>
            <p:ph type="body" sz="quarter" idx="13"/>
          </p:nvPr>
        </p:nvSpPr>
        <p:spPr>
          <a:xfrm>
            <a:off x="338447" y="3953542"/>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28" name="Text Placeholder 9">
            <a:extLst>
              <a:ext uri="{FF2B5EF4-FFF2-40B4-BE49-F238E27FC236}">
                <a16:creationId xmlns:a16="http://schemas.microsoft.com/office/drawing/2014/main" id="{FC32E710-41F7-4C45-9AB2-C3EC4F81CC3E}"/>
              </a:ext>
            </a:extLst>
          </p:cNvPr>
          <p:cNvSpPr>
            <a:spLocks noGrp="1"/>
          </p:cNvSpPr>
          <p:nvPr>
            <p:ph type="body" sz="quarter" idx="14"/>
          </p:nvPr>
        </p:nvSpPr>
        <p:spPr>
          <a:xfrm>
            <a:off x="338446" y="4820236"/>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29" name="Text Placeholder 9">
            <a:extLst>
              <a:ext uri="{FF2B5EF4-FFF2-40B4-BE49-F238E27FC236}">
                <a16:creationId xmlns:a16="http://schemas.microsoft.com/office/drawing/2014/main" id="{C6922B36-2CAC-44CF-ACF0-D4B693BECE9D}"/>
              </a:ext>
            </a:extLst>
          </p:cNvPr>
          <p:cNvSpPr>
            <a:spLocks noGrp="1"/>
          </p:cNvSpPr>
          <p:nvPr>
            <p:ph type="body" sz="quarter" idx="15"/>
          </p:nvPr>
        </p:nvSpPr>
        <p:spPr>
          <a:xfrm>
            <a:off x="338445" y="5693133"/>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pic>
        <p:nvPicPr>
          <p:cNvPr id="13" name="Picture 12" descr="Icon&#10;&#10;Description automatically generated">
            <a:extLst>
              <a:ext uri="{FF2B5EF4-FFF2-40B4-BE49-F238E27FC236}">
                <a16:creationId xmlns:a16="http://schemas.microsoft.com/office/drawing/2014/main" id="{98241436-1AFE-4D4A-9B61-B931A6FDBAC3}"/>
              </a:ext>
            </a:extLst>
          </p:cNvPr>
          <p:cNvPicPr>
            <a:picLocks noChangeAspect="1"/>
          </p:cNvPicPr>
          <p:nvPr userDrawn="1"/>
        </p:nvPicPr>
        <p:blipFill>
          <a:blip r:embed="rId6"/>
          <a:stretch>
            <a:fillRect/>
          </a:stretch>
        </p:blipFill>
        <p:spPr>
          <a:xfrm>
            <a:off x="8979907" y="317310"/>
            <a:ext cx="618304" cy="618304"/>
          </a:xfrm>
          <a:prstGeom prst="rect">
            <a:avLst/>
          </a:prstGeom>
        </p:spPr>
      </p:pic>
      <p:pic>
        <p:nvPicPr>
          <p:cNvPr id="14" name="Picture 13">
            <a:extLst>
              <a:ext uri="{FF2B5EF4-FFF2-40B4-BE49-F238E27FC236}">
                <a16:creationId xmlns:a16="http://schemas.microsoft.com/office/drawing/2014/main" id="{4024D2C0-3072-4813-8AFE-F1F869C4F1E1}"/>
              </a:ext>
            </a:extLst>
          </p:cNvPr>
          <p:cNvPicPr>
            <a:picLocks noChangeAspect="1"/>
          </p:cNvPicPr>
          <p:nvPr userDrawn="1"/>
        </p:nvPicPr>
        <p:blipFill>
          <a:blip r:embed="rId7">
            <a:extLst>
              <a:ext uri="{28A0092B-C50C-407E-A947-70E740481C1C}">
                <a14:useLocalDpi xmlns:a14="http://schemas.microsoft.com/office/drawing/2010/main"/>
              </a:ext>
            </a:extLst>
          </a:blip>
          <a:srcRect/>
          <a:stretch/>
        </p:blipFill>
        <p:spPr>
          <a:xfrm>
            <a:off x="8439576" y="318409"/>
            <a:ext cx="618307" cy="645024"/>
          </a:xfrm>
          <a:prstGeom prst="rect">
            <a:avLst/>
          </a:prstGeom>
        </p:spPr>
      </p:pic>
    </p:spTree>
    <p:extLst>
      <p:ext uri="{BB962C8B-B14F-4D97-AF65-F5344CB8AC3E}">
        <p14:creationId xmlns:p14="http://schemas.microsoft.com/office/powerpoint/2010/main" val="29025205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76_Custom Layout">
    <p:spTree>
      <p:nvGrpSpPr>
        <p:cNvPr id="1" name=""/>
        <p:cNvGrpSpPr/>
        <p:nvPr/>
      </p:nvGrpSpPr>
      <p:grpSpPr>
        <a:xfrm>
          <a:off x="0" y="0"/>
          <a:ext cx="0" cy="0"/>
          <a:chOff x="0" y="0"/>
          <a:chExt cx="0" cy="0"/>
        </a:xfrm>
      </p:grpSpPr>
      <p:pic>
        <p:nvPicPr>
          <p:cNvPr id="4" name="Picture 3" descr="Graphical user interface, text, application, email&#10;&#10;Description automatically generated">
            <a:extLst>
              <a:ext uri="{FF2B5EF4-FFF2-40B4-BE49-F238E27FC236}">
                <a16:creationId xmlns:a16="http://schemas.microsoft.com/office/drawing/2014/main" id="{A6BABE69-6D44-4EBE-A2DF-9FB43BEF5C1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4815" b="18563"/>
          <a:stretch/>
        </p:blipFill>
        <p:spPr>
          <a:xfrm>
            <a:off x="0" y="1016000"/>
            <a:ext cx="9906000" cy="4766372"/>
          </a:xfrm>
          <a:prstGeom prst="rect">
            <a:avLst/>
          </a:prstGeom>
        </p:spPr>
      </p:pic>
      <p:pic>
        <p:nvPicPr>
          <p:cNvPr id="6" name="Picture 5" descr="Graphical user interface, text, application, email&#10;&#10;Description automatically generated">
            <a:extLst>
              <a:ext uri="{FF2B5EF4-FFF2-40B4-BE49-F238E27FC236}">
                <a16:creationId xmlns:a16="http://schemas.microsoft.com/office/drawing/2014/main" id="{6F7DC334-44A7-454A-83A1-1E9D756E53A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25089" b="85185"/>
          <a:stretch/>
        </p:blipFill>
        <p:spPr>
          <a:xfrm>
            <a:off x="0" y="0"/>
            <a:ext cx="7113319" cy="1016000"/>
          </a:xfrm>
          <a:prstGeom prst="rect">
            <a:avLst/>
          </a:prstGeom>
        </p:spPr>
      </p:pic>
      <p:pic>
        <p:nvPicPr>
          <p:cNvPr id="25" name="Picture 24" descr="Shape&#10;&#10;Description automatically generated">
            <a:extLst>
              <a:ext uri="{FF2B5EF4-FFF2-40B4-BE49-F238E27FC236}">
                <a16:creationId xmlns:a16="http://schemas.microsoft.com/office/drawing/2014/main" id="{A74AD998-A07E-4BAD-8C33-B7276FEF3154}"/>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7023100" y="4819096"/>
            <a:ext cx="2882900" cy="2038904"/>
          </a:xfrm>
          <a:prstGeom prst="rect">
            <a:avLst/>
          </a:prstGeom>
        </p:spPr>
      </p:pic>
      <p:pic>
        <p:nvPicPr>
          <p:cNvPr id="5" name="Picture 4" descr="Table&#10;&#10;Description automatically generated">
            <a:extLst>
              <a:ext uri="{FF2B5EF4-FFF2-40B4-BE49-F238E27FC236}">
                <a16:creationId xmlns:a16="http://schemas.microsoft.com/office/drawing/2014/main" id="{37CF59AB-708B-44F4-A2AA-E98FE313CE8B}"/>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r="31456" b="85185"/>
          <a:stretch/>
        </p:blipFill>
        <p:spPr>
          <a:xfrm>
            <a:off x="0" y="0"/>
            <a:ext cx="6508750" cy="1016000"/>
          </a:xfrm>
          <a:prstGeom prst="rect">
            <a:avLst/>
          </a:prstGeom>
        </p:spPr>
      </p:pic>
      <p:sp>
        <p:nvSpPr>
          <p:cNvPr id="9" name="Text Placeholder 9">
            <a:extLst>
              <a:ext uri="{FF2B5EF4-FFF2-40B4-BE49-F238E27FC236}">
                <a16:creationId xmlns:a16="http://schemas.microsoft.com/office/drawing/2014/main" id="{20A8397F-FC33-4DC3-94A9-A62D4D4D79F8}"/>
              </a:ext>
            </a:extLst>
          </p:cNvPr>
          <p:cNvSpPr>
            <a:spLocks noGrp="1"/>
          </p:cNvSpPr>
          <p:nvPr>
            <p:ph type="body" sz="quarter" idx="11"/>
          </p:nvPr>
        </p:nvSpPr>
        <p:spPr>
          <a:xfrm>
            <a:off x="338447" y="2186118"/>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26" name="Text Placeholder 9">
            <a:extLst>
              <a:ext uri="{FF2B5EF4-FFF2-40B4-BE49-F238E27FC236}">
                <a16:creationId xmlns:a16="http://schemas.microsoft.com/office/drawing/2014/main" id="{6465A078-F0F2-46B1-936A-6882D1043AC1}"/>
              </a:ext>
            </a:extLst>
          </p:cNvPr>
          <p:cNvSpPr>
            <a:spLocks noGrp="1"/>
          </p:cNvSpPr>
          <p:nvPr>
            <p:ph type="body" sz="quarter" idx="12"/>
          </p:nvPr>
        </p:nvSpPr>
        <p:spPr>
          <a:xfrm>
            <a:off x="338447" y="3051672"/>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27" name="Text Placeholder 9">
            <a:extLst>
              <a:ext uri="{FF2B5EF4-FFF2-40B4-BE49-F238E27FC236}">
                <a16:creationId xmlns:a16="http://schemas.microsoft.com/office/drawing/2014/main" id="{539E3F0B-897F-4A09-9ECC-C4D23C9E7120}"/>
              </a:ext>
            </a:extLst>
          </p:cNvPr>
          <p:cNvSpPr>
            <a:spLocks noGrp="1"/>
          </p:cNvSpPr>
          <p:nvPr>
            <p:ph type="body" sz="quarter" idx="13"/>
          </p:nvPr>
        </p:nvSpPr>
        <p:spPr>
          <a:xfrm>
            <a:off x="338447" y="3953542"/>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28" name="Text Placeholder 9">
            <a:extLst>
              <a:ext uri="{FF2B5EF4-FFF2-40B4-BE49-F238E27FC236}">
                <a16:creationId xmlns:a16="http://schemas.microsoft.com/office/drawing/2014/main" id="{FC32E710-41F7-4C45-9AB2-C3EC4F81CC3E}"/>
              </a:ext>
            </a:extLst>
          </p:cNvPr>
          <p:cNvSpPr>
            <a:spLocks noGrp="1"/>
          </p:cNvSpPr>
          <p:nvPr>
            <p:ph type="body" sz="quarter" idx="14"/>
          </p:nvPr>
        </p:nvSpPr>
        <p:spPr>
          <a:xfrm>
            <a:off x="338446" y="4820236"/>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29" name="Text Placeholder 9">
            <a:extLst>
              <a:ext uri="{FF2B5EF4-FFF2-40B4-BE49-F238E27FC236}">
                <a16:creationId xmlns:a16="http://schemas.microsoft.com/office/drawing/2014/main" id="{C6922B36-2CAC-44CF-ACF0-D4B693BECE9D}"/>
              </a:ext>
            </a:extLst>
          </p:cNvPr>
          <p:cNvSpPr>
            <a:spLocks noGrp="1"/>
          </p:cNvSpPr>
          <p:nvPr>
            <p:ph type="body" sz="quarter" idx="15"/>
          </p:nvPr>
        </p:nvSpPr>
        <p:spPr>
          <a:xfrm>
            <a:off x="338445" y="5693133"/>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pic>
        <p:nvPicPr>
          <p:cNvPr id="13" name="Picture 12" descr="Icon&#10;&#10;Description automatically generated">
            <a:extLst>
              <a:ext uri="{FF2B5EF4-FFF2-40B4-BE49-F238E27FC236}">
                <a16:creationId xmlns:a16="http://schemas.microsoft.com/office/drawing/2014/main" id="{8D50033F-6D5F-4A92-8928-A4DAD9300C40}"/>
              </a:ext>
            </a:extLst>
          </p:cNvPr>
          <p:cNvPicPr>
            <a:picLocks noChangeAspect="1"/>
          </p:cNvPicPr>
          <p:nvPr userDrawn="1"/>
        </p:nvPicPr>
        <p:blipFill>
          <a:blip r:embed="rId6"/>
          <a:stretch>
            <a:fillRect/>
          </a:stretch>
        </p:blipFill>
        <p:spPr>
          <a:xfrm>
            <a:off x="8979907" y="317310"/>
            <a:ext cx="618304" cy="618304"/>
          </a:xfrm>
          <a:prstGeom prst="rect">
            <a:avLst/>
          </a:prstGeom>
        </p:spPr>
      </p:pic>
      <p:pic>
        <p:nvPicPr>
          <p:cNvPr id="14" name="Picture 13">
            <a:extLst>
              <a:ext uri="{FF2B5EF4-FFF2-40B4-BE49-F238E27FC236}">
                <a16:creationId xmlns:a16="http://schemas.microsoft.com/office/drawing/2014/main" id="{0C57AB82-42D7-4EFF-9F0B-076FFD62699E}"/>
              </a:ext>
            </a:extLst>
          </p:cNvPr>
          <p:cNvPicPr>
            <a:picLocks noChangeAspect="1"/>
          </p:cNvPicPr>
          <p:nvPr userDrawn="1"/>
        </p:nvPicPr>
        <p:blipFill>
          <a:blip r:embed="rId7">
            <a:extLst>
              <a:ext uri="{28A0092B-C50C-407E-A947-70E740481C1C}">
                <a14:useLocalDpi xmlns:a14="http://schemas.microsoft.com/office/drawing/2010/main"/>
              </a:ext>
            </a:extLst>
          </a:blip>
          <a:srcRect/>
          <a:stretch/>
        </p:blipFill>
        <p:spPr>
          <a:xfrm>
            <a:off x="8439576" y="318409"/>
            <a:ext cx="618307" cy="645024"/>
          </a:xfrm>
          <a:prstGeom prst="rect">
            <a:avLst/>
          </a:prstGeom>
        </p:spPr>
      </p:pic>
    </p:spTree>
    <p:extLst>
      <p:ext uri="{BB962C8B-B14F-4D97-AF65-F5344CB8AC3E}">
        <p14:creationId xmlns:p14="http://schemas.microsoft.com/office/powerpoint/2010/main" val="35151593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1_Custom Layout">
    <p:spTree>
      <p:nvGrpSpPr>
        <p:cNvPr id="1" name=""/>
        <p:cNvGrpSpPr/>
        <p:nvPr/>
      </p:nvGrpSpPr>
      <p:grpSpPr>
        <a:xfrm>
          <a:off x="0" y="0"/>
          <a:ext cx="0" cy="0"/>
          <a:chOff x="0" y="0"/>
          <a:chExt cx="0" cy="0"/>
        </a:xfrm>
      </p:grpSpPr>
      <p:pic>
        <p:nvPicPr>
          <p:cNvPr id="4" name="Picture 3" descr="Graphical user interface, text, application, email&#10;&#10;Description automatically generated">
            <a:extLst>
              <a:ext uri="{FF2B5EF4-FFF2-40B4-BE49-F238E27FC236}">
                <a16:creationId xmlns:a16="http://schemas.microsoft.com/office/drawing/2014/main" id="{9CBE7A8F-E5F7-4F26-87BE-1D075728BB3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5627" b="19394"/>
          <a:stretch/>
        </p:blipFill>
        <p:spPr>
          <a:xfrm>
            <a:off x="0" y="1071748"/>
            <a:ext cx="9906000" cy="4648769"/>
          </a:xfrm>
          <a:prstGeom prst="rect">
            <a:avLst/>
          </a:prstGeom>
        </p:spPr>
      </p:pic>
      <p:pic>
        <p:nvPicPr>
          <p:cNvPr id="25" name="Picture 24" descr="Shape&#10;&#10;Description automatically generated">
            <a:extLst>
              <a:ext uri="{FF2B5EF4-FFF2-40B4-BE49-F238E27FC236}">
                <a16:creationId xmlns:a16="http://schemas.microsoft.com/office/drawing/2014/main" id="{A74AD998-A07E-4BAD-8C33-B7276FEF3154}"/>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023100" y="4819096"/>
            <a:ext cx="2882900" cy="2038904"/>
          </a:xfrm>
          <a:prstGeom prst="rect">
            <a:avLst/>
          </a:prstGeom>
        </p:spPr>
      </p:pic>
      <p:pic>
        <p:nvPicPr>
          <p:cNvPr id="5" name="Picture 4" descr="Table&#10;&#10;Description automatically generated">
            <a:extLst>
              <a:ext uri="{FF2B5EF4-FFF2-40B4-BE49-F238E27FC236}">
                <a16:creationId xmlns:a16="http://schemas.microsoft.com/office/drawing/2014/main" id="{37CF59AB-708B-44F4-A2AA-E98FE313CE8B}"/>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31456" b="85185"/>
          <a:stretch/>
        </p:blipFill>
        <p:spPr>
          <a:xfrm>
            <a:off x="0" y="0"/>
            <a:ext cx="6508750" cy="1016000"/>
          </a:xfrm>
          <a:prstGeom prst="rect">
            <a:avLst/>
          </a:prstGeom>
        </p:spPr>
      </p:pic>
      <p:sp>
        <p:nvSpPr>
          <p:cNvPr id="14" name="Text Placeholder 9">
            <a:extLst>
              <a:ext uri="{FF2B5EF4-FFF2-40B4-BE49-F238E27FC236}">
                <a16:creationId xmlns:a16="http://schemas.microsoft.com/office/drawing/2014/main" id="{9C887493-C5AF-4014-93FD-FBB5915FF8F1}"/>
              </a:ext>
            </a:extLst>
          </p:cNvPr>
          <p:cNvSpPr>
            <a:spLocks noGrp="1"/>
          </p:cNvSpPr>
          <p:nvPr>
            <p:ph type="body" sz="quarter" idx="11"/>
          </p:nvPr>
        </p:nvSpPr>
        <p:spPr>
          <a:xfrm>
            <a:off x="338447" y="2186118"/>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15" name="Text Placeholder 9">
            <a:extLst>
              <a:ext uri="{FF2B5EF4-FFF2-40B4-BE49-F238E27FC236}">
                <a16:creationId xmlns:a16="http://schemas.microsoft.com/office/drawing/2014/main" id="{0E833BBB-E4FB-4D03-871A-4DA61987ABBE}"/>
              </a:ext>
            </a:extLst>
          </p:cNvPr>
          <p:cNvSpPr>
            <a:spLocks noGrp="1"/>
          </p:cNvSpPr>
          <p:nvPr>
            <p:ph type="body" sz="quarter" idx="12"/>
          </p:nvPr>
        </p:nvSpPr>
        <p:spPr>
          <a:xfrm>
            <a:off x="338447" y="3051672"/>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16" name="Text Placeholder 9">
            <a:extLst>
              <a:ext uri="{FF2B5EF4-FFF2-40B4-BE49-F238E27FC236}">
                <a16:creationId xmlns:a16="http://schemas.microsoft.com/office/drawing/2014/main" id="{60571D4A-1DE0-44C4-957D-AEFA6660F967}"/>
              </a:ext>
            </a:extLst>
          </p:cNvPr>
          <p:cNvSpPr>
            <a:spLocks noGrp="1"/>
          </p:cNvSpPr>
          <p:nvPr>
            <p:ph type="body" sz="quarter" idx="13"/>
          </p:nvPr>
        </p:nvSpPr>
        <p:spPr>
          <a:xfrm>
            <a:off x="338447" y="3953542"/>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17" name="Text Placeholder 9">
            <a:extLst>
              <a:ext uri="{FF2B5EF4-FFF2-40B4-BE49-F238E27FC236}">
                <a16:creationId xmlns:a16="http://schemas.microsoft.com/office/drawing/2014/main" id="{598003DC-3923-49A0-8C02-7F77E4124036}"/>
              </a:ext>
            </a:extLst>
          </p:cNvPr>
          <p:cNvSpPr>
            <a:spLocks noGrp="1"/>
          </p:cNvSpPr>
          <p:nvPr>
            <p:ph type="body" sz="quarter" idx="14"/>
          </p:nvPr>
        </p:nvSpPr>
        <p:spPr>
          <a:xfrm>
            <a:off x="338446" y="4820236"/>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18" name="Text Placeholder 9">
            <a:extLst>
              <a:ext uri="{FF2B5EF4-FFF2-40B4-BE49-F238E27FC236}">
                <a16:creationId xmlns:a16="http://schemas.microsoft.com/office/drawing/2014/main" id="{88A2321A-C549-41E4-8AD9-982C3D94CFAC}"/>
              </a:ext>
            </a:extLst>
          </p:cNvPr>
          <p:cNvSpPr>
            <a:spLocks noGrp="1"/>
          </p:cNvSpPr>
          <p:nvPr>
            <p:ph type="body" sz="quarter" idx="15"/>
          </p:nvPr>
        </p:nvSpPr>
        <p:spPr>
          <a:xfrm>
            <a:off x="338445" y="5693133"/>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pic>
        <p:nvPicPr>
          <p:cNvPr id="12" name="Picture 11" descr="Icon&#10;&#10;Description automatically generated">
            <a:extLst>
              <a:ext uri="{FF2B5EF4-FFF2-40B4-BE49-F238E27FC236}">
                <a16:creationId xmlns:a16="http://schemas.microsoft.com/office/drawing/2014/main" id="{8483439E-E997-4307-9B8A-9BD36A481051}"/>
              </a:ext>
            </a:extLst>
          </p:cNvPr>
          <p:cNvPicPr>
            <a:picLocks noChangeAspect="1"/>
          </p:cNvPicPr>
          <p:nvPr userDrawn="1"/>
        </p:nvPicPr>
        <p:blipFill>
          <a:blip r:embed="rId5"/>
          <a:stretch>
            <a:fillRect/>
          </a:stretch>
        </p:blipFill>
        <p:spPr>
          <a:xfrm>
            <a:off x="8979907" y="317310"/>
            <a:ext cx="618304" cy="618304"/>
          </a:xfrm>
          <a:prstGeom prst="rect">
            <a:avLst/>
          </a:prstGeom>
        </p:spPr>
      </p:pic>
      <p:pic>
        <p:nvPicPr>
          <p:cNvPr id="13" name="Picture 12">
            <a:extLst>
              <a:ext uri="{FF2B5EF4-FFF2-40B4-BE49-F238E27FC236}">
                <a16:creationId xmlns:a16="http://schemas.microsoft.com/office/drawing/2014/main" id="{F00F743D-6904-4434-9911-46BEC751BAE3}"/>
              </a:ext>
            </a:extLst>
          </p:cNvPr>
          <p:cNvPicPr>
            <a:picLocks noChangeAspect="1"/>
          </p:cNvPicPr>
          <p:nvPr userDrawn="1"/>
        </p:nvPicPr>
        <p:blipFill>
          <a:blip r:embed="rId6">
            <a:extLst>
              <a:ext uri="{28A0092B-C50C-407E-A947-70E740481C1C}">
                <a14:useLocalDpi xmlns:a14="http://schemas.microsoft.com/office/drawing/2010/main"/>
              </a:ext>
            </a:extLst>
          </a:blip>
          <a:srcRect/>
          <a:stretch/>
        </p:blipFill>
        <p:spPr>
          <a:xfrm>
            <a:off x="8439576" y="318409"/>
            <a:ext cx="618307" cy="645024"/>
          </a:xfrm>
          <a:prstGeom prst="rect">
            <a:avLst/>
          </a:prstGeom>
        </p:spPr>
      </p:pic>
    </p:spTree>
    <p:extLst>
      <p:ext uri="{BB962C8B-B14F-4D97-AF65-F5344CB8AC3E}">
        <p14:creationId xmlns:p14="http://schemas.microsoft.com/office/powerpoint/2010/main" val="35874964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3_Custom Layout">
    <p:spTree>
      <p:nvGrpSpPr>
        <p:cNvPr id="1" name=""/>
        <p:cNvGrpSpPr/>
        <p:nvPr/>
      </p:nvGrpSpPr>
      <p:grpSpPr>
        <a:xfrm>
          <a:off x="0" y="0"/>
          <a:ext cx="0" cy="0"/>
          <a:chOff x="0" y="0"/>
          <a:chExt cx="0" cy="0"/>
        </a:xfrm>
      </p:grpSpPr>
      <p:pic>
        <p:nvPicPr>
          <p:cNvPr id="6" name="Picture 5" descr="Graphical user interface, text, application, email&#10;&#10;Description automatically generated">
            <a:extLst>
              <a:ext uri="{FF2B5EF4-FFF2-40B4-BE49-F238E27FC236}">
                <a16:creationId xmlns:a16="http://schemas.microsoft.com/office/drawing/2014/main" id="{EA01508D-7305-467D-82CC-EA825198F3D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5627" b="19232"/>
          <a:stretch/>
        </p:blipFill>
        <p:spPr>
          <a:xfrm>
            <a:off x="0" y="1071747"/>
            <a:ext cx="9906000" cy="4660307"/>
          </a:xfrm>
          <a:prstGeom prst="rect">
            <a:avLst/>
          </a:prstGeom>
        </p:spPr>
      </p:pic>
      <p:pic>
        <p:nvPicPr>
          <p:cNvPr id="25" name="Picture 24" descr="Shape&#10;&#10;Description automatically generated">
            <a:extLst>
              <a:ext uri="{FF2B5EF4-FFF2-40B4-BE49-F238E27FC236}">
                <a16:creationId xmlns:a16="http://schemas.microsoft.com/office/drawing/2014/main" id="{A74AD998-A07E-4BAD-8C33-B7276FEF3154}"/>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023100" y="4819096"/>
            <a:ext cx="2882900" cy="2038904"/>
          </a:xfrm>
          <a:prstGeom prst="rect">
            <a:avLst/>
          </a:prstGeom>
        </p:spPr>
      </p:pic>
      <p:pic>
        <p:nvPicPr>
          <p:cNvPr id="5" name="Picture 4" descr="Table&#10;&#10;Description automatically generated">
            <a:extLst>
              <a:ext uri="{FF2B5EF4-FFF2-40B4-BE49-F238E27FC236}">
                <a16:creationId xmlns:a16="http://schemas.microsoft.com/office/drawing/2014/main" id="{37CF59AB-708B-44F4-A2AA-E98FE313CE8B}"/>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31456" b="85185"/>
          <a:stretch/>
        </p:blipFill>
        <p:spPr>
          <a:xfrm>
            <a:off x="0" y="0"/>
            <a:ext cx="6508750" cy="1016000"/>
          </a:xfrm>
          <a:prstGeom prst="rect">
            <a:avLst/>
          </a:prstGeom>
        </p:spPr>
      </p:pic>
      <p:sp>
        <p:nvSpPr>
          <p:cNvPr id="14" name="Text Placeholder 9">
            <a:extLst>
              <a:ext uri="{FF2B5EF4-FFF2-40B4-BE49-F238E27FC236}">
                <a16:creationId xmlns:a16="http://schemas.microsoft.com/office/drawing/2014/main" id="{9C887493-C5AF-4014-93FD-FBB5915FF8F1}"/>
              </a:ext>
            </a:extLst>
          </p:cNvPr>
          <p:cNvSpPr>
            <a:spLocks noGrp="1"/>
          </p:cNvSpPr>
          <p:nvPr>
            <p:ph type="body" sz="quarter" idx="11"/>
          </p:nvPr>
        </p:nvSpPr>
        <p:spPr>
          <a:xfrm>
            <a:off x="338447" y="2186118"/>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15" name="Text Placeholder 9">
            <a:extLst>
              <a:ext uri="{FF2B5EF4-FFF2-40B4-BE49-F238E27FC236}">
                <a16:creationId xmlns:a16="http://schemas.microsoft.com/office/drawing/2014/main" id="{0E833BBB-E4FB-4D03-871A-4DA61987ABBE}"/>
              </a:ext>
            </a:extLst>
          </p:cNvPr>
          <p:cNvSpPr>
            <a:spLocks noGrp="1"/>
          </p:cNvSpPr>
          <p:nvPr>
            <p:ph type="body" sz="quarter" idx="12"/>
          </p:nvPr>
        </p:nvSpPr>
        <p:spPr>
          <a:xfrm>
            <a:off x="338447" y="3051672"/>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16" name="Text Placeholder 9">
            <a:extLst>
              <a:ext uri="{FF2B5EF4-FFF2-40B4-BE49-F238E27FC236}">
                <a16:creationId xmlns:a16="http://schemas.microsoft.com/office/drawing/2014/main" id="{60571D4A-1DE0-44C4-957D-AEFA6660F967}"/>
              </a:ext>
            </a:extLst>
          </p:cNvPr>
          <p:cNvSpPr>
            <a:spLocks noGrp="1"/>
          </p:cNvSpPr>
          <p:nvPr>
            <p:ph type="body" sz="quarter" idx="13"/>
          </p:nvPr>
        </p:nvSpPr>
        <p:spPr>
          <a:xfrm>
            <a:off x="338447" y="3953542"/>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17" name="Text Placeholder 9">
            <a:extLst>
              <a:ext uri="{FF2B5EF4-FFF2-40B4-BE49-F238E27FC236}">
                <a16:creationId xmlns:a16="http://schemas.microsoft.com/office/drawing/2014/main" id="{598003DC-3923-49A0-8C02-7F77E4124036}"/>
              </a:ext>
            </a:extLst>
          </p:cNvPr>
          <p:cNvSpPr>
            <a:spLocks noGrp="1"/>
          </p:cNvSpPr>
          <p:nvPr>
            <p:ph type="body" sz="quarter" idx="14"/>
          </p:nvPr>
        </p:nvSpPr>
        <p:spPr>
          <a:xfrm>
            <a:off x="338446" y="4820236"/>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18" name="Text Placeholder 9">
            <a:extLst>
              <a:ext uri="{FF2B5EF4-FFF2-40B4-BE49-F238E27FC236}">
                <a16:creationId xmlns:a16="http://schemas.microsoft.com/office/drawing/2014/main" id="{88A2321A-C549-41E4-8AD9-982C3D94CFAC}"/>
              </a:ext>
            </a:extLst>
          </p:cNvPr>
          <p:cNvSpPr>
            <a:spLocks noGrp="1"/>
          </p:cNvSpPr>
          <p:nvPr>
            <p:ph type="body" sz="quarter" idx="15"/>
          </p:nvPr>
        </p:nvSpPr>
        <p:spPr>
          <a:xfrm>
            <a:off x="338445" y="5693133"/>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pic>
        <p:nvPicPr>
          <p:cNvPr id="12" name="Picture 11" descr="Icon&#10;&#10;Description automatically generated">
            <a:extLst>
              <a:ext uri="{FF2B5EF4-FFF2-40B4-BE49-F238E27FC236}">
                <a16:creationId xmlns:a16="http://schemas.microsoft.com/office/drawing/2014/main" id="{BC14DD1E-2FB2-424C-BCC2-93949650E44D}"/>
              </a:ext>
            </a:extLst>
          </p:cNvPr>
          <p:cNvPicPr>
            <a:picLocks noChangeAspect="1"/>
          </p:cNvPicPr>
          <p:nvPr userDrawn="1"/>
        </p:nvPicPr>
        <p:blipFill>
          <a:blip r:embed="rId5"/>
          <a:stretch>
            <a:fillRect/>
          </a:stretch>
        </p:blipFill>
        <p:spPr>
          <a:xfrm>
            <a:off x="8979907" y="317310"/>
            <a:ext cx="618304" cy="618304"/>
          </a:xfrm>
          <a:prstGeom prst="rect">
            <a:avLst/>
          </a:prstGeom>
        </p:spPr>
      </p:pic>
      <p:pic>
        <p:nvPicPr>
          <p:cNvPr id="13" name="Picture 12">
            <a:extLst>
              <a:ext uri="{FF2B5EF4-FFF2-40B4-BE49-F238E27FC236}">
                <a16:creationId xmlns:a16="http://schemas.microsoft.com/office/drawing/2014/main" id="{2612730E-6498-4887-9E6A-9DC1774D4724}"/>
              </a:ext>
            </a:extLst>
          </p:cNvPr>
          <p:cNvPicPr>
            <a:picLocks noChangeAspect="1"/>
          </p:cNvPicPr>
          <p:nvPr userDrawn="1"/>
        </p:nvPicPr>
        <p:blipFill>
          <a:blip r:embed="rId6">
            <a:extLst>
              <a:ext uri="{28A0092B-C50C-407E-A947-70E740481C1C}">
                <a14:useLocalDpi xmlns:a14="http://schemas.microsoft.com/office/drawing/2010/main"/>
              </a:ext>
            </a:extLst>
          </a:blip>
          <a:srcRect/>
          <a:stretch/>
        </p:blipFill>
        <p:spPr>
          <a:xfrm>
            <a:off x="8439576" y="318409"/>
            <a:ext cx="618307" cy="645024"/>
          </a:xfrm>
          <a:prstGeom prst="rect">
            <a:avLst/>
          </a:prstGeom>
        </p:spPr>
      </p:pic>
    </p:spTree>
    <p:extLst>
      <p:ext uri="{BB962C8B-B14F-4D97-AF65-F5344CB8AC3E}">
        <p14:creationId xmlns:p14="http://schemas.microsoft.com/office/powerpoint/2010/main" val="35715035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4_Custom Layout">
    <p:spTree>
      <p:nvGrpSpPr>
        <p:cNvPr id="1" name=""/>
        <p:cNvGrpSpPr/>
        <p:nvPr/>
      </p:nvGrpSpPr>
      <p:grpSpPr>
        <a:xfrm>
          <a:off x="0" y="0"/>
          <a:ext cx="0" cy="0"/>
          <a:chOff x="0" y="0"/>
          <a:chExt cx="0" cy="0"/>
        </a:xfrm>
      </p:grpSpPr>
      <p:pic>
        <p:nvPicPr>
          <p:cNvPr id="6" name="Picture 5" descr="Graphical user interface, text, application, email&#10;&#10;Description automatically generated">
            <a:extLst>
              <a:ext uri="{FF2B5EF4-FFF2-40B4-BE49-F238E27FC236}">
                <a16:creationId xmlns:a16="http://schemas.microsoft.com/office/drawing/2014/main" id="{640E6E5D-632F-452F-BD25-6EA72DB1943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5627" b="18671"/>
          <a:stretch/>
        </p:blipFill>
        <p:spPr>
          <a:xfrm>
            <a:off x="-1" y="1071748"/>
            <a:ext cx="9905999" cy="4700473"/>
          </a:xfrm>
          <a:prstGeom prst="rect">
            <a:avLst/>
          </a:prstGeom>
        </p:spPr>
      </p:pic>
      <p:pic>
        <p:nvPicPr>
          <p:cNvPr id="25" name="Picture 24" descr="Shape&#10;&#10;Description automatically generated">
            <a:extLst>
              <a:ext uri="{FF2B5EF4-FFF2-40B4-BE49-F238E27FC236}">
                <a16:creationId xmlns:a16="http://schemas.microsoft.com/office/drawing/2014/main" id="{A74AD998-A07E-4BAD-8C33-B7276FEF3154}"/>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023100" y="4819096"/>
            <a:ext cx="2882900" cy="2038904"/>
          </a:xfrm>
          <a:prstGeom prst="rect">
            <a:avLst/>
          </a:prstGeom>
        </p:spPr>
      </p:pic>
      <p:pic>
        <p:nvPicPr>
          <p:cNvPr id="5" name="Picture 4" descr="Table&#10;&#10;Description automatically generated">
            <a:extLst>
              <a:ext uri="{FF2B5EF4-FFF2-40B4-BE49-F238E27FC236}">
                <a16:creationId xmlns:a16="http://schemas.microsoft.com/office/drawing/2014/main" id="{37CF59AB-708B-44F4-A2AA-E98FE313CE8B}"/>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31456" b="85185"/>
          <a:stretch/>
        </p:blipFill>
        <p:spPr>
          <a:xfrm>
            <a:off x="0" y="0"/>
            <a:ext cx="6508750" cy="1016000"/>
          </a:xfrm>
          <a:prstGeom prst="rect">
            <a:avLst/>
          </a:prstGeom>
        </p:spPr>
      </p:pic>
      <p:sp>
        <p:nvSpPr>
          <p:cNvPr id="14" name="Text Placeholder 9">
            <a:extLst>
              <a:ext uri="{FF2B5EF4-FFF2-40B4-BE49-F238E27FC236}">
                <a16:creationId xmlns:a16="http://schemas.microsoft.com/office/drawing/2014/main" id="{9C887493-C5AF-4014-93FD-FBB5915FF8F1}"/>
              </a:ext>
            </a:extLst>
          </p:cNvPr>
          <p:cNvSpPr>
            <a:spLocks noGrp="1"/>
          </p:cNvSpPr>
          <p:nvPr>
            <p:ph type="body" sz="quarter" idx="11"/>
          </p:nvPr>
        </p:nvSpPr>
        <p:spPr>
          <a:xfrm>
            <a:off x="338447" y="2186118"/>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15" name="Text Placeholder 9">
            <a:extLst>
              <a:ext uri="{FF2B5EF4-FFF2-40B4-BE49-F238E27FC236}">
                <a16:creationId xmlns:a16="http://schemas.microsoft.com/office/drawing/2014/main" id="{0E833BBB-E4FB-4D03-871A-4DA61987ABBE}"/>
              </a:ext>
            </a:extLst>
          </p:cNvPr>
          <p:cNvSpPr>
            <a:spLocks noGrp="1"/>
          </p:cNvSpPr>
          <p:nvPr>
            <p:ph type="body" sz="quarter" idx="12"/>
          </p:nvPr>
        </p:nvSpPr>
        <p:spPr>
          <a:xfrm>
            <a:off x="338447" y="3051672"/>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16" name="Text Placeholder 9">
            <a:extLst>
              <a:ext uri="{FF2B5EF4-FFF2-40B4-BE49-F238E27FC236}">
                <a16:creationId xmlns:a16="http://schemas.microsoft.com/office/drawing/2014/main" id="{60571D4A-1DE0-44C4-957D-AEFA6660F967}"/>
              </a:ext>
            </a:extLst>
          </p:cNvPr>
          <p:cNvSpPr>
            <a:spLocks noGrp="1"/>
          </p:cNvSpPr>
          <p:nvPr>
            <p:ph type="body" sz="quarter" idx="13"/>
          </p:nvPr>
        </p:nvSpPr>
        <p:spPr>
          <a:xfrm>
            <a:off x="338447" y="3953542"/>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17" name="Text Placeholder 9">
            <a:extLst>
              <a:ext uri="{FF2B5EF4-FFF2-40B4-BE49-F238E27FC236}">
                <a16:creationId xmlns:a16="http://schemas.microsoft.com/office/drawing/2014/main" id="{598003DC-3923-49A0-8C02-7F77E4124036}"/>
              </a:ext>
            </a:extLst>
          </p:cNvPr>
          <p:cNvSpPr>
            <a:spLocks noGrp="1"/>
          </p:cNvSpPr>
          <p:nvPr>
            <p:ph type="body" sz="quarter" idx="14"/>
          </p:nvPr>
        </p:nvSpPr>
        <p:spPr>
          <a:xfrm>
            <a:off x="338446" y="4820236"/>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sp>
        <p:nvSpPr>
          <p:cNvPr id="18" name="Text Placeholder 9">
            <a:extLst>
              <a:ext uri="{FF2B5EF4-FFF2-40B4-BE49-F238E27FC236}">
                <a16:creationId xmlns:a16="http://schemas.microsoft.com/office/drawing/2014/main" id="{88A2321A-C549-41E4-8AD9-982C3D94CFAC}"/>
              </a:ext>
            </a:extLst>
          </p:cNvPr>
          <p:cNvSpPr>
            <a:spLocks noGrp="1"/>
          </p:cNvSpPr>
          <p:nvPr>
            <p:ph type="body" sz="quarter" idx="15"/>
          </p:nvPr>
        </p:nvSpPr>
        <p:spPr>
          <a:xfrm>
            <a:off x="338445" y="5693133"/>
            <a:ext cx="9259799" cy="537448"/>
          </a:xfrm>
        </p:spPr>
        <p:txBody>
          <a:bodyPr>
            <a:normAutofit/>
          </a:bodyPr>
          <a:lstStyle>
            <a:lvl1pPr>
              <a:defRPr sz="1200">
                <a:solidFill>
                  <a:schemeClr val="tx2"/>
                </a:solidFill>
              </a:defRPr>
            </a:lvl1pPr>
          </a:lstStyle>
          <a:p>
            <a:pPr lvl="0"/>
            <a:r>
              <a:rPr lang="en-US" dirty="0"/>
              <a:t>Click to edit Master text styles</a:t>
            </a:r>
            <a:endParaRPr lang="en-GB" dirty="0"/>
          </a:p>
        </p:txBody>
      </p:sp>
      <p:pic>
        <p:nvPicPr>
          <p:cNvPr id="12" name="Picture 11" descr="Icon&#10;&#10;Description automatically generated">
            <a:extLst>
              <a:ext uri="{FF2B5EF4-FFF2-40B4-BE49-F238E27FC236}">
                <a16:creationId xmlns:a16="http://schemas.microsoft.com/office/drawing/2014/main" id="{7FCB64D5-E90E-4968-8A7E-B155C42CBFD6}"/>
              </a:ext>
            </a:extLst>
          </p:cNvPr>
          <p:cNvPicPr>
            <a:picLocks noChangeAspect="1"/>
          </p:cNvPicPr>
          <p:nvPr userDrawn="1"/>
        </p:nvPicPr>
        <p:blipFill>
          <a:blip r:embed="rId5"/>
          <a:stretch>
            <a:fillRect/>
          </a:stretch>
        </p:blipFill>
        <p:spPr>
          <a:xfrm>
            <a:off x="8979907" y="317310"/>
            <a:ext cx="618304" cy="618304"/>
          </a:xfrm>
          <a:prstGeom prst="rect">
            <a:avLst/>
          </a:prstGeom>
        </p:spPr>
      </p:pic>
      <p:pic>
        <p:nvPicPr>
          <p:cNvPr id="13" name="Picture 12">
            <a:extLst>
              <a:ext uri="{FF2B5EF4-FFF2-40B4-BE49-F238E27FC236}">
                <a16:creationId xmlns:a16="http://schemas.microsoft.com/office/drawing/2014/main" id="{9699A843-4F97-4C9F-BB5D-32DA291E4552}"/>
              </a:ext>
            </a:extLst>
          </p:cNvPr>
          <p:cNvPicPr>
            <a:picLocks noChangeAspect="1"/>
          </p:cNvPicPr>
          <p:nvPr userDrawn="1"/>
        </p:nvPicPr>
        <p:blipFill>
          <a:blip r:embed="rId6">
            <a:extLst>
              <a:ext uri="{28A0092B-C50C-407E-A947-70E740481C1C}">
                <a14:useLocalDpi xmlns:a14="http://schemas.microsoft.com/office/drawing/2010/main"/>
              </a:ext>
            </a:extLst>
          </a:blip>
          <a:srcRect/>
          <a:stretch/>
        </p:blipFill>
        <p:spPr>
          <a:xfrm>
            <a:off x="8439576" y="318409"/>
            <a:ext cx="618307" cy="645024"/>
          </a:xfrm>
          <a:prstGeom prst="rect">
            <a:avLst/>
          </a:prstGeom>
        </p:spPr>
      </p:pic>
    </p:spTree>
    <p:extLst>
      <p:ext uri="{BB962C8B-B14F-4D97-AF65-F5344CB8AC3E}">
        <p14:creationId xmlns:p14="http://schemas.microsoft.com/office/powerpoint/2010/main" val="33942362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5_Custom Layout">
    <p:spTree>
      <p:nvGrpSpPr>
        <p:cNvPr id="1" name=""/>
        <p:cNvGrpSpPr/>
        <p:nvPr/>
      </p:nvGrpSpPr>
      <p:grpSpPr>
        <a:xfrm>
          <a:off x="0" y="0"/>
          <a:ext cx="0" cy="0"/>
          <a:chOff x="0" y="0"/>
          <a:chExt cx="0" cy="0"/>
        </a:xfrm>
      </p:grpSpPr>
      <p:pic>
        <p:nvPicPr>
          <p:cNvPr id="10" name="Picture 9" descr="Shape, arrow&#10;&#10;Description automatically generated">
            <a:extLst>
              <a:ext uri="{FF2B5EF4-FFF2-40B4-BE49-F238E27FC236}">
                <a16:creationId xmlns:a16="http://schemas.microsoft.com/office/drawing/2014/main" id="{EA27F06C-EC3F-4298-AA72-0AFE7374BF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9069" y="0"/>
            <a:ext cx="9699607" cy="6858000"/>
          </a:xfrm>
          <a:prstGeom prst="rect">
            <a:avLst/>
          </a:prstGeom>
        </p:spPr>
      </p:pic>
      <p:pic>
        <p:nvPicPr>
          <p:cNvPr id="12" name="Picture 11">
            <a:extLst>
              <a:ext uri="{FF2B5EF4-FFF2-40B4-BE49-F238E27FC236}">
                <a16:creationId xmlns:a16="http://schemas.microsoft.com/office/drawing/2014/main" id="{08182D1F-0F2B-4249-B457-EF2DB880E91F}"/>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8979940" y="311118"/>
            <a:ext cx="618307" cy="645024"/>
          </a:xfrm>
          <a:prstGeom prst="rect">
            <a:avLst/>
          </a:prstGeom>
        </p:spPr>
      </p:pic>
      <p:pic>
        <p:nvPicPr>
          <p:cNvPr id="6" name="Picture 5" descr="Text&#10;&#10;Description automatically generated with medium confidence">
            <a:extLst>
              <a:ext uri="{FF2B5EF4-FFF2-40B4-BE49-F238E27FC236}">
                <a16:creationId xmlns:a16="http://schemas.microsoft.com/office/drawing/2014/main" id="{F079FD94-AB98-4610-AF8E-CC35957BFF05}"/>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59691" b="86496"/>
          <a:stretch/>
        </p:blipFill>
        <p:spPr>
          <a:xfrm>
            <a:off x="0" y="0"/>
            <a:ext cx="3827585" cy="926123"/>
          </a:xfrm>
          <a:prstGeom prst="rect">
            <a:avLst/>
          </a:prstGeom>
        </p:spPr>
      </p:pic>
      <p:sp>
        <p:nvSpPr>
          <p:cNvPr id="7" name="Content Placeholder 2">
            <a:extLst>
              <a:ext uri="{FF2B5EF4-FFF2-40B4-BE49-F238E27FC236}">
                <a16:creationId xmlns:a16="http://schemas.microsoft.com/office/drawing/2014/main" id="{3660FE59-B754-4E8F-A67D-6F98B8AA2AE1}"/>
              </a:ext>
            </a:extLst>
          </p:cNvPr>
          <p:cNvSpPr>
            <a:spLocks noGrp="1"/>
          </p:cNvSpPr>
          <p:nvPr>
            <p:ph sz="half" idx="1"/>
          </p:nvPr>
        </p:nvSpPr>
        <p:spPr>
          <a:xfrm>
            <a:off x="297840" y="1133110"/>
            <a:ext cx="4554414" cy="5033228"/>
          </a:xfrm>
          <a:prstGeom prst="rect">
            <a:avLst/>
          </a:prstGeom>
        </p:spPr>
        <p:txBody>
          <a:bodyPr/>
          <a:lstStyle>
            <a:lvl1pPr>
              <a:defRPr sz="1200">
                <a:solidFill>
                  <a:schemeClr val="tx2"/>
                </a:solidFill>
              </a:defRPr>
            </a:lvl1pPr>
          </a:lstStyle>
          <a:p>
            <a:pPr lvl="0"/>
            <a:r>
              <a:rPr lang="en-US" dirty="0"/>
              <a:t>Click to edit Master text styles</a:t>
            </a:r>
          </a:p>
        </p:txBody>
      </p:sp>
      <p:sp>
        <p:nvSpPr>
          <p:cNvPr id="8" name="Content Placeholder 3">
            <a:extLst>
              <a:ext uri="{FF2B5EF4-FFF2-40B4-BE49-F238E27FC236}">
                <a16:creationId xmlns:a16="http://schemas.microsoft.com/office/drawing/2014/main" id="{C54151E7-EECF-4D23-BC73-6C1269D7D58C}"/>
              </a:ext>
            </a:extLst>
          </p:cNvPr>
          <p:cNvSpPr>
            <a:spLocks noGrp="1"/>
          </p:cNvSpPr>
          <p:nvPr>
            <p:ph sz="half" idx="2"/>
          </p:nvPr>
        </p:nvSpPr>
        <p:spPr>
          <a:xfrm>
            <a:off x="5142893" y="1133110"/>
            <a:ext cx="4554415" cy="5033228"/>
          </a:xfrm>
          <a:prstGeom prst="rect">
            <a:avLst/>
          </a:prstGeom>
        </p:spPr>
        <p:txBody>
          <a:bodyPr>
            <a:normAutofit/>
          </a:bodyPr>
          <a:lstStyle>
            <a:lvl1pPr>
              <a:defRPr sz="1200">
                <a:solidFill>
                  <a:schemeClr val="tx2"/>
                </a:solidFill>
              </a:defRPr>
            </a:lvl1pPr>
            <a:lvl2pPr marL="628643" indent="-171450">
              <a:buFont typeface="Arial" panose="020B0604020202020204" pitchFamily="34" charset="0"/>
              <a:buChar char="•"/>
              <a:defRPr sz="1100">
                <a:solidFill>
                  <a:schemeClr val="tx2"/>
                </a:solidFill>
              </a:defRPr>
            </a:lvl2pPr>
          </a:lstStyle>
          <a:p>
            <a:pPr lvl="0"/>
            <a:r>
              <a:rPr lang="en-US" dirty="0"/>
              <a:t>Click to edit Master text styles</a:t>
            </a:r>
          </a:p>
          <a:p>
            <a:pPr lvl="1"/>
            <a:endParaRPr lang="en-GB" dirty="0"/>
          </a:p>
        </p:txBody>
      </p:sp>
      <p:pic>
        <p:nvPicPr>
          <p:cNvPr id="9" name="Picture 8" descr="Icon&#10;&#10;Description automatically generated">
            <a:extLst>
              <a:ext uri="{FF2B5EF4-FFF2-40B4-BE49-F238E27FC236}">
                <a16:creationId xmlns:a16="http://schemas.microsoft.com/office/drawing/2014/main" id="{F582E4E4-2823-44BE-BF6F-618770383283}"/>
              </a:ext>
            </a:extLst>
          </p:cNvPr>
          <p:cNvPicPr>
            <a:picLocks noChangeAspect="1"/>
          </p:cNvPicPr>
          <p:nvPr userDrawn="1"/>
        </p:nvPicPr>
        <p:blipFill>
          <a:blip r:embed="rId5"/>
          <a:stretch>
            <a:fillRect/>
          </a:stretch>
        </p:blipFill>
        <p:spPr>
          <a:xfrm>
            <a:off x="8979907" y="317310"/>
            <a:ext cx="618304" cy="618304"/>
          </a:xfrm>
          <a:prstGeom prst="rect">
            <a:avLst/>
          </a:prstGeom>
        </p:spPr>
      </p:pic>
      <p:pic>
        <p:nvPicPr>
          <p:cNvPr id="11" name="Picture 10">
            <a:extLst>
              <a:ext uri="{FF2B5EF4-FFF2-40B4-BE49-F238E27FC236}">
                <a16:creationId xmlns:a16="http://schemas.microsoft.com/office/drawing/2014/main" id="{9FD49F60-D8F0-4986-B137-92AC1D3C789C}"/>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8439576" y="318409"/>
            <a:ext cx="618307" cy="645024"/>
          </a:xfrm>
          <a:prstGeom prst="rect">
            <a:avLst/>
          </a:prstGeom>
        </p:spPr>
      </p:pic>
    </p:spTree>
    <p:extLst>
      <p:ext uri="{BB962C8B-B14F-4D97-AF65-F5344CB8AC3E}">
        <p14:creationId xmlns:p14="http://schemas.microsoft.com/office/powerpoint/2010/main" val="266620028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pic>
        <p:nvPicPr>
          <p:cNvPr id="2" name="Picture 1" descr="Shape&#10;&#10;Description automatically generated">
            <a:extLst>
              <a:ext uri="{FF2B5EF4-FFF2-40B4-BE49-F238E27FC236}">
                <a16:creationId xmlns:a16="http://schemas.microsoft.com/office/drawing/2014/main" id="{36CD9B5D-1971-4F36-AAF3-9B0C678F73B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023100" y="4819096"/>
            <a:ext cx="2882900" cy="2038904"/>
          </a:xfrm>
          <a:prstGeom prst="rect">
            <a:avLst/>
          </a:prstGeom>
        </p:spPr>
      </p:pic>
    </p:spTree>
    <p:extLst>
      <p:ext uri="{BB962C8B-B14F-4D97-AF65-F5344CB8AC3E}">
        <p14:creationId xmlns:p14="http://schemas.microsoft.com/office/powerpoint/2010/main" val="41334832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66_Custom Layout">
    <p:spTree>
      <p:nvGrpSpPr>
        <p:cNvPr id="1" name=""/>
        <p:cNvGrpSpPr/>
        <p:nvPr/>
      </p:nvGrpSpPr>
      <p:grpSpPr>
        <a:xfrm>
          <a:off x="0" y="0"/>
          <a:ext cx="0" cy="0"/>
          <a:chOff x="0" y="0"/>
          <a:chExt cx="0" cy="0"/>
        </a:xfrm>
      </p:grpSpPr>
      <p:pic>
        <p:nvPicPr>
          <p:cNvPr id="6" name="Picture 5" descr="Shape&#10;&#10;Description automatically generated">
            <a:extLst>
              <a:ext uri="{FF2B5EF4-FFF2-40B4-BE49-F238E27FC236}">
                <a16:creationId xmlns:a16="http://schemas.microsoft.com/office/drawing/2014/main" id="{FF3E3474-150D-4697-B805-F09B927D5B5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09842" y="-296334"/>
            <a:ext cx="10115842" cy="7154334"/>
          </a:xfrm>
          <a:prstGeom prst="rect">
            <a:avLst/>
          </a:prstGeom>
        </p:spPr>
      </p:pic>
      <p:pic>
        <p:nvPicPr>
          <p:cNvPr id="5" name="Picture 4" descr="Shape, arrow&#10;&#10;Description automatically generated with medium confidence">
            <a:extLst>
              <a:ext uri="{FF2B5EF4-FFF2-40B4-BE49-F238E27FC236}">
                <a16:creationId xmlns:a16="http://schemas.microsoft.com/office/drawing/2014/main" id="{71102206-F978-4709-B6F0-FFC5740F564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63732" b="84848"/>
          <a:stretch/>
        </p:blipFill>
        <p:spPr>
          <a:xfrm>
            <a:off x="0" y="0"/>
            <a:ext cx="3443844" cy="1039091"/>
          </a:xfrm>
          <a:prstGeom prst="rect">
            <a:avLst/>
          </a:prstGeom>
        </p:spPr>
      </p:pic>
      <p:sp>
        <p:nvSpPr>
          <p:cNvPr id="7" name="Content Placeholder 2">
            <a:extLst>
              <a:ext uri="{FF2B5EF4-FFF2-40B4-BE49-F238E27FC236}">
                <a16:creationId xmlns:a16="http://schemas.microsoft.com/office/drawing/2014/main" id="{085A6EBD-A0BB-4F54-A707-D47C2BD8B2E6}"/>
              </a:ext>
            </a:extLst>
          </p:cNvPr>
          <p:cNvSpPr>
            <a:spLocks noGrp="1"/>
          </p:cNvSpPr>
          <p:nvPr>
            <p:ph sz="half" idx="1"/>
          </p:nvPr>
        </p:nvSpPr>
        <p:spPr>
          <a:xfrm>
            <a:off x="297839" y="1133110"/>
            <a:ext cx="6007957" cy="5033228"/>
          </a:xfrm>
          <a:prstGeom prst="rect">
            <a:avLst/>
          </a:prstGeom>
        </p:spPr>
        <p:txBody>
          <a:bodyPr/>
          <a:lstStyle>
            <a:lvl1pPr>
              <a:defRPr sz="1200">
                <a:solidFill>
                  <a:schemeClr val="tx2"/>
                </a:solidFill>
              </a:defRPr>
            </a:lvl1pPr>
          </a:lstStyle>
          <a:p>
            <a:pPr lvl="0"/>
            <a:r>
              <a:rPr lang="en-US" dirty="0"/>
              <a:t>Click to edit Master text styles</a:t>
            </a:r>
          </a:p>
        </p:txBody>
      </p:sp>
    </p:spTree>
    <p:extLst>
      <p:ext uri="{BB962C8B-B14F-4D97-AF65-F5344CB8AC3E}">
        <p14:creationId xmlns:p14="http://schemas.microsoft.com/office/powerpoint/2010/main" val="334985357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image" Target="../media/image1.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dirty="0"/>
              <a:t>Click to edit Master text styles</a:t>
            </a:r>
          </a:p>
          <a:p>
            <a:pPr lvl="1"/>
            <a:endParaRPr lang="en-US" dirty="0"/>
          </a:p>
        </p:txBody>
      </p:sp>
      <p:pic>
        <p:nvPicPr>
          <p:cNvPr id="7" name="Picture 6" descr="Text&#10;&#10;Description automatically generated">
            <a:extLst>
              <a:ext uri="{FF2B5EF4-FFF2-40B4-BE49-F238E27FC236}">
                <a16:creationId xmlns:a16="http://schemas.microsoft.com/office/drawing/2014/main" id="{621B2048-8F68-4DFB-AE8D-217B9A91E789}"/>
              </a:ext>
            </a:extLst>
          </p:cNvPr>
          <p:cNvPicPr>
            <a:picLocks noChangeAspect="1"/>
          </p:cNvPicPr>
          <p:nvPr userDrawn="1"/>
        </p:nvPicPr>
        <p:blipFill rotWithShape="1">
          <a:blip r:embed="rId48">
            <a:extLst>
              <a:ext uri="{28A0092B-C50C-407E-A947-70E740481C1C}">
                <a14:useLocalDpi xmlns:a14="http://schemas.microsoft.com/office/drawing/2010/main" val="0"/>
              </a:ext>
            </a:extLst>
          </a:blip>
          <a:srcRect t="90855" r="49012" b="-1"/>
          <a:stretch/>
        </p:blipFill>
        <p:spPr>
          <a:xfrm>
            <a:off x="0" y="6230814"/>
            <a:ext cx="4841631" cy="627185"/>
          </a:xfrm>
          <a:prstGeom prst="rect">
            <a:avLst/>
          </a:prstGeom>
        </p:spPr>
      </p:pic>
    </p:spTree>
    <p:extLst>
      <p:ext uri="{BB962C8B-B14F-4D97-AF65-F5344CB8AC3E}">
        <p14:creationId xmlns:p14="http://schemas.microsoft.com/office/powerpoint/2010/main" val="4114196524"/>
      </p:ext>
    </p:extLst>
  </p:cSld>
  <p:clrMap bg1="lt1" tx1="dk1" bg2="lt2" tx2="dk2" accent1="accent1" accent2="accent2" accent3="accent3" accent4="accent4" accent5="accent5" accent6="accent6" hlink="hlink" folHlink="folHlink"/>
  <p:sldLayoutIdLst>
    <p:sldLayoutId id="2147483661" r:id="rId1"/>
    <p:sldLayoutId id="2147483669" r:id="rId2"/>
    <p:sldLayoutId id="2147483744" r:id="rId3"/>
    <p:sldLayoutId id="2147483667" r:id="rId4"/>
    <p:sldLayoutId id="2147483673" r:id="rId5"/>
    <p:sldLayoutId id="2147483781" r:id="rId6"/>
    <p:sldLayoutId id="2147483782" r:id="rId7"/>
    <p:sldLayoutId id="2147483783" r:id="rId8"/>
    <p:sldLayoutId id="2147483784" r:id="rId9"/>
    <p:sldLayoutId id="2147483721" r:id="rId10"/>
    <p:sldLayoutId id="2147483722" r:id="rId11"/>
    <p:sldLayoutId id="2147483795" r:id="rId12"/>
    <p:sldLayoutId id="2147483723" r:id="rId13"/>
    <p:sldLayoutId id="2147483724" r:id="rId14"/>
    <p:sldLayoutId id="2147483794" r:id="rId15"/>
    <p:sldLayoutId id="2147483786" r:id="rId16"/>
    <p:sldLayoutId id="2147483787" r:id="rId17"/>
    <p:sldLayoutId id="2147483704" r:id="rId18"/>
    <p:sldLayoutId id="2147483788" r:id="rId19"/>
    <p:sldLayoutId id="2147483707" r:id="rId20"/>
    <p:sldLayoutId id="2147483708" r:id="rId21"/>
    <p:sldLayoutId id="2147483710" r:id="rId22"/>
    <p:sldLayoutId id="2147483789" r:id="rId23"/>
    <p:sldLayoutId id="2147483790" r:id="rId24"/>
    <p:sldLayoutId id="2147483791" r:id="rId25"/>
    <p:sldLayoutId id="2147483688" r:id="rId26"/>
    <p:sldLayoutId id="2147483716" r:id="rId27"/>
    <p:sldLayoutId id="2147483715" r:id="rId28"/>
    <p:sldLayoutId id="2147483792" r:id="rId29"/>
    <p:sldLayoutId id="2147483793" r:id="rId30"/>
    <p:sldLayoutId id="2147483675" r:id="rId31"/>
    <p:sldLayoutId id="2147483676" r:id="rId32"/>
    <p:sldLayoutId id="2147483736" r:id="rId33"/>
    <p:sldLayoutId id="2147483760" r:id="rId34"/>
    <p:sldLayoutId id="2147483761" r:id="rId35"/>
    <p:sldLayoutId id="2147483762" r:id="rId36"/>
    <p:sldLayoutId id="2147483738" r:id="rId37"/>
    <p:sldLayoutId id="2147483739" r:id="rId38"/>
    <p:sldLayoutId id="2147483777" r:id="rId39"/>
    <p:sldLayoutId id="2147483778" r:id="rId40"/>
    <p:sldLayoutId id="2147483763" r:id="rId41"/>
    <p:sldLayoutId id="2147483779" r:id="rId42"/>
    <p:sldLayoutId id="2147483780" r:id="rId43"/>
    <p:sldLayoutId id="2147483741" r:id="rId44"/>
    <p:sldLayoutId id="2147483705" r:id="rId45"/>
    <p:sldLayoutId id="2147483796" r:id="rId4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image" Target="../media/image61.jpeg"/><Relationship Id="rId1" Type="http://schemas.openxmlformats.org/officeDocument/2006/relationships/slideLayout" Target="../slideLayouts/slideLayout45.xml"/></Relationships>
</file>

<file path=ppt/slides/_rels/slide3.xml.rels><?xml version="1.0" encoding="UTF-8" standalone="yes"?>
<Relationships xmlns="http://schemas.openxmlformats.org/package/2006/relationships"><Relationship Id="rId2" Type="http://schemas.openxmlformats.org/officeDocument/2006/relationships/hyperlink" Target="https://www.youtube.com/c/thegrassrootsfootballhub"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c/thegrassrootsfootballhub" TargetMode="External"/><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s://www.youtube.com/c/thegrassrootsfootballhub" TargetMode="Externa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63.png"/><Relationship Id="rId1" Type="http://schemas.openxmlformats.org/officeDocument/2006/relationships/slideLayout" Target="../slideLayouts/slideLayout11.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9.png"/><Relationship Id="rId2" Type="http://schemas.openxmlformats.org/officeDocument/2006/relationships/image" Target="../media/image63.png"/><Relationship Id="rId1" Type="http://schemas.openxmlformats.org/officeDocument/2006/relationships/slideLayout" Target="../slideLayouts/slideLayout14.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s://www.youtube.com/c/thegrassrootsfootballhub" TargetMode="Externa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hyperlink" Target="https://we.tl/t-6JOCbRps5r" TargetMode="Externa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hyperlink" Target="https://footballfoundation.org.uk/" TargetMode="External"/><Relationship Id="rId2" Type="http://schemas.openxmlformats.org/officeDocument/2006/relationships/hyperlink" Target="https://www.sportengland.org/how-we-can-help/our-funds" TargetMode="Externa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c/thegrassrootsfootballhub" TargetMode="External"/><Relationship Id="rId2" Type="http://schemas.openxmlformats.org/officeDocument/2006/relationships/image" Target="../media/image9.JPG"/><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hyperlink" Target="https://www.youtube.com/c/thegrassrootsfootballhub" TargetMode="External"/><Relationship Id="rId2" Type="http://schemas.openxmlformats.org/officeDocument/2006/relationships/image" Target="../media/image9.JPG"/><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2" Type="http://schemas.openxmlformats.org/officeDocument/2006/relationships/hyperlink" Target="https://we.tl/t-PB5KTSb7yt" TargetMode="External"/><Relationship Id="rId1" Type="http://schemas.openxmlformats.org/officeDocument/2006/relationships/slideLayout" Target="../slideLayouts/slideLayout3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0.xml.rels><?xml version="1.0" encoding="UTF-8" standalone="yes"?>
<Relationships xmlns="http://schemas.openxmlformats.org/package/2006/relationships"><Relationship Id="rId2" Type="http://schemas.openxmlformats.org/officeDocument/2006/relationships/hyperlink" Target="https://we.tl/t-s1QqrfWjlN" TargetMode="External"/><Relationship Id="rId1" Type="http://schemas.openxmlformats.org/officeDocument/2006/relationships/slideLayout" Target="../slideLayouts/slideLayout3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48.xml.rels><?xml version="1.0" encoding="UTF-8" standalone="yes"?>
<Relationships xmlns="http://schemas.openxmlformats.org/package/2006/relationships"><Relationship Id="rId8" Type="http://schemas.openxmlformats.org/officeDocument/2006/relationships/hyperlink" Target="https://www.englandfootball.com/explore/county-football-associations" TargetMode="External"/><Relationship Id="rId3" Type="http://schemas.openxmlformats.org/officeDocument/2006/relationships/hyperlink" Target="https://www.englandfootball.com/run/leagues-and-clubs/england-football-accreditation" TargetMode="External"/><Relationship Id="rId7" Type="http://schemas.openxmlformats.org/officeDocument/2006/relationships/hyperlink" Target="https://the-fa.com/clubstructuresguide" TargetMode="External"/><Relationship Id="rId12" Type="http://schemas.openxmlformats.org/officeDocument/2006/relationships/hyperlink" Target="https://www.sportengland.org/how-we-can-help/our-funds" TargetMode="External"/><Relationship Id="rId2" Type="http://schemas.openxmlformats.org/officeDocument/2006/relationships/hyperlink" Target="https://www.englandfootball.com/run/leagues-and-clubs" TargetMode="External"/><Relationship Id="rId1" Type="http://schemas.openxmlformats.org/officeDocument/2006/relationships/slideLayout" Target="../slideLayouts/slideLayout46.xml"/><Relationship Id="rId6" Type="http://schemas.openxmlformats.org/officeDocument/2006/relationships/hyperlink" Target="https://thebootroom.thefa.com/" TargetMode="External"/><Relationship Id="rId11" Type="http://schemas.openxmlformats.org/officeDocument/2006/relationships/hyperlink" Target="https://www.sportengland.org/" TargetMode="External"/><Relationship Id="rId5" Type="http://schemas.openxmlformats.org/officeDocument/2006/relationships/hyperlink" Target="https://englandfootballgrassrootshub.co.uk/events" TargetMode="External"/><Relationship Id="rId10" Type="http://schemas.openxmlformats.org/officeDocument/2006/relationships/hyperlink" Target="https://footballfoundation.org.uk/local-plans" TargetMode="External"/><Relationship Id="rId4" Type="http://schemas.openxmlformats.org/officeDocument/2006/relationships/hyperlink" Target="https://www.youtube.com/c/thegrassrootsfootballhub" TargetMode="External"/><Relationship Id="rId9" Type="http://schemas.openxmlformats.org/officeDocument/2006/relationships/hyperlink" Target="https://footballfoundation.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831423B8-B536-458F-8B38-40DF8B565305}"/>
              </a:ext>
            </a:extLst>
          </p:cNvPr>
          <p:cNvSpPr>
            <a:spLocks noGrp="1"/>
          </p:cNvSpPr>
          <p:nvPr>
            <p:ph type="subTitle" idx="1"/>
          </p:nvPr>
        </p:nvSpPr>
        <p:spPr/>
        <p:txBody>
          <a:bodyPr/>
          <a:lstStyle/>
          <a:p>
            <a:r>
              <a:rPr lang="en-GB" dirty="0"/>
              <a:t>2022 - 2023</a:t>
            </a:r>
          </a:p>
        </p:txBody>
      </p:sp>
      <p:pic>
        <p:nvPicPr>
          <p:cNvPr id="3" name="Picture Placeholder 2" descr="Logo&#10;&#10;Description automatically generated">
            <a:extLst>
              <a:ext uri="{FF2B5EF4-FFF2-40B4-BE49-F238E27FC236}">
                <a16:creationId xmlns:a16="http://schemas.microsoft.com/office/drawing/2014/main" id="{FA8343C6-B9EE-49EB-B23B-16672C837E6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309" r="309"/>
          <a:stretch>
            <a:fillRect/>
          </a:stretch>
        </p:blipFill>
        <p:spPr/>
      </p:pic>
      <p:sp>
        <p:nvSpPr>
          <p:cNvPr id="7" name="Text Placeholder 6">
            <a:extLst>
              <a:ext uri="{FF2B5EF4-FFF2-40B4-BE49-F238E27FC236}">
                <a16:creationId xmlns:a16="http://schemas.microsoft.com/office/drawing/2014/main" id="{FFE7C1D6-694C-44E9-A06D-B28A557CC6C9}"/>
              </a:ext>
            </a:extLst>
          </p:cNvPr>
          <p:cNvSpPr>
            <a:spLocks noGrp="1"/>
          </p:cNvSpPr>
          <p:nvPr>
            <p:ph type="body" sz="quarter" idx="11"/>
          </p:nvPr>
        </p:nvSpPr>
        <p:spPr/>
        <p:txBody>
          <a:bodyPr/>
          <a:lstStyle/>
          <a:p>
            <a:pPr marL="0" indent="0">
              <a:buNone/>
            </a:pPr>
            <a:r>
              <a:rPr lang="en-GB" dirty="0"/>
              <a:t>LONDON FA FC</a:t>
            </a:r>
          </a:p>
        </p:txBody>
      </p:sp>
    </p:spTree>
    <p:extLst>
      <p:ext uri="{BB962C8B-B14F-4D97-AF65-F5344CB8AC3E}">
        <p14:creationId xmlns:p14="http://schemas.microsoft.com/office/powerpoint/2010/main" val="3598514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website&#10;&#10;Description automatically generated">
            <a:extLst>
              <a:ext uri="{FF2B5EF4-FFF2-40B4-BE49-F238E27FC236}">
                <a16:creationId xmlns:a16="http://schemas.microsoft.com/office/drawing/2014/main" id="{5C5EBD92-1B16-4F85-9CBB-7E7FB58763BB}"/>
              </a:ext>
            </a:extLst>
          </p:cNvPr>
          <p:cNvPicPr>
            <a:picLocks noChangeAspect="1"/>
          </p:cNvPicPr>
          <p:nvPr/>
        </p:nvPicPr>
        <p:blipFill rotWithShape="1">
          <a:blip r:embed="rId2">
            <a:extLst>
              <a:ext uri="{28A0092B-C50C-407E-A947-70E740481C1C}">
                <a14:useLocalDpi xmlns:a14="http://schemas.microsoft.com/office/drawing/2010/main" val="0"/>
              </a:ext>
            </a:extLst>
          </a:blip>
          <a:srcRect t="4083"/>
          <a:stretch/>
        </p:blipFill>
        <p:spPr>
          <a:xfrm>
            <a:off x="0" y="0"/>
            <a:ext cx="9906000" cy="6858000"/>
          </a:xfrm>
          <a:prstGeom prst="rect">
            <a:avLst/>
          </a:prstGeom>
        </p:spPr>
      </p:pic>
      <p:sp>
        <p:nvSpPr>
          <p:cNvPr id="5" name="Rectangle 4">
            <a:hlinkClick r:id="rId3" action="ppaction://hlinksldjump"/>
            <a:extLst>
              <a:ext uri="{FF2B5EF4-FFF2-40B4-BE49-F238E27FC236}">
                <a16:creationId xmlns:a16="http://schemas.microsoft.com/office/drawing/2014/main" id="{7D67775C-F2FF-4E7C-B2DC-0CD2EDA429E0}"/>
              </a:ext>
            </a:extLst>
          </p:cNvPr>
          <p:cNvSpPr/>
          <p:nvPr/>
        </p:nvSpPr>
        <p:spPr>
          <a:xfrm>
            <a:off x="277269" y="2302715"/>
            <a:ext cx="6371303"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23956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81A7CF-3BAE-4F35-87AE-79E45D888739}"/>
              </a:ext>
            </a:extLst>
          </p:cNvPr>
          <p:cNvSpPr>
            <a:spLocks noGrp="1"/>
          </p:cNvSpPr>
          <p:nvPr>
            <p:ph type="body" sz="quarter" idx="10"/>
          </p:nvPr>
        </p:nvSpPr>
        <p:spPr/>
        <p:txBody>
          <a:bodyPr/>
          <a:lstStyle/>
          <a:p>
            <a:r>
              <a:rPr lang="en-GB" dirty="0"/>
              <a:t>LONDON FA FC</a:t>
            </a:r>
          </a:p>
        </p:txBody>
      </p:sp>
      <p:sp>
        <p:nvSpPr>
          <p:cNvPr id="3" name="Rectangle 2">
            <a:hlinkClick r:id="rId2"/>
            <a:extLst>
              <a:ext uri="{FF2B5EF4-FFF2-40B4-BE49-F238E27FC236}">
                <a16:creationId xmlns:a16="http://schemas.microsoft.com/office/drawing/2014/main" id="{C136193B-6B9D-4813-A074-C0AF139A6B7B}"/>
              </a:ext>
            </a:extLst>
          </p:cNvPr>
          <p:cNvSpPr/>
          <p:nvPr/>
        </p:nvSpPr>
        <p:spPr>
          <a:xfrm>
            <a:off x="6090025" y="3472328"/>
            <a:ext cx="2420470" cy="2450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78701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73388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lendar&#10;&#10;Description automatically generated with medium confidence">
            <a:extLst>
              <a:ext uri="{FF2B5EF4-FFF2-40B4-BE49-F238E27FC236}">
                <a16:creationId xmlns:a16="http://schemas.microsoft.com/office/drawing/2014/main" id="{367E155C-6DB4-4CBA-BC5B-8D37934C3ED0}"/>
              </a:ext>
            </a:extLst>
          </p:cNvPr>
          <p:cNvPicPr>
            <a:picLocks noChangeAspect="1"/>
          </p:cNvPicPr>
          <p:nvPr/>
        </p:nvPicPr>
        <p:blipFill rotWithShape="1">
          <a:blip r:embed="rId2">
            <a:extLst>
              <a:ext uri="{28A0092B-C50C-407E-A947-70E740481C1C}">
                <a14:useLocalDpi xmlns:a14="http://schemas.microsoft.com/office/drawing/2010/main" val="0"/>
              </a:ext>
            </a:extLst>
          </a:blip>
          <a:srcRect l="2594" t="22155" r="1960" b="70070"/>
          <a:stretch/>
        </p:blipFill>
        <p:spPr>
          <a:xfrm>
            <a:off x="239056" y="1377371"/>
            <a:ext cx="9454777" cy="556260"/>
          </a:xfrm>
          <a:prstGeom prst="rect">
            <a:avLst/>
          </a:prstGeom>
        </p:spPr>
      </p:pic>
      <p:graphicFrame>
        <p:nvGraphicFramePr>
          <p:cNvPr id="4" name="Table 4">
            <a:extLst>
              <a:ext uri="{FF2B5EF4-FFF2-40B4-BE49-F238E27FC236}">
                <a16:creationId xmlns:a16="http://schemas.microsoft.com/office/drawing/2014/main" id="{A415A69D-ABF5-4BDF-BC9C-8700D02AEF4E}"/>
              </a:ext>
            </a:extLst>
          </p:cNvPr>
          <p:cNvGraphicFramePr>
            <a:graphicFrameLocks/>
          </p:cNvGraphicFramePr>
          <p:nvPr>
            <p:extLst>
              <p:ext uri="{D42A27DB-BD31-4B8C-83A1-F6EECF244321}">
                <p14:modId xmlns:p14="http://schemas.microsoft.com/office/powerpoint/2010/main" val="2642918464"/>
              </p:ext>
            </p:extLst>
          </p:nvPr>
        </p:nvGraphicFramePr>
        <p:xfrm>
          <a:off x="304798" y="1933631"/>
          <a:ext cx="9389035" cy="4536888"/>
        </p:xfrm>
        <a:graphic>
          <a:graphicData uri="http://schemas.openxmlformats.org/drawingml/2006/table">
            <a:tbl>
              <a:tblPr firstRow="1" bandRow="1">
                <a:tableStyleId>{BDBED569-4797-4DF1-A0F4-6AAB3CD982D8}</a:tableStyleId>
              </a:tblPr>
              <a:tblGrid>
                <a:gridCol w="2298702">
                  <a:extLst>
                    <a:ext uri="{9D8B030D-6E8A-4147-A177-3AD203B41FA5}">
                      <a16:colId xmlns:a16="http://schemas.microsoft.com/office/drawing/2014/main" val="4125670610"/>
                    </a:ext>
                  </a:extLst>
                </a:gridCol>
                <a:gridCol w="1448545">
                  <a:extLst>
                    <a:ext uri="{9D8B030D-6E8A-4147-A177-3AD203B41FA5}">
                      <a16:colId xmlns:a16="http://schemas.microsoft.com/office/drawing/2014/main" val="3899389965"/>
                    </a:ext>
                  </a:extLst>
                </a:gridCol>
                <a:gridCol w="1882588">
                  <a:extLst>
                    <a:ext uri="{9D8B030D-6E8A-4147-A177-3AD203B41FA5}">
                      <a16:colId xmlns:a16="http://schemas.microsoft.com/office/drawing/2014/main" val="2221841595"/>
                    </a:ext>
                  </a:extLst>
                </a:gridCol>
                <a:gridCol w="1882589">
                  <a:extLst>
                    <a:ext uri="{9D8B030D-6E8A-4147-A177-3AD203B41FA5}">
                      <a16:colId xmlns:a16="http://schemas.microsoft.com/office/drawing/2014/main" val="516474111"/>
                    </a:ext>
                  </a:extLst>
                </a:gridCol>
                <a:gridCol w="1876611">
                  <a:extLst>
                    <a:ext uri="{9D8B030D-6E8A-4147-A177-3AD203B41FA5}">
                      <a16:colId xmlns:a16="http://schemas.microsoft.com/office/drawing/2014/main" val="3120689582"/>
                    </a:ext>
                  </a:extLst>
                </a:gridCol>
              </a:tblGrid>
              <a:tr h="842757">
                <a:tc>
                  <a:txBody>
                    <a:bodyPr/>
                    <a:lstStyle/>
                    <a:p>
                      <a:r>
                        <a:rPr lang="en-GB" sz="1200" b="0" dirty="0">
                          <a:solidFill>
                            <a:schemeClr val="tx2"/>
                          </a:solidFill>
                        </a:rPr>
                        <a:t>To provide the opportunity for all to participate in grassroots football</a:t>
                      </a:r>
                    </a:p>
                  </a:txBody>
                  <a:tcPr>
                    <a:solidFill>
                      <a:schemeClr val="bg1">
                        <a:alpha val="70000"/>
                      </a:schemeClr>
                    </a:solidFill>
                  </a:tcPr>
                </a:tc>
                <a:tc>
                  <a:txBody>
                    <a:bodyPr/>
                    <a:lstStyle/>
                    <a:p>
                      <a:r>
                        <a:rPr lang="en-GB" sz="1200" b="0" dirty="0">
                          <a:solidFill>
                            <a:schemeClr val="tx2"/>
                          </a:solidFill>
                        </a:rPr>
                        <a:t>2021-2022 Season</a:t>
                      </a:r>
                    </a:p>
                  </a:txBody>
                  <a:tcPr>
                    <a:solidFill>
                      <a:schemeClr val="bg1">
                        <a:alpha val="70000"/>
                      </a:schemeClr>
                    </a:solidFill>
                  </a:tcPr>
                </a:tc>
                <a:tc>
                  <a:txBody>
                    <a:bodyPr/>
                    <a:lstStyle/>
                    <a:p>
                      <a:r>
                        <a:rPr lang="en-GB" sz="1200" b="0" dirty="0">
                          <a:solidFill>
                            <a:schemeClr val="tx2"/>
                          </a:solidFill>
                        </a:rPr>
                        <a:t>The club committee</a:t>
                      </a:r>
                    </a:p>
                  </a:txBody>
                  <a:tcPr>
                    <a:solidFill>
                      <a:schemeClr val="bg1">
                        <a:alpha val="70000"/>
                      </a:schemeClr>
                    </a:solidFill>
                  </a:tcPr>
                </a:tc>
                <a:tc>
                  <a:txBody>
                    <a:bodyPr/>
                    <a:lstStyle/>
                    <a:p>
                      <a:r>
                        <a:rPr lang="en-GB" sz="1200" b="0" dirty="0">
                          <a:solidFill>
                            <a:schemeClr val="tx2"/>
                          </a:solidFill>
                        </a:rPr>
                        <a:t>Annual club running costs </a:t>
                      </a:r>
                    </a:p>
                  </a:txBody>
                  <a:tcPr>
                    <a:solidFill>
                      <a:schemeClr val="bg1">
                        <a:alpha val="70000"/>
                      </a:schemeClr>
                    </a:solidFill>
                  </a:tcPr>
                </a:tc>
                <a:tc>
                  <a:txBody>
                    <a:bodyPr/>
                    <a:lstStyle/>
                    <a:p>
                      <a:r>
                        <a:rPr lang="en-GB" sz="1200" b="0" dirty="0">
                          <a:solidFill>
                            <a:schemeClr val="tx2"/>
                          </a:solidFill>
                        </a:rPr>
                        <a:t>Quarterly </a:t>
                      </a:r>
                    </a:p>
                  </a:txBody>
                  <a:tcPr>
                    <a:solidFill>
                      <a:schemeClr val="bg1">
                        <a:alpha val="70000"/>
                      </a:schemeClr>
                    </a:solidFill>
                  </a:tcPr>
                </a:tc>
                <a:extLst>
                  <a:ext uri="{0D108BD9-81ED-4DB2-BD59-A6C34878D82A}">
                    <a16:rowId xmlns:a16="http://schemas.microsoft.com/office/drawing/2014/main" val="279238776"/>
                  </a:ext>
                </a:extLst>
              </a:tr>
              <a:tr h="682737">
                <a:tc>
                  <a:txBody>
                    <a:bodyPr/>
                    <a:lstStyle/>
                    <a:p>
                      <a:r>
                        <a:rPr lang="en-GB" sz="1200" dirty="0">
                          <a:solidFill>
                            <a:schemeClr val="tx2"/>
                          </a:solidFill>
                        </a:rPr>
                        <a:t>To allow the local community to socialise via football</a:t>
                      </a: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2"/>
                          </a:solidFill>
                        </a:rPr>
                        <a:t>2021-2022 Season</a:t>
                      </a:r>
                    </a:p>
                    <a:p>
                      <a:endParaRPr lang="en-GB" sz="1200" dirty="0">
                        <a:solidFill>
                          <a:schemeClr val="tx2"/>
                        </a:solidFill>
                      </a:endParaRP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2"/>
                          </a:solidFill>
                        </a:rPr>
                        <a:t>The club committee</a:t>
                      </a:r>
                    </a:p>
                    <a:p>
                      <a:endParaRPr lang="en-GB" sz="1200" dirty="0">
                        <a:solidFill>
                          <a:schemeClr val="tx2"/>
                        </a:solidFill>
                      </a:endParaRPr>
                    </a:p>
                  </a:txBody>
                  <a:tcPr>
                    <a:solidFill>
                      <a:schemeClr val="bg1">
                        <a:alpha val="70000"/>
                      </a:schemeClr>
                    </a:solidFill>
                  </a:tcPr>
                </a:tc>
                <a:tc>
                  <a:txBody>
                    <a:bodyPr/>
                    <a:lstStyle/>
                    <a:p>
                      <a:r>
                        <a:rPr lang="en-GB" sz="1200" dirty="0">
                          <a:solidFill>
                            <a:schemeClr val="tx2"/>
                          </a:solidFill>
                        </a:rPr>
                        <a:t>None</a:t>
                      </a: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2"/>
                          </a:solidFill>
                        </a:rPr>
                        <a:t>Weekly</a:t>
                      </a:r>
                    </a:p>
                    <a:p>
                      <a:endParaRPr lang="en-GB" sz="1200" dirty="0">
                        <a:solidFill>
                          <a:schemeClr val="tx2"/>
                        </a:solidFill>
                      </a:endParaRPr>
                    </a:p>
                  </a:txBody>
                  <a:tcPr>
                    <a:solidFill>
                      <a:schemeClr val="bg1">
                        <a:alpha val="70000"/>
                      </a:schemeClr>
                    </a:solidFill>
                  </a:tcPr>
                </a:tc>
                <a:extLst>
                  <a:ext uri="{0D108BD9-81ED-4DB2-BD59-A6C34878D82A}">
                    <a16:rowId xmlns:a16="http://schemas.microsoft.com/office/drawing/2014/main" val="3350090079"/>
                  </a:ext>
                </a:extLst>
              </a:tr>
              <a:tr h="682737">
                <a:tc>
                  <a:txBody>
                    <a:bodyPr/>
                    <a:lstStyle/>
                    <a:p>
                      <a:r>
                        <a:rPr lang="en-GB" sz="1200" dirty="0">
                          <a:solidFill>
                            <a:schemeClr val="tx2"/>
                          </a:solidFill>
                        </a:rPr>
                        <a:t>To keep players fit and healthy </a:t>
                      </a: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2"/>
                          </a:solidFill>
                        </a:rPr>
                        <a:t>2021-2022 Season</a:t>
                      </a:r>
                    </a:p>
                    <a:p>
                      <a:endParaRPr lang="en-GB" sz="1200" dirty="0">
                        <a:solidFill>
                          <a:schemeClr val="tx2"/>
                        </a:solidFill>
                      </a:endParaRP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2"/>
                          </a:solidFill>
                        </a:rPr>
                        <a:t>The club committee</a:t>
                      </a:r>
                    </a:p>
                    <a:p>
                      <a:endParaRPr lang="en-GB" sz="1200" dirty="0">
                        <a:solidFill>
                          <a:schemeClr val="tx2"/>
                        </a:solidFill>
                      </a:endParaRPr>
                    </a:p>
                  </a:txBody>
                  <a:tcPr>
                    <a:solidFill>
                      <a:schemeClr val="bg1">
                        <a:alpha val="70000"/>
                      </a:schemeClr>
                    </a:solidFill>
                  </a:tcPr>
                </a:tc>
                <a:tc>
                  <a:txBody>
                    <a:bodyPr/>
                    <a:lstStyle/>
                    <a:p>
                      <a:r>
                        <a:rPr lang="en-GB" sz="1200" dirty="0">
                          <a:solidFill>
                            <a:schemeClr val="tx2"/>
                          </a:solidFill>
                        </a:rPr>
                        <a:t>None</a:t>
                      </a:r>
                    </a:p>
                  </a:txBody>
                  <a:tcPr>
                    <a:solidFill>
                      <a:schemeClr val="bg1">
                        <a:alpha val="70000"/>
                      </a:schemeClr>
                    </a:solidFill>
                  </a:tcPr>
                </a:tc>
                <a:tc>
                  <a:txBody>
                    <a:bodyPr/>
                    <a:lstStyle/>
                    <a:p>
                      <a:r>
                        <a:rPr lang="en-GB" sz="1200" dirty="0">
                          <a:solidFill>
                            <a:schemeClr val="tx2"/>
                          </a:solidFill>
                        </a:rPr>
                        <a:t>Monthly </a:t>
                      </a:r>
                    </a:p>
                  </a:txBody>
                  <a:tcPr>
                    <a:solidFill>
                      <a:schemeClr val="bg1">
                        <a:alpha val="70000"/>
                      </a:schemeClr>
                    </a:solidFill>
                  </a:tcPr>
                </a:tc>
                <a:extLst>
                  <a:ext uri="{0D108BD9-81ED-4DB2-BD59-A6C34878D82A}">
                    <a16:rowId xmlns:a16="http://schemas.microsoft.com/office/drawing/2014/main" val="1066648852"/>
                  </a:ext>
                </a:extLst>
              </a:tr>
              <a:tr h="682737">
                <a:tc>
                  <a:txBody>
                    <a:bodyPr/>
                    <a:lstStyle/>
                    <a:p>
                      <a:r>
                        <a:rPr lang="en-GB" sz="1200" dirty="0">
                          <a:solidFill>
                            <a:schemeClr val="tx2"/>
                          </a:solidFill>
                        </a:rPr>
                        <a:t>To improve the mental health of our players through exercise </a:t>
                      </a: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2"/>
                          </a:solidFill>
                        </a:rPr>
                        <a:t>2021-2022 Season</a:t>
                      </a:r>
                    </a:p>
                    <a:p>
                      <a:endParaRPr lang="en-GB" sz="1200" dirty="0">
                        <a:solidFill>
                          <a:schemeClr val="tx2"/>
                        </a:solidFill>
                      </a:endParaRP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2"/>
                          </a:solidFill>
                        </a:rPr>
                        <a:t>The club committee</a:t>
                      </a:r>
                    </a:p>
                    <a:p>
                      <a:endParaRPr lang="en-GB" sz="1200" dirty="0">
                        <a:solidFill>
                          <a:schemeClr val="tx2"/>
                        </a:solidFill>
                      </a:endParaRPr>
                    </a:p>
                  </a:txBody>
                  <a:tcPr>
                    <a:solidFill>
                      <a:schemeClr val="bg1">
                        <a:alpha val="70000"/>
                      </a:schemeClr>
                    </a:solidFill>
                  </a:tcPr>
                </a:tc>
                <a:tc>
                  <a:txBody>
                    <a:bodyPr/>
                    <a:lstStyle/>
                    <a:p>
                      <a:r>
                        <a:rPr lang="en-GB" sz="1200" dirty="0">
                          <a:solidFill>
                            <a:schemeClr val="tx2"/>
                          </a:solidFill>
                        </a:rPr>
                        <a:t>None</a:t>
                      </a: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2"/>
                          </a:solidFill>
                        </a:rPr>
                        <a:t>Weekly</a:t>
                      </a:r>
                    </a:p>
                    <a:p>
                      <a:endParaRPr lang="en-GB" sz="1200" dirty="0">
                        <a:solidFill>
                          <a:schemeClr val="tx2"/>
                        </a:solidFill>
                      </a:endParaRPr>
                    </a:p>
                  </a:txBody>
                  <a:tcPr>
                    <a:solidFill>
                      <a:schemeClr val="bg1">
                        <a:alpha val="70000"/>
                      </a:schemeClr>
                    </a:solidFill>
                  </a:tcPr>
                </a:tc>
                <a:extLst>
                  <a:ext uri="{0D108BD9-81ED-4DB2-BD59-A6C34878D82A}">
                    <a16:rowId xmlns:a16="http://schemas.microsoft.com/office/drawing/2014/main" val="2844108709"/>
                  </a:ext>
                </a:extLst>
              </a:tr>
              <a:tr h="682737">
                <a:tc>
                  <a:txBody>
                    <a:bodyPr/>
                    <a:lstStyle/>
                    <a:p>
                      <a:r>
                        <a:rPr lang="en-GB" sz="1200" dirty="0">
                          <a:solidFill>
                            <a:schemeClr val="tx2"/>
                          </a:solidFill>
                        </a:rPr>
                        <a:t>To offer equal opportunities to play football to all male, female, non-binary and disability groups. </a:t>
                      </a: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2"/>
                          </a:solidFill>
                        </a:rPr>
                        <a:t>2021-2022 Season</a:t>
                      </a:r>
                    </a:p>
                    <a:p>
                      <a:endParaRPr lang="en-GB" sz="1200" dirty="0">
                        <a:solidFill>
                          <a:schemeClr val="tx2"/>
                        </a:solidFill>
                      </a:endParaRP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2"/>
                          </a:solidFill>
                        </a:rPr>
                        <a:t>The club committee</a:t>
                      </a:r>
                    </a:p>
                    <a:p>
                      <a:endParaRPr lang="en-GB" sz="1200" dirty="0">
                        <a:solidFill>
                          <a:schemeClr val="tx2"/>
                        </a:solidFill>
                      </a:endParaRPr>
                    </a:p>
                  </a:txBody>
                  <a:tcPr>
                    <a:solidFill>
                      <a:schemeClr val="bg1">
                        <a:alpha val="70000"/>
                      </a:schemeClr>
                    </a:solidFill>
                  </a:tcPr>
                </a:tc>
                <a:tc>
                  <a:txBody>
                    <a:bodyPr/>
                    <a:lstStyle/>
                    <a:p>
                      <a:r>
                        <a:rPr lang="en-GB" sz="1200" dirty="0">
                          <a:solidFill>
                            <a:schemeClr val="tx2"/>
                          </a:solidFill>
                        </a:rPr>
                        <a:t>None</a:t>
                      </a: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2"/>
                          </a:solidFill>
                        </a:rPr>
                        <a:t>Weekly</a:t>
                      </a:r>
                    </a:p>
                    <a:p>
                      <a:endParaRPr lang="en-GB" sz="1200" dirty="0">
                        <a:solidFill>
                          <a:schemeClr val="tx2"/>
                        </a:solidFill>
                      </a:endParaRPr>
                    </a:p>
                  </a:txBody>
                  <a:tcPr>
                    <a:solidFill>
                      <a:schemeClr val="bg1">
                        <a:alpha val="70000"/>
                      </a:schemeClr>
                    </a:solidFill>
                  </a:tcPr>
                </a:tc>
                <a:extLst>
                  <a:ext uri="{0D108BD9-81ED-4DB2-BD59-A6C34878D82A}">
                    <a16:rowId xmlns:a16="http://schemas.microsoft.com/office/drawing/2014/main" val="2658269976"/>
                  </a:ext>
                </a:extLst>
              </a:tr>
              <a:tr h="682737">
                <a:tc>
                  <a:txBody>
                    <a:bodyPr/>
                    <a:lstStyle/>
                    <a:p>
                      <a:r>
                        <a:rPr lang="en-GB" sz="1200" dirty="0">
                          <a:solidFill>
                            <a:schemeClr val="tx2"/>
                          </a:solidFill>
                        </a:rPr>
                        <a:t>To assist our coaches and players in gaining FA coaching, medical, safeguarding or refereeing qualifications. </a:t>
                      </a: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2"/>
                          </a:solidFill>
                        </a:rPr>
                        <a:t>2021-2022 Season</a:t>
                      </a:r>
                    </a:p>
                    <a:p>
                      <a:endParaRPr lang="en-GB" sz="1200" dirty="0">
                        <a:solidFill>
                          <a:schemeClr val="tx2"/>
                        </a:solidFill>
                      </a:endParaRP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2"/>
                          </a:solidFill>
                        </a:rPr>
                        <a:t>The club committee</a:t>
                      </a:r>
                    </a:p>
                    <a:p>
                      <a:endParaRPr lang="en-GB" sz="1200" dirty="0">
                        <a:solidFill>
                          <a:schemeClr val="tx2"/>
                        </a:solidFill>
                      </a:endParaRPr>
                    </a:p>
                  </a:txBody>
                  <a:tcPr>
                    <a:solidFill>
                      <a:schemeClr val="bg1">
                        <a:alpha val="70000"/>
                      </a:schemeClr>
                    </a:solidFill>
                  </a:tcPr>
                </a:tc>
                <a:tc>
                  <a:txBody>
                    <a:bodyPr/>
                    <a:lstStyle/>
                    <a:p>
                      <a:r>
                        <a:rPr lang="en-GB" sz="1200" dirty="0">
                          <a:solidFill>
                            <a:schemeClr val="tx2"/>
                          </a:solidFill>
                        </a:rPr>
                        <a:t>Professional Development budget of £1000</a:t>
                      </a:r>
                    </a:p>
                  </a:txBody>
                  <a:tcPr>
                    <a:solidFill>
                      <a:schemeClr val="bg1">
                        <a:alpha val="70000"/>
                      </a:schemeClr>
                    </a:solidFill>
                  </a:tcPr>
                </a:tc>
                <a:tc>
                  <a:txBody>
                    <a:bodyPr/>
                    <a:lstStyle/>
                    <a:p>
                      <a:r>
                        <a:rPr lang="en-GB" sz="1200" dirty="0">
                          <a:solidFill>
                            <a:schemeClr val="tx2"/>
                          </a:solidFill>
                        </a:rPr>
                        <a:t>Monthly </a:t>
                      </a:r>
                    </a:p>
                  </a:txBody>
                  <a:tcPr>
                    <a:solidFill>
                      <a:schemeClr val="bg1">
                        <a:alpha val="70000"/>
                      </a:schemeClr>
                    </a:solidFill>
                  </a:tcPr>
                </a:tc>
                <a:extLst>
                  <a:ext uri="{0D108BD9-81ED-4DB2-BD59-A6C34878D82A}">
                    <a16:rowId xmlns:a16="http://schemas.microsoft.com/office/drawing/2014/main" val="2333855720"/>
                  </a:ext>
                </a:extLst>
              </a:tr>
            </a:tbl>
          </a:graphicData>
        </a:graphic>
      </p:graphicFrame>
      <p:sp>
        <p:nvSpPr>
          <p:cNvPr id="2" name="Text Placeholder 1">
            <a:extLst>
              <a:ext uri="{FF2B5EF4-FFF2-40B4-BE49-F238E27FC236}">
                <a16:creationId xmlns:a16="http://schemas.microsoft.com/office/drawing/2014/main" id="{F7B603EF-9D22-4938-BEF6-CCDB48B851A9}"/>
              </a:ext>
            </a:extLst>
          </p:cNvPr>
          <p:cNvSpPr>
            <a:spLocks noGrp="1"/>
          </p:cNvSpPr>
          <p:nvPr>
            <p:ph type="body" sz="quarter" idx="12"/>
          </p:nvPr>
        </p:nvSpPr>
        <p:spPr>
          <a:xfrm>
            <a:off x="3841668" y="243805"/>
            <a:ext cx="4866050" cy="961540"/>
          </a:xfrm>
        </p:spPr>
        <p:txBody>
          <a:bodyPr>
            <a:normAutofit/>
          </a:bodyPr>
          <a:lstStyle/>
          <a:p>
            <a:r>
              <a:rPr lang="en-GB" dirty="0"/>
              <a:t>Use this planner to set goals and create tasks to complete which will</a:t>
            </a:r>
          </a:p>
          <a:p>
            <a:r>
              <a:rPr lang="en-GB" dirty="0"/>
              <a:t>help you understand your clubs vision, and what its purpose is.</a:t>
            </a:r>
          </a:p>
          <a:p>
            <a:r>
              <a:rPr lang="en-GB" b="1" dirty="0"/>
              <a:t>Tip: </a:t>
            </a:r>
            <a:r>
              <a:rPr lang="en-GB" dirty="0"/>
              <a:t>Visit our </a:t>
            </a:r>
            <a:r>
              <a:rPr lang="en-GB" u="sng" dirty="0">
                <a:solidFill>
                  <a:schemeClr val="tx1"/>
                </a:solidFill>
                <a:hlinkClick r:id="rId3">
                  <a:extLst>
                    <a:ext uri="{A12FA001-AC4F-418D-AE19-62706E023703}">
                      <ahyp:hlinkClr xmlns:ahyp="http://schemas.microsoft.com/office/drawing/2018/hyperlinkcolor" val="tx"/>
                    </a:ext>
                  </a:extLst>
                </a:hlinkClick>
              </a:rPr>
              <a:t>England Football League and Club Hub</a:t>
            </a:r>
            <a:r>
              <a:rPr lang="en-GB" dirty="0">
                <a:solidFill>
                  <a:schemeClr val="tx1"/>
                </a:solidFill>
              </a:rPr>
              <a:t> </a:t>
            </a:r>
            <a:r>
              <a:rPr lang="en-GB" dirty="0"/>
              <a:t>on YouTube </a:t>
            </a:r>
            <a:br>
              <a:rPr lang="en-GB" dirty="0"/>
            </a:br>
            <a:r>
              <a:rPr lang="en-GB" dirty="0"/>
              <a:t>for ideas and insights to help you develop a vision and mission for your club.</a:t>
            </a:r>
          </a:p>
          <a:p>
            <a:endParaRPr lang="en-GB" dirty="0"/>
          </a:p>
        </p:txBody>
      </p:sp>
    </p:spTree>
    <p:extLst>
      <p:ext uri="{BB962C8B-B14F-4D97-AF65-F5344CB8AC3E}">
        <p14:creationId xmlns:p14="http://schemas.microsoft.com/office/powerpoint/2010/main" val="2786094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FC7C391-5CAE-4434-99AF-B57F01BD54AB}"/>
              </a:ext>
            </a:extLst>
          </p:cNvPr>
          <p:cNvSpPr>
            <a:spLocks noGrp="1"/>
          </p:cNvSpPr>
          <p:nvPr>
            <p:ph type="body" sz="quarter" idx="10"/>
          </p:nvPr>
        </p:nvSpPr>
        <p:spPr/>
        <p:txBody>
          <a:bodyPr/>
          <a:lstStyle/>
          <a:p>
            <a:r>
              <a:rPr lang="en-GB" dirty="0"/>
              <a:t>Club of the Year 2000</a:t>
            </a:r>
          </a:p>
          <a:p>
            <a:r>
              <a:rPr lang="en-GB" dirty="0"/>
              <a:t>London FA Cup Winners 2002</a:t>
            </a:r>
          </a:p>
          <a:p>
            <a:endParaRPr lang="en-GB" dirty="0"/>
          </a:p>
        </p:txBody>
      </p:sp>
      <p:sp>
        <p:nvSpPr>
          <p:cNvPr id="9" name="Text Placeholder 8">
            <a:extLst>
              <a:ext uri="{FF2B5EF4-FFF2-40B4-BE49-F238E27FC236}">
                <a16:creationId xmlns:a16="http://schemas.microsoft.com/office/drawing/2014/main" id="{03DAE523-B5F9-413B-A60A-F8F062179780}"/>
              </a:ext>
            </a:extLst>
          </p:cNvPr>
          <p:cNvSpPr>
            <a:spLocks noGrp="1"/>
          </p:cNvSpPr>
          <p:nvPr>
            <p:ph type="body" sz="quarter" idx="11"/>
          </p:nvPr>
        </p:nvSpPr>
        <p:spPr/>
        <p:txBody>
          <a:bodyPr/>
          <a:lstStyle/>
          <a:p>
            <a:r>
              <a:rPr lang="en-GB" dirty="0"/>
              <a:t>Started in 1991</a:t>
            </a:r>
          </a:p>
          <a:p>
            <a:r>
              <a:rPr lang="en-GB" dirty="0"/>
              <a:t>Joined  xx League in 2000</a:t>
            </a:r>
          </a:p>
          <a:p>
            <a:r>
              <a:rPr lang="en-GB" dirty="0"/>
              <a:t>Purchased venue in 2005</a:t>
            </a:r>
          </a:p>
        </p:txBody>
      </p:sp>
      <p:sp>
        <p:nvSpPr>
          <p:cNvPr id="10" name="Text Placeholder 9">
            <a:extLst>
              <a:ext uri="{FF2B5EF4-FFF2-40B4-BE49-F238E27FC236}">
                <a16:creationId xmlns:a16="http://schemas.microsoft.com/office/drawing/2014/main" id="{1E2C8F9D-9B5F-43AB-A4CE-1D03B43030CE}"/>
              </a:ext>
            </a:extLst>
          </p:cNvPr>
          <p:cNvSpPr>
            <a:spLocks noGrp="1"/>
          </p:cNvSpPr>
          <p:nvPr>
            <p:ph type="body" sz="quarter" idx="13"/>
          </p:nvPr>
        </p:nvSpPr>
        <p:spPr/>
        <p:txBody>
          <a:bodyPr/>
          <a:lstStyle/>
          <a:p>
            <a:r>
              <a:rPr lang="en-GB" dirty="0"/>
              <a:t>Secured a Club House</a:t>
            </a:r>
          </a:p>
          <a:p>
            <a:r>
              <a:rPr lang="en-GB" dirty="0"/>
              <a:t>Grown to 10 teams </a:t>
            </a:r>
          </a:p>
          <a:p>
            <a:r>
              <a:rPr lang="en-GB" dirty="0"/>
              <a:t>Purchased new goals </a:t>
            </a:r>
          </a:p>
          <a:p>
            <a:r>
              <a:rPr lang="en-GB" dirty="0"/>
              <a:t>Received funding grant from FA </a:t>
            </a:r>
          </a:p>
          <a:p>
            <a:endParaRPr lang="en-GB" dirty="0"/>
          </a:p>
        </p:txBody>
      </p:sp>
      <p:sp>
        <p:nvSpPr>
          <p:cNvPr id="11" name="Text Placeholder 10">
            <a:extLst>
              <a:ext uri="{FF2B5EF4-FFF2-40B4-BE49-F238E27FC236}">
                <a16:creationId xmlns:a16="http://schemas.microsoft.com/office/drawing/2014/main" id="{E06E58AB-D671-4422-BD8C-88362EEF8644}"/>
              </a:ext>
            </a:extLst>
          </p:cNvPr>
          <p:cNvSpPr>
            <a:spLocks noGrp="1"/>
          </p:cNvSpPr>
          <p:nvPr>
            <p:ph type="body" sz="quarter" idx="14"/>
          </p:nvPr>
        </p:nvSpPr>
        <p:spPr/>
        <p:txBody>
          <a:bodyPr/>
          <a:lstStyle/>
          <a:p>
            <a:r>
              <a:rPr lang="en-GB" dirty="0"/>
              <a:t>We would like to grow a high quality and sustainable male, female and disability pathway in full  and achieve 3 star accreditation. </a:t>
            </a:r>
          </a:p>
        </p:txBody>
      </p:sp>
    </p:spTree>
    <p:extLst>
      <p:ext uri="{BB962C8B-B14F-4D97-AF65-F5344CB8AC3E}">
        <p14:creationId xmlns:p14="http://schemas.microsoft.com/office/powerpoint/2010/main" val="427772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07B4EE-7B03-40D9-BE11-95FB2FAAFF78}"/>
              </a:ext>
            </a:extLst>
          </p:cNvPr>
          <p:cNvSpPr>
            <a:spLocks noGrp="1"/>
          </p:cNvSpPr>
          <p:nvPr>
            <p:ph type="body" sz="quarter" idx="10"/>
          </p:nvPr>
        </p:nvSpPr>
        <p:spPr/>
        <p:txBody>
          <a:bodyPr/>
          <a:lstStyle/>
          <a:p>
            <a:r>
              <a:rPr lang="en-GB" dirty="0"/>
              <a:t>The vision is to grow the full male, female and disability pathway. We would like to offer every team a qualified coach and the opportunity to play in a league regularly. </a:t>
            </a:r>
          </a:p>
        </p:txBody>
      </p:sp>
      <p:sp>
        <p:nvSpPr>
          <p:cNvPr id="3" name="Text Placeholder 2">
            <a:extLst>
              <a:ext uri="{FF2B5EF4-FFF2-40B4-BE49-F238E27FC236}">
                <a16:creationId xmlns:a16="http://schemas.microsoft.com/office/drawing/2014/main" id="{549BB58F-7445-4A68-AD95-BA4173E81C93}"/>
              </a:ext>
            </a:extLst>
          </p:cNvPr>
          <p:cNvSpPr>
            <a:spLocks noGrp="1"/>
          </p:cNvSpPr>
          <p:nvPr>
            <p:ph type="body" sz="quarter" idx="11"/>
          </p:nvPr>
        </p:nvSpPr>
        <p:spPr/>
        <p:txBody>
          <a:bodyPr/>
          <a:lstStyle/>
          <a:p>
            <a:r>
              <a:rPr lang="en-GB" dirty="0"/>
              <a:t>Our club currently represents adult males and females. We would like to grow our youth and disability teams this season. </a:t>
            </a:r>
          </a:p>
        </p:txBody>
      </p:sp>
      <p:sp>
        <p:nvSpPr>
          <p:cNvPr id="4" name="Text Placeholder 3">
            <a:extLst>
              <a:ext uri="{FF2B5EF4-FFF2-40B4-BE49-F238E27FC236}">
                <a16:creationId xmlns:a16="http://schemas.microsoft.com/office/drawing/2014/main" id="{A47DF5C1-4323-4D95-B6AE-C4EA4A2086AF}"/>
              </a:ext>
            </a:extLst>
          </p:cNvPr>
          <p:cNvSpPr>
            <a:spLocks noGrp="1"/>
          </p:cNvSpPr>
          <p:nvPr>
            <p:ph type="body" sz="quarter" idx="13"/>
          </p:nvPr>
        </p:nvSpPr>
        <p:spPr/>
        <p:txBody>
          <a:bodyPr/>
          <a:lstStyle/>
          <a:p>
            <a:r>
              <a:rPr lang="en-GB" dirty="0"/>
              <a:t>Our club likes to play fast paced football with lots of passes. We prefer to attack and succeed in our counter attacking but require more training on our defensive approach.</a:t>
            </a:r>
          </a:p>
        </p:txBody>
      </p:sp>
      <p:sp>
        <p:nvSpPr>
          <p:cNvPr id="5" name="Text Placeholder 4">
            <a:extLst>
              <a:ext uri="{FF2B5EF4-FFF2-40B4-BE49-F238E27FC236}">
                <a16:creationId xmlns:a16="http://schemas.microsoft.com/office/drawing/2014/main" id="{901C0A17-A7D6-4A26-A1D1-DE770BAEC681}"/>
              </a:ext>
            </a:extLst>
          </p:cNvPr>
          <p:cNvSpPr>
            <a:spLocks noGrp="1"/>
          </p:cNvSpPr>
          <p:nvPr>
            <p:ph type="body" sz="quarter" idx="14"/>
          </p:nvPr>
        </p:nvSpPr>
        <p:spPr/>
        <p:txBody>
          <a:bodyPr/>
          <a:lstStyle/>
          <a:p>
            <a:r>
              <a:rPr lang="en-GB" dirty="0"/>
              <a:t>Gain 20 new members </a:t>
            </a:r>
          </a:p>
          <a:p>
            <a:r>
              <a:rPr lang="en-GB" dirty="0"/>
              <a:t>Grow 1 youth team </a:t>
            </a:r>
          </a:p>
          <a:p>
            <a:r>
              <a:rPr lang="en-GB" dirty="0"/>
              <a:t>Qualify 1 new coach </a:t>
            </a:r>
          </a:p>
          <a:p>
            <a:r>
              <a:rPr lang="en-GB" dirty="0"/>
              <a:t>Secure a funding grant</a:t>
            </a:r>
          </a:p>
        </p:txBody>
      </p:sp>
    </p:spTree>
    <p:extLst>
      <p:ext uri="{BB962C8B-B14F-4D97-AF65-F5344CB8AC3E}">
        <p14:creationId xmlns:p14="http://schemas.microsoft.com/office/powerpoint/2010/main" val="1776610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331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0355AA3-83F3-40B1-B915-E04D985F757D}"/>
              </a:ext>
            </a:extLst>
          </p:cNvPr>
          <p:cNvSpPr>
            <a:spLocks noGrp="1"/>
          </p:cNvSpPr>
          <p:nvPr>
            <p:ph type="body" sz="quarter" idx="11"/>
          </p:nvPr>
        </p:nvSpPr>
        <p:spPr/>
        <p:txBody>
          <a:bodyPr/>
          <a:lstStyle/>
          <a:p>
            <a:r>
              <a:rPr lang="en-GB" dirty="0"/>
              <a:t>2021-2022</a:t>
            </a:r>
          </a:p>
        </p:txBody>
      </p:sp>
      <p:sp>
        <p:nvSpPr>
          <p:cNvPr id="7" name="Text Placeholder 6">
            <a:extLst>
              <a:ext uri="{FF2B5EF4-FFF2-40B4-BE49-F238E27FC236}">
                <a16:creationId xmlns:a16="http://schemas.microsoft.com/office/drawing/2014/main" id="{F8F098E0-2F02-4284-B13D-486C2D324AD4}"/>
              </a:ext>
            </a:extLst>
          </p:cNvPr>
          <p:cNvSpPr>
            <a:spLocks noGrp="1"/>
          </p:cNvSpPr>
          <p:nvPr>
            <p:ph type="body" sz="quarter" idx="12"/>
          </p:nvPr>
        </p:nvSpPr>
        <p:spPr>
          <a:xfrm>
            <a:off x="4732317" y="243804"/>
            <a:ext cx="4186052" cy="1130783"/>
          </a:xfrm>
        </p:spPr>
        <p:txBody>
          <a:bodyPr>
            <a:normAutofit/>
          </a:bodyPr>
          <a:lstStyle/>
          <a:p>
            <a:r>
              <a:rPr lang="en-GB" sz="1200" b="0" i="0" u="none" strike="noStrike" baseline="0" dirty="0">
                <a:solidFill>
                  <a:srgbClr val="011E41"/>
                </a:solidFill>
              </a:rPr>
              <a:t>Use this planner to set the goals and tasks you need to complete for a positive season on and off the pitch. Think about what needs to happen both monthly and weekly.</a:t>
            </a:r>
            <a:endParaRPr lang="en-GB" dirty="0"/>
          </a:p>
          <a:p>
            <a:r>
              <a:rPr lang="en-GB" b="1" dirty="0"/>
              <a:t>Tip: </a:t>
            </a:r>
            <a:r>
              <a:rPr lang="en-GB" dirty="0"/>
              <a:t>Visit our </a:t>
            </a:r>
            <a:r>
              <a:rPr lang="en-GB" u="sng" dirty="0">
                <a:solidFill>
                  <a:schemeClr val="tx1"/>
                </a:solidFill>
                <a:hlinkClick r:id="rId2">
                  <a:extLst>
                    <a:ext uri="{A12FA001-AC4F-418D-AE19-62706E023703}">
                      <ahyp:hlinkClr xmlns:ahyp="http://schemas.microsoft.com/office/drawing/2018/hyperlinkcolor" val="tx"/>
                    </a:ext>
                  </a:extLst>
                </a:hlinkClick>
              </a:rPr>
              <a:t>England Football League and Club Hub</a:t>
            </a:r>
            <a:r>
              <a:rPr lang="en-GB" dirty="0">
                <a:solidFill>
                  <a:srgbClr val="011E41"/>
                </a:solidFill>
              </a:rPr>
              <a:t> on YouTube for ideas and insights to help you plan ahead for a successful season.</a:t>
            </a:r>
            <a:endParaRPr lang="en-GB" dirty="0"/>
          </a:p>
        </p:txBody>
      </p:sp>
      <p:pic>
        <p:nvPicPr>
          <p:cNvPr id="5" name="Picture 4" descr="Calendar&#10;&#10;Description automatically generated with medium confidence">
            <a:extLst>
              <a:ext uri="{FF2B5EF4-FFF2-40B4-BE49-F238E27FC236}">
                <a16:creationId xmlns:a16="http://schemas.microsoft.com/office/drawing/2014/main" id="{B4CC4198-ECF6-43FD-BF44-6FE4EEEE2840}"/>
              </a:ext>
            </a:extLst>
          </p:cNvPr>
          <p:cNvPicPr>
            <a:picLocks noChangeAspect="1"/>
          </p:cNvPicPr>
          <p:nvPr/>
        </p:nvPicPr>
        <p:blipFill rotWithShape="1">
          <a:blip r:embed="rId3">
            <a:extLst>
              <a:ext uri="{28A0092B-C50C-407E-A947-70E740481C1C}">
                <a14:useLocalDpi xmlns:a14="http://schemas.microsoft.com/office/drawing/2010/main" val="0"/>
              </a:ext>
            </a:extLst>
          </a:blip>
          <a:srcRect l="2594" t="22155" r="1960" b="70070"/>
          <a:stretch/>
        </p:blipFill>
        <p:spPr>
          <a:xfrm>
            <a:off x="225611" y="1262190"/>
            <a:ext cx="9454777" cy="556260"/>
          </a:xfrm>
          <a:prstGeom prst="rect">
            <a:avLst/>
          </a:prstGeom>
        </p:spPr>
      </p:pic>
      <p:graphicFrame>
        <p:nvGraphicFramePr>
          <p:cNvPr id="6" name="Table 4">
            <a:extLst>
              <a:ext uri="{FF2B5EF4-FFF2-40B4-BE49-F238E27FC236}">
                <a16:creationId xmlns:a16="http://schemas.microsoft.com/office/drawing/2014/main" id="{DD803573-6220-451E-B7BE-C40C3833A850}"/>
              </a:ext>
            </a:extLst>
          </p:cNvPr>
          <p:cNvGraphicFramePr>
            <a:graphicFrameLocks/>
          </p:cNvGraphicFramePr>
          <p:nvPr>
            <p:extLst>
              <p:ext uri="{D42A27DB-BD31-4B8C-83A1-F6EECF244321}">
                <p14:modId xmlns:p14="http://schemas.microsoft.com/office/powerpoint/2010/main" val="2193715030"/>
              </p:ext>
            </p:extLst>
          </p:nvPr>
        </p:nvGraphicFramePr>
        <p:xfrm>
          <a:off x="298450" y="1818450"/>
          <a:ext cx="9389035" cy="4699971"/>
        </p:xfrm>
        <a:graphic>
          <a:graphicData uri="http://schemas.openxmlformats.org/drawingml/2006/table">
            <a:tbl>
              <a:tblPr firstRow="1" bandRow="1">
                <a:tableStyleId>{BDBED569-4797-4DF1-A0F4-6AAB3CD982D8}</a:tableStyleId>
              </a:tblPr>
              <a:tblGrid>
                <a:gridCol w="1949450">
                  <a:extLst>
                    <a:ext uri="{9D8B030D-6E8A-4147-A177-3AD203B41FA5}">
                      <a16:colId xmlns:a16="http://schemas.microsoft.com/office/drawing/2014/main" val="4125670610"/>
                    </a:ext>
                  </a:extLst>
                </a:gridCol>
                <a:gridCol w="1797797">
                  <a:extLst>
                    <a:ext uri="{9D8B030D-6E8A-4147-A177-3AD203B41FA5}">
                      <a16:colId xmlns:a16="http://schemas.microsoft.com/office/drawing/2014/main" val="3899389965"/>
                    </a:ext>
                  </a:extLst>
                </a:gridCol>
                <a:gridCol w="1882588">
                  <a:extLst>
                    <a:ext uri="{9D8B030D-6E8A-4147-A177-3AD203B41FA5}">
                      <a16:colId xmlns:a16="http://schemas.microsoft.com/office/drawing/2014/main" val="2221841595"/>
                    </a:ext>
                  </a:extLst>
                </a:gridCol>
                <a:gridCol w="1882589">
                  <a:extLst>
                    <a:ext uri="{9D8B030D-6E8A-4147-A177-3AD203B41FA5}">
                      <a16:colId xmlns:a16="http://schemas.microsoft.com/office/drawing/2014/main" val="516474111"/>
                    </a:ext>
                  </a:extLst>
                </a:gridCol>
                <a:gridCol w="1876611">
                  <a:extLst>
                    <a:ext uri="{9D8B030D-6E8A-4147-A177-3AD203B41FA5}">
                      <a16:colId xmlns:a16="http://schemas.microsoft.com/office/drawing/2014/main" val="3120689582"/>
                    </a:ext>
                  </a:extLst>
                </a:gridCol>
              </a:tblGrid>
              <a:tr h="682737">
                <a:tc>
                  <a:txBody>
                    <a:bodyPr/>
                    <a:lstStyle/>
                    <a:p>
                      <a:r>
                        <a:rPr lang="en-GB" sz="1200" b="0" dirty="0">
                          <a:solidFill>
                            <a:schemeClr val="tx2"/>
                          </a:solidFill>
                        </a:rPr>
                        <a:t>Complete all planning for season ahead e.g. pitch bookings, coach hiring, squad membership fee etc. </a:t>
                      </a:r>
                    </a:p>
                  </a:txBody>
                  <a:tcPr>
                    <a:solidFill>
                      <a:schemeClr val="bg1">
                        <a:alpha val="70000"/>
                      </a:schemeClr>
                    </a:solidFill>
                  </a:tcPr>
                </a:tc>
                <a:tc>
                  <a:txBody>
                    <a:bodyPr/>
                    <a:lstStyle/>
                    <a:p>
                      <a:r>
                        <a:rPr lang="en-GB" sz="1200" b="0" dirty="0">
                          <a:solidFill>
                            <a:schemeClr val="tx2"/>
                          </a:solidFill>
                        </a:rPr>
                        <a:t>2 months</a:t>
                      </a: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chemeClr val="accent2"/>
                          </a:solidFill>
                          <a:effectLst/>
                          <a:latin typeface="+mn-lt"/>
                          <a:ea typeface="+mn-ea"/>
                          <a:cs typeface="+mn-cs"/>
                        </a:rPr>
                        <a:t>The club committee</a:t>
                      </a:r>
                      <a:endParaRPr lang="en-GB" sz="1050" dirty="0">
                        <a:solidFill>
                          <a:schemeClr val="accent2"/>
                        </a:solidFill>
                        <a:effectLst/>
                      </a:endParaRPr>
                    </a:p>
                    <a:p>
                      <a:endParaRPr lang="en-GB" sz="1200" dirty="0">
                        <a:solidFill>
                          <a:schemeClr val="tx2"/>
                        </a:solidFill>
                      </a:endParaRPr>
                    </a:p>
                  </a:txBody>
                  <a:tcPr>
                    <a:solidFill>
                      <a:schemeClr val="bg1">
                        <a:alpha val="70000"/>
                      </a:schemeClr>
                    </a:solidFill>
                  </a:tcPr>
                </a:tc>
                <a:tc>
                  <a:txBody>
                    <a:bodyPr/>
                    <a:lstStyle/>
                    <a:p>
                      <a:r>
                        <a:rPr lang="en-GB" sz="1200" b="0" dirty="0">
                          <a:solidFill>
                            <a:schemeClr val="tx2"/>
                          </a:solidFill>
                        </a:rPr>
                        <a:t>£2000</a:t>
                      </a:r>
                    </a:p>
                  </a:txBody>
                  <a:tcPr>
                    <a:solidFill>
                      <a:schemeClr val="bg1">
                        <a:alpha val="70000"/>
                      </a:schemeClr>
                    </a:solidFill>
                  </a:tcPr>
                </a:tc>
                <a:tc>
                  <a:txBody>
                    <a:bodyPr/>
                    <a:lstStyle/>
                    <a:p>
                      <a:r>
                        <a:rPr lang="en-GB" sz="1200" b="0" dirty="0">
                          <a:solidFill>
                            <a:schemeClr val="tx2"/>
                          </a:solidFill>
                        </a:rPr>
                        <a:t>Annually </a:t>
                      </a:r>
                    </a:p>
                  </a:txBody>
                  <a:tcPr>
                    <a:solidFill>
                      <a:schemeClr val="bg1">
                        <a:alpha val="70000"/>
                      </a:schemeClr>
                    </a:solidFill>
                  </a:tcPr>
                </a:tc>
                <a:extLst>
                  <a:ext uri="{0D108BD9-81ED-4DB2-BD59-A6C34878D82A}">
                    <a16:rowId xmlns:a16="http://schemas.microsoft.com/office/drawing/2014/main" val="279238776"/>
                  </a:ext>
                </a:extLst>
              </a:tr>
              <a:tr h="682737">
                <a:tc>
                  <a:txBody>
                    <a:bodyPr/>
                    <a:lstStyle/>
                    <a:p>
                      <a:r>
                        <a:rPr lang="en-GB" sz="1200" dirty="0">
                          <a:solidFill>
                            <a:schemeClr val="tx2"/>
                          </a:solidFill>
                        </a:rPr>
                        <a:t>Affiliate with the London FA and complete our player registration.</a:t>
                      </a:r>
                    </a:p>
                  </a:txBody>
                  <a:tcPr>
                    <a:solidFill>
                      <a:schemeClr val="bg1">
                        <a:alpha val="70000"/>
                      </a:schemeClr>
                    </a:solidFill>
                  </a:tcPr>
                </a:tc>
                <a:tc>
                  <a:txBody>
                    <a:bodyPr/>
                    <a:lstStyle/>
                    <a:p>
                      <a:r>
                        <a:rPr lang="en-GB" sz="1200" dirty="0">
                          <a:solidFill>
                            <a:schemeClr val="tx2"/>
                          </a:solidFill>
                        </a:rPr>
                        <a:t>2 weeks </a:t>
                      </a: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accent2"/>
                          </a:solidFill>
                          <a:effectLst/>
                          <a:latin typeface="+mn-lt"/>
                          <a:ea typeface="+mn-ea"/>
                          <a:cs typeface="+mn-cs"/>
                        </a:rPr>
                        <a:t>The club committee</a:t>
                      </a:r>
                      <a:endParaRPr lang="en-GB" sz="1000" dirty="0">
                        <a:solidFill>
                          <a:schemeClr val="accent2"/>
                        </a:solidFill>
                        <a:effectLst/>
                      </a:endParaRPr>
                    </a:p>
                    <a:p>
                      <a:endParaRPr lang="en-GB" sz="1200" dirty="0">
                        <a:solidFill>
                          <a:schemeClr val="tx2"/>
                        </a:solidFill>
                      </a:endParaRPr>
                    </a:p>
                  </a:txBody>
                  <a:tcPr>
                    <a:solidFill>
                      <a:schemeClr val="bg1">
                        <a:alpha val="70000"/>
                      </a:schemeClr>
                    </a:solidFill>
                  </a:tcPr>
                </a:tc>
                <a:tc>
                  <a:txBody>
                    <a:bodyPr/>
                    <a:lstStyle/>
                    <a:p>
                      <a:r>
                        <a:rPr lang="en-GB" sz="1200" dirty="0">
                          <a:solidFill>
                            <a:schemeClr val="tx2"/>
                          </a:solidFill>
                        </a:rPr>
                        <a:t>£100</a:t>
                      </a:r>
                    </a:p>
                  </a:txBody>
                  <a:tcPr>
                    <a:solidFill>
                      <a:schemeClr val="bg1">
                        <a:alpha val="70000"/>
                      </a:schemeClr>
                    </a:solidFill>
                  </a:tcPr>
                </a:tc>
                <a:tc>
                  <a:txBody>
                    <a:bodyPr/>
                    <a:lstStyle/>
                    <a:p>
                      <a:r>
                        <a:rPr lang="en-GB" sz="1200" dirty="0">
                          <a:solidFill>
                            <a:schemeClr val="tx2"/>
                          </a:solidFill>
                        </a:rPr>
                        <a:t>Annually </a:t>
                      </a:r>
                    </a:p>
                  </a:txBody>
                  <a:tcPr>
                    <a:solidFill>
                      <a:schemeClr val="bg1">
                        <a:alpha val="70000"/>
                      </a:schemeClr>
                    </a:solidFill>
                  </a:tcPr>
                </a:tc>
                <a:extLst>
                  <a:ext uri="{0D108BD9-81ED-4DB2-BD59-A6C34878D82A}">
                    <a16:rowId xmlns:a16="http://schemas.microsoft.com/office/drawing/2014/main" val="3350090079"/>
                  </a:ext>
                </a:extLst>
              </a:tr>
              <a:tr h="682737">
                <a:tc>
                  <a:txBody>
                    <a:bodyPr/>
                    <a:lstStyle/>
                    <a:p>
                      <a:r>
                        <a:rPr lang="en-GB" sz="1200" dirty="0">
                          <a:solidFill>
                            <a:schemeClr val="tx2"/>
                          </a:solidFill>
                        </a:rPr>
                        <a:t>Create a coaching syllabus for the season and update weekly if required. </a:t>
                      </a:r>
                    </a:p>
                  </a:txBody>
                  <a:tcPr>
                    <a:solidFill>
                      <a:schemeClr val="bg1">
                        <a:alpha val="70000"/>
                      </a:schemeClr>
                    </a:solidFill>
                  </a:tcPr>
                </a:tc>
                <a:tc>
                  <a:txBody>
                    <a:bodyPr/>
                    <a:lstStyle/>
                    <a:p>
                      <a:r>
                        <a:rPr lang="en-GB" sz="1200" dirty="0">
                          <a:solidFill>
                            <a:schemeClr val="tx2"/>
                          </a:solidFill>
                        </a:rPr>
                        <a:t>Full season</a:t>
                      </a: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accent2"/>
                          </a:solidFill>
                          <a:effectLst/>
                          <a:latin typeface="+mn-lt"/>
                          <a:ea typeface="+mn-ea"/>
                          <a:cs typeface="+mn-cs"/>
                        </a:rPr>
                        <a:t>The club committee</a:t>
                      </a:r>
                      <a:endParaRPr lang="en-GB" sz="1000" dirty="0">
                        <a:solidFill>
                          <a:schemeClr val="accent2"/>
                        </a:solidFill>
                        <a:effectLst/>
                      </a:endParaRPr>
                    </a:p>
                    <a:p>
                      <a:endParaRPr lang="en-GB" sz="1200" dirty="0">
                        <a:solidFill>
                          <a:schemeClr val="tx2"/>
                        </a:solidFill>
                      </a:endParaRPr>
                    </a:p>
                  </a:txBody>
                  <a:tcPr>
                    <a:solidFill>
                      <a:schemeClr val="bg1">
                        <a:alpha val="70000"/>
                      </a:schemeClr>
                    </a:solidFill>
                  </a:tcPr>
                </a:tc>
                <a:tc>
                  <a:txBody>
                    <a:bodyPr/>
                    <a:lstStyle/>
                    <a:p>
                      <a:r>
                        <a:rPr lang="en-GB" sz="1200" dirty="0">
                          <a:solidFill>
                            <a:schemeClr val="tx2"/>
                          </a:solidFill>
                        </a:rPr>
                        <a:t>£0</a:t>
                      </a:r>
                    </a:p>
                  </a:txBody>
                  <a:tcPr>
                    <a:solidFill>
                      <a:schemeClr val="bg1">
                        <a:alpha val="70000"/>
                      </a:schemeClr>
                    </a:solidFill>
                  </a:tcPr>
                </a:tc>
                <a:tc>
                  <a:txBody>
                    <a:bodyPr/>
                    <a:lstStyle/>
                    <a:p>
                      <a:r>
                        <a:rPr lang="en-GB" sz="1200" dirty="0">
                          <a:solidFill>
                            <a:schemeClr val="tx2"/>
                          </a:solidFill>
                        </a:rPr>
                        <a:t>Weekly</a:t>
                      </a:r>
                    </a:p>
                  </a:txBody>
                  <a:tcPr>
                    <a:solidFill>
                      <a:schemeClr val="bg1">
                        <a:alpha val="70000"/>
                      </a:schemeClr>
                    </a:solidFill>
                  </a:tcPr>
                </a:tc>
                <a:extLst>
                  <a:ext uri="{0D108BD9-81ED-4DB2-BD59-A6C34878D82A}">
                    <a16:rowId xmlns:a16="http://schemas.microsoft.com/office/drawing/2014/main" val="1066648852"/>
                  </a:ext>
                </a:extLst>
              </a:tr>
              <a:tr h="682737">
                <a:tc>
                  <a:txBody>
                    <a:bodyPr/>
                    <a:lstStyle/>
                    <a:p>
                      <a:r>
                        <a:rPr lang="en-GB" sz="1200" dirty="0">
                          <a:solidFill>
                            <a:schemeClr val="tx2"/>
                          </a:solidFill>
                        </a:rPr>
                        <a:t>Create monthly social calendar for players and parents/ other half's. </a:t>
                      </a:r>
                    </a:p>
                  </a:txBody>
                  <a:tcPr>
                    <a:solidFill>
                      <a:schemeClr val="bg1">
                        <a:alpha val="70000"/>
                      </a:schemeClr>
                    </a:solidFill>
                  </a:tcPr>
                </a:tc>
                <a:tc>
                  <a:txBody>
                    <a:bodyPr/>
                    <a:lstStyle/>
                    <a:p>
                      <a:r>
                        <a:rPr lang="en-GB" sz="1200" dirty="0">
                          <a:solidFill>
                            <a:schemeClr val="tx2"/>
                          </a:solidFill>
                        </a:rPr>
                        <a:t>Full season </a:t>
                      </a: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accent2"/>
                          </a:solidFill>
                          <a:effectLst/>
                          <a:latin typeface="+mn-lt"/>
                          <a:ea typeface="+mn-ea"/>
                          <a:cs typeface="+mn-cs"/>
                        </a:rPr>
                        <a:t>The club committee</a:t>
                      </a:r>
                      <a:endParaRPr lang="en-GB" sz="1000" dirty="0">
                        <a:solidFill>
                          <a:schemeClr val="accent2"/>
                        </a:solidFill>
                        <a:effectLst/>
                      </a:endParaRPr>
                    </a:p>
                    <a:p>
                      <a:endParaRPr lang="en-GB" sz="1200" dirty="0">
                        <a:solidFill>
                          <a:schemeClr val="tx2"/>
                        </a:solidFill>
                      </a:endParaRPr>
                    </a:p>
                  </a:txBody>
                  <a:tcPr>
                    <a:solidFill>
                      <a:schemeClr val="bg1">
                        <a:alpha val="70000"/>
                      </a:schemeClr>
                    </a:solidFill>
                  </a:tcPr>
                </a:tc>
                <a:tc>
                  <a:txBody>
                    <a:bodyPr/>
                    <a:lstStyle/>
                    <a:p>
                      <a:r>
                        <a:rPr lang="en-GB" sz="1200" dirty="0">
                          <a:solidFill>
                            <a:schemeClr val="tx2"/>
                          </a:solidFill>
                        </a:rPr>
                        <a:t>£0</a:t>
                      </a:r>
                    </a:p>
                  </a:txBody>
                  <a:tcPr>
                    <a:solidFill>
                      <a:schemeClr val="bg1">
                        <a:alpha val="70000"/>
                      </a:schemeClr>
                    </a:solidFill>
                  </a:tcPr>
                </a:tc>
                <a:tc>
                  <a:txBody>
                    <a:bodyPr/>
                    <a:lstStyle/>
                    <a:p>
                      <a:r>
                        <a:rPr lang="en-GB" sz="1200" dirty="0">
                          <a:solidFill>
                            <a:schemeClr val="tx2"/>
                          </a:solidFill>
                        </a:rPr>
                        <a:t>Monthly </a:t>
                      </a:r>
                    </a:p>
                  </a:txBody>
                  <a:tcPr>
                    <a:solidFill>
                      <a:schemeClr val="bg1">
                        <a:alpha val="70000"/>
                      </a:schemeClr>
                    </a:solidFill>
                  </a:tcPr>
                </a:tc>
                <a:extLst>
                  <a:ext uri="{0D108BD9-81ED-4DB2-BD59-A6C34878D82A}">
                    <a16:rowId xmlns:a16="http://schemas.microsoft.com/office/drawing/2014/main" val="2844108709"/>
                  </a:ext>
                </a:extLst>
              </a:tr>
              <a:tr h="682737">
                <a:tc>
                  <a:txBody>
                    <a:bodyPr/>
                    <a:lstStyle/>
                    <a:p>
                      <a:r>
                        <a:rPr lang="en-GB" sz="1200" dirty="0">
                          <a:solidFill>
                            <a:schemeClr val="tx2"/>
                          </a:solidFill>
                        </a:rPr>
                        <a:t>Book all courses in Safeguarding, Coaching and Medical that are required or due to expire. </a:t>
                      </a:r>
                    </a:p>
                  </a:txBody>
                  <a:tcPr>
                    <a:solidFill>
                      <a:schemeClr val="bg1">
                        <a:alpha val="70000"/>
                      </a:schemeClr>
                    </a:solidFill>
                  </a:tcPr>
                </a:tc>
                <a:tc>
                  <a:txBody>
                    <a:bodyPr/>
                    <a:lstStyle/>
                    <a:p>
                      <a:r>
                        <a:rPr lang="en-GB" sz="1200" dirty="0">
                          <a:solidFill>
                            <a:schemeClr val="tx2"/>
                          </a:solidFill>
                        </a:rPr>
                        <a:t>Full season </a:t>
                      </a: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accent2"/>
                          </a:solidFill>
                          <a:effectLst/>
                          <a:latin typeface="+mn-lt"/>
                          <a:ea typeface="+mn-ea"/>
                          <a:cs typeface="+mn-cs"/>
                        </a:rPr>
                        <a:t>The club committee</a:t>
                      </a:r>
                      <a:endParaRPr lang="en-GB" sz="1000" dirty="0">
                        <a:solidFill>
                          <a:schemeClr val="accent2"/>
                        </a:solidFill>
                        <a:effectLst/>
                      </a:endParaRPr>
                    </a:p>
                    <a:p>
                      <a:endParaRPr lang="en-GB" sz="1200" dirty="0">
                        <a:solidFill>
                          <a:schemeClr val="tx2"/>
                        </a:solidFill>
                      </a:endParaRPr>
                    </a:p>
                  </a:txBody>
                  <a:tcPr>
                    <a:solidFill>
                      <a:schemeClr val="bg1">
                        <a:alpha val="70000"/>
                      </a:schemeClr>
                    </a:solidFill>
                  </a:tcPr>
                </a:tc>
                <a:tc>
                  <a:txBody>
                    <a:bodyPr/>
                    <a:lstStyle/>
                    <a:p>
                      <a:r>
                        <a:rPr lang="en-GB" sz="1200" dirty="0">
                          <a:solidFill>
                            <a:schemeClr val="tx2"/>
                          </a:solidFill>
                        </a:rPr>
                        <a:t>£100 – £300 </a:t>
                      </a:r>
                    </a:p>
                  </a:txBody>
                  <a:tcPr>
                    <a:solidFill>
                      <a:schemeClr val="bg1">
                        <a:alpha val="70000"/>
                      </a:schemeClr>
                    </a:solidFill>
                  </a:tcPr>
                </a:tc>
                <a:tc>
                  <a:txBody>
                    <a:bodyPr/>
                    <a:lstStyle/>
                    <a:p>
                      <a:r>
                        <a:rPr lang="en-GB" sz="1200" dirty="0">
                          <a:solidFill>
                            <a:schemeClr val="tx2"/>
                          </a:solidFill>
                        </a:rPr>
                        <a:t>Annually and Monthly </a:t>
                      </a:r>
                    </a:p>
                  </a:txBody>
                  <a:tcPr>
                    <a:solidFill>
                      <a:schemeClr val="bg1">
                        <a:alpha val="70000"/>
                      </a:schemeClr>
                    </a:solidFill>
                  </a:tcPr>
                </a:tc>
                <a:extLst>
                  <a:ext uri="{0D108BD9-81ED-4DB2-BD59-A6C34878D82A}">
                    <a16:rowId xmlns:a16="http://schemas.microsoft.com/office/drawing/2014/main" val="2658269976"/>
                  </a:ext>
                </a:extLst>
              </a:tr>
              <a:tr h="682737">
                <a:tc>
                  <a:txBody>
                    <a:bodyPr/>
                    <a:lstStyle/>
                    <a:p>
                      <a:r>
                        <a:rPr lang="en-GB" sz="1200" dirty="0">
                          <a:solidFill>
                            <a:schemeClr val="tx2"/>
                          </a:solidFill>
                        </a:rPr>
                        <a:t>Begin advertising the club for the season ahead. </a:t>
                      </a:r>
                    </a:p>
                  </a:txBody>
                  <a:tcPr>
                    <a:solidFill>
                      <a:schemeClr val="bg1">
                        <a:alpha val="70000"/>
                      </a:schemeClr>
                    </a:solidFill>
                  </a:tcPr>
                </a:tc>
                <a:tc>
                  <a:txBody>
                    <a:bodyPr/>
                    <a:lstStyle/>
                    <a:p>
                      <a:r>
                        <a:rPr lang="en-GB" sz="1200" dirty="0">
                          <a:solidFill>
                            <a:schemeClr val="tx2"/>
                          </a:solidFill>
                        </a:rPr>
                        <a:t>Full season </a:t>
                      </a: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accent2"/>
                          </a:solidFill>
                          <a:effectLst/>
                          <a:latin typeface="+mn-lt"/>
                          <a:ea typeface="+mn-ea"/>
                          <a:cs typeface="+mn-cs"/>
                        </a:rPr>
                        <a:t>The club committee</a:t>
                      </a:r>
                      <a:endParaRPr lang="en-GB" sz="1000" dirty="0">
                        <a:solidFill>
                          <a:schemeClr val="accent2"/>
                        </a:solidFill>
                        <a:effectLst/>
                      </a:endParaRPr>
                    </a:p>
                    <a:p>
                      <a:endParaRPr lang="en-GB" sz="1200" dirty="0">
                        <a:solidFill>
                          <a:schemeClr val="tx2"/>
                        </a:solidFill>
                      </a:endParaRPr>
                    </a:p>
                  </a:txBody>
                  <a:tcPr>
                    <a:solidFill>
                      <a:schemeClr val="bg1">
                        <a:alpha val="70000"/>
                      </a:schemeClr>
                    </a:solidFill>
                  </a:tcPr>
                </a:tc>
                <a:tc>
                  <a:txBody>
                    <a:bodyPr/>
                    <a:lstStyle/>
                    <a:p>
                      <a:r>
                        <a:rPr lang="en-GB" sz="1200" dirty="0">
                          <a:solidFill>
                            <a:schemeClr val="tx2"/>
                          </a:solidFill>
                        </a:rPr>
                        <a:t>£50 -100 on paid promotion via social media </a:t>
                      </a:r>
                    </a:p>
                  </a:txBody>
                  <a:tcPr>
                    <a:solidFill>
                      <a:schemeClr val="bg1">
                        <a:alpha val="70000"/>
                      </a:schemeClr>
                    </a:solidFill>
                  </a:tcPr>
                </a:tc>
                <a:tc>
                  <a:txBody>
                    <a:bodyPr/>
                    <a:lstStyle/>
                    <a:p>
                      <a:r>
                        <a:rPr lang="en-GB" sz="1200" dirty="0">
                          <a:solidFill>
                            <a:schemeClr val="tx2"/>
                          </a:solidFill>
                        </a:rPr>
                        <a:t>Weekly and Daily if necessary </a:t>
                      </a:r>
                    </a:p>
                  </a:txBody>
                  <a:tcPr>
                    <a:solidFill>
                      <a:schemeClr val="bg1">
                        <a:alpha val="70000"/>
                      </a:schemeClr>
                    </a:solidFill>
                  </a:tcPr>
                </a:tc>
                <a:extLst>
                  <a:ext uri="{0D108BD9-81ED-4DB2-BD59-A6C34878D82A}">
                    <a16:rowId xmlns:a16="http://schemas.microsoft.com/office/drawing/2014/main" val="2333855720"/>
                  </a:ext>
                </a:extLst>
              </a:tr>
            </a:tbl>
          </a:graphicData>
        </a:graphic>
      </p:graphicFrame>
    </p:spTree>
    <p:extLst>
      <p:ext uri="{BB962C8B-B14F-4D97-AF65-F5344CB8AC3E}">
        <p14:creationId xmlns:p14="http://schemas.microsoft.com/office/powerpoint/2010/main" val="1741512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CF2E4A-E6A4-4BB1-87B4-86668BF947F2}"/>
              </a:ext>
            </a:extLst>
          </p:cNvPr>
          <p:cNvSpPr>
            <a:spLocks noGrp="1"/>
          </p:cNvSpPr>
          <p:nvPr>
            <p:ph type="body" sz="quarter" idx="11"/>
          </p:nvPr>
        </p:nvSpPr>
        <p:spPr/>
        <p:txBody>
          <a:bodyPr/>
          <a:lstStyle/>
          <a:p>
            <a:r>
              <a:rPr lang="en-GB" dirty="0"/>
              <a:t>2021-2022</a:t>
            </a:r>
          </a:p>
        </p:txBody>
      </p:sp>
      <p:pic>
        <p:nvPicPr>
          <p:cNvPr id="4" name="Picture 3" descr="Graphical user interface, application, email&#10;&#10;Description automatically generated">
            <a:extLst>
              <a:ext uri="{FF2B5EF4-FFF2-40B4-BE49-F238E27FC236}">
                <a16:creationId xmlns:a16="http://schemas.microsoft.com/office/drawing/2014/main" id="{6AC4516B-9885-4D78-A421-8F234AEEC761}"/>
              </a:ext>
            </a:extLst>
          </p:cNvPr>
          <p:cNvPicPr>
            <a:picLocks noChangeAspect="1"/>
          </p:cNvPicPr>
          <p:nvPr/>
        </p:nvPicPr>
        <p:blipFill rotWithShape="1">
          <a:blip r:embed="rId2">
            <a:extLst>
              <a:ext uri="{28A0092B-C50C-407E-A947-70E740481C1C}">
                <a14:useLocalDpi xmlns:a14="http://schemas.microsoft.com/office/drawing/2010/main" val="0"/>
              </a:ext>
            </a:extLst>
          </a:blip>
          <a:srcRect l="2871" t="29333" r="3753" b="63785"/>
          <a:stretch/>
        </p:blipFill>
        <p:spPr>
          <a:xfrm>
            <a:off x="234950" y="2010706"/>
            <a:ext cx="9451975" cy="503099"/>
          </a:xfrm>
          <a:prstGeom prst="rect">
            <a:avLst/>
          </a:prstGeom>
        </p:spPr>
      </p:pic>
      <p:graphicFrame>
        <p:nvGraphicFramePr>
          <p:cNvPr id="5" name="Table 4">
            <a:extLst>
              <a:ext uri="{FF2B5EF4-FFF2-40B4-BE49-F238E27FC236}">
                <a16:creationId xmlns:a16="http://schemas.microsoft.com/office/drawing/2014/main" id="{86A9AFF9-08AB-4EE8-991F-74104AAC84A3}"/>
              </a:ext>
            </a:extLst>
          </p:cNvPr>
          <p:cNvGraphicFramePr>
            <a:graphicFrameLocks/>
          </p:cNvGraphicFramePr>
          <p:nvPr>
            <p:extLst>
              <p:ext uri="{D42A27DB-BD31-4B8C-83A1-F6EECF244321}">
                <p14:modId xmlns:p14="http://schemas.microsoft.com/office/powerpoint/2010/main" val="3373282545"/>
              </p:ext>
            </p:extLst>
          </p:nvPr>
        </p:nvGraphicFramePr>
        <p:xfrm>
          <a:off x="253207" y="2483627"/>
          <a:ext cx="9399586" cy="3651705"/>
        </p:xfrm>
        <a:graphic>
          <a:graphicData uri="http://schemas.openxmlformats.org/drawingml/2006/table">
            <a:tbl>
              <a:tblPr firstRow="1" bandRow="1">
                <a:tableStyleId>{BDBED569-4797-4DF1-A0F4-6AAB3CD982D8}</a:tableStyleId>
              </a:tblPr>
              <a:tblGrid>
                <a:gridCol w="1342798">
                  <a:extLst>
                    <a:ext uri="{9D8B030D-6E8A-4147-A177-3AD203B41FA5}">
                      <a16:colId xmlns:a16="http://schemas.microsoft.com/office/drawing/2014/main" val="613843245"/>
                    </a:ext>
                  </a:extLst>
                </a:gridCol>
                <a:gridCol w="8056788">
                  <a:extLst>
                    <a:ext uri="{9D8B030D-6E8A-4147-A177-3AD203B41FA5}">
                      <a16:colId xmlns:a16="http://schemas.microsoft.com/office/drawing/2014/main" val="4125670610"/>
                    </a:ext>
                  </a:extLst>
                </a:gridCol>
              </a:tblGrid>
              <a:tr h="405745">
                <a:tc>
                  <a:txBody>
                    <a:bodyPr/>
                    <a:lstStyle/>
                    <a:p>
                      <a:r>
                        <a:rPr lang="en-GB" sz="1100" b="1" dirty="0">
                          <a:solidFill>
                            <a:schemeClr val="tx2"/>
                          </a:solidFill>
                          <a:latin typeface="+mn-lt"/>
                        </a:rPr>
                        <a:t>September</a:t>
                      </a:r>
                    </a:p>
                  </a:txBody>
                  <a:tcPr marL="61982" marR="61982" marT="30990" marB="30990" anchor="ctr">
                    <a:solidFill>
                      <a:schemeClr val="bg1">
                        <a:alpha val="70000"/>
                      </a:schemeClr>
                    </a:solidFill>
                  </a:tcPr>
                </a:tc>
                <a:tc>
                  <a:txBody>
                    <a:bodyPr/>
                    <a:lstStyle/>
                    <a:p>
                      <a:r>
                        <a:rPr lang="en-GB" sz="1100" b="0" dirty="0">
                          <a:solidFill>
                            <a:schemeClr val="tx2"/>
                          </a:solidFill>
                          <a:latin typeface="+mn-lt"/>
                        </a:rPr>
                        <a:t>Complete all Affiliation and Player Registration</a:t>
                      </a:r>
                    </a:p>
                  </a:txBody>
                  <a:tcPr marL="61982" marR="61982" marT="30990" marB="30990" anchor="ctr">
                    <a:solidFill>
                      <a:schemeClr val="bg1">
                        <a:alpha val="70000"/>
                      </a:schemeClr>
                    </a:solidFill>
                  </a:tcPr>
                </a:tc>
                <a:extLst>
                  <a:ext uri="{0D108BD9-81ED-4DB2-BD59-A6C34878D82A}">
                    <a16:rowId xmlns:a16="http://schemas.microsoft.com/office/drawing/2014/main" val="1478268681"/>
                  </a:ext>
                </a:extLst>
              </a:tr>
              <a:tr h="405745">
                <a:tc>
                  <a:txBody>
                    <a:bodyPr/>
                    <a:lstStyle/>
                    <a:p>
                      <a:r>
                        <a:rPr lang="en-GB" sz="1100" b="1" dirty="0">
                          <a:solidFill>
                            <a:schemeClr val="tx2"/>
                          </a:solidFill>
                          <a:latin typeface="+mn-lt"/>
                        </a:rPr>
                        <a:t>October</a:t>
                      </a:r>
                    </a:p>
                  </a:txBody>
                  <a:tcPr marL="61982" marR="61982" marT="30990" marB="30990" anchor="ctr">
                    <a:solidFill>
                      <a:schemeClr val="bg1">
                        <a:alpha val="70000"/>
                      </a:schemeClr>
                    </a:solidFill>
                  </a:tcPr>
                </a:tc>
                <a:tc>
                  <a:txBody>
                    <a:bodyPr/>
                    <a:lstStyle/>
                    <a:p>
                      <a:r>
                        <a:rPr lang="en-GB" sz="1100" dirty="0">
                          <a:solidFill>
                            <a:schemeClr val="tx2"/>
                          </a:solidFill>
                          <a:latin typeface="+mn-lt"/>
                        </a:rPr>
                        <a:t>Begin fixtures</a:t>
                      </a:r>
                    </a:p>
                  </a:txBody>
                  <a:tcPr marL="61982" marR="61982" marT="30990" marB="30990" anchor="ctr">
                    <a:solidFill>
                      <a:schemeClr val="bg1">
                        <a:alpha val="70000"/>
                      </a:schemeClr>
                    </a:solidFill>
                  </a:tcPr>
                </a:tc>
                <a:extLst>
                  <a:ext uri="{0D108BD9-81ED-4DB2-BD59-A6C34878D82A}">
                    <a16:rowId xmlns:a16="http://schemas.microsoft.com/office/drawing/2014/main" val="1274164844"/>
                  </a:ext>
                </a:extLst>
              </a:tr>
              <a:tr h="405745">
                <a:tc>
                  <a:txBody>
                    <a:bodyPr/>
                    <a:lstStyle/>
                    <a:p>
                      <a:r>
                        <a:rPr lang="en-GB" sz="1100" b="1" dirty="0">
                          <a:solidFill>
                            <a:schemeClr val="tx2"/>
                          </a:solidFill>
                          <a:latin typeface="+mn-lt"/>
                        </a:rPr>
                        <a:t>November</a:t>
                      </a:r>
                    </a:p>
                  </a:txBody>
                  <a:tcPr marL="61982" marR="61982" marT="30990" marB="30990" anchor="ctr">
                    <a:solidFill>
                      <a:schemeClr val="bg1">
                        <a:alpha val="70000"/>
                      </a:schemeClr>
                    </a:solidFill>
                  </a:tcPr>
                </a:tc>
                <a:tc>
                  <a:txBody>
                    <a:bodyPr/>
                    <a:lstStyle/>
                    <a:p>
                      <a:r>
                        <a:rPr lang="en-GB" sz="1100" dirty="0">
                          <a:solidFill>
                            <a:schemeClr val="tx2"/>
                          </a:solidFill>
                          <a:latin typeface="+mn-lt"/>
                        </a:rPr>
                        <a:t>Enter Cups and Competitions </a:t>
                      </a:r>
                    </a:p>
                  </a:txBody>
                  <a:tcPr marL="61982" marR="61982" marT="30990" marB="30990" anchor="ctr">
                    <a:solidFill>
                      <a:schemeClr val="bg1">
                        <a:alpha val="70000"/>
                      </a:schemeClr>
                    </a:solidFill>
                  </a:tcPr>
                </a:tc>
                <a:extLst>
                  <a:ext uri="{0D108BD9-81ED-4DB2-BD59-A6C34878D82A}">
                    <a16:rowId xmlns:a16="http://schemas.microsoft.com/office/drawing/2014/main" val="3350090079"/>
                  </a:ext>
                </a:extLst>
              </a:tr>
              <a:tr h="405745">
                <a:tc>
                  <a:txBody>
                    <a:bodyPr/>
                    <a:lstStyle/>
                    <a:p>
                      <a:r>
                        <a:rPr lang="en-GB" sz="1100" b="1" dirty="0">
                          <a:solidFill>
                            <a:schemeClr val="tx2"/>
                          </a:solidFill>
                          <a:latin typeface="+mn-lt"/>
                        </a:rPr>
                        <a:t>December</a:t>
                      </a:r>
                    </a:p>
                  </a:txBody>
                  <a:tcPr marL="61982" marR="61982" marT="30990" marB="30990" anchor="ctr">
                    <a:solidFill>
                      <a:schemeClr val="bg1">
                        <a:alpha val="70000"/>
                      </a:schemeClr>
                    </a:solidFill>
                  </a:tcPr>
                </a:tc>
                <a:tc>
                  <a:txBody>
                    <a:bodyPr/>
                    <a:lstStyle/>
                    <a:p>
                      <a:r>
                        <a:rPr lang="en-GB" sz="1100" dirty="0">
                          <a:solidFill>
                            <a:schemeClr val="tx2"/>
                          </a:solidFill>
                          <a:latin typeface="+mn-lt"/>
                        </a:rPr>
                        <a:t>Club Christmas Party and Winter Break</a:t>
                      </a:r>
                    </a:p>
                  </a:txBody>
                  <a:tcPr marL="61982" marR="61982" marT="30990" marB="30990" anchor="ctr">
                    <a:solidFill>
                      <a:schemeClr val="bg1">
                        <a:alpha val="70000"/>
                      </a:schemeClr>
                    </a:solidFill>
                  </a:tcPr>
                </a:tc>
                <a:extLst>
                  <a:ext uri="{0D108BD9-81ED-4DB2-BD59-A6C34878D82A}">
                    <a16:rowId xmlns:a16="http://schemas.microsoft.com/office/drawing/2014/main" val="2249207782"/>
                  </a:ext>
                </a:extLst>
              </a:tr>
              <a:tr h="405745">
                <a:tc>
                  <a:txBody>
                    <a:bodyPr/>
                    <a:lstStyle/>
                    <a:p>
                      <a:r>
                        <a:rPr lang="en-GB" sz="1100" b="1" dirty="0">
                          <a:solidFill>
                            <a:schemeClr val="tx2"/>
                          </a:solidFill>
                          <a:latin typeface="+mn-lt"/>
                        </a:rPr>
                        <a:t>January</a:t>
                      </a:r>
                    </a:p>
                  </a:txBody>
                  <a:tcPr marL="61982" marR="61982" marT="30990" marB="30990" anchor="ctr">
                    <a:solidFill>
                      <a:schemeClr val="bg1">
                        <a:alpha val="70000"/>
                      </a:schemeClr>
                    </a:solidFill>
                  </a:tcPr>
                </a:tc>
                <a:tc>
                  <a:txBody>
                    <a:bodyPr/>
                    <a:lstStyle/>
                    <a:p>
                      <a:r>
                        <a:rPr lang="en-GB" sz="1100" dirty="0">
                          <a:solidFill>
                            <a:schemeClr val="tx2"/>
                          </a:solidFill>
                          <a:latin typeface="+mn-lt"/>
                        </a:rPr>
                        <a:t>Provide FA courses for club members</a:t>
                      </a:r>
                    </a:p>
                  </a:txBody>
                  <a:tcPr marL="61982" marR="61982" marT="30990" marB="30990" anchor="ctr">
                    <a:solidFill>
                      <a:schemeClr val="bg1">
                        <a:alpha val="70000"/>
                      </a:schemeClr>
                    </a:solidFill>
                  </a:tcPr>
                </a:tc>
                <a:extLst>
                  <a:ext uri="{0D108BD9-81ED-4DB2-BD59-A6C34878D82A}">
                    <a16:rowId xmlns:a16="http://schemas.microsoft.com/office/drawing/2014/main" val="1387486826"/>
                  </a:ext>
                </a:extLst>
              </a:tr>
              <a:tr h="405745">
                <a:tc>
                  <a:txBody>
                    <a:bodyPr/>
                    <a:lstStyle/>
                    <a:p>
                      <a:r>
                        <a:rPr lang="en-GB" sz="1100" b="1" dirty="0">
                          <a:solidFill>
                            <a:schemeClr val="tx2"/>
                          </a:solidFill>
                          <a:latin typeface="+mn-lt"/>
                        </a:rPr>
                        <a:t>February</a:t>
                      </a:r>
                    </a:p>
                  </a:txBody>
                  <a:tcPr marL="61982" marR="61982" marT="30990" marB="30990" anchor="ctr">
                    <a:solidFill>
                      <a:schemeClr val="bg1">
                        <a:alpha val="70000"/>
                      </a:schemeClr>
                    </a:solidFill>
                  </a:tcPr>
                </a:tc>
                <a:tc>
                  <a:txBody>
                    <a:bodyPr/>
                    <a:lstStyle/>
                    <a:p>
                      <a:r>
                        <a:rPr lang="en-GB" sz="1100" dirty="0">
                          <a:solidFill>
                            <a:schemeClr val="tx2"/>
                          </a:solidFill>
                          <a:latin typeface="+mn-lt"/>
                        </a:rPr>
                        <a:t>Continue with fixtures</a:t>
                      </a:r>
                    </a:p>
                  </a:txBody>
                  <a:tcPr marL="61982" marR="61982" marT="30990" marB="30990" anchor="ctr">
                    <a:solidFill>
                      <a:schemeClr val="bg1">
                        <a:alpha val="70000"/>
                      </a:schemeClr>
                    </a:solidFill>
                  </a:tcPr>
                </a:tc>
                <a:extLst>
                  <a:ext uri="{0D108BD9-81ED-4DB2-BD59-A6C34878D82A}">
                    <a16:rowId xmlns:a16="http://schemas.microsoft.com/office/drawing/2014/main" val="2441902138"/>
                  </a:ext>
                </a:extLst>
              </a:tr>
              <a:tr h="405745">
                <a:tc>
                  <a:txBody>
                    <a:bodyPr/>
                    <a:lstStyle/>
                    <a:p>
                      <a:r>
                        <a:rPr lang="en-GB" sz="1100" b="1" dirty="0">
                          <a:solidFill>
                            <a:schemeClr val="tx2"/>
                          </a:solidFill>
                          <a:latin typeface="+mn-lt"/>
                        </a:rPr>
                        <a:t>March</a:t>
                      </a:r>
                    </a:p>
                  </a:txBody>
                  <a:tcPr marL="61982" marR="61982" marT="30990" marB="30990" anchor="ctr">
                    <a:solidFill>
                      <a:schemeClr val="bg1">
                        <a:alpha val="70000"/>
                      </a:schemeClr>
                    </a:solidFill>
                  </a:tcPr>
                </a:tc>
                <a:tc>
                  <a:txBody>
                    <a:bodyPr/>
                    <a:lstStyle/>
                    <a:p>
                      <a:r>
                        <a:rPr lang="en-GB" sz="1100" dirty="0">
                          <a:solidFill>
                            <a:schemeClr val="tx2"/>
                          </a:solidFill>
                          <a:latin typeface="+mn-lt"/>
                        </a:rPr>
                        <a:t>Begin preliminary planning for next season e.g. booking pitches</a:t>
                      </a:r>
                    </a:p>
                  </a:txBody>
                  <a:tcPr marL="61982" marR="61982" marT="30990" marB="30990" anchor="ctr">
                    <a:solidFill>
                      <a:schemeClr val="bg1">
                        <a:alpha val="70000"/>
                      </a:schemeClr>
                    </a:solidFill>
                  </a:tcPr>
                </a:tc>
                <a:extLst>
                  <a:ext uri="{0D108BD9-81ED-4DB2-BD59-A6C34878D82A}">
                    <a16:rowId xmlns:a16="http://schemas.microsoft.com/office/drawing/2014/main" val="2986107211"/>
                  </a:ext>
                </a:extLst>
              </a:tr>
              <a:tr h="405745">
                <a:tc>
                  <a:txBody>
                    <a:bodyPr/>
                    <a:lstStyle/>
                    <a:p>
                      <a:r>
                        <a:rPr lang="en-GB" sz="1100" b="1" dirty="0">
                          <a:solidFill>
                            <a:schemeClr val="tx2"/>
                          </a:solidFill>
                          <a:latin typeface="+mn-lt"/>
                        </a:rPr>
                        <a:t>April</a:t>
                      </a:r>
                    </a:p>
                  </a:txBody>
                  <a:tcPr marL="61982" marR="61982" marT="30990" marB="30990" anchor="ctr">
                    <a:solidFill>
                      <a:schemeClr val="bg1">
                        <a:alpha val="70000"/>
                      </a:schemeClr>
                    </a:solidFill>
                  </a:tcPr>
                </a:tc>
                <a:tc>
                  <a:txBody>
                    <a:bodyPr/>
                    <a:lstStyle/>
                    <a:p>
                      <a:r>
                        <a:rPr lang="en-GB" sz="1100" dirty="0">
                          <a:solidFill>
                            <a:schemeClr val="tx2"/>
                          </a:solidFill>
                          <a:latin typeface="+mn-lt"/>
                        </a:rPr>
                        <a:t>Complete all fixtures in all competitions </a:t>
                      </a:r>
                    </a:p>
                  </a:txBody>
                  <a:tcPr marL="61982" marR="61982" marT="30990" marB="30990" anchor="ctr">
                    <a:solidFill>
                      <a:schemeClr val="bg1">
                        <a:alpha val="70000"/>
                      </a:schemeClr>
                    </a:solidFill>
                  </a:tcPr>
                </a:tc>
                <a:extLst>
                  <a:ext uri="{0D108BD9-81ED-4DB2-BD59-A6C34878D82A}">
                    <a16:rowId xmlns:a16="http://schemas.microsoft.com/office/drawing/2014/main" val="1659637942"/>
                  </a:ext>
                </a:extLst>
              </a:tr>
              <a:tr h="405745">
                <a:tc>
                  <a:txBody>
                    <a:bodyPr/>
                    <a:lstStyle/>
                    <a:p>
                      <a:r>
                        <a:rPr lang="en-GB" sz="1100" b="1" dirty="0">
                          <a:solidFill>
                            <a:schemeClr val="tx2"/>
                          </a:solidFill>
                          <a:latin typeface="+mn-lt"/>
                        </a:rPr>
                        <a:t>May</a:t>
                      </a:r>
                    </a:p>
                  </a:txBody>
                  <a:tcPr marL="61982" marR="61982" marT="30990" marB="30990" anchor="ctr">
                    <a:solidFill>
                      <a:schemeClr val="bg1">
                        <a:alpha val="70000"/>
                      </a:schemeClr>
                    </a:solidFill>
                  </a:tcPr>
                </a:tc>
                <a:tc>
                  <a:txBody>
                    <a:bodyPr/>
                    <a:lstStyle/>
                    <a:p>
                      <a:r>
                        <a:rPr lang="en-GB" sz="1100" dirty="0">
                          <a:solidFill>
                            <a:schemeClr val="tx2"/>
                          </a:solidFill>
                          <a:latin typeface="+mn-lt"/>
                        </a:rPr>
                        <a:t>Club AGM, End of season awards </a:t>
                      </a:r>
                    </a:p>
                  </a:txBody>
                  <a:tcPr marL="61982" marR="61982" marT="30990" marB="30990" anchor="ctr">
                    <a:solidFill>
                      <a:schemeClr val="bg1">
                        <a:alpha val="70000"/>
                      </a:schemeClr>
                    </a:solidFill>
                  </a:tcPr>
                </a:tc>
                <a:extLst>
                  <a:ext uri="{0D108BD9-81ED-4DB2-BD59-A6C34878D82A}">
                    <a16:rowId xmlns:a16="http://schemas.microsoft.com/office/drawing/2014/main" val="356207555"/>
                  </a:ext>
                </a:extLst>
              </a:tr>
            </a:tbl>
          </a:graphicData>
        </a:graphic>
      </p:graphicFrame>
    </p:spTree>
    <p:extLst>
      <p:ext uri="{BB962C8B-B14F-4D97-AF65-F5344CB8AC3E}">
        <p14:creationId xmlns:p14="http://schemas.microsoft.com/office/powerpoint/2010/main" val="1013569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1060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2402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68FE7999-4C02-490F-BB9B-020FF4E77492}"/>
              </a:ext>
            </a:extLst>
          </p:cNvPr>
          <p:cNvGrpSpPr/>
          <p:nvPr/>
        </p:nvGrpSpPr>
        <p:grpSpPr>
          <a:xfrm>
            <a:off x="4212064" y="1805526"/>
            <a:ext cx="1016000" cy="1493460"/>
            <a:chOff x="457199" y="2182247"/>
            <a:chExt cx="1016000" cy="1493460"/>
          </a:xfrm>
        </p:grpSpPr>
        <p:sp>
          <p:nvSpPr>
            <p:cNvPr id="48" name="Rectangle 47">
              <a:extLst>
                <a:ext uri="{FF2B5EF4-FFF2-40B4-BE49-F238E27FC236}">
                  <a16:creationId xmlns:a16="http://schemas.microsoft.com/office/drawing/2014/main" id="{2421E521-8586-48C9-B2D0-F78B7CBE580F}"/>
                </a:ext>
              </a:extLst>
            </p:cNvPr>
            <p:cNvSpPr/>
            <p:nvPr/>
          </p:nvSpPr>
          <p:spPr>
            <a:xfrm>
              <a:off x="457199" y="2182247"/>
              <a:ext cx="1016000" cy="1493460"/>
            </a:xfrm>
            <a:prstGeom prst="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b"/>
            <a:lstStyle/>
            <a:p>
              <a:pPr algn="ctr"/>
              <a:r>
                <a:rPr lang="en-GB" dirty="0"/>
                <a:t>Club House</a:t>
              </a:r>
            </a:p>
          </p:txBody>
        </p:sp>
        <p:pic>
          <p:nvPicPr>
            <p:cNvPr id="49" name="Picture 48" descr="A picture containing ax, silhouette&#10;&#10;Description automatically generated">
              <a:extLst>
                <a:ext uri="{FF2B5EF4-FFF2-40B4-BE49-F238E27FC236}">
                  <a16:creationId xmlns:a16="http://schemas.microsoft.com/office/drawing/2014/main" id="{B5CCDCF9-3C15-43AE-B887-6B6CF097EA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701" y="2406937"/>
              <a:ext cx="433147" cy="582812"/>
            </a:xfrm>
            <a:prstGeom prst="rect">
              <a:avLst/>
            </a:prstGeom>
          </p:spPr>
        </p:pic>
      </p:grpSp>
      <p:grpSp>
        <p:nvGrpSpPr>
          <p:cNvPr id="50" name="Group 49">
            <a:extLst>
              <a:ext uri="{FF2B5EF4-FFF2-40B4-BE49-F238E27FC236}">
                <a16:creationId xmlns:a16="http://schemas.microsoft.com/office/drawing/2014/main" id="{C253735F-D51C-4DCB-A7B1-035334CBE03B}"/>
              </a:ext>
            </a:extLst>
          </p:cNvPr>
          <p:cNvGrpSpPr/>
          <p:nvPr/>
        </p:nvGrpSpPr>
        <p:grpSpPr>
          <a:xfrm>
            <a:off x="648446" y="4204985"/>
            <a:ext cx="1016000" cy="1503006"/>
            <a:chOff x="457199" y="4450899"/>
            <a:chExt cx="1016000" cy="1503006"/>
          </a:xfrm>
        </p:grpSpPr>
        <p:sp>
          <p:nvSpPr>
            <p:cNvPr id="51" name="Rectangle 50">
              <a:extLst>
                <a:ext uri="{FF2B5EF4-FFF2-40B4-BE49-F238E27FC236}">
                  <a16:creationId xmlns:a16="http://schemas.microsoft.com/office/drawing/2014/main" id="{C8A02448-442B-443D-9DDB-FE492A3C2ADD}"/>
                </a:ext>
              </a:extLst>
            </p:cNvPr>
            <p:cNvSpPr/>
            <p:nvPr/>
          </p:nvSpPr>
          <p:spPr>
            <a:xfrm>
              <a:off x="457199" y="4450899"/>
              <a:ext cx="1016000" cy="1503006"/>
            </a:xfrm>
            <a:prstGeom prst="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b"/>
            <a:lstStyle/>
            <a:p>
              <a:pPr algn="ctr"/>
              <a:r>
                <a:rPr lang="en-GB" dirty="0"/>
                <a:t>Car</a:t>
              </a:r>
              <a:br>
                <a:rPr lang="en-GB" dirty="0"/>
              </a:br>
              <a:r>
                <a:rPr lang="en-GB" dirty="0"/>
                <a:t>Park</a:t>
              </a:r>
            </a:p>
          </p:txBody>
        </p:sp>
        <p:pic>
          <p:nvPicPr>
            <p:cNvPr id="52" name="Picture 51" descr="Icon&#10;&#10;Description automatically generated">
              <a:extLst>
                <a:ext uri="{FF2B5EF4-FFF2-40B4-BE49-F238E27FC236}">
                  <a16:creationId xmlns:a16="http://schemas.microsoft.com/office/drawing/2014/main" id="{511FEE27-5214-4236-BF2E-590E52115A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684" y="4669302"/>
              <a:ext cx="724369" cy="526074"/>
            </a:xfrm>
            <a:prstGeom prst="rect">
              <a:avLst/>
            </a:prstGeom>
          </p:spPr>
        </p:pic>
      </p:grpSp>
      <p:grpSp>
        <p:nvGrpSpPr>
          <p:cNvPr id="6" name="Group 5">
            <a:extLst>
              <a:ext uri="{FF2B5EF4-FFF2-40B4-BE49-F238E27FC236}">
                <a16:creationId xmlns:a16="http://schemas.microsoft.com/office/drawing/2014/main" id="{CFBCE02A-7554-43EC-83B6-5D06B7C63ED2}"/>
              </a:ext>
            </a:extLst>
          </p:cNvPr>
          <p:cNvGrpSpPr/>
          <p:nvPr/>
        </p:nvGrpSpPr>
        <p:grpSpPr>
          <a:xfrm>
            <a:off x="2361831" y="4126440"/>
            <a:ext cx="1850233" cy="1554260"/>
            <a:chOff x="1908967" y="1924342"/>
            <a:chExt cx="1850233" cy="1554260"/>
          </a:xfrm>
        </p:grpSpPr>
        <p:sp>
          <p:nvSpPr>
            <p:cNvPr id="44" name="TextBox 43">
              <a:extLst>
                <a:ext uri="{FF2B5EF4-FFF2-40B4-BE49-F238E27FC236}">
                  <a16:creationId xmlns:a16="http://schemas.microsoft.com/office/drawing/2014/main" id="{EE41B290-7553-4004-B089-4FBE22776B25}"/>
                </a:ext>
              </a:extLst>
            </p:cNvPr>
            <p:cNvSpPr txBox="1"/>
            <p:nvPr/>
          </p:nvSpPr>
          <p:spPr>
            <a:xfrm>
              <a:off x="2475885" y="1924342"/>
              <a:ext cx="717934" cy="276999"/>
            </a:xfrm>
            <a:prstGeom prst="rect">
              <a:avLst/>
            </a:prstGeom>
            <a:noFill/>
          </p:spPr>
          <p:txBody>
            <a:bodyPr wrap="square" rtlCol="0" anchor="ctr">
              <a:spAutoFit/>
            </a:bodyPr>
            <a:lstStyle/>
            <a:p>
              <a:pPr algn="ctr"/>
              <a:r>
                <a:rPr lang="en-GB" sz="1200" b="1" dirty="0"/>
                <a:t>5x5</a:t>
              </a:r>
            </a:p>
          </p:txBody>
        </p:sp>
        <p:grpSp>
          <p:nvGrpSpPr>
            <p:cNvPr id="5" name="Group 4">
              <a:extLst>
                <a:ext uri="{FF2B5EF4-FFF2-40B4-BE49-F238E27FC236}">
                  <a16:creationId xmlns:a16="http://schemas.microsoft.com/office/drawing/2014/main" id="{8FA47148-E7F7-47F0-9679-C25E638AC5FD}"/>
                </a:ext>
              </a:extLst>
            </p:cNvPr>
            <p:cNvGrpSpPr/>
            <p:nvPr/>
          </p:nvGrpSpPr>
          <p:grpSpPr>
            <a:xfrm>
              <a:off x="1908967" y="2181050"/>
              <a:ext cx="1850233" cy="1297552"/>
              <a:chOff x="1908967" y="2181050"/>
              <a:chExt cx="1850233" cy="1297552"/>
            </a:xfrm>
          </p:grpSpPr>
          <p:sp>
            <p:nvSpPr>
              <p:cNvPr id="45" name="Rectangle 44">
                <a:extLst>
                  <a:ext uri="{FF2B5EF4-FFF2-40B4-BE49-F238E27FC236}">
                    <a16:creationId xmlns:a16="http://schemas.microsoft.com/office/drawing/2014/main" id="{465D3501-406D-4BDC-AD81-A75202C4E36F}"/>
                  </a:ext>
                </a:extLst>
              </p:cNvPr>
              <p:cNvSpPr/>
              <p:nvPr/>
            </p:nvSpPr>
            <p:spPr>
              <a:xfrm>
                <a:off x="1908967" y="2181050"/>
                <a:ext cx="1850233" cy="1297552"/>
              </a:xfrm>
              <a:prstGeom prst="rect">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pic>
            <p:nvPicPr>
              <p:cNvPr id="4" name="Picture 3" descr="Diagram&#10;&#10;Description automatically generated">
                <a:extLst>
                  <a:ext uri="{FF2B5EF4-FFF2-40B4-BE49-F238E27FC236}">
                    <a16:creationId xmlns:a16="http://schemas.microsoft.com/office/drawing/2014/main" id="{D16A94A9-3BDC-4D7D-B869-91D3E49DA9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2197760" y="1930099"/>
                <a:ext cx="1272648" cy="1799456"/>
              </a:xfrm>
              <a:prstGeom prst="rect">
                <a:avLst/>
              </a:prstGeom>
            </p:spPr>
          </p:pic>
        </p:grpSp>
      </p:grpSp>
      <p:grpSp>
        <p:nvGrpSpPr>
          <p:cNvPr id="53" name="Group 52">
            <a:extLst>
              <a:ext uri="{FF2B5EF4-FFF2-40B4-BE49-F238E27FC236}">
                <a16:creationId xmlns:a16="http://schemas.microsoft.com/office/drawing/2014/main" id="{45427AC2-F9B6-4DF3-A8FF-4B8C927FE041}"/>
              </a:ext>
            </a:extLst>
          </p:cNvPr>
          <p:cNvGrpSpPr/>
          <p:nvPr/>
        </p:nvGrpSpPr>
        <p:grpSpPr>
          <a:xfrm rot="5400000">
            <a:off x="5370257" y="1596740"/>
            <a:ext cx="1850233" cy="1554260"/>
            <a:chOff x="1908967" y="1924342"/>
            <a:chExt cx="1850233" cy="1554260"/>
          </a:xfrm>
        </p:grpSpPr>
        <p:sp>
          <p:nvSpPr>
            <p:cNvPr id="54" name="TextBox 53">
              <a:extLst>
                <a:ext uri="{FF2B5EF4-FFF2-40B4-BE49-F238E27FC236}">
                  <a16:creationId xmlns:a16="http://schemas.microsoft.com/office/drawing/2014/main" id="{9088847D-F084-4D41-B183-5D11DEAE7EE4}"/>
                </a:ext>
              </a:extLst>
            </p:cNvPr>
            <p:cNvSpPr txBox="1"/>
            <p:nvPr/>
          </p:nvSpPr>
          <p:spPr>
            <a:xfrm>
              <a:off x="2475885" y="1924342"/>
              <a:ext cx="717934" cy="276999"/>
            </a:xfrm>
            <a:prstGeom prst="rect">
              <a:avLst/>
            </a:prstGeom>
            <a:noFill/>
          </p:spPr>
          <p:txBody>
            <a:bodyPr wrap="square" rtlCol="0" anchor="ctr">
              <a:spAutoFit/>
            </a:bodyPr>
            <a:lstStyle/>
            <a:p>
              <a:pPr algn="ctr"/>
              <a:r>
                <a:rPr lang="en-GB" sz="1200" b="1" dirty="0"/>
                <a:t>5x5</a:t>
              </a:r>
            </a:p>
          </p:txBody>
        </p:sp>
        <p:grpSp>
          <p:nvGrpSpPr>
            <p:cNvPr id="55" name="Group 54">
              <a:extLst>
                <a:ext uri="{FF2B5EF4-FFF2-40B4-BE49-F238E27FC236}">
                  <a16:creationId xmlns:a16="http://schemas.microsoft.com/office/drawing/2014/main" id="{EE0BE58D-F4FD-4847-963C-30A6F9372DA3}"/>
                </a:ext>
              </a:extLst>
            </p:cNvPr>
            <p:cNvGrpSpPr/>
            <p:nvPr/>
          </p:nvGrpSpPr>
          <p:grpSpPr>
            <a:xfrm>
              <a:off x="1908967" y="2181050"/>
              <a:ext cx="1850233" cy="1297552"/>
              <a:chOff x="1908967" y="2181050"/>
              <a:chExt cx="1850233" cy="1297552"/>
            </a:xfrm>
          </p:grpSpPr>
          <p:sp>
            <p:nvSpPr>
              <p:cNvPr id="56" name="Rectangle 55">
                <a:extLst>
                  <a:ext uri="{FF2B5EF4-FFF2-40B4-BE49-F238E27FC236}">
                    <a16:creationId xmlns:a16="http://schemas.microsoft.com/office/drawing/2014/main" id="{DE4D961A-1D0D-4378-943F-4CE4686E753D}"/>
                  </a:ext>
                </a:extLst>
              </p:cNvPr>
              <p:cNvSpPr/>
              <p:nvPr/>
            </p:nvSpPr>
            <p:spPr>
              <a:xfrm>
                <a:off x="1908967" y="2181050"/>
                <a:ext cx="1850233" cy="1297552"/>
              </a:xfrm>
              <a:prstGeom prst="rect">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pic>
            <p:nvPicPr>
              <p:cNvPr id="57" name="Picture 56" descr="Diagram&#10;&#10;Description automatically generated">
                <a:extLst>
                  <a:ext uri="{FF2B5EF4-FFF2-40B4-BE49-F238E27FC236}">
                    <a16:creationId xmlns:a16="http://schemas.microsoft.com/office/drawing/2014/main" id="{881F0A96-67D7-4FC7-87E6-1796BEC291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2197760" y="1930099"/>
                <a:ext cx="1272648" cy="1799456"/>
              </a:xfrm>
              <a:prstGeom prst="rect">
                <a:avLst/>
              </a:prstGeom>
            </p:spPr>
          </p:pic>
        </p:grpSp>
      </p:grpSp>
      <p:grpSp>
        <p:nvGrpSpPr>
          <p:cNvPr id="9" name="Group 8">
            <a:extLst>
              <a:ext uri="{FF2B5EF4-FFF2-40B4-BE49-F238E27FC236}">
                <a16:creationId xmlns:a16="http://schemas.microsoft.com/office/drawing/2014/main" id="{6F19EAB7-C532-466F-B19B-28E0170CF45F}"/>
              </a:ext>
            </a:extLst>
          </p:cNvPr>
          <p:cNvGrpSpPr/>
          <p:nvPr/>
        </p:nvGrpSpPr>
        <p:grpSpPr>
          <a:xfrm>
            <a:off x="6985273" y="3987941"/>
            <a:ext cx="2009123" cy="1679063"/>
            <a:chOff x="4273217" y="1924376"/>
            <a:chExt cx="2009123" cy="1679063"/>
          </a:xfrm>
        </p:grpSpPr>
        <p:sp>
          <p:nvSpPr>
            <p:cNvPr id="30" name="Rectangle 29">
              <a:extLst>
                <a:ext uri="{FF2B5EF4-FFF2-40B4-BE49-F238E27FC236}">
                  <a16:creationId xmlns:a16="http://schemas.microsoft.com/office/drawing/2014/main" id="{B4F948A9-CDF9-4F05-B723-59F308A5D154}"/>
                </a:ext>
              </a:extLst>
            </p:cNvPr>
            <p:cNvSpPr/>
            <p:nvPr/>
          </p:nvSpPr>
          <p:spPr>
            <a:xfrm>
              <a:off x="4275034" y="2182281"/>
              <a:ext cx="2007306" cy="1421158"/>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sp>
          <p:nvSpPr>
            <p:cNvPr id="29" name="TextBox 28">
              <a:extLst>
                <a:ext uri="{FF2B5EF4-FFF2-40B4-BE49-F238E27FC236}">
                  <a16:creationId xmlns:a16="http://schemas.microsoft.com/office/drawing/2014/main" id="{CF093DFC-6DFA-48F0-BC36-D06FBB859AA8}"/>
                </a:ext>
              </a:extLst>
            </p:cNvPr>
            <p:cNvSpPr txBox="1"/>
            <p:nvPr/>
          </p:nvSpPr>
          <p:spPr>
            <a:xfrm>
              <a:off x="4917645" y="1924376"/>
              <a:ext cx="717934" cy="276999"/>
            </a:xfrm>
            <a:prstGeom prst="rect">
              <a:avLst/>
            </a:prstGeom>
            <a:noFill/>
          </p:spPr>
          <p:txBody>
            <a:bodyPr wrap="square" rtlCol="0" anchor="ctr">
              <a:spAutoFit/>
            </a:bodyPr>
            <a:lstStyle/>
            <a:p>
              <a:pPr algn="ctr"/>
              <a:r>
                <a:rPr lang="en-GB" sz="1200" b="1" dirty="0"/>
                <a:t>7v7</a:t>
              </a:r>
            </a:p>
          </p:txBody>
        </p:sp>
        <p:pic>
          <p:nvPicPr>
            <p:cNvPr id="8" name="Picture 7" descr="Diagram&#10;&#10;Description automatically generated">
              <a:extLst>
                <a:ext uri="{FF2B5EF4-FFF2-40B4-BE49-F238E27FC236}">
                  <a16:creationId xmlns:a16="http://schemas.microsoft.com/office/drawing/2014/main" id="{74C6DA60-B763-4856-9391-63469C6A4F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4566971" y="1887297"/>
              <a:ext cx="1419284" cy="2006791"/>
            </a:xfrm>
            <a:prstGeom prst="rect">
              <a:avLst/>
            </a:prstGeom>
          </p:spPr>
        </p:pic>
      </p:grpSp>
      <p:grpSp>
        <p:nvGrpSpPr>
          <p:cNvPr id="12" name="Group 11">
            <a:extLst>
              <a:ext uri="{FF2B5EF4-FFF2-40B4-BE49-F238E27FC236}">
                <a16:creationId xmlns:a16="http://schemas.microsoft.com/office/drawing/2014/main" id="{20F6A3BB-D5EA-4925-9B23-E7B22B9FA0E0}"/>
              </a:ext>
            </a:extLst>
          </p:cNvPr>
          <p:cNvGrpSpPr/>
          <p:nvPr/>
        </p:nvGrpSpPr>
        <p:grpSpPr>
          <a:xfrm rot="16200000">
            <a:off x="6866986" y="1465702"/>
            <a:ext cx="2357184" cy="1944779"/>
            <a:chOff x="6675739" y="1666470"/>
            <a:chExt cx="2357184" cy="1944779"/>
          </a:xfrm>
        </p:grpSpPr>
        <p:sp>
          <p:nvSpPr>
            <p:cNvPr id="20" name="Rectangle 19">
              <a:extLst>
                <a:ext uri="{FF2B5EF4-FFF2-40B4-BE49-F238E27FC236}">
                  <a16:creationId xmlns:a16="http://schemas.microsoft.com/office/drawing/2014/main" id="{DF9DEF94-A182-418D-BE94-D532E43E4768}"/>
                </a:ext>
              </a:extLst>
            </p:cNvPr>
            <p:cNvSpPr/>
            <p:nvPr/>
          </p:nvSpPr>
          <p:spPr>
            <a:xfrm>
              <a:off x="6678070" y="1943469"/>
              <a:ext cx="2354853" cy="1656866"/>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00560516-2633-42E4-B2CD-C73292B4744E}"/>
                </a:ext>
              </a:extLst>
            </p:cNvPr>
            <p:cNvSpPr txBox="1"/>
            <p:nvPr/>
          </p:nvSpPr>
          <p:spPr>
            <a:xfrm>
              <a:off x="7406300" y="1666470"/>
              <a:ext cx="890802" cy="276999"/>
            </a:xfrm>
            <a:prstGeom prst="rect">
              <a:avLst/>
            </a:prstGeom>
            <a:noFill/>
          </p:spPr>
          <p:txBody>
            <a:bodyPr wrap="square" rtlCol="0" anchor="ctr">
              <a:spAutoFit/>
            </a:bodyPr>
            <a:lstStyle/>
            <a:p>
              <a:pPr algn="ctr"/>
              <a:r>
                <a:rPr lang="en-GB" sz="1200" b="1" dirty="0"/>
                <a:t>11v11</a:t>
              </a:r>
            </a:p>
          </p:txBody>
        </p:sp>
        <p:pic>
          <p:nvPicPr>
            <p:cNvPr id="11" name="Picture 10" descr="Diagram&#10;&#10;Description automatically generated">
              <a:extLst>
                <a:ext uri="{FF2B5EF4-FFF2-40B4-BE49-F238E27FC236}">
                  <a16:creationId xmlns:a16="http://schemas.microsoft.com/office/drawing/2014/main" id="{F505F323-7F4E-45D8-8393-7DE4870A031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7020783" y="1599109"/>
              <a:ext cx="1667096" cy="2357184"/>
            </a:xfrm>
            <a:prstGeom prst="rect">
              <a:avLst/>
            </a:prstGeom>
          </p:spPr>
        </p:pic>
      </p:grpSp>
      <p:grpSp>
        <p:nvGrpSpPr>
          <p:cNvPr id="58" name="Group 57">
            <a:extLst>
              <a:ext uri="{FF2B5EF4-FFF2-40B4-BE49-F238E27FC236}">
                <a16:creationId xmlns:a16="http://schemas.microsoft.com/office/drawing/2014/main" id="{41417CCE-17BD-4CD0-BEE1-EF58920C9F4F}"/>
              </a:ext>
            </a:extLst>
          </p:cNvPr>
          <p:cNvGrpSpPr/>
          <p:nvPr/>
        </p:nvGrpSpPr>
        <p:grpSpPr>
          <a:xfrm>
            <a:off x="4699272" y="4016477"/>
            <a:ext cx="2009123" cy="1679063"/>
            <a:chOff x="4273217" y="1924376"/>
            <a:chExt cx="2009123" cy="1679063"/>
          </a:xfrm>
        </p:grpSpPr>
        <p:sp>
          <p:nvSpPr>
            <p:cNvPr id="59" name="Rectangle 58">
              <a:extLst>
                <a:ext uri="{FF2B5EF4-FFF2-40B4-BE49-F238E27FC236}">
                  <a16:creationId xmlns:a16="http://schemas.microsoft.com/office/drawing/2014/main" id="{91E60597-E037-4135-9763-1D427CD9BF9F}"/>
                </a:ext>
              </a:extLst>
            </p:cNvPr>
            <p:cNvSpPr/>
            <p:nvPr/>
          </p:nvSpPr>
          <p:spPr>
            <a:xfrm>
              <a:off x="4275034" y="2182281"/>
              <a:ext cx="2007306" cy="1421158"/>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sp>
          <p:nvSpPr>
            <p:cNvPr id="60" name="TextBox 59">
              <a:extLst>
                <a:ext uri="{FF2B5EF4-FFF2-40B4-BE49-F238E27FC236}">
                  <a16:creationId xmlns:a16="http://schemas.microsoft.com/office/drawing/2014/main" id="{6A5E44B2-DD8E-4115-8B3D-29F78783D3CC}"/>
                </a:ext>
              </a:extLst>
            </p:cNvPr>
            <p:cNvSpPr txBox="1"/>
            <p:nvPr/>
          </p:nvSpPr>
          <p:spPr>
            <a:xfrm>
              <a:off x="4917645" y="1924376"/>
              <a:ext cx="717934" cy="276999"/>
            </a:xfrm>
            <a:prstGeom prst="rect">
              <a:avLst/>
            </a:prstGeom>
            <a:noFill/>
          </p:spPr>
          <p:txBody>
            <a:bodyPr wrap="square" rtlCol="0" anchor="ctr">
              <a:spAutoFit/>
            </a:bodyPr>
            <a:lstStyle/>
            <a:p>
              <a:pPr algn="ctr"/>
              <a:r>
                <a:rPr lang="en-GB" sz="1200" b="1" dirty="0"/>
                <a:t>7v7</a:t>
              </a:r>
            </a:p>
          </p:txBody>
        </p:sp>
        <p:pic>
          <p:nvPicPr>
            <p:cNvPr id="61" name="Picture 60" descr="Diagram&#10;&#10;Description automatically generated">
              <a:extLst>
                <a:ext uri="{FF2B5EF4-FFF2-40B4-BE49-F238E27FC236}">
                  <a16:creationId xmlns:a16="http://schemas.microsoft.com/office/drawing/2014/main" id="{4CE5C97E-BFC5-4EC7-86DD-00817ACAB0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4566971" y="1887297"/>
              <a:ext cx="1419284" cy="2006791"/>
            </a:xfrm>
            <a:prstGeom prst="rect">
              <a:avLst/>
            </a:prstGeom>
          </p:spPr>
        </p:pic>
      </p:grpSp>
      <p:grpSp>
        <p:nvGrpSpPr>
          <p:cNvPr id="62" name="Group 61">
            <a:extLst>
              <a:ext uri="{FF2B5EF4-FFF2-40B4-BE49-F238E27FC236}">
                <a16:creationId xmlns:a16="http://schemas.microsoft.com/office/drawing/2014/main" id="{EA88F4FD-9E4C-4CBF-AF1B-A82D2C37FD0C}"/>
              </a:ext>
            </a:extLst>
          </p:cNvPr>
          <p:cNvGrpSpPr/>
          <p:nvPr/>
        </p:nvGrpSpPr>
        <p:grpSpPr>
          <a:xfrm rot="5400000">
            <a:off x="1774077" y="1460668"/>
            <a:ext cx="2357184" cy="1944779"/>
            <a:chOff x="6675739" y="1666470"/>
            <a:chExt cx="2357184" cy="1944779"/>
          </a:xfrm>
        </p:grpSpPr>
        <p:sp>
          <p:nvSpPr>
            <p:cNvPr id="63" name="Rectangle 62">
              <a:extLst>
                <a:ext uri="{FF2B5EF4-FFF2-40B4-BE49-F238E27FC236}">
                  <a16:creationId xmlns:a16="http://schemas.microsoft.com/office/drawing/2014/main" id="{64E3A77F-1CDD-4C52-8BF1-367311162D55}"/>
                </a:ext>
              </a:extLst>
            </p:cNvPr>
            <p:cNvSpPr/>
            <p:nvPr/>
          </p:nvSpPr>
          <p:spPr>
            <a:xfrm>
              <a:off x="6678070" y="1943469"/>
              <a:ext cx="2354853" cy="1656866"/>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64" name="TextBox 63">
              <a:extLst>
                <a:ext uri="{FF2B5EF4-FFF2-40B4-BE49-F238E27FC236}">
                  <a16:creationId xmlns:a16="http://schemas.microsoft.com/office/drawing/2014/main" id="{2E95C477-1F0A-4973-836F-3BC5083CF61B}"/>
                </a:ext>
              </a:extLst>
            </p:cNvPr>
            <p:cNvSpPr txBox="1"/>
            <p:nvPr/>
          </p:nvSpPr>
          <p:spPr>
            <a:xfrm>
              <a:off x="7406300" y="1666470"/>
              <a:ext cx="890802" cy="276999"/>
            </a:xfrm>
            <a:prstGeom prst="rect">
              <a:avLst/>
            </a:prstGeom>
            <a:noFill/>
          </p:spPr>
          <p:txBody>
            <a:bodyPr wrap="square" rtlCol="0" anchor="ctr">
              <a:spAutoFit/>
            </a:bodyPr>
            <a:lstStyle/>
            <a:p>
              <a:pPr algn="ctr"/>
              <a:r>
                <a:rPr lang="en-GB" sz="1200" b="1" dirty="0"/>
                <a:t>11v11</a:t>
              </a:r>
            </a:p>
          </p:txBody>
        </p:sp>
        <p:pic>
          <p:nvPicPr>
            <p:cNvPr id="65" name="Picture 64" descr="Diagram&#10;&#10;Description automatically generated">
              <a:extLst>
                <a:ext uri="{FF2B5EF4-FFF2-40B4-BE49-F238E27FC236}">
                  <a16:creationId xmlns:a16="http://schemas.microsoft.com/office/drawing/2014/main" id="{DE98BB83-A2E8-4C81-8F12-D96293B4ED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7020783" y="1599109"/>
              <a:ext cx="1667096" cy="2357184"/>
            </a:xfrm>
            <a:prstGeom prst="rect">
              <a:avLst/>
            </a:prstGeom>
          </p:spPr>
        </p:pic>
      </p:grpSp>
      <p:pic>
        <p:nvPicPr>
          <p:cNvPr id="2" name="Picture 1">
            <a:extLst>
              <a:ext uri="{FF2B5EF4-FFF2-40B4-BE49-F238E27FC236}">
                <a16:creationId xmlns:a16="http://schemas.microsoft.com/office/drawing/2014/main" id="{DB7A70C0-A6C4-4469-9476-70E2B2E9214A}"/>
              </a:ext>
            </a:extLst>
          </p:cNvPr>
          <p:cNvPicPr>
            <a:picLocks noChangeAspect="1"/>
          </p:cNvPicPr>
          <p:nvPr/>
        </p:nvPicPr>
        <p:blipFill>
          <a:blip r:embed="rId7"/>
          <a:stretch>
            <a:fillRect/>
          </a:stretch>
        </p:blipFill>
        <p:spPr>
          <a:xfrm>
            <a:off x="646326" y="2030216"/>
            <a:ext cx="1018120" cy="1597290"/>
          </a:xfrm>
          <a:prstGeom prst="rect">
            <a:avLst/>
          </a:prstGeom>
        </p:spPr>
      </p:pic>
    </p:spTree>
    <p:extLst>
      <p:ext uri="{BB962C8B-B14F-4D97-AF65-F5344CB8AC3E}">
        <p14:creationId xmlns:p14="http://schemas.microsoft.com/office/powerpoint/2010/main" val="1158819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30721DE-1C34-4B67-B114-9A80284C6422}"/>
              </a:ext>
            </a:extLst>
          </p:cNvPr>
          <p:cNvGraphicFramePr>
            <a:graphicFrameLocks/>
          </p:cNvGraphicFramePr>
          <p:nvPr>
            <p:extLst>
              <p:ext uri="{D42A27DB-BD31-4B8C-83A1-F6EECF244321}">
                <p14:modId xmlns:p14="http://schemas.microsoft.com/office/powerpoint/2010/main" val="278257331"/>
              </p:ext>
            </p:extLst>
          </p:nvPr>
        </p:nvGraphicFramePr>
        <p:xfrm>
          <a:off x="350679" y="1097770"/>
          <a:ext cx="4739136" cy="1563308"/>
        </p:xfrm>
        <a:graphic>
          <a:graphicData uri="http://schemas.openxmlformats.org/drawingml/2006/table">
            <a:tbl>
              <a:tblPr firstRow="1" bandRow="1">
                <a:tableStyleId>{BDBED569-4797-4DF1-A0F4-6AAB3CD982D8}</a:tableStyleId>
              </a:tblPr>
              <a:tblGrid>
                <a:gridCol w="799009">
                  <a:extLst>
                    <a:ext uri="{9D8B030D-6E8A-4147-A177-3AD203B41FA5}">
                      <a16:colId xmlns:a16="http://schemas.microsoft.com/office/drawing/2014/main" val="613843245"/>
                    </a:ext>
                  </a:extLst>
                </a:gridCol>
                <a:gridCol w="2086584">
                  <a:extLst>
                    <a:ext uri="{9D8B030D-6E8A-4147-A177-3AD203B41FA5}">
                      <a16:colId xmlns:a16="http://schemas.microsoft.com/office/drawing/2014/main" val="4125670610"/>
                    </a:ext>
                  </a:extLst>
                </a:gridCol>
                <a:gridCol w="651158">
                  <a:extLst>
                    <a:ext uri="{9D8B030D-6E8A-4147-A177-3AD203B41FA5}">
                      <a16:colId xmlns:a16="http://schemas.microsoft.com/office/drawing/2014/main" val="1843831257"/>
                    </a:ext>
                  </a:extLst>
                </a:gridCol>
                <a:gridCol w="1202385">
                  <a:extLst>
                    <a:ext uri="{9D8B030D-6E8A-4147-A177-3AD203B41FA5}">
                      <a16:colId xmlns:a16="http://schemas.microsoft.com/office/drawing/2014/main" val="1179260706"/>
                    </a:ext>
                  </a:extLst>
                </a:gridCol>
              </a:tblGrid>
              <a:tr h="289690">
                <a:tc gridSpan="4">
                  <a:txBody>
                    <a:bodyPr/>
                    <a:lstStyle/>
                    <a:p>
                      <a:pPr algn="l"/>
                      <a:r>
                        <a:rPr lang="en-GB" sz="900" b="1" dirty="0">
                          <a:solidFill>
                            <a:schemeClr val="bg1"/>
                          </a:solidFill>
                        </a:rPr>
                        <a:t>Club contact details</a:t>
                      </a:r>
                    </a:p>
                  </a:txBody>
                  <a:tcPr marL="61129" marR="61129" marT="30564" marB="30564" anchor="ctr">
                    <a:solidFill>
                      <a:schemeClr val="tx1"/>
                    </a:solidFill>
                  </a:tcPr>
                </a:tc>
                <a:tc hMerge="1">
                  <a:txBody>
                    <a:bodyPr/>
                    <a:lstStyle/>
                    <a:p>
                      <a:pPr algn="l"/>
                      <a:endParaRPr lang="en-GB" sz="1400" dirty="0">
                        <a:solidFill>
                          <a:schemeClr val="tx2"/>
                        </a:solidFill>
                      </a:endParaRPr>
                    </a:p>
                  </a:txBody>
                  <a:tcPr marL="112209" marR="112209" marT="56103" marB="56103" anchor="ctr">
                    <a:solidFill>
                      <a:schemeClr val="bg1">
                        <a:alpha val="7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79840383"/>
                  </a:ext>
                </a:extLst>
              </a:tr>
              <a:tr h="360278">
                <a:tc>
                  <a:txBody>
                    <a:bodyPr/>
                    <a:lstStyle/>
                    <a:p>
                      <a:pPr algn="l"/>
                      <a:r>
                        <a:rPr lang="en-GB" sz="900" b="1" dirty="0">
                          <a:solidFill>
                            <a:schemeClr val="tx2"/>
                          </a:solidFill>
                        </a:rPr>
                        <a:t>Club Name</a:t>
                      </a:r>
                    </a:p>
                  </a:txBody>
                  <a:tcPr marL="75013" marR="75013" marT="37505" marB="37505" anchor="ctr">
                    <a:solidFill>
                      <a:schemeClr val="bg2">
                        <a:lumMod val="20000"/>
                        <a:lumOff val="80000"/>
                        <a:alpha val="70000"/>
                      </a:schemeClr>
                    </a:solidFill>
                  </a:tcPr>
                </a:tc>
                <a:tc gridSpan="3">
                  <a:txBody>
                    <a:bodyPr/>
                    <a:lstStyle/>
                    <a:p>
                      <a:pPr algn="l"/>
                      <a:r>
                        <a:rPr lang="en-GB" sz="1200" dirty="0">
                          <a:solidFill>
                            <a:schemeClr val="tx2"/>
                          </a:solidFill>
                        </a:rPr>
                        <a:t>LONDON FA FC </a:t>
                      </a:r>
                    </a:p>
                  </a:txBody>
                  <a:tcPr marL="61129" marR="61129" marT="30564" marB="30564" anchor="ctr">
                    <a:solidFill>
                      <a:schemeClr val="bg1">
                        <a:alpha val="7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79238776"/>
                  </a:ext>
                </a:extLst>
              </a:tr>
              <a:tr h="360278">
                <a:tc>
                  <a:txBody>
                    <a:bodyPr/>
                    <a:lstStyle/>
                    <a:p>
                      <a:pPr algn="l"/>
                      <a:r>
                        <a:rPr lang="en-GB" sz="900" b="1" dirty="0">
                          <a:solidFill>
                            <a:schemeClr val="tx2"/>
                          </a:solidFill>
                        </a:rPr>
                        <a:t>Club Address</a:t>
                      </a:r>
                    </a:p>
                  </a:txBody>
                  <a:tcPr marL="75013" marR="75013" marT="37505" marB="37505" anchor="ctr">
                    <a:solidFill>
                      <a:schemeClr val="bg2">
                        <a:lumMod val="20000"/>
                        <a:lumOff val="80000"/>
                        <a:alpha val="70000"/>
                      </a:schemeClr>
                    </a:solidFill>
                  </a:tcPr>
                </a:tc>
                <a:tc>
                  <a:txBody>
                    <a:bodyPr/>
                    <a:lstStyle/>
                    <a:p>
                      <a:pPr algn="l"/>
                      <a:r>
                        <a:rPr lang="en-GB" sz="1200" b="0" i="0" kern="1200" dirty="0">
                          <a:solidFill>
                            <a:schemeClr val="accent2"/>
                          </a:solidFill>
                          <a:effectLst/>
                          <a:latin typeface="+mn-lt"/>
                          <a:ea typeface="+mn-ea"/>
                          <a:cs typeface="+mn-cs"/>
                        </a:rPr>
                        <a:t>Unit 11, </a:t>
                      </a:r>
                      <a:r>
                        <a:rPr lang="en-GB" sz="1200" b="0" i="0" kern="1200" dirty="0" err="1">
                          <a:solidFill>
                            <a:schemeClr val="accent2"/>
                          </a:solidFill>
                          <a:effectLst/>
                          <a:latin typeface="+mn-lt"/>
                          <a:ea typeface="+mn-ea"/>
                          <a:cs typeface="+mn-cs"/>
                        </a:rPr>
                        <a:t>Hurlingham</a:t>
                      </a:r>
                      <a:r>
                        <a:rPr lang="en-GB" sz="1200" b="0" i="0" kern="1200" dirty="0">
                          <a:solidFill>
                            <a:schemeClr val="accent2"/>
                          </a:solidFill>
                          <a:effectLst/>
                          <a:latin typeface="+mn-lt"/>
                          <a:ea typeface="+mn-ea"/>
                          <a:cs typeface="+mn-cs"/>
                        </a:rPr>
                        <a:t> Business Park, </a:t>
                      </a:r>
                      <a:r>
                        <a:rPr lang="en-GB" sz="1200" b="0" i="0" kern="1200" dirty="0" err="1">
                          <a:solidFill>
                            <a:schemeClr val="accent2"/>
                          </a:solidFill>
                          <a:effectLst/>
                          <a:latin typeface="+mn-lt"/>
                          <a:ea typeface="+mn-ea"/>
                          <a:cs typeface="+mn-cs"/>
                        </a:rPr>
                        <a:t>Sulivan</a:t>
                      </a:r>
                      <a:r>
                        <a:rPr lang="en-GB" sz="1200" b="0" i="0" kern="1200" dirty="0">
                          <a:solidFill>
                            <a:schemeClr val="accent2"/>
                          </a:solidFill>
                          <a:effectLst/>
                          <a:latin typeface="+mn-lt"/>
                          <a:ea typeface="+mn-ea"/>
                          <a:cs typeface="+mn-cs"/>
                        </a:rPr>
                        <a:t> Rd, London</a:t>
                      </a:r>
                      <a:endParaRPr lang="en-GB" sz="1000" b="0" dirty="0">
                        <a:solidFill>
                          <a:schemeClr val="accent2"/>
                        </a:solidFill>
                      </a:endParaRPr>
                    </a:p>
                  </a:txBody>
                  <a:tcPr marL="75013" marR="75013" marT="37505" marB="37505" anchor="ctr">
                    <a:solidFill>
                      <a:schemeClr val="bg1">
                        <a:alpha val="70000"/>
                      </a:schemeClr>
                    </a:solidFill>
                  </a:tcPr>
                </a:tc>
                <a:tc>
                  <a:txBody>
                    <a:bodyPr/>
                    <a:lstStyle/>
                    <a:p>
                      <a:pPr algn="l"/>
                      <a:r>
                        <a:rPr lang="en-GB" sz="900" b="1" spc="-50" baseline="0" dirty="0">
                          <a:solidFill>
                            <a:schemeClr val="tx2"/>
                          </a:solidFill>
                        </a:rPr>
                        <a:t>Postcode</a:t>
                      </a:r>
                    </a:p>
                  </a:txBody>
                  <a:tcPr marL="75013" marR="75013" marT="37505" marB="37505" anchor="ctr">
                    <a:solidFill>
                      <a:schemeClr val="bg2">
                        <a:lumMod val="20000"/>
                        <a:lumOff val="80000"/>
                        <a:alpha val="70000"/>
                      </a:schemeClr>
                    </a:solidFill>
                  </a:tcPr>
                </a:tc>
                <a:tc>
                  <a:txBody>
                    <a:bodyPr/>
                    <a:lstStyle/>
                    <a:p>
                      <a:pPr algn="l"/>
                      <a:r>
                        <a:rPr lang="en-GB" sz="1200" b="0" i="0" kern="1200" dirty="0">
                          <a:solidFill>
                            <a:schemeClr val="accent2"/>
                          </a:solidFill>
                          <a:effectLst/>
                          <a:latin typeface="+mn-lt"/>
                          <a:ea typeface="+mn-ea"/>
                          <a:cs typeface="+mn-cs"/>
                        </a:rPr>
                        <a:t>SW6 3DU</a:t>
                      </a:r>
                      <a:endParaRPr lang="en-GB" sz="1200" dirty="0">
                        <a:solidFill>
                          <a:schemeClr val="tx2"/>
                        </a:solidFill>
                      </a:endParaRPr>
                    </a:p>
                  </a:txBody>
                  <a:tcPr marL="75013" marR="75013" marT="37505" marB="37505" anchor="ctr">
                    <a:solidFill>
                      <a:schemeClr val="bg1">
                        <a:alpha val="70000"/>
                      </a:schemeClr>
                    </a:solidFill>
                  </a:tcPr>
                </a:tc>
                <a:extLst>
                  <a:ext uri="{0D108BD9-81ED-4DB2-BD59-A6C34878D82A}">
                    <a16:rowId xmlns:a16="http://schemas.microsoft.com/office/drawing/2014/main" val="3350090079"/>
                  </a:ext>
                </a:extLst>
              </a:tr>
              <a:tr h="289690">
                <a:tc>
                  <a:txBody>
                    <a:bodyPr/>
                    <a:lstStyle/>
                    <a:p>
                      <a:pPr algn="l"/>
                      <a:r>
                        <a:rPr lang="en-GB" sz="900" b="1" dirty="0">
                          <a:solidFill>
                            <a:schemeClr val="tx2"/>
                          </a:solidFill>
                        </a:rPr>
                        <a:t>Telephone</a:t>
                      </a:r>
                    </a:p>
                  </a:txBody>
                  <a:tcPr marL="75013" marR="75013" marT="37505" marB="37505" anchor="ctr">
                    <a:solidFill>
                      <a:schemeClr val="bg2">
                        <a:lumMod val="20000"/>
                        <a:lumOff val="80000"/>
                        <a:alpha val="70000"/>
                      </a:schemeClr>
                    </a:solidFill>
                  </a:tcPr>
                </a:tc>
                <a:tc gridSpan="3">
                  <a:txBody>
                    <a:bodyPr/>
                    <a:lstStyle/>
                    <a:p>
                      <a:pPr algn="l"/>
                      <a:r>
                        <a:rPr lang="en-GB" sz="1200" dirty="0">
                          <a:solidFill>
                            <a:schemeClr val="tx2"/>
                          </a:solidFill>
                        </a:rPr>
                        <a:t>07500600700</a:t>
                      </a:r>
                    </a:p>
                  </a:txBody>
                  <a:tcPr marL="61129" marR="61129" marT="30564" marB="30564" anchor="ctr">
                    <a:solidFill>
                      <a:schemeClr val="bg1">
                        <a:alpha val="7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287704828"/>
                  </a:ext>
                </a:extLst>
              </a:tr>
            </a:tbl>
          </a:graphicData>
        </a:graphic>
      </p:graphicFrame>
      <p:graphicFrame>
        <p:nvGraphicFramePr>
          <p:cNvPr id="4" name="Table 3">
            <a:extLst>
              <a:ext uri="{FF2B5EF4-FFF2-40B4-BE49-F238E27FC236}">
                <a16:creationId xmlns:a16="http://schemas.microsoft.com/office/drawing/2014/main" id="{86126DC7-9D59-4380-B2A7-3EA72B084BA0}"/>
              </a:ext>
            </a:extLst>
          </p:cNvPr>
          <p:cNvGraphicFramePr>
            <a:graphicFrameLocks/>
          </p:cNvGraphicFramePr>
          <p:nvPr>
            <p:extLst>
              <p:ext uri="{D42A27DB-BD31-4B8C-83A1-F6EECF244321}">
                <p14:modId xmlns:p14="http://schemas.microsoft.com/office/powerpoint/2010/main" val="3051221264"/>
              </p:ext>
            </p:extLst>
          </p:nvPr>
        </p:nvGraphicFramePr>
        <p:xfrm>
          <a:off x="350679" y="2667048"/>
          <a:ext cx="4739135" cy="2368957"/>
        </p:xfrm>
        <a:graphic>
          <a:graphicData uri="http://schemas.openxmlformats.org/drawingml/2006/table">
            <a:tbl>
              <a:tblPr firstRow="1" bandRow="1">
                <a:tableStyleId>{BDBED569-4797-4DF1-A0F4-6AAB3CD982D8}</a:tableStyleId>
              </a:tblPr>
              <a:tblGrid>
                <a:gridCol w="799009">
                  <a:extLst>
                    <a:ext uri="{9D8B030D-6E8A-4147-A177-3AD203B41FA5}">
                      <a16:colId xmlns:a16="http://schemas.microsoft.com/office/drawing/2014/main" val="613843245"/>
                    </a:ext>
                  </a:extLst>
                </a:gridCol>
                <a:gridCol w="2086583">
                  <a:extLst>
                    <a:ext uri="{9D8B030D-6E8A-4147-A177-3AD203B41FA5}">
                      <a16:colId xmlns:a16="http://schemas.microsoft.com/office/drawing/2014/main" val="4125670610"/>
                    </a:ext>
                  </a:extLst>
                </a:gridCol>
                <a:gridCol w="651158">
                  <a:extLst>
                    <a:ext uri="{9D8B030D-6E8A-4147-A177-3AD203B41FA5}">
                      <a16:colId xmlns:a16="http://schemas.microsoft.com/office/drawing/2014/main" val="1843831257"/>
                    </a:ext>
                  </a:extLst>
                </a:gridCol>
                <a:gridCol w="1202385">
                  <a:extLst>
                    <a:ext uri="{9D8B030D-6E8A-4147-A177-3AD203B41FA5}">
                      <a16:colId xmlns:a16="http://schemas.microsoft.com/office/drawing/2014/main" val="1179260706"/>
                    </a:ext>
                  </a:extLst>
                </a:gridCol>
              </a:tblGrid>
              <a:tr h="289690">
                <a:tc gridSpan="4">
                  <a:txBody>
                    <a:bodyPr/>
                    <a:lstStyle/>
                    <a:p>
                      <a:pPr algn="l"/>
                      <a:r>
                        <a:rPr lang="en-GB" sz="900" b="1" dirty="0">
                          <a:solidFill>
                            <a:schemeClr val="bg1"/>
                          </a:solidFill>
                        </a:rPr>
                        <a:t>First Aider / Helper Information</a:t>
                      </a:r>
                    </a:p>
                  </a:txBody>
                  <a:tcPr marL="61129" marR="61129" marT="30564" marB="30564" anchor="ctr">
                    <a:solidFill>
                      <a:schemeClr val="tx1"/>
                    </a:solidFill>
                  </a:tcPr>
                </a:tc>
                <a:tc hMerge="1">
                  <a:txBody>
                    <a:bodyPr/>
                    <a:lstStyle/>
                    <a:p>
                      <a:pPr algn="l"/>
                      <a:endParaRPr lang="en-GB" sz="1400" dirty="0">
                        <a:solidFill>
                          <a:schemeClr val="tx2"/>
                        </a:solidFill>
                      </a:endParaRPr>
                    </a:p>
                  </a:txBody>
                  <a:tcPr marL="112209" marR="112209" marT="56103" marB="56103" anchor="ctr">
                    <a:solidFill>
                      <a:schemeClr val="bg1">
                        <a:alpha val="7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79840383"/>
                  </a:ext>
                </a:extLst>
              </a:tr>
              <a:tr h="360278">
                <a:tc>
                  <a:txBody>
                    <a:bodyPr/>
                    <a:lstStyle/>
                    <a:p>
                      <a:pPr algn="l"/>
                      <a:r>
                        <a:rPr lang="en-GB" sz="900" b="1" dirty="0">
                          <a:solidFill>
                            <a:schemeClr val="tx2"/>
                          </a:solidFill>
                        </a:rPr>
                        <a:t>Name</a:t>
                      </a:r>
                    </a:p>
                  </a:txBody>
                  <a:tcPr marL="75013" marR="75013" marT="37505" marB="37505" anchor="ctr">
                    <a:solidFill>
                      <a:schemeClr val="bg2">
                        <a:lumMod val="20000"/>
                        <a:lumOff val="80000"/>
                        <a:alpha val="70000"/>
                      </a:schemeClr>
                    </a:solidFill>
                  </a:tcPr>
                </a:tc>
                <a:tc>
                  <a:txBody>
                    <a:bodyPr/>
                    <a:lstStyle/>
                    <a:p>
                      <a:pPr algn="l"/>
                      <a:r>
                        <a:rPr lang="en-GB" sz="1200" dirty="0">
                          <a:solidFill>
                            <a:schemeClr val="tx2"/>
                          </a:solidFill>
                        </a:rPr>
                        <a:t>Niamh Coyle </a:t>
                      </a:r>
                    </a:p>
                  </a:txBody>
                  <a:tcPr marL="75013" marR="75013" marT="37505" marB="37505" anchor="ctr">
                    <a:solidFill>
                      <a:schemeClr val="bg1">
                        <a:alpha val="70000"/>
                      </a:schemeClr>
                    </a:solidFill>
                  </a:tcPr>
                </a:tc>
                <a:tc>
                  <a:txBody>
                    <a:bodyPr/>
                    <a:lstStyle/>
                    <a:p>
                      <a:pPr algn="l"/>
                      <a:r>
                        <a:rPr lang="en-GB" sz="900" b="1" dirty="0">
                          <a:solidFill>
                            <a:schemeClr val="tx2"/>
                          </a:solidFill>
                        </a:rPr>
                        <a:t>Mobile number</a:t>
                      </a:r>
                    </a:p>
                  </a:txBody>
                  <a:tcPr marL="75013" marR="75013" marT="37505" marB="37505" anchor="ctr">
                    <a:solidFill>
                      <a:schemeClr val="bg2">
                        <a:lumMod val="20000"/>
                        <a:lumOff val="80000"/>
                        <a:alpha val="70000"/>
                      </a:schemeClr>
                    </a:solidFill>
                  </a:tcPr>
                </a:tc>
                <a:tc>
                  <a:txBody>
                    <a:bodyPr/>
                    <a:lstStyle/>
                    <a:p>
                      <a:pPr algn="l"/>
                      <a:r>
                        <a:rPr lang="en-GB" sz="1200" dirty="0">
                          <a:solidFill>
                            <a:schemeClr val="tx2"/>
                          </a:solidFill>
                        </a:rPr>
                        <a:t>07500600700</a:t>
                      </a:r>
                    </a:p>
                  </a:txBody>
                  <a:tcPr marL="75013" marR="75013" marT="37505" marB="37505" anchor="ctr">
                    <a:solidFill>
                      <a:schemeClr val="bg1">
                        <a:alpha val="70000"/>
                      </a:schemeClr>
                    </a:solidFill>
                  </a:tcPr>
                </a:tc>
                <a:extLst>
                  <a:ext uri="{0D108BD9-81ED-4DB2-BD59-A6C34878D82A}">
                    <a16:rowId xmlns:a16="http://schemas.microsoft.com/office/drawing/2014/main" val="3350090079"/>
                  </a:ext>
                </a:extLst>
              </a:tr>
              <a:tr h="645544">
                <a:tc>
                  <a:txBody>
                    <a:bodyPr/>
                    <a:lstStyle/>
                    <a:p>
                      <a:pPr algn="l"/>
                      <a:r>
                        <a:rPr lang="en-GB" sz="900" b="1" dirty="0">
                          <a:solidFill>
                            <a:schemeClr val="tx2"/>
                          </a:solidFill>
                        </a:rPr>
                        <a:t>For queries about this EAP</a:t>
                      </a:r>
                    </a:p>
                  </a:txBody>
                  <a:tcPr marL="75013" marR="75013" marT="37505" marB="37505" anchor="ctr">
                    <a:solidFill>
                      <a:schemeClr val="bg2">
                        <a:lumMod val="20000"/>
                        <a:lumOff val="80000"/>
                        <a:alpha val="70000"/>
                      </a:schemeClr>
                    </a:solidFill>
                  </a:tcPr>
                </a:tc>
                <a:tc gridSpan="3">
                  <a:txBody>
                    <a:bodyPr/>
                    <a:lstStyle/>
                    <a:p>
                      <a:pPr algn="l"/>
                      <a:r>
                        <a:rPr lang="en-GB" sz="1200" dirty="0">
                          <a:solidFill>
                            <a:schemeClr val="tx2"/>
                          </a:solidFill>
                        </a:rPr>
                        <a:t>Email Niamh.coyle@londonfa.com</a:t>
                      </a:r>
                    </a:p>
                  </a:txBody>
                  <a:tcPr marL="61129" marR="61129" marT="30564" marB="30564" anchor="ctr">
                    <a:solidFill>
                      <a:schemeClr val="bg1">
                        <a:alpha val="7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287704828"/>
                  </a:ext>
                </a:extLst>
              </a:tr>
              <a:tr h="1073445">
                <a:tc>
                  <a:txBody>
                    <a:bodyPr/>
                    <a:lstStyle/>
                    <a:p>
                      <a:pPr algn="l"/>
                      <a:r>
                        <a:rPr lang="en-GB" sz="900" b="1" dirty="0">
                          <a:solidFill>
                            <a:schemeClr val="tx2"/>
                          </a:solidFill>
                        </a:rPr>
                        <a:t>See relevant coach for First Aider on day of match</a:t>
                      </a:r>
                    </a:p>
                  </a:txBody>
                  <a:tcPr marL="75013" marR="75013" marT="37505" marB="37505" anchor="ctr">
                    <a:solidFill>
                      <a:schemeClr val="bg2">
                        <a:lumMod val="20000"/>
                        <a:lumOff val="80000"/>
                        <a:alpha val="70000"/>
                      </a:schemeClr>
                    </a:solidFill>
                  </a:tcPr>
                </a:tc>
                <a:tc gridSpan="3">
                  <a:txBody>
                    <a:bodyPr/>
                    <a:lstStyle/>
                    <a:p>
                      <a:pPr algn="l"/>
                      <a:r>
                        <a:rPr lang="en-GB" sz="1200" dirty="0">
                          <a:solidFill>
                            <a:schemeClr val="tx2"/>
                          </a:solidFill>
                        </a:rPr>
                        <a:t>Niamh Coyle </a:t>
                      </a:r>
                    </a:p>
                  </a:txBody>
                  <a:tcPr marL="61129" marR="61129" marT="30564" marB="30564" anchor="ctr">
                    <a:solidFill>
                      <a:schemeClr val="bg1">
                        <a:alpha val="7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295807353"/>
                  </a:ext>
                </a:extLst>
              </a:tr>
            </a:tbl>
          </a:graphicData>
        </a:graphic>
      </p:graphicFrame>
      <p:graphicFrame>
        <p:nvGraphicFramePr>
          <p:cNvPr id="5" name="Table 4">
            <a:extLst>
              <a:ext uri="{FF2B5EF4-FFF2-40B4-BE49-F238E27FC236}">
                <a16:creationId xmlns:a16="http://schemas.microsoft.com/office/drawing/2014/main" id="{9227B7CA-10D3-4F87-A6C2-70A84FB36D67}"/>
              </a:ext>
            </a:extLst>
          </p:cNvPr>
          <p:cNvGraphicFramePr>
            <a:graphicFrameLocks/>
          </p:cNvGraphicFramePr>
          <p:nvPr>
            <p:extLst>
              <p:ext uri="{D42A27DB-BD31-4B8C-83A1-F6EECF244321}">
                <p14:modId xmlns:p14="http://schemas.microsoft.com/office/powerpoint/2010/main" val="536776322"/>
              </p:ext>
            </p:extLst>
          </p:nvPr>
        </p:nvGraphicFramePr>
        <p:xfrm>
          <a:off x="350679" y="5036005"/>
          <a:ext cx="4739137" cy="1448450"/>
        </p:xfrm>
        <a:graphic>
          <a:graphicData uri="http://schemas.openxmlformats.org/drawingml/2006/table">
            <a:tbl>
              <a:tblPr firstRow="1" bandRow="1">
                <a:tableStyleId>{BDBED569-4797-4DF1-A0F4-6AAB3CD982D8}</a:tableStyleId>
              </a:tblPr>
              <a:tblGrid>
                <a:gridCol w="1508109">
                  <a:extLst>
                    <a:ext uri="{9D8B030D-6E8A-4147-A177-3AD203B41FA5}">
                      <a16:colId xmlns:a16="http://schemas.microsoft.com/office/drawing/2014/main" val="613843245"/>
                    </a:ext>
                  </a:extLst>
                </a:gridCol>
                <a:gridCol w="3231028">
                  <a:extLst>
                    <a:ext uri="{9D8B030D-6E8A-4147-A177-3AD203B41FA5}">
                      <a16:colId xmlns:a16="http://schemas.microsoft.com/office/drawing/2014/main" val="4125670610"/>
                    </a:ext>
                  </a:extLst>
                </a:gridCol>
              </a:tblGrid>
              <a:tr h="289690">
                <a:tc gridSpan="2">
                  <a:txBody>
                    <a:bodyPr/>
                    <a:lstStyle/>
                    <a:p>
                      <a:pPr algn="l"/>
                      <a:r>
                        <a:rPr lang="en-GB" sz="900" b="1" dirty="0">
                          <a:solidFill>
                            <a:schemeClr val="bg1"/>
                          </a:solidFill>
                        </a:rPr>
                        <a:t>First Aid Equipment and Facilities</a:t>
                      </a:r>
                    </a:p>
                  </a:txBody>
                  <a:tcPr marL="75013" marR="75013" marT="37505" marB="37505" anchor="ctr">
                    <a:solidFill>
                      <a:schemeClr val="tx1"/>
                    </a:solidFill>
                  </a:tcPr>
                </a:tc>
                <a:tc hMerge="1">
                  <a:txBody>
                    <a:bodyPr/>
                    <a:lstStyle/>
                    <a:p>
                      <a:pPr algn="l"/>
                      <a:endParaRPr lang="en-GB" sz="1400" dirty="0">
                        <a:solidFill>
                          <a:schemeClr val="tx2"/>
                        </a:solidFill>
                      </a:endParaRPr>
                    </a:p>
                  </a:txBody>
                  <a:tcPr marL="112209" marR="112209" marT="56103" marB="56103" anchor="ctr">
                    <a:solidFill>
                      <a:schemeClr val="bg1">
                        <a:alpha val="70000"/>
                      </a:schemeClr>
                    </a:solidFill>
                  </a:tcPr>
                </a:tc>
                <a:extLst>
                  <a:ext uri="{0D108BD9-81ED-4DB2-BD59-A6C34878D82A}">
                    <a16:rowId xmlns:a16="http://schemas.microsoft.com/office/drawing/2014/main" val="1079840383"/>
                  </a:ext>
                </a:extLst>
              </a:tr>
              <a:tr h="289690">
                <a:tc>
                  <a:txBody>
                    <a:bodyPr/>
                    <a:lstStyle/>
                    <a:p>
                      <a:pPr algn="l"/>
                      <a:r>
                        <a:rPr lang="en-GB" sz="900" b="1" dirty="0">
                          <a:solidFill>
                            <a:schemeClr val="tx2"/>
                          </a:solidFill>
                        </a:rPr>
                        <a:t>Item</a:t>
                      </a:r>
                    </a:p>
                  </a:txBody>
                  <a:tcPr marL="75013" marR="75013" marT="37505" marB="37505" anchor="ctr">
                    <a:solidFill>
                      <a:schemeClr val="bg2">
                        <a:lumMod val="40000"/>
                        <a:lumOff val="60000"/>
                        <a:alpha val="70000"/>
                      </a:schemeClr>
                    </a:solidFill>
                  </a:tcPr>
                </a:tc>
                <a:tc>
                  <a:txBody>
                    <a:bodyPr/>
                    <a:lstStyle/>
                    <a:p>
                      <a:pPr algn="l"/>
                      <a:r>
                        <a:rPr lang="en-GB" sz="900" b="1" dirty="0">
                          <a:solidFill>
                            <a:schemeClr val="tx2"/>
                          </a:solidFill>
                        </a:rPr>
                        <a:t>Location</a:t>
                      </a:r>
                    </a:p>
                  </a:txBody>
                  <a:tcPr marL="75013" marR="75013" marT="37505" marB="37505" anchor="ctr">
                    <a:solidFill>
                      <a:schemeClr val="bg2">
                        <a:lumMod val="40000"/>
                        <a:lumOff val="60000"/>
                        <a:alpha val="70000"/>
                      </a:schemeClr>
                    </a:solidFill>
                  </a:tcPr>
                </a:tc>
                <a:extLst>
                  <a:ext uri="{0D108BD9-81ED-4DB2-BD59-A6C34878D82A}">
                    <a16:rowId xmlns:a16="http://schemas.microsoft.com/office/drawing/2014/main" val="279238776"/>
                  </a:ext>
                </a:extLst>
              </a:tr>
              <a:tr h="289690">
                <a:tc>
                  <a:txBody>
                    <a:bodyPr/>
                    <a:lstStyle/>
                    <a:p>
                      <a:pPr algn="l"/>
                      <a:r>
                        <a:rPr lang="en-GB" sz="900" b="1" dirty="0">
                          <a:solidFill>
                            <a:schemeClr val="tx2"/>
                          </a:solidFill>
                        </a:rPr>
                        <a:t>Defibrillator</a:t>
                      </a:r>
                    </a:p>
                  </a:txBody>
                  <a:tcPr marL="75013" marR="75013" marT="37505" marB="37505" anchor="ctr">
                    <a:solidFill>
                      <a:schemeClr val="bg2">
                        <a:lumMod val="20000"/>
                        <a:lumOff val="80000"/>
                        <a:alpha val="70000"/>
                      </a:schemeClr>
                    </a:solidFill>
                  </a:tcPr>
                </a:tc>
                <a:tc>
                  <a:txBody>
                    <a:bodyPr/>
                    <a:lstStyle/>
                    <a:p>
                      <a:pPr algn="l"/>
                      <a:r>
                        <a:rPr lang="en-GB" sz="1200" dirty="0">
                          <a:solidFill>
                            <a:schemeClr val="tx2"/>
                          </a:solidFill>
                        </a:rPr>
                        <a:t>Yes</a:t>
                      </a:r>
                    </a:p>
                  </a:txBody>
                  <a:tcPr marL="75013" marR="75013" marT="37505" marB="37505" anchor="ctr">
                    <a:solidFill>
                      <a:schemeClr val="bg1">
                        <a:alpha val="70000"/>
                      </a:schemeClr>
                    </a:solidFill>
                  </a:tcPr>
                </a:tc>
                <a:extLst>
                  <a:ext uri="{0D108BD9-81ED-4DB2-BD59-A6C34878D82A}">
                    <a16:rowId xmlns:a16="http://schemas.microsoft.com/office/drawing/2014/main" val="3350090079"/>
                  </a:ext>
                </a:extLst>
              </a:tr>
              <a:tr h="289690">
                <a:tc>
                  <a:txBody>
                    <a:bodyPr/>
                    <a:lstStyle/>
                    <a:p>
                      <a:pPr algn="l"/>
                      <a:r>
                        <a:rPr lang="en-GB" sz="900" b="1" dirty="0">
                          <a:solidFill>
                            <a:schemeClr val="tx2"/>
                          </a:solidFill>
                        </a:rPr>
                        <a:t>Stretcher</a:t>
                      </a:r>
                    </a:p>
                  </a:txBody>
                  <a:tcPr marL="75013" marR="75013" marT="37505" marB="37505" anchor="ctr">
                    <a:solidFill>
                      <a:schemeClr val="bg2">
                        <a:lumMod val="20000"/>
                        <a:lumOff val="80000"/>
                        <a:alpha val="70000"/>
                      </a:schemeClr>
                    </a:solidFill>
                  </a:tcPr>
                </a:tc>
                <a:tc>
                  <a:txBody>
                    <a:bodyPr/>
                    <a:lstStyle/>
                    <a:p>
                      <a:pPr algn="l"/>
                      <a:r>
                        <a:rPr lang="en-GB" sz="1200" dirty="0">
                          <a:solidFill>
                            <a:schemeClr val="tx2"/>
                          </a:solidFill>
                        </a:rPr>
                        <a:t>Yes</a:t>
                      </a:r>
                    </a:p>
                  </a:txBody>
                  <a:tcPr marL="75013" marR="75013" marT="37505" marB="37505" anchor="ctr">
                    <a:solidFill>
                      <a:schemeClr val="bg1">
                        <a:alpha val="70000"/>
                      </a:schemeClr>
                    </a:solidFill>
                  </a:tcPr>
                </a:tc>
                <a:extLst>
                  <a:ext uri="{0D108BD9-81ED-4DB2-BD59-A6C34878D82A}">
                    <a16:rowId xmlns:a16="http://schemas.microsoft.com/office/drawing/2014/main" val="1353392770"/>
                  </a:ext>
                </a:extLst>
              </a:tr>
              <a:tr h="289690">
                <a:tc>
                  <a:txBody>
                    <a:bodyPr/>
                    <a:lstStyle/>
                    <a:p>
                      <a:pPr algn="l"/>
                      <a:r>
                        <a:rPr lang="en-GB" sz="900" b="1" dirty="0">
                          <a:solidFill>
                            <a:schemeClr val="tx2"/>
                          </a:solidFill>
                        </a:rPr>
                        <a:t>First Aid Room</a:t>
                      </a:r>
                    </a:p>
                  </a:txBody>
                  <a:tcPr marL="75013" marR="75013" marT="37505" marB="37505" anchor="ctr">
                    <a:solidFill>
                      <a:schemeClr val="bg2">
                        <a:lumMod val="20000"/>
                        <a:lumOff val="80000"/>
                        <a:alpha val="70000"/>
                      </a:schemeClr>
                    </a:solidFill>
                  </a:tcPr>
                </a:tc>
                <a:tc>
                  <a:txBody>
                    <a:bodyPr/>
                    <a:lstStyle/>
                    <a:p>
                      <a:pPr algn="l"/>
                      <a:r>
                        <a:rPr lang="en-GB" sz="1200" dirty="0">
                          <a:solidFill>
                            <a:schemeClr val="tx2"/>
                          </a:solidFill>
                        </a:rPr>
                        <a:t>Yes</a:t>
                      </a:r>
                    </a:p>
                  </a:txBody>
                  <a:tcPr marL="75013" marR="75013" marT="37505" marB="37505" anchor="ctr">
                    <a:solidFill>
                      <a:schemeClr val="bg1">
                        <a:alpha val="70000"/>
                      </a:schemeClr>
                    </a:solidFill>
                  </a:tcPr>
                </a:tc>
                <a:extLst>
                  <a:ext uri="{0D108BD9-81ED-4DB2-BD59-A6C34878D82A}">
                    <a16:rowId xmlns:a16="http://schemas.microsoft.com/office/drawing/2014/main" val="3594996595"/>
                  </a:ext>
                </a:extLst>
              </a:tr>
            </a:tbl>
          </a:graphicData>
        </a:graphic>
      </p:graphicFrame>
      <p:graphicFrame>
        <p:nvGraphicFramePr>
          <p:cNvPr id="6" name="Table 5">
            <a:extLst>
              <a:ext uri="{FF2B5EF4-FFF2-40B4-BE49-F238E27FC236}">
                <a16:creationId xmlns:a16="http://schemas.microsoft.com/office/drawing/2014/main" id="{9E0D7D6F-971A-4D2F-ABFE-BD04B0A5EA2A}"/>
              </a:ext>
            </a:extLst>
          </p:cNvPr>
          <p:cNvGraphicFramePr>
            <a:graphicFrameLocks/>
          </p:cNvGraphicFramePr>
          <p:nvPr>
            <p:extLst>
              <p:ext uri="{D42A27DB-BD31-4B8C-83A1-F6EECF244321}">
                <p14:modId xmlns:p14="http://schemas.microsoft.com/office/powerpoint/2010/main" val="555044675"/>
              </p:ext>
            </p:extLst>
          </p:nvPr>
        </p:nvGraphicFramePr>
        <p:xfrm>
          <a:off x="5173821" y="1097770"/>
          <a:ext cx="4381500" cy="939658"/>
        </p:xfrm>
        <a:graphic>
          <a:graphicData uri="http://schemas.openxmlformats.org/drawingml/2006/table">
            <a:tbl>
              <a:tblPr firstRow="1" bandRow="1">
                <a:tableStyleId>{BDBED569-4797-4DF1-A0F4-6AAB3CD982D8}</a:tableStyleId>
              </a:tblPr>
              <a:tblGrid>
                <a:gridCol w="1489609">
                  <a:extLst>
                    <a:ext uri="{9D8B030D-6E8A-4147-A177-3AD203B41FA5}">
                      <a16:colId xmlns:a16="http://schemas.microsoft.com/office/drawing/2014/main" val="613843245"/>
                    </a:ext>
                  </a:extLst>
                </a:gridCol>
                <a:gridCol w="2891891">
                  <a:extLst>
                    <a:ext uri="{9D8B030D-6E8A-4147-A177-3AD203B41FA5}">
                      <a16:colId xmlns:a16="http://schemas.microsoft.com/office/drawing/2014/main" val="4125670610"/>
                    </a:ext>
                  </a:extLst>
                </a:gridCol>
              </a:tblGrid>
              <a:tr h="289690">
                <a:tc gridSpan="2">
                  <a:txBody>
                    <a:bodyPr/>
                    <a:lstStyle/>
                    <a:p>
                      <a:pPr algn="l"/>
                      <a:r>
                        <a:rPr lang="en-GB" sz="900" b="1" dirty="0">
                          <a:solidFill>
                            <a:schemeClr val="bg1"/>
                          </a:solidFill>
                        </a:rPr>
                        <a:t>Access routes</a:t>
                      </a:r>
                    </a:p>
                  </a:txBody>
                  <a:tcPr marL="75013" marR="75013" marT="37505" marB="37505" anchor="ctr">
                    <a:solidFill>
                      <a:schemeClr val="tx1"/>
                    </a:solidFill>
                  </a:tcPr>
                </a:tc>
                <a:tc hMerge="1">
                  <a:txBody>
                    <a:bodyPr/>
                    <a:lstStyle/>
                    <a:p>
                      <a:pPr algn="l"/>
                      <a:endParaRPr lang="en-GB" sz="1400" dirty="0">
                        <a:solidFill>
                          <a:schemeClr val="tx2"/>
                        </a:solidFill>
                      </a:endParaRPr>
                    </a:p>
                  </a:txBody>
                  <a:tcPr marL="112209" marR="112209" marT="56103" marB="56103" anchor="ctr">
                    <a:solidFill>
                      <a:schemeClr val="bg1">
                        <a:alpha val="70000"/>
                      </a:schemeClr>
                    </a:solidFill>
                  </a:tcPr>
                </a:tc>
                <a:extLst>
                  <a:ext uri="{0D108BD9-81ED-4DB2-BD59-A6C34878D82A}">
                    <a16:rowId xmlns:a16="http://schemas.microsoft.com/office/drawing/2014/main" val="1079840383"/>
                  </a:ext>
                </a:extLst>
              </a:tr>
              <a:tr h="289690">
                <a:tc>
                  <a:txBody>
                    <a:bodyPr/>
                    <a:lstStyle/>
                    <a:p>
                      <a:pPr algn="l"/>
                      <a:r>
                        <a:rPr lang="en-GB" sz="900" b="1" dirty="0">
                          <a:solidFill>
                            <a:schemeClr val="tx2"/>
                          </a:solidFill>
                        </a:rPr>
                        <a:t>For Ambulance</a:t>
                      </a:r>
                    </a:p>
                  </a:txBody>
                  <a:tcPr marL="75013" marR="75013" marT="37505" marB="37505" anchor="ctr">
                    <a:solidFill>
                      <a:schemeClr val="bg2">
                        <a:lumMod val="20000"/>
                        <a:lumOff val="80000"/>
                        <a:alpha val="70000"/>
                      </a:schemeClr>
                    </a:solidFill>
                  </a:tcPr>
                </a:tc>
                <a:tc>
                  <a:txBody>
                    <a:bodyPr/>
                    <a:lstStyle/>
                    <a:p>
                      <a:pPr algn="l"/>
                      <a:r>
                        <a:rPr lang="en-GB" sz="1200" b="0" dirty="0">
                          <a:solidFill>
                            <a:schemeClr val="tx2"/>
                          </a:solidFill>
                        </a:rPr>
                        <a:t>Via large gate </a:t>
                      </a:r>
                    </a:p>
                  </a:txBody>
                  <a:tcPr marL="75013" marR="75013" marT="37505" marB="37505" anchor="ctr">
                    <a:solidFill>
                      <a:schemeClr val="bg1">
                        <a:alpha val="70000"/>
                      </a:schemeClr>
                    </a:solidFill>
                  </a:tcPr>
                </a:tc>
                <a:extLst>
                  <a:ext uri="{0D108BD9-81ED-4DB2-BD59-A6C34878D82A}">
                    <a16:rowId xmlns:a16="http://schemas.microsoft.com/office/drawing/2014/main" val="279238776"/>
                  </a:ext>
                </a:extLst>
              </a:tr>
              <a:tr h="360278">
                <a:tc>
                  <a:txBody>
                    <a:bodyPr/>
                    <a:lstStyle/>
                    <a:p>
                      <a:pPr algn="l"/>
                      <a:r>
                        <a:rPr lang="en-GB" sz="900" b="1" dirty="0">
                          <a:solidFill>
                            <a:schemeClr val="tx2"/>
                          </a:solidFill>
                        </a:rPr>
                        <a:t>From Pitch to Ambulance</a:t>
                      </a:r>
                    </a:p>
                  </a:txBody>
                  <a:tcPr marL="75013" marR="75013" marT="37505" marB="37505" anchor="ctr">
                    <a:solidFill>
                      <a:schemeClr val="bg2">
                        <a:lumMod val="20000"/>
                        <a:lumOff val="80000"/>
                        <a:alpha val="70000"/>
                      </a:schemeClr>
                    </a:solidFill>
                  </a:tcPr>
                </a:tc>
                <a:tc>
                  <a:txBody>
                    <a:bodyPr/>
                    <a:lstStyle/>
                    <a:p>
                      <a:pPr algn="l"/>
                      <a:r>
                        <a:rPr lang="en-GB" sz="1200" b="0" dirty="0">
                          <a:solidFill>
                            <a:schemeClr val="tx2"/>
                          </a:solidFill>
                        </a:rPr>
                        <a:t>Yes </a:t>
                      </a:r>
                    </a:p>
                  </a:txBody>
                  <a:tcPr marL="75013" marR="75013" marT="37505" marB="37505" anchor="ctr">
                    <a:solidFill>
                      <a:schemeClr val="bg1">
                        <a:alpha val="70000"/>
                      </a:schemeClr>
                    </a:solidFill>
                  </a:tcPr>
                </a:tc>
                <a:extLst>
                  <a:ext uri="{0D108BD9-81ED-4DB2-BD59-A6C34878D82A}">
                    <a16:rowId xmlns:a16="http://schemas.microsoft.com/office/drawing/2014/main" val="3350090079"/>
                  </a:ext>
                </a:extLst>
              </a:tr>
            </a:tbl>
          </a:graphicData>
        </a:graphic>
      </p:graphicFrame>
      <p:graphicFrame>
        <p:nvGraphicFramePr>
          <p:cNvPr id="7" name="Table 6">
            <a:extLst>
              <a:ext uri="{FF2B5EF4-FFF2-40B4-BE49-F238E27FC236}">
                <a16:creationId xmlns:a16="http://schemas.microsoft.com/office/drawing/2014/main" id="{37BDEB9D-E464-4ABC-A6D8-91F0C4377E91}"/>
              </a:ext>
            </a:extLst>
          </p:cNvPr>
          <p:cNvGraphicFramePr>
            <a:graphicFrameLocks/>
          </p:cNvGraphicFramePr>
          <p:nvPr>
            <p:extLst>
              <p:ext uri="{D42A27DB-BD31-4B8C-83A1-F6EECF244321}">
                <p14:modId xmlns:p14="http://schemas.microsoft.com/office/powerpoint/2010/main" val="1809962554"/>
              </p:ext>
            </p:extLst>
          </p:nvPr>
        </p:nvGraphicFramePr>
        <p:xfrm>
          <a:off x="5173820" y="2397706"/>
          <a:ext cx="4381501" cy="2314205"/>
        </p:xfrm>
        <a:graphic>
          <a:graphicData uri="http://schemas.openxmlformats.org/drawingml/2006/table">
            <a:tbl>
              <a:tblPr firstRow="1" bandRow="1">
                <a:tableStyleId>{BDBED569-4797-4DF1-A0F4-6AAB3CD982D8}</a:tableStyleId>
              </a:tblPr>
              <a:tblGrid>
                <a:gridCol w="1489609">
                  <a:extLst>
                    <a:ext uri="{9D8B030D-6E8A-4147-A177-3AD203B41FA5}">
                      <a16:colId xmlns:a16="http://schemas.microsoft.com/office/drawing/2014/main" val="613843245"/>
                    </a:ext>
                  </a:extLst>
                </a:gridCol>
                <a:gridCol w="2891892">
                  <a:extLst>
                    <a:ext uri="{9D8B030D-6E8A-4147-A177-3AD203B41FA5}">
                      <a16:colId xmlns:a16="http://schemas.microsoft.com/office/drawing/2014/main" val="4125670610"/>
                    </a:ext>
                  </a:extLst>
                </a:gridCol>
              </a:tblGrid>
              <a:tr h="289690">
                <a:tc gridSpan="2">
                  <a:txBody>
                    <a:bodyPr/>
                    <a:lstStyle/>
                    <a:p>
                      <a:pPr algn="l"/>
                      <a:r>
                        <a:rPr lang="en-GB" sz="900" b="1" dirty="0">
                          <a:solidFill>
                            <a:schemeClr val="bg1"/>
                          </a:solidFill>
                        </a:rPr>
                        <a:t>Other Information</a:t>
                      </a:r>
                    </a:p>
                  </a:txBody>
                  <a:tcPr marL="75013" marR="75013" marT="37505" marB="37505" anchor="ctr">
                    <a:solidFill>
                      <a:schemeClr val="tx1"/>
                    </a:solidFill>
                  </a:tcPr>
                </a:tc>
                <a:tc hMerge="1">
                  <a:txBody>
                    <a:bodyPr/>
                    <a:lstStyle/>
                    <a:p>
                      <a:pPr algn="l"/>
                      <a:endParaRPr lang="en-GB" sz="1400" dirty="0">
                        <a:solidFill>
                          <a:schemeClr val="tx2"/>
                        </a:solidFill>
                      </a:endParaRPr>
                    </a:p>
                  </a:txBody>
                  <a:tcPr marL="112209" marR="112209" marT="56103" marB="56103" anchor="ctr">
                    <a:solidFill>
                      <a:schemeClr val="bg1">
                        <a:alpha val="70000"/>
                      </a:schemeClr>
                    </a:solidFill>
                  </a:tcPr>
                </a:tc>
                <a:extLst>
                  <a:ext uri="{0D108BD9-81ED-4DB2-BD59-A6C34878D82A}">
                    <a16:rowId xmlns:a16="http://schemas.microsoft.com/office/drawing/2014/main" val="1079840383"/>
                  </a:ext>
                </a:extLst>
              </a:tr>
              <a:tr h="360278">
                <a:tc>
                  <a:txBody>
                    <a:bodyPr/>
                    <a:lstStyle/>
                    <a:p>
                      <a:pPr algn="l"/>
                      <a:r>
                        <a:rPr lang="en-GB" sz="900" b="1" dirty="0">
                          <a:solidFill>
                            <a:schemeClr val="tx2"/>
                          </a:solidFill>
                        </a:rPr>
                        <a:t>Nearest A&amp;E / </a:t>
                      </a:r>
                      <a:br>
                        <a:rPr lang="en-GB" sz="900" b="1" dirty="0">
                          <a:solidFill>
                            <a:schemeClr val="tx2"/>
                          </a:solidFill>
                        </a:rPr>
                      </a:br>
                      <a:r>
                        <a:rPr lang="en-GB" sz="900" b="1" dirty="0">
                          <a:solidFill>
                            <a:schemeClr val="tx2"/>
                          </a:solidFill>
                        </a:rPr>
                        <a:t>Trauma Hospital</a:t>
                      </a:r>
                    </a:p>
                  </a:txBody>
                  <a:tcPr marL="75013" marR="75013" marT="37505" marB="37505" anchor="ctr">
                    <a:solidFill>
                      <a:schemeClr val="bg2">
                        <a:lumMod val="20000"/>
                        <a:lumOff val="80000"/>
                        <a:alpha val="70000"/>
                      </a:schemeClr>
                    </a:solidFill>
                  </a:tcPr>
                </a:tc>
                <a:tc>
                  <a:txBody>
                    <a:bodyPr/>
                    <a:lstStyle/>
                    <a:p>
                      <a:pPr algn="l"/>
                      <a:r>
                        <a:rPr lang="en-GB" sz="1200" b="0" dirty="0">
                          <a:solidFill>
                            <a:schemeClr val="tx2"/>
                          </a:solidFill>
                        </a:rPr>
                        <a:t>Chelsea &amp; Westminster Hospital </a:t>
                      </a:r>
                    </a:p>
                  </a:txBody>
                  <a:tcPr marL="75013" marR="75013" marT="37505" marB="37505" anchor="ctr">
                    <a:solidFill>
                      <a:schemeClr val="bg1">
                        <a:alpha val="70000"/>
                      </a:schemeClr>
                    </a:solidFill>
                  </a:tcPr>
                </a:tc>
                <a:extLst>
                  <a:ext uri="{0D108BD9-81ED-4DB2-BD59-A6C34878D82A}">
                    <a16:rowId xmlns:a16="http://schemas.microsoft.com/office/drawing/2014/main" val="279238776"/>
                  </a:ext>
                </a:extLst>
              </a:tr>
              <a:tr h="502911">
                <a:tc>
                  <a:txBody>
                    <a:bodyPr/>
                    <a:lstStyle/>
                    <a:p>
                      <a:pPr algn="l"/>
                      <a:r>
                        <a:rPr lang="en-GB" sz="900" b="1" dirty="0">
                          <a:solidFill>
                            <a:schemeClr val="tx2"/>
                          </a:solidFill>
                        </a:rPr>
                        <a:t>Fastest Route to A&amp;E /</a:t>
                      </a:r>
                    </a:p>
                    <a:p>
                      <a:pPr algn="l"/>
                      <a:r>
                        <a:rPr lang="en-GB" sz="900" b="1" dirty="0">
                          <a:solidFill>
                            <a:schemeClr val="tx2"/>
                          </a:solidFill>
                        </a:rPr>
                        <a:t>Trauma Hospital</a:t>
                      </a:r>
                    </a:p>
                  </a:txBody>
                  <a:tcPr marL="75013" marR="75013" marT="37505" marB="37505" anchor="ctr">
                    <a:solidFill>
                      <a:schemeClr val="bg2">
                        <a:lumMod val="20000"/>
                        <a:lumOff val="80000"/>
                        <a:alpha val="70000"/>
                      </a:schemeClr>
                    </a:solidFill>
                  </a:tcPr>
                </a:tc>
                <a:tc>
                  <a:txBody>
                    <a:bodyPr/>
                    <a:lstStyle/>
                    <a:p>
                      <a:pPr algn="l"/>
                      <a:r>
                        <a:rPr lang="en-GB" sz="1200" b="0" dirty="0">
                          <a:solidFill>
                            <a:schemeClr val="tx2"/>
                          </a:solidFill>
                        </a:rPr>
                        <a:t>Via ambulance </a:t>
                      </a:r>
                    </a:p>
                  </a:txBody>
                  <a:tcPr marL="75013" marR="75013" marT="37505" marB="37505" anchor="ctr">
                    <a:solidFill>
                      <a:schemeClr val="bg1">
                        <a:alpha val="70000"/>
                      </a:schemeClr>
                    </a:solidFill>
                  </a:tcPr>
                </a:tc>
                <a:extLst>
                  <a:ext uri="{0D108BD9-81ED-4DB2-BD59-A6C34878D82A}">
                    <a16:rowId xmlns:a16="http://schemas.microsoft.com/office/drawing/2014/main" val="3350090079"/>
                  </a:ext>
                </a:extLst>
              </a:tr>
              <a:tr h="360278">
                <a:tc>
                  <a:txBody>
                    <a:bodyPr/>
                    <a:lstStyle/>
                    <a:p>
                      <a:pPr algn="l"/>
                      <a:r>
                        <a:rPr lang="en-GB" sz="900" b="1" dirty="0">
                          <a:solidFill>
                            <a:schemeClr val="tx2"/>
                          </a:solidFill>
                        </a:rPr>
                        <a:t>Distance and </a:t>
                      </a:r>
                      <a:br>
                        <a:rPr lang="en-GB" sz="900" b="1" dirty="0">
                          <a:solidFill>
                            <a:schemeClr val="tx2"/>
                          </a:solidFill>
                        </a:rPr>
                      </a:br>
                      <a:r>
                        <a:rPr lang="en-GB" sz="900" b="1" dirty="0">
                          <a:solidFill>
                            <a:schemeClr val="tx2"/>
                          </a:solidFill>
                        </a:rPr>
                        <a:t>Journey time</a:t>
                      </a:r>
                    </a:p>
                  </a:txBody>
                  <a:tcPr marL="75013" marR="75013" marT="37505" marB="37505" anchor="ctr">
                    <a:solidFill>
                      <a:schemeClr val="bg2">
                        <a:lumMod val="20000"/>
                        <a:lumOff val="80000"/>
                        <a:alpha val="70000"/>
                      </a:schemeClr>
                    </a:solidFill>
                  </a:tcPr>
                </a:tc>
                <a:tc>
                  <a:txBody>
                    <a:bodyPr/>
                    <a:lstStyle/>
                    <a:p>
                      <a:pPr algn="l"/>
                      <a:r>
                        <a:rPr lang="en-GB" sz="1200" b="0" dirty="0">
                          <a:solidFill>
                            <a:schemeClr val="tx2"/>
                          </a:solidFill>
                        </a:rPr>
                        <a:t>9 minutes, 1.9 miles</a:t>
                      </a:r>
                    </a:p>
                  </a:txBody>
                  <a:tcPr marL="75013" marR="75013" marT="37505" marB="37505" anchor="ctr">
                    <a:solidFill>
                      <a:schemeClr val="bg1">
                        <a:alpha val="70000"/>
                      </a:schemeClr>
                    </a:solidFill>
                  </a:tcPr>
                </a:tc>
                <a:extLst>
                  <a:ext uri="{0D108BD9-81ED-4DB2-BD59-A6C34878D82A}">
                    <a16:rowId xmlns:a16="http://schemas.microsoft.com/office/drawing/2014/main" val="3522043150"/>
                  </a:ext>
                </a:extLst>
              </a:tr>
              <a:tr h="360278">
                <a:tc>
                  <a:txBody>
                    <a:bodyPr/>
                    <a:lstStyle/>
                    <a:p>
                      <a:pPr algn="l"/>
                      <a:r>
                        <a:rPr lang="en-GB" sz="900" b="1" dirty="0">
                          <a:solidFill>
                            <a:schemeClr val="tx2"/>
                          </a:solidFill>
                        </a:rPr>
                        <a:t>Nearest Walk-in Centre</a:t>
                      </a:r>
                    </a:p>
                  </a:txBody>
                  <a:tcPr marL="75013" marR="75013" marT="37505" marB="37505" anchor="ctr">
                    <a:solidFill>
                      <a:schemeClr val="bg2">
                        <a:lumMod val="20000"/>
                        <a:lumOff val="80000"/>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2"/>
                          </a:solidFill>
                        </a:rPr>
                        <a:t>Chelsea &amp; Westminster Hospital </a:t>
                      </a:r>
                    </a:p>
                    <a:p>
                      <a:pPr algn="l"/>
                      <a:endParaRPr lang="en-GB" sz="1200" b="0" dirty="0">
                        <a:solidFill>
                          <a:schemeClr val="tx2"/>
                        </a:solidFill>
                      </a:endParaRPr>
                    </a:p>
                  </a:txBody>
                  <a:tcPr marL="75013" marR="75013" marT="37505" marB="37505" anchor="ctr">
                    <a:solidFill>
                      <a:schemeClr val="bg1">
                        <a:alpha val="70000"/>
                      </a:schemeClr>
                    </a:solidFill>
                  </a:tcPr>
                </a:tc>
                <a:extLst>
                  <a:ext uri="{0D108BD9-81ED-4DB2-BD59-A6C34878D82A}">
                    <a16:rowId xmlns:a16="http://schemas.microsoft.com/office/drawing/2014/main" val="2169086825"/>
                  </a:ext>
                </a:extLst>
              </a:tr>
              <a:tr h="360278">
                <a:tc>
                  <a:txBody>
                    <a:bodyPr/>
                    <a:lstStyle/>
                    <a:p>
                      <a:pPr algn="l"/>
                      <a:r>
                        <a:rPr lang="en-GB" sz="900" b="1" dirty="0">
                          <a:solidFill>
                            <a:schemeClr val="tx2"/>
                          </a:solidFill>
                        </a:rPr>
                        <a:t>Alternative </a:t>
                      </a:r>
                    </a:p>
                    <a:p>
                      <a:pPr algn="l"/>
                      <a:r>
                        <a:rPr lang="en-GB" sz="900" b="1" dirty="0">
                          <a:solidFill>
                            <a:schemeClr val="tx2"/>
                          </a:solidFill>
                        </a:rPr>
                        <a:t>Trauma Hospital</a:t>
                      </a:r>
                    </a:p>
                  </a:txBody>
                  <a:tcPr marL="75013" marR="75013" marT="37505" marB="37505" anchor="ctr">
                    <a:solidFill>
                      <a:schemeClr val="bg2">
                        <a:lumMod val="20000"/>
                        <a:lumOff val="80000"/>
                        <a:alpha val="70000"/>
                      </a:schemeClr>
                    </a:solidFill>
                  </a:tcPr>
                </a:tc>
                <a:tc>
                  <a:txBody>
                    <a:bodyPr/>
                    <a:lstStyle/>
                    <a:p>
                      <a:pPr algn="l"/>
                      <a:r>
                        <a:rPr lang="en-GB" sz="1200" b="0" dirty="0">
                          <a:solidFill>
                            <a:schemeClr val="tx2"/>
                          </a:solidFill>
                        </a:rPr>
                        <a:t>Charing Cross Hospital </a:t>
                      </a:r>
                    </a:p>
                  </a:txBody>
                  <a:tcPr marL="75013" marR="75013" marT="37505" marB="37505" anchor="ctr">
                    <a:solidFill>
                      <a:schemeClr val="bg1">
                        <a:alpha val="70000"/>
                      </a:schemeClr>
                    </a:solidFill>
                  </a:tcPr>
                </a:tc>
                <a:extLst>
                  <a:ext uri="{0D108BD9-81ED-4DB2-BD59-A6C34878D82A}">
                    <a16:rowId xmlns:a16="http://schemas.microsoft.com/office/drawing/2014/main" val="3173831001"/>
                  </a:ext>
                </a:extLst>
              </a:tr>
            </a:tbl>
          </a:graphicData>
        </a:graphic>
      </p:graphicFrame>
    </p:spTree>
    <p:extLst>
      <p:ext uri="{BB962C8B-B14F-4D97-AF65-F5344CB8AC3E}">
        <p14:creationId xmlns:p14="http://schemas.microsoft.com/office/powerpoint/2010/main" val="1643204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2417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3939F0C3-4DEE-4EB2-88AA-6E6786D3EC06}"/>
              </a:ext>
            </a:extLst>
          </p:cNvPr>
          <p:cNvGrpSpPr/>
          <p:nvPr/>
        </p:nvGrpSpPr>
        <p:grpSpPr>
          <a:xfrm>
            <a:off x="3940100" y="1954387"/>
            <a:ext cx="1016000" cy="1493460"/>
            <a:chOff x="457199" y="2182247"/>
            <a:chExt cx="1016000" cy="1493460"/>
          </a:xfrm>
        </p:grpSpPr>
        <p:sp>
          <p:nvSpPr>
            <p:cNvPr id="48" name="Rectangle 47">
              <a:extLst>
                <a:ext uri="{FF2B5EF4-FFF2-40B4-BE49-F238E27FC236}">
                  <a16:creationId xmlns:a16="http://schemas.microsoft.com/office/drawing/2014/main" id="{AF591533-1F35-43F4-BDAE-CCD44BDEE214}"/>
                </a:ext>
              </a:extLst>
            </p:cNvPr>
            <p:cNvSpPr/>
            <p:nvPr/>
          </p:nvSpPr>
          <p:spPr>
            <a:xfrm>
              <a:off x="457199" y="2182247"/>
              <a:ext cx="1016000" cy="1493460"/>
            </a:xfrm>
            <a:prstGeom prst="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b"/>
            <a:lstStyle/>
            <a:p>
              <a:pPr algn="ctr"/>
              <a:r>
                <a:rPr lang="en-GB" dirty="0"/>
                <a:t>Club House</a:t>
              </a:r>
            </a:p>
          </p:txBody>
        </p:sp>
        <p:pic>
          <p:nvPicPr>
            <p:cNvPr id="50" name="Picture 49" descr="A picture containing ax, silhouette&#10;&#10;Description automatically generated">
              <a:extLst>
                <a:ext uri="{FF2B5EF4-FFF2-40B4-BE49-F238E27FC236}">
                  <a16:creationId xmlns:a16="http://schemas.microsoft.com/office/drawing/2014/main" id="{DD148DB0-C0C6-4B67-B814-7C9FDFAA07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294" y="2438241"/>
              <a:ext cx="433147" cy="582812"/>
            </a:xfrm>
            <a:prstGeom prst="rect">
              <a:avLst/>
            </a:prstGeom>
          </p:spPr>
        </p:pic>
      </p:grpSp>
      <p:grpSp>
        <p:nvGrpSpPr>
          <p:cNvPr id="54" name="Group 53">
            <a:extLst>
              <a:ext uri="{FF2B5EF4-FFF2-40B4-BE49-F238E27FC236}">
                <a16:creationId xmlns:a16="http://schemas.microsoft.com/office/drawing/2014/main" id="{E073BD69-540A-4E12-9190-56F039FB0EFF}"/>
              </a:ext>
            </a:extLst>
          </p:cNvPr>
          <p:cNvGrpSpPr/>
          <p:nvPr/>
        </p:nvGrpSpPr>
        <p:grpSpPr>
          <a:xfrm>
            <a:off x="457199" y="4450899"/>
            <a:ext cx="1016000" cy="1503006"/>
            <a:chOff x="457199" y="4450899"/>
            <a:chExt cx="1016000" cy="1503006"/>
          </a:xfrm>
        </p:grpSpPr>
        <p:sp>
          <p:nvSpPr>
            <p:cNvPr id="55" name="Rectangle 54">
              <a:extLst>
                <a:ext uri="{FF2B5EF4-FFF2-40B4-BE49-F238E27FC236}">
                  <a16:creationId xmlns:a16="http://schemas.microsoft.com/office/drawing/2014/main" id="{DFFCAAE4-B3EB-4BD2-99D5-520F0E16DFB4}"/>
                </a:ext>
              </a:extLst>
            </p:cNvPr>
            <p:cNvSpPr/>
            <p:nvPr/>
          </p:nvSpPr>
          <p:spPr>
            <a:xfrm>
              <a:off x="457199" y="4450899"/>
              <a:ext cx="1016000" cy="1503006"/>
            </a:xfrm>
            <a:prstGeom prst="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b"/>
            <a:lstStyle/>
            <a:p>
              <a:pPr algn="ctr"/>
              <a:r>
                <a:rPr lang="en-GB" dirty="0"/>
                <a:t>Car</a:t>
              </a:r>
              <a:br>
                <a:rPr lang="en-GB" dirty="0"/>
              </a:br>
              <a:r>
                <a:rPr lang="en-GB" dirty="0"/>
                <a:t>Park</a:t>
              </a:r>
            </a:p>
          </p:txBody>
        </p:sp>
        <p:pic>
          <p:nvPicPr>
            <p:cNvPr id="56" name="Picture 55" descr="Icon&#10;&#10;Description automatically generated">
              <a:extLst>
                <a:ext uri="{FF2B5EF4-FFF2-40B4-BE49-F238E27FC236}">
                  <a16:creationId xmlns:a16="http://schemas.microsoft.com/office/drawing/2014/main" id="{A5E94F19-88D9-45BA-AB2B-9B4E3FB144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684" y="4669302"/>
              <a:ext cx="724369" cy="526074"/>
            </a:xfrm>
            <a:prstGeom prst="rect">
              <a:avLst/>
            </a:prstGeom>
          </p:spPr>
        </p:pic>
      </p:grpSp>
      <p:grpSp>
        <p:nvGrpSpPr>
          <p:cNvPr id="57" name="Group 56">
            <a:extLst>
              <a:ext uri="{FF2B5EF4-FFF2-40B4-BE49-F238E27FC236}">
                <a16:creationId xmlns:a16="http://schemas.microsoft.com/office/drawing/2014/main" id="{10B14B0C-C984-455F-BEF2-F966F4CF2141}"/>
              </a:ext>
            </a:extLst>
          </p:cNvPr>
          <p:cNvGrpSpPr/>
          <p:nvPr/>
        </p:nvGrpSpPr>
        <p:grpSpPr>
          <a:xfrm rot="5400000">
            <a:off x="5064822" y="1951724"/>
            <a:ext cx="1850233" cy="1554260"/>
            <a:chOff x="1908967" y="1924342"/>
            <a:chExt cx="1850233" cy="1554260"/>
          </a:xfrm>
        </p:grpSpPr>
        <p:sp>
          <p:nvSpPr>
            <p:cNvPr id="58" name="TextBox 57">
              <a:extLst>
                <a:ext uri="{FF2B5EF4-FFF2-40B4-BE49-F238E27FC236}">
                  <a16:creationId xmlns:a16="http://schemas.microsoft.com/office/drawing/2014/main" id="{EFB06E3D-183B-42E8-ABF1-A24C9314CDFF}"/>
                </a:ext>
              </a:extLst>
            </p:cNvPr>
            <p:cNvSpPr txBox="1"/>
            <p:nvPr/>
          </p:nvSpPr>
          <p:spPr>
            <a:xfrm>
              <a:off x="2475885" y="1924342"/>
              <a:ext cx="717934" cy="276999"/>
            </a:xfrm>
            <a:prstGeom prst="rect">
              <a:avLst/>
            </a:prstGeom>
            <a:noFill/>
          </p:spPr>
          <p:txBody>
            <a:bodyPr wrap="square" rtlCol="0" anchor="ctr">
              <a:spAutoFit/>
            </a:bodyPr>
            <a:lstStyle/>
            <a:p>
              <a:pPr algn="ctr"/>
              <a:r>
                <a:rPr lang="en-GB" sz="1200" b="1" dirty="0"/>
                <a:t>5x5</a:t>
              </a:r>
            </a:p>
          </p:txBody>
        </p:sp>
        <p:grpSp>
          <p:nvGrpSpPr>
            <p:cNvPr id="59" name="Group 58">
              <a:extLst>
                <a:ext uri="{FF2B5EF4-FFF2-40B4-BE49-F238E27FC236}">
                  <a16:creationId xmlns:a16="http://schemas.microsoft.com/office/drawing/2014/main" id="{76A73ED2-F440-455F-972F-F4F59DB59471}"/>
                </a:ext>
              </a:extLst>
            </p:cNvPr>
            <p:cNvGrpSpPr/>
            <p:nvPr/>
          </p:nvGrpSpPr>
          <p:grpSpPr>
            <a:xfrm>
              <a:off x="1908967" y="2181050"/>
              <a:ext cx="1850233" cy="1297552"/>
              <a:chOff x="1908967" y="2181050"/>
              <a:chExt cx="1850233" cy="1297552"/>
            </a:xfrm>
          </p:grpSpPr>
          <p:sp>
            <p:nvSpPr>
              <p:cNvPr id="60" name="Rectangle 59">
                <a:extLst>
                  <a:ext uri="{FF2B5EF4-FFF2-40B4-BE49-F238E27FC236}">
                    <a16:creationId xmlns:a16="http://schemas.microsoft.com/office/drawing/2014/main" id="{6942DFB9-B1F4-4674-937E-47D6EB0759A8}"/>
                  </a:ext>
                </a:extLst>
              </p:cNvPr>
              <p:cNvSpPr/>
              <p:nvPr/>
            </p:nvSpPr>
            <p:spPr>
              <a:xfrm>
                <a:off x="1908967" y="2181050"/>
                <a:ext cx="1850233" cy="1297552"/>
              </a:xfrm>
              <a:prstGeom prst="rect">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pic>
            <p:nvPicPr>
              <p:cNvPr id="61" name="Picture 60" descr="Diagram&#10;&#10;Description automatically generated">
                <a:extLst>
                  <a:ext uri="{FF2B5EF4-FFF2-40B4-BE49-F238E27FC236}">
                    <a16:creationId xmlns:a16="http://schemas.microsoft.com/office/drawing/2014/main" id="{94A58078-4116-4985-A6C1-96EF1F1A98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2197760" y="1930099"/>
                <a:ext cx="1272648" cy="1799456"/>
              </a:xfrm>
              <a:prstGeom prst="rect">
                <a:avLst/>
              </a:prstGeom>
            </p:spPr>
          </p:pic>
        </p:grpSp>
      </p:grpSp>
      <p:grpSp>
        <p:nvGrpSpPr>
          <p:cNvPr id="62" name="Group 61">
            <a:extLst>
              <a:ext uri="{FF2B5EF4-FFF2-40B4-BE49-F238E27FC236}">
                <a16:creationId xmlns:a16="http://schemas.microsoft.com/office/drawing/2014/main" id="{DFDE459F-F112-4DD8-B4A6-1EC827E122DE}"/>
              </a:ext>
            </a:extLst>
          </p:cNvPr>
          <p:cNvGrpSpPr/>
          <p:nvPr/>
        </p:nvGrpSpPr>
        <p:grpSpPr>
          <a:xfrm>
            <a:off x="1908967" y="4399645"/>
            <a:ext cx="1850233" cy="1554260"/>
            <a:chOff x="1908967" y="1924342"/>
            <a:chExt cx="1850233" cy="1554260"/>
          </a:xfrm>
        </p:grpSpPr>
        <p:sp>
          <p:nvSpPr>
            <p:cNvPr id="63" name="TextBox 62">
              <a:extLst>
                <a:ext uri="{FF2B5EF4-FFF2-40B4-BE49-F238E27FC236}">
                  <a16:creationId xmlns:a16="http://schemas.microsoft.com/office/drawing/2014/main" id="{3EC2E577-CF5D-4A09-BCC7-18DDC9CC69F8}"/>
                </a:ext>
              </a:extLst>
            </p:cNvPr>
            <p:cNvSpPr txBox="1"/>
            <p:nvPr/>
          </p:nvSpPr>
          <p:spPr>
            <a:xfrm>
              <a:off x="2475885" y="1924342"/>
              <a:ext cx="717934" cy="276999"/>
            </a:xfrm>
            <a:prstGeom prst="rect">
              <a:avLst/>
            </a:prstGeom>
            <a:noFill/>
          </p:spPr>
          <p:txBody>
            <a:bodyPr wrap="square" rtlCol="0" anchor="ctr">
              <a:spAutoFit/>
            </a:bodyPr>
            <a:lstStyle/>
            <a:p>
              <a:pPr algn="ctr"/>
              <a:r>
                <a:rPr lang="en-GB" sz="1200" b="1" dirty="0"/>
                <a:t>5x5</a:t>
              </a:r>
            </a:p>
          </p:txBody>
        </p:sp>
        <p:grpSp>
          <p:nvGrpSpPr>
            <p:cNvPr id="64" name="Group 63">
              <a:extLst>
                <a:ext uri="{FF2B5EF4-FFF2-40B4-BE49-F238E27FC236}">
                  <a16:creationId xmlns:a16="http://schemas.microsoft.com/office/drawing/2014/main" id="{5D96BC99-7A11-4CDE-A258-891580B552A8}"/>
                </a:ext>
              </a:extLst>
            </p:cNvPr>
            <p:cNvGrpSpPr/>
            <p:nvPr/>
          </p:nvGrpSpPr>
          <p:grpSpPr>
            <a:xfrm>
              <a:off x="1908967" y="2181050"/>
              <a:ext cx="1850233" cy="1297552"/>
              <a:chOff x="1908967" y="2181050"/>
              <a:chExt cx="1850233" cy="1297552"/>
            </a:xfrm>
          </p:grpSpPr>
          <p:sp>
            <p:nvSpPr>
              <p:cNvPr id="65" name="Rectangle 64">
                <a:extLst>
                  <a:ext uri="{FF2B5EF4-FFF2-40B4-BE49-F238E27FC236}">
                    <a16:creationId xmlns:a16="http://schemas.microsoft.com/office/drawing/2014/main" id="{61CBB6E5-4255-4F61-A400-E706DDCCADFC}"/>
                  </a:ext>
                </a:extLst>
              </p:cNvPr>
              <p:cNvSpPr/>
              <p:nvPr/>
            </p:nvSpPr>
            <p:spPr>
              <a:xfrm>
                <a:off x="1908967" y="2181050"/>
                <a:ext cx="1850233" cy="1297552"/>
              </a:xfrm>
              <a:prstGeom prst="rect">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pic>
            <p:nvPicPr>
              <p:cNvPr id="66" name="Picture 65" descr="Diagram&#10;&#10;Description automatically generated">
                <a:extLst>
                  <a:ext uri="{FF2B5EF4-FFF2-40B4-BE49-F238E27FC236}">
                    <a16:creationId xmlns:a16="http://schemas.microsoft.com/office/drawing/2014/main" id="{B2C85348-9E27-4EEF-8790-9365710274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2197760" y="1930099"/>
                <a:ext cx="1272648" cy="1799456"/>
              </a:xfrm>
              <a:prstGeom prst="rect">
                <a:avLst/>
              </a:prstGeom>
            </p:spPr>
          </p:pic>
        </p:grpSp>
      </p:grpSp>
      <p:grpSp>
        <p:nvGrpSpPr>
          <p:cNvPr id="67" name="Group 66">
            <a:extLst>
              <a:ext uri="{FF2B5EF4-FFF2-40B4-BE49-F238E27FC236}">
                <a16:creationId xmlns:a16="http://schemas.microsoft.com/office/drawing/2014/main" id="{973897CC-AA00-4491-9067-822EBBB42EA7}"/>
              </a:ext>
            </a:extLst>
          </p:cNvPr>
          <p:cNvGrpSpPr/>
          <p:nvPr/>
        </p:nvGrpSpPr>
        <p:grpSpPr>
          <a:xfrm>
            <a:off x="6679098" y="4362870"/>
            <a:ext cx="2009123" cy="1679063"/>
            <a:chOff x="4273217" y="1924376"/>
            <a:chExt cx="2009123" cy="1679063"/>
          </a:xfrm>
        </p:grpSpPr>
        <p:sp>
          <p:nvSpPr>
            <p:cNvPr id="68" name="Rectangle 67">
              <a:extLst>
                <a:ext uri="{FF2B5EF4-FFF2-40B4-BE49-F238E27FC236}">
                  <a16:creationId xmlns:a16="http://schemas.microsoft.com/office/drawing/2014/main" id="{C77808EB-4A36-42FE-8CC9-16170481E081}"/>
                </a:ext>
              </a:extLst>
            </p:cNvPr>
            <p:cNvSpPr/>
            <p:nvPr/>
          </p:nvSpPr>
          <p:spPr>
            <a:xfrm>
              <a:off x="4275034" y="2182281"/>
              <a:ext cx="2007306" cy="1421158"/>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sp>
          <p:nvSpPr>
            <p:cNvPr id="69" name="TextBox 68">
              <a:extLst>
                <a:ext uri="{FF2B5EF4-FFF2-40B4-BE49-F238E27FC236}">
                  <a16:creationId xmlns:a16="http://schemas.microsoft.com/office/drawing/2014/main" id="{24315407-0477-411A-AC70-87517DB606B5}"/>
                </a:ext>
              </a:extLst>
            </p:cNvPr>
            <p:cNvSpPr txBox="1"/>
            <p:nvPr/>
          </p:nvSpPr>
          <p:spPr>
            <a:xfrm>
              <a:off x="4917645" y="1924376"/>
              <a:ext cx="717934" cy="276999"/>
            </a:xfrm>
            <a:prstGeom prst="rect">
              <a:avLst/>
            </a:prstGeom>
            <a:noFill/>
          </p:spPr>
          <p:txBody>
            <a:bodyPr wrap="square" rtlCol="0" anchor="ctr">
              <a:spAutoFit/>
            </a:bodyPr>
            <a:lstStyle/>
            <a:p>
              <a:pPr algn="ctr"/>
              <a:r>
                <a:rPr lang="en-GB" sz="1200" b="1" dirty="0"/>
                <a:t>7v7</a:t>
              </a:r>
            </a:p>
          </p:txBody>
        </p:sp>
        <p:pic>
          <p:nvPicPr>
            <p:cNvPr id="70" name="Picture 69" descr="Diagram&#10;&#10;Description automatically generated">
              <a:extLst>
                <a:ext uri="{FF2B5EF4-FFF2-40B4-BE49-F238E27FC236}">
                  <a16:creationId xmlns:a16="http://schemas.microsoft.com/office/drawing/2014/main" id="{D0E9A31F-8B76-4DF3-9A19-72BC4874EB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4566971" y="1887297"/>
              <a:ext cx="1419284" cy="2006791"/>
            </a:xfrm>
            <a:prstGeom prst="rect">
              <a:avLst/>
            </a:prstGeom>
          </p:spPr>
        </p:pic>
      </p:grpSp>
      <p:grpSp>
        <p:nvGrpSpPr>
          <p:cNvPr id="71" name="Group 70">
            <a:extLst>
              <a:ext uri="{FF2B5EF4-FFF2-40B4-BE49-F238E27FC236}">
                <a16:creationId xmlns:a16="http://schemas.microsoft.com/office/drawing/2014/main" id="{D0AD5EBB-B734-4586-B1FE-29786FD0568A}"/>
              </a:ext>
            </a:extLst>
          </p:cNvPr>
          <p:cNvGrpSpPr/>
          <p:nvPr/>
        </p:nvGrpSpPr>
        <p:grpSpPr>
          <a:xfrm rot="5400000">
            <a:off x="6675739" y="1711616"/>
            <a:ext cx="2357184" cy="1944779"/>
            <a:chOff x="6675739" y="1666470"/>
            <a:chExt cx="2357184" cy="1944779"/>
          </a:xfrm>
        </p:grpSpPr>
        <p:sp>
          <p:nvSpPr>
            <p:cNvPr id="72" name="Rectangle 71">
              <a:extLst>
                <a:ext uri="{FF2B5EF4-FFF2-40B4-BE49-F238E27FC236}">
                  <a16:creationId xmlns:a16="http://schemas.microsoft.com/office/drawing/2014/main" id="{B1A81655-63B8-4662-A96C-150F6E1C441E}"/>
                </a:ext>
              </a:extLst>
            </p:cNvPr>
            <p:cNvSpPr/>
            <p:nvPr/>
          </p:nvSpPr>
          <p:spPr>
            <a:xfrm>
              <a:off x="6678070" y="1943469"/>
              <a:ext cx="2354853" cy="1656866"/>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73" name="TextBox 72">
              <a:extLst>
                <a:ext uri="{FF2B5EF4-FFF2-40B4-BE49-F238E27FC236}">
                  <a16:creationId xmlns:a16="http://schemas.microsoft.com/office/drawing/2014/main" id="{5B7178AF-7C34-46DF-ABB7-50A48B2873F0}"/>
                </a:ext>
              </a:extLst>
            </p:cNvPr>
            <p:cNvSpPr txBox="1"/>
            <p:nvPr/>
          </p:nvSpPr>
          <p:spPr>
            <a:xfrm>
              <a:off x="7406300" y="1666470"/>
              <a:ext cx="890802" cy="276999"/>
            </a:xfrm>
            <a:prstGeom prst="rect">
              <a:avLst/>
            </a:prstGeom>
            <a:noFill/>
          </p:spPr>
          <p:txBody>
            <a:bodyPr wrap="square" rtlCol="0" anchor="ctr">
              <a:spAutoFit/>
            </a:bodyPr>
            <a:lstStyle/>
            <a:p>
              <a:pPr algn="ctr"/>
              <a:r>
                <a:rPr lang="en-GB" sz="1200" b="1" dirty="0"/>
                <a:t>11v11</a:t>
              </a:r>
            </a:p>
          </p:txBody>
        </p:sp>
        <p:pic>
          <p:nvPicPr>
            <p:cNvPr id="74" name="Picture 73" descr="Diagram&#10;&#10;Description automatically generated">
              <a:extLst>
                <a:ext uri="{FF2B5EF4-FFF2-40B4-BE49-F238E27FC236}">
                  <a16:creationId xmlns:a16="http://schemas.microsoft.com/office/drawing/2014/main" id="{460FFC02-44BC-4B52-B14D-6E795359973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7020783" y="1599109"/>
              <a:ext cx="1667096" cy="2357184"/>
            </a:xfrm>
            <a:prstGeom prst="rect">
              <a:avLst/>
            </a:prstGeom>
          </p:spPr>
        </p:pic>
      </p:grpSp>
      <p:grpSp>
        <p:nvGrpSpPr>
          <p:cNvPr id="75" name="Group 74">
            <a:extLst>
              <a:ext uri="{FF2B5EF4-FFF2-40B4-BE49-F238E27FC236}">
                <a16:creationId xmlns:a16="http://schemas.microsoft.com/office/drawing/2014/main" id="{2B3082EE-03BF-4737-B398-2F4ACDC8E706}"/>
              </a:ext>
            </a:extLst>
          </p:cNvPr>
          <p:cNvGrpSpPr/>
          <p:nvPr/>
        </p:nvGrpSpPr>
        <p:grpSpPr>
          <a:xfrm>
            <a:off x="4275342" y="4362870"/>
            <a:ext cx="2009123" cy="1679063"/>
            <a:chOff x="4273217" y="1924376"/>
            <a:chExt cx="2009123" cy="1679063"/>
          </a:xfrm>
        </p:grpSpPr>
        <p:sp>
          <p:nvSpPr>
            <p:cNvPr id="76" name="Rectangle 75">
              <a:extLst>
                <a:ext uri="{FF2B5EF4-FFF2-40B4-BE49-F238E27FC236}">
                  <a16:creationId xmlns:a16="http://schemas.microsoft.com/office/drawing/2014/main" id="{67137C36-59E4-4107-9C56-849472C5A906}"/>
                </a:ext>
              </a:extLst>
            </p:cNvPr>
            <p:cNvSpPr/>
            <p:nvPr/>
          </p:nvSpPr>
          <p:spPr>
            <a:xfrm>
              <a:off x="4275034" y="2182281"/>
              <a:ext cx="2007306" cy="1421158"/>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sp>
          <p:nvSpPr>
            <p:cNvPr id="77" name="TextBox 76">
              <a:extLst>
                <a:ext uri="{FF2B5EF4-FFF2-40B4-BE49-F238E27FC236}">
                  <a16:creationId xmlns:a16="http://schemas.microsoft.com/office/drawing/2014/main" id="{D278EEB5-812A-48E0-9AE7-69268650BA3E}"/>
                </a:ext>
              </a:extLst>
            </p:cNvPr>
            <p:cNvSpPr txBox="1"/>
            <p:nvPr/>
          </p:nvSpPr>
          <p:spPr>
            <a:xfrm>
              <a:off x="4917645" y="1924376"/>
              <a:ext cx="717934" cy="276999"/>
            </a:xfrm>
            <a:prstGeom prst="rect">
              <a:avLst/>
            </a:prstGeom>
            <a:noFill/>
          </p:spPr>
          <p:txBody>
            <a:bodyPr wrap="square" rtlCol="0" anchor="ctr">
              <a:spAutoFit/>
            </a:bodyPr>
            <a:lstStyle/>
            <a:p>
              <a:pPr algn="ctr"/>
              <a:r>
                <a:rPr lang="en-GB" sz="1200" b="1" dirty="0"/>
                <a:t>7v7</a:t>
              </a:r>
            </a:p>
          </p:txBody>
        </p:sp>
        <p:pic>
          <p:nvPicPr>
            <p:cNvPr id="78" name="Picture 77" descr="Diagram&#10;&#10;Description automatically generated">
              <a:extLst>
                <a:ext uri="{FF2B5EF4-FFF2-40B4-BE49-F238E27FC236}">
                  <a16:creationId xmlns:a16="http://schemas.microsoft.com/office/drawing/2014/main" id="{4149AA89-FB45-4756-B9F0-63B0AB1A57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4566971" y="1887297"/>
              <a:ext cx="1419284" cy="2006791"/>
            </a:xfrm>
            <a:prstGeom prst="rect">
              <a:avLst/>
            </a:prstGeom>
          </p:spPr>
        </p:pic>
      </p:grpSp>
      <p:grpSp>
        <p:nvGrpSpPr>
          <p:cNvPr id="79" name="Group 78">
            <a:extLst>
              <a:ext uri="{FF2B5EF4-FFF2-40B4-BE49-F238E27FC236}">
                <a16:creationId xmlns:a16="http://schemas.microsoft.com/office/drawing/2014/main" id="{4A762CBF-9832-4B60-B318-B6379EA1A384}"/>
              </a:ext>
            </a:extLst>
          </p:cNvPr>
          <p:cNvGrpSpPr/>
          <p:nvPr/>
        </p:nvGrpSpPr>
        <p:grpSpPr>
          <a:xfrm rot="5400000">
            <a:off x="1728153" y="1708986"/>
            <a:ext cx="2357184" cy="1944779"/>
            <a:chOff x="6675739" y="1666470"/>
            <a:chExt cx="2357184" cy="1944779"/>
          </a:xfrm>
        </p:grpSpPr>
        <p:sp>
          <p:nvSpPr>
            <p:cNvPr id="80" name="Rectangle 79">
              <a:extLst>
                <a:ext uri="{FF2B5EF4-FFF2-40B4-BE49-F238E27FC236}">
                  <a16:creationId xmlns:a16="http://schemas.microsoft.com/office/drawing/2014/main" id="{89070C68-4F1A-4F20-90C4-23F2CDC93BDE}"/>
                </a:ext>
              </a:extLst>
            </p:cNvPr>
            <p:cNvSpPr/>
            <p:nvPr/>
          </p:nvSpPr>
          <p:spPr>
            <a:xfrm>
              <a:off x="6678070" y="1943469"/>
              <a:ext cx="2354853" cy="1656866"/>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81" name="TextBox 80">
              <a:extLst>
                <a:ext uri="{FF2B5EF4-FFF2-40B4-BE49-F238E27FC236}">
                  <a16:creationId xmlns:a16="http://schemas.microsoft.com/office/drawing/2014/main" id="{3A60632B-C873-4A54-9ACD-106FAB17C461}"/>
                </a:ext>
              </a:extLst>
            </p:cNvPr>
            <p:cNvSpPr txBox="1"/>
            <p:nvPr/>
          </p:nvSpPr>
          <p:spPr>
            <a:xfrm>
              <a:off x="7406300" y="1666470"/>
              <a:ext cx="890802" cy="276999"/>
            </a:xfrm>
            <a:prstGeom prst="rect">
              <a:avLst/>
            </a:prstGeom>
            <a:noFill/>
          </p:spPr>
          <p:txBody>
            <a:bodyPr wrap="square" rtlCol="0" anchor="ctr">
              <a:spAutoFit/>
            </a:bodyPr>
            <a:lstStyle/>
            <a:p>
              <a:pPr algn="ctr"/>
              <a:r>
                <a:rPr lang="en-GB" sz="1200" b="1" dirty="0"/>
                <a:t>11v11</a:t>
              </a:r>
            </a:p>
          </p:txBody>
        </p:sp>
        <p:pic>
          <p:nvPicPr>
            <p:cNvPr id="82" name="Picture 81" descr="Diagram&#10;&#10;Description automatically generated">
              <a:extLst>
                <a:ext uri="{FF2B5EF4-FFF2-40B4-BE49-F238E27FC236}">
                  <a16:creationId xmlns:a16="http://schemas.microsoft.com/office/drawing/2014/main" id="{85DEB4E1-DC00-423D-9DF9-EB4EA4F77B8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7020783" y="1599109"/>
              <a:ext cx="1667096" cy="2357184"/>
            </a:xfrm>
            <a:prstGeom prst="rect">
              <a:avLst/>
            </a:prstGeom>
          </p:spPr>
        </p:pic>
      </p:grpSp>
      <p:pic>
        <p:nvPicPr>
          <p:cNvPr id="2" name="Picture 1">
            <a:extLst>
              <a:ext uri="{FF2B5EF4-FFF2-40B4-BE49-F238E27FC236}">
                <a16:creationId xmlns:a16="http://schemas.microsoft.com/office/drawing/2014/main" id="{D8868950-A7EB-4244-B973-075EA067EC38}"/>
              </a:ext>
            </a:extLst>
          </p:cNvPr>
          <p:cNvPicPr>
            <a:picLocks noChangeAspect="1"/>
          </p:cNvPicPr>
          <p:nvPr/>
        </p:nvPicPr>
        <p:blipFill>
          <a:blip r:embed="rId7"/>
          <a:stretch>
            <a:fillRect/>
          </a:stretch>
        </p:blipFill>
        <p:spPr>
          <a:xfrm>
            <a:off x="473808" y="2236715"/>
            <a:ext cx="1018120" cy="1603387"/>
          </a:xfrm>
          <a:prstGeom prst="rect">
            <a:avLst/>
          </a:prstGeom>
        </p:spPr>
      </p:pic>
    </p:spTree>
    <p:extLst>
      <p:ext uri="{BB962C8B-B14F-4D97-AF65-F5344CB8AC3E}">
        <p14:creationId xmlns:p14="http://schemas.microsoft.com/office/powerpoint/2010/main" val="3544623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37CCD57-3F32-4174-98C8-D6170A66CB1D}"/>
              </a:ext>
            </a:extLst>
          </p:cNvPr>
          <p:cNvSpPr>
            <a:spLocks noGrp="1"/>
          </p:cNvSpPr>
          <p:nvPr>
            <p:ph sz="half" idx="1"/>
          </p:nvPr>
        </p:nvSpPr>
        <p:spPr/>
        <p:txBody>
          <a:bodyPr/>
          <a:lstStyle/>
          <a:p>
            <a:endParaRPr lang="en-GB"/>
          </a:p>
        </p:txBody>
      </p:sp>
      <p:sp>
        <p:nvSpPr>
          <p:cNvPr id="5" name="Content Placeholder 4">
            <a:extLst>
              <a:ext uri="{FF2B5EF4-FFF2-40B4-BE49-F238E27FC236}">
                <a16:creationId xmlns:a16="http://schemas.microsoft.com/office/drawing/2014/main" id="{48890E39-EDEA-4B1A-AD9B-4841482EA0D7}"/>
              </a:ext>
            </a:extLst>
          </p:cNvPr>
          <p:cNvSpPr>
            <a:spLocks noGrp="1"/>
          </p:cNvSpPr>
          <p:nvPr>
            <p:ph sz="half" idx="2"/>
          </p:nvPr>
        </p:nvSpPr>
        <p:spPr/>
        <p:txBody>
          <a:bodyPr/>
          <a:lstStyle/>
          <a:p>
            <a:endParaRPr lang="en-GB"/>
          </a:p>
        </p:txBody>
      </p:sp>
    </p:spTree>
    <p:extLst>
      <p:ext uri="{BB962C8B-B14F-4D97-AF65-F5344CB8AC3E}">
        <p14:creationId xmlns:p14="http://schemas.microsoft.com/office/powerpoint/2010/main" val="17886740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6449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BFFB76E-D86B-493D-9046-29A557B5A8A1}"/>
              </a:ext>
            </a:extLst>
          </p:cNvPr>
          <p:cNvSpPr>
            <a:spLocks noGrp="1"/>
          </p:cNvSpPr>
          <p:nvPr>
            <p:ph type="body" sz="quarter" idx="11"/>
          </p:nvPr>
        </p:nvSpPr>
        <p:spPr/>
        <p:txBody>
          <a:bodyPr/>
          <a:lstStyle/>
          <a:p>
            <a:r>
              <a:rPr lang="en-GB" dirty="0"/>
              <a:t>2021-2022</a:t>
            </a:r>
          </a:p>
        </p:txBody>
      </p:sp>
      <p:sp>
        <p:nvSpPr>
          <p:cNvPr id="6" name="Text Placeholder 5">
            <a:extLst>
              <a:ext uri="{FF2B5EF4-FFF2-40B4-BE49-F238E27FC236}">
                <a16:creationId xmlns:a16="http://schemas.microsoft.com/office/drawing/2014/main" id="{4189001F-B434-4F68-8D7C-C3A7D1D1F59C}"/>
              </a:ext>
            </a:extLst>
          </p:cNvPr>
          <p:cNvSpPr>
            <a:spLocks noGrp="1"/>
          </p:cNvSpPr>
          <p:nvPr>
            <p:ph type="body" sz="quarter" idx="12"/>
          </p:nvPr>
        </p:nvSpPr>
        <p:spPr>
          <a:xfrm>
            <a:off x="4732316" y="243804"/>
            <a:ext cx="3999308" cy="1154689"/>
          </a:xfrm>
        </p:spPr>
        <p:txBody>
          <a:bodyPr>
            <a:normAutofit/>
          </a:bodyPr>
          <a:lstStyle/>
          <a:p>
            <a:r>
              <a:rPr lang="en-GB" dirty="0"/>
              <a:t>Use this planner to set the goals and tasks you need to complete for a clear plan for your club budget and finances.</a:t>
            </a:r>
          </a:p>
          <a:p>
            <a:r>
              <a:rPr lang="en-GB" b="1" dirty="0"/>
              <a:t>Tip: </a:t>
            </a:r>
            <a:r>
              <a:rPr lang="en-GB" dirty="0"/>
              <a:t>Visit our </a:t>
            </a:r>
            <a:r>
              <a:rPr lang="en-GB" u="sng" dirty="0">
                <a:solidFill>
                  <a:schemeClr val="tx1"/>
                </a:solidFill>
                <a:hlinkClick r:id="rId2">
                  <a:extLst>
                    <a:ext uri="{A12FA001-AC4F-418D-AE19-62706E023703}">
                      <ahyp:hlinkClr xmlns:ahyp="http://schemas.microsoft.com/office/drawing/2018/hyperlinkcolor" val="tx"/>
                    </a:ext>
                  </a:extLst>
                </a:hlinkClick>
              </a:rPr>
              <a:t>England Football League and Club Hub</a:t>
            </a:r>
            <a:r>
              <a:rPr lang="en-GB" dirty="0">
                <a:solidFill>
                  <a:srgbClr val="011E41"/>
                </a:solidFill>
              </a:rPr>
              <a:t> on YouTube for ideas and insights to help you with your club finances.</a:t>
            </a:r>
            <a:endParaRPr lang="en-GB" dirty="0"/>
          </a:p>
          <a:p>
            <a:endParaRPr lang="en-GB" dirty="0"/>
          </a:p>
          <a:p>
            <a:endParaRPr lang="en-GB" dirty="0"/>
          </a:p>
        </p:txBody>
      </p:sp>
      <p:pic>
        <p:nvPicPr>
          <p:cNvPr id="3" name="Picture 2" descr="Calendar&#10;&#10;Description automatically generated with medium confidence">
            <a:extLst>
              <a:ext uri="{FF2B5EF4-FFF2-40B4-BE49-F238E27FC236}">
                <a16:creationId xmlns:a16="http://schemas.microsoft.com/office/drawing/2014/main" id="{AB7B4BBE-0343-4219-9BB8-86DB0C387987}"/>
              </a:ext>
            </a:extLst>
          </p:cNvPr>
          <p:cNvPicPr>
            <a:picLocks noChangeAspect="1"/>
          </p:cNvPicPr>
          <p:nvPr/>
        </p:nvPicPr>
        <p:blipFill rotWithShape="1">
          <a:blip r:embed="rId3">
            <a:extLst>
              <a:ext uri="{28A0092B-C50C-407E-A947-70E740481C1C}">
                <a14:useLocalDpi xmlns:a14="http://schemas.microsoft.com/office/drawing/2010/main" val="0"/>
              </a:ext>
            </a:extLst>
          </a:blip>
          <a:srcRect l="2594" t="22155" r="1960" b="70070"/>
          <a:stretch/>
        </p:blipFill>
        <p:spPr>
          <a:xfrm>
            <a:off x="256988" y="1584960"/>
            <a:ext cx="9454777" cy="556260"/>
          </a:xfrm>
          <a:prstGeom prst="rect">
            <a:avLst/>
          </a:prstGeom>
        </p:spPr>
      </p:pic>
      <p:graphicFrame>
        <p:nvGraphicFramePr>
          <p:cNvPr id="4" name="Table 4">
            <a:extLst>
              <a:ext uri="{FF2B5EF4-FFF2-40B4-BE49-F238E27FC236}">
                <a16:creationId xmlns:a16="http://schemas.microsoft.com/office/drawing/2014/main" id="{A44F8F67-11F3-49E7-953A-6061A5F3C492}"/>
              </a:ext>
            </a:extLst>
          </p:cNvPr>
          <p:cNvGraphicFramePr>
            <a:graphicFrameLocks/>
          </p:cNvGraphicFramePr>
          <p:nvPr>
            <p:extLst>
              <p:ext uri="{D42A27DB-BD31-4B8C-83A1-F6EECF244321}">
                <p14:modId xmlns:p14="http://schemas.microsoft.com/office/powerpoint/2010/main" val="659775501"/>
              </p:ext>
            </p:extLst>
          </p:nvPr>
        </p:nvGraphicFramePr>
        <p:xfrm>
          <a:off x="304800" y="2141220"/>
          <a:ext cx="9389035" cy="4096422"/>
        </p:xfrm>
        <a:graphic>
          <a:graphicData uri="http://schemas.openxmlformats.org/drawingml/2006/table">
            <a:tbl>
              <a:tblPr firstRow="1" bandRow="1">
                <a:tableStyleId>{BDBED569-4797-4DF1-A0F4-6AAB3CD982D8}</a:tableStyleId>
              </a:tblPr>
              <a:tblGrid>
                <a:gridCol w="1870635">
                  <a:extLst>
                    <a:ext uri="{9D8B030D-6E8A-4147-A177-3AD203B41FA5}">
                      <a16:colId xmlns:a16="http://schemas.microsoft.com/office/drawing/2014/main" val="4125670610"/>
                    </a:ext>
                  </a:extLst>
                </a:gridCol>
                <a:gridCol w="1876612">
                  <a:extLst>
                    <a:ext uri="{9D8B030D-6E8A-4147-A177-3AD203B41FA5}">
                      <a16:colId xmlns:a16="http://schemas.microsoft.com/office/drawing/2014/main" val="3899389965"/>
                    </a:ext>
                  </a:extLst>
                </a:gridCol>
                <a:gridCol w="1882588">
                  <a:extLst>
                    <a:ext uri="{9D8B030D-6E8A-4147-A177-3AD203B41FA5}">
                      <a16:colId xmlns:a16="http://schemas.microsoft.com/office/drawing/2014/main" val="2221841595"/>
                    </a:ext>
                  </a:extLst>
                </a:gridCol>
                <a:gridCol w="1882589">
                  <a:extLst>
                    <a:ext uri="{9D8B030D-6E8A-4147-A177-3AD203B41FA5}">
                      <a16:colId xmlns:a16="http://schemas.microsoft.com/office/drawing/2014/main" val="516474111"/>
                    </a:ext>
                  </a:extLst>
                </a:gridCol>
                <a:gridCol w="1876611">
                  <a:extLst>
                    <a:ext uri="{9D8B030D-6E8A-4147-A177-3AD203B41FA5}">
                      <a16:colId xmlns:a16="http://schemas.microsoft.com/office/drawing/2014/main" val="3120689582"/>
                    </a:ext>
                  </a:extLst>
                </a:gridCol>
              </a:tblGrid>
              <a:tr h="682737">
                <a:tc>
                  <a:txBody>
                    <a:bodyPr/>
                    <a:lstStyle/>
                    <a:p>
                      <a:r>
                        <a:rPr lang="en-GB" sz="1200" b="0" dirty="0">
                          <a:solidFill>
                            <a:schemeClr val="tx2"/>
                          </a:solidFill>
                        </a:rPr>
                        <a:t>Buy new kit for all teams </a:t>
                      </a:r>
                    </a:p>
                  </a:txBody>
                  <a:tcPr>
                    <a:solidFill>
                      <a:schemeClr val="bg1">
                        <a:alpha val="70000"/>
                      </a:schemeClr>
                    </a:solidFill>
                  </a:tcPr>
                </a:tc>
                <a:tc>
                  <a:txBody>
                    <a:bodyPr/>
                    <a:lstStyle/>
                    <a:p>
                      <a:r>
                        <a:rPr lang="en-GB" sz="1200" b="0" dirty="0">
                          <a:solidFill>
                            <a:schemeClr val="tx2"/>
                          </a:solidFill>
                        </a:rPr>
                        <a:t>1 season</a:t>
                      </a:r>
                    </a:p>
                  </a:txBody>
                  <a:tcPr>
                    <a:solidFill>
                      <a:schemeClr val="bg1">
                        <a:alpha val="70000"/>
                      </a:schemeClr>
                    </a:solidFill>
                  </a:tcPr>
                </a:tc>
                <a:tc>
                  <a:txBody>
                    <a:bodyPr/>
                    <a:lstStyle/>
                    <a:p>
                      <a:r>
                        <a:rPr lang="en-GB" sz="1200" b="0" dirty="0">
                          <a:solidFill>
                            <a:schemeClr val="tx2"/>
                          </a:solidFill>
                        </a:rPr>
                        <a:t>The club committee</a:t>
                      </a:r>
                    </a:p>
                  </a:txBody>
                  <a:tcPr>
                    <a:solidFill>
                      <a:schemeClr val="bg1">
                        <a:alpha val="70000"/>
                      </a:schemeClr>
                    </a:solidFill>
                  </a:tcPr>
                </a:tc>
                <a:tc>
                  <a:txBody>
                    <a:bodyPr/>
                    <a:lstStyle/>
                    <a:p>
                      <a:r>
                        <a:rPr lang="en-GB" sz="1200" b="0" dirty="0">
                          <a:solidFill>
                            <a:schemeClr val="tx2"/>
                          </a:solidFill>
                        </a:rPr>
                        <a:t>£3000</a:t>
                      </a:r>
                    </a:p>
                  </a:txBody>
                  <a:tcPr>
                    <a:solidFill>
                      <a:schemeClr val="bg1">
                        <a:alpha val="70000"/>
                      </a:schemeClr>
                    </a:solidFill>
                  </a:tcPr>
                </a:tc>
                <a:tc>
                  <a:txBody>
                    <a:bodyPr/>
                    <a:lstStyle/>
                    <a:p>
                      <a:r>
                        <a:rPr lang="en-GB" sz="1200" b="0" dirty="0">
                          <a:solidFill>
                            <a:schemeClr val="tx2"/>
                          </a:solidFill>
                        </a:rPr>
                        <a:t>Yearly</a:t>
                      </a:r>
                    </a:p>
                  </a:txBody>
                  <a:tcPr>
                    <a:solidFill>
                      <a:schemeClr val="bg1">
                        <a:alpha val="70000"/>
                      </a:schemeClr>
                    </a:solidFill>
                  </a:tcPr>
                </a:tc>
                <a:extLst>
                  <a:ext uri="{0D108BD9-81ED-4DB2-BD59-A6C34878D82A}">
                    <a16:rowId xmlns:a16="http://schemas.microsoft.com/office/drawing/2014/main" val="279238776"/>
                  </a:ext>
                </a:extLst>
              </a:tr>
              <a:tr h="682737">
                <a:tc>
                  <a:txBody>
                    <a:bodyPr/>
                    <a:lstStyle/>
                    <a:p>
                      <a:r>
                        <a:rPr lang="en-GB" sz="1200" dirty="0">
                          <a:solidFill>
                            <a:schemeClr val="tx2"/>
                          </a:solidFill>
                        </a:rPr>
                        <a:t>Pay all coaches </a:t>
                      </a:r>
                    </a:p>
                  </a:txBody>
                  <a:tcPr>
                    <a:solidFill>
                      <a:schemeClr val="bg1">
                        <a:alpha val="70000"/>
                      </a:schemeClr>
                    </a:solidFill>
                  </a:tcPr>
                </a:tc>
                <a:tc>
                  <a:txBody>
                    <a:bodyPr/>
                    <a:lstStyle/>
                    <a:p>
                      <a:r>
                        <a:rPr lang="en-GB" sz="1200" dirty="0">
                          <a:solidFill>
                            <a:schemeClr val="tx2"/>
                          </a:solidFill>
                        </a:rPr>
                        <a:t>1 season</a:t>
                      </a: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2"/>
                          </a:solidFill>
                        </a:rPr>
                        <a:t>The club committee</a:t>
                      </a:r>
                    </a:p>
                    <a:p>
                      <a:endParaRPr lang="en-GB" sz="1200" dirty="0">
                        <a:solidFill>
                          <a:schemeClr val="tx2"/>
                        </a:solidFill>
                      </a:endParaRPr>
                    </a:p>
                  </a:txBody>
                  <a:tcPr>
                    <a:solidFill>
                      <a:schemeClr val="bg1">
                        <a:alpha val="70000"/>
                      </a:schemeClr>
                    </a:solidFill>
                  </a:tcPr>
                </a:tc>
                <a:tc>
                  <a:txBody>
                    <a:bodyPr/>
                    <a:lstStyle/>
                    <a:p>
                      <a:r>
                        <a:rPr lang="en-GB" sz="1200" dirty="0">
                          <a:solidFill>
                            <a:schemeClr val="tx2"/>
                          </a:solidFill>
                        </a:rPr>
                        <a:t>£4000</a:t>
                      </a:r>
                    </a:p>
                  </a:txBody>
                  <a:tcPr>
                    <a:solidFill>
                      <a:schemeClr val="bg1">
                        <a:alpha val="70000"/>
                      </a:schemeClr>
                    </a:solidFill>
                  </a:tcPr>
                </a:tc>
                <a:tc>
                  <a:txBody>
                    <a:bodyPr/>
                    <a:lstStyle/>
                    <a:p>
                      <a:r>
                        <a:rPr lang="en-GB" sz="1200" dirty="0">
                          <a:solidFill>
                            <a:schemeClr val="tx2"/>
                          </a:solidFill>
                        </a:rPr>
                        <a:t>Monthly </a:t>
                      </a:r>
                    </a:p>
                  </a:txBody>
                  <a:tcPr>
                    <a:solidFill>
                      <a:schemeClr val="bg1">
                        <a:alpha val="70000"/>
                      </a:schemeClr>
                    </a:solidFill>
                  </a:tcPr>
                </a:tc>
                <a:extLst>
                  <a:ext uri="{0D108BD9-81ED-4DB2-BD59-A6C34878D82A}">
                    <a16:rowId xmlns:a16="http://schemas.microsoft.com/office/drawing/2014/main" val="3350090079"/>
                  </a:ext>
                </a:extLst>
              </a:tr>
              <a:tr h="682737">
                <a:tc>
                  <a:txBody>
                    <a:bodyPr/>
                    <a:lstStyle/>
                    <a:p>
                      <a:r>
                        <a:rPr lang="en-GB" sz="1200" dirty="0">
                          <a:solidFill>
                            <a:schemeClr val="tx2"/>
                          </a:solidFill>
                        </a:rPr>
                        <a:t>Ensure all coaches have access to club funding for qualifications. </a:t>
                      </a:r>
                    </a:p>
                  </a:txBody>
                  <a:tcPr>
                    <a:solidFill>
                      <a:schemeClr val="bg1">
                        <a:alpha val="70000"/>
                      </a:schemeClr>
                    </a:solidFill>
                  </a:tcPr>
                </a:tc>
                <a:tc>
                  <a:txBody>
                    <a:bodyPr/>
                    <a:lstStyle/>
                    <a:p>
                      <a:r>
                        <a:rPr lang="en-GB" sz="1200" dirty="0">
                          <a:solidFill>
                            <a:schemeClr val="tx2"/>
                          </a:solidFill>
                        </a:rPr>
                        <a:t>1 season</a:t>
                      </a: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2"/>
                          </a:solidFill>
                        </a:rPr>
                        <a:t>The club committee</a:t>
                      </a:r>
                    </a:p>
                    <a:p>
                      <a:endParaRPr lang="en-GB" sz="1200" dirty="0">
                        <a:solidFill>
                          <a:schemeClr val="tx2"/>
                        </a:solidFill>
                      </a:endParaRPr>
                    </a:p>
                  </a:txBody>
                  <a:tcPr>
                    <a:solidFill>
                      <a:schemeClr val="bg1">
                        <a:alpha val="70000"/>
                      </a:schemeClr>
                    </a:solidFill>
                  </a:tcPr>
                </a:tc>
                <a:tc>
                  <a:txBody>
                    <a:bodyPr/>
                    <a:lstStyle/>
                    <a:p>
                      <a:r>
                        <a:rPr lang="en-GB" sz="1200" dirty="0">
                          <a:solidFill>
                            <a:schemeClr val="tx2"/>
                          </a:solidFill>
                        </a:rPr>
                        <a:t>£1000</a:t>
                      </a:r>
                    </a:p>
                  </a:txBody>
                  <a:tcPr>
                    <a:solidFill>
                      <a:schemeClr val="bg1">
                        <a:alpha val="70000"/>
                      </a:schemeClr>
                    </a:solidFill>
                  </a:tcPr>
                </a:tc>
                <a:tc>
                  <a:txBody>
                    <a:bodyPr/>
                    <a:lstStyle/>
                    <a:p>
                      <a:r>
                        <a:rPr lang="en-GB" sz="1200" dirty="0">
                          <a:solidFill>
                            <a:schemeClr val="tx2"/>
                          </a:solidFill>
                        </a:rPr>
                        <a:t>Quarterly </a:t>
                      </a:r>
                    </a:p>
                  </a:txBody>
                  <a:tcPr>
                    <a:solidFill>
                      <a:schemeClr val="bg1">
                        <a:alpha val="70000"/>
                      </a:schemeClr>
                    </a:solidFill>
                  </a:tcPr>
                </a:tc>
                <a:extLst>
                  <a:ext uri="{0D108BD9-81ED-4DB2-BD59-A6C34878D82A}">
                    <a16:rowId xmlns:a16="http://schemas.microsoft.com/office/drawing/2014/main" val="1066648852"/>
                  </a:ext>
                </a:extLst>
              </a:tr>
              <a:tr h="682737">
                <a:tc>
                  <a:txBody>
                    <a:bodyPr/>
                    <a:lstStyle/>
                    <a:p>
                      <a:r>
                        <a:rPr lang="en-GB" sz="1200" dirty="0">
                          <a:solidFill>
                            <a:schemeClr val="tx2"/>
                          </a:solidFill>
                        </a:rPr>
                        <a:t>Hire new upgraded facility </a:t>
                      </a:r>
                    </a:p>
                  </a:txBody>
                  <a:tcPr>
                    <a:solidFill>
                      <a:schemeClr val="bg1">
                        <a:alpha val="70000"/>
                      </a:schemeClr>
                    </a:solidFill>
                  </a:tcPr>
                </a:tc>
                <a:tc>
                  <a:txBody>
                    <a:bodyPr/>
                    <a:lstStyle/>
                    <a:p>
                      <a:r>
                        <a:rPr lang="en-GB" sz="1200" dirty="0">
                          <a:solidFill>
                            <a:schemeClr val="tx2"/>
                          </a:solidFill>
                        </a:rPr>
                        <a:t>1 season </a:t>
                      </a: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2"/>
                          </a:solidFill>
                        </a:rPr>
                        <a:t>The club committee</a:t>
                      </a:r>
                    </a:p>
                    <a:p>
                      <a:endParaRPr lang="en-GB" sz="1200" dirty="0">
                        <a:solidFill>
                          <a:schemeClr val="tx2"/>
                        </a:solidFill>
                      </a:endParaRPr>
                    </a:p>
                  </a:txBody>
                  <a:tcPr>
                    <a:solidFill>
                      <a:schemeClr val="bg1">
                        <a:alpha val="70000"/>
                      </a:schemeClr>
                    </a:solidFill>
                  </a:tcPr>
                </a:tc>
                <a:tc>
                  <a:txBody>
                    <a:bodyPr/>
                    <a:lstStyle/>
                    <a:p>
                      <a:r>
                        <a:rPr lang="en-GB" sz="1200" dirty="0">
                          <a:solidFill>
                            <a:schemeClr val="tx2"/>
                          </a:solidFill>
                        </a:rPr>
                        <a:t>£2000</a:t>
                      </a:r>
                    </a:p>
                  </a:txBody>
                  <a:tcPr>
                    <a:solidFill>
                      <a:schemeClr val="bg1">
                        <a:alpha val="70000"/>
                      </a:schemeClr>
                    </a:solidFill>
                  </a:tcPr>
                </a:tc>
                <a:tc>
                  <a:txBody>
                    <a:bodyPr/>
                    <a:lstStyle/>
                    <a:p>
                      <a:r>
                        <a:rPr lang="en-GB" sz="1200" dirty="0">
                          <a:solidFill>
                            <a:schemeClr val="tx2"/>
                          </a:solidFill>
                        </a:rPr>
                        <a:t>Weekly</a:t>
                      </a:r>
                    </a:p>
                  </a:txBody>
                  <a:tcPr>
                    <a:solidFill>
                      <a:schemeClr val="bg1">
                        <a:alpha val="70000"/>
                      </a:schemeClr>
                    </a:solidFill>
                  </a:tcPr>
                </a:tc>
                <a:extLst>
                  <a:ext uri="{0D108BD9-81ED-4DB2-BD59-A6C34878D82A}">
                    <a16:rowId xmlns:a16="http://schemas.microsoft.com/office/drawing/2014/main" val="2844108709"/>
                  </a:ext>
                </a:extLst>
              </a:tr>
              <a:tr h="682737">
                <a:tc>
                  <a:txBody>
                    <a:bodyPr/>
                    <a:lstStyle/>
                    <a:p>
                      <a:endParaRPr lang="en-GB" sz="1200" dirty="0">
                        <a:solidFill>
                          <a:schemeClr val="tx2"/>
                        </a:solidFill>
                      </a:endParaRPr>
                    </a:p>
                  </a:txBody>
                  <a:tcPr>
                    <a:solidFill>
                      <a:schemeClr val="bg1">
                        <a:alpha val="70000"/>
                      </a:schemeClr>
                    </a:solidFill>
                  </a:tcPr>
                </a:tc>
                <a:tc>
                  <a:txBody>
                    <a:bodyPr/>
                    <a:lstStyle/>
                    <a:p>
                      <a:endParaRPr lang="en-GB" sz="1200" dirty="0">
                        <a:solidFill>
                          <a:schemeClr val="tx2"/>
                        </a:solidFill>
                      </a:endParaRPr>
                    </a:p>
                  </a:txBody>
                  <a:tcPr>
                    <a:solidFill>
                      <a:schemeClr val="bg1">
                        <a:alpha val="70000"/>
                      </a:schemeClr>
                    </a:solidFill>
                  </a:tcPr>
                </a:tc>
                <a:tc>
                  <a:txBody>
                    <a:bodyPr/>
                    <a:lstStyle/>
                    <a:p>
                      <a:endParaRPr lang="en-GB" sz="1200" dirty="0">
                        <a:solidFill>
                          <a:schemeClr val="tx2"/>
                        </a:solidFill>
                      </a:endParaRPr>
                    </a:p>
                  </a:txBody>
                  <a:tcPr>
                    <a:solidFill>
                      <a:schemeClr val="bg1">
                        <a:alpha val="70000"/>
                      </a:schemeClr>
                    </a:solidFill>
                  </a:tcPr>
                </a:tc>
                <a:tc>
                  <a:txBody>
                    <a:bodyPr/>
                    <a:lstStyle/>
                    <a:p>
                      <a:endParaRPr lang="en-GB" sz="1200" dirty="0">
                        <a:solidFill>
                          <a:schemeClr val="tx2"/>
                        </a:solidFill>
                      </a:endParaRPr>
                    </a:p>
                  </a:txBody>
                  <a:tcPr>
                    <a:solidFill>
                      <a:schemeClr val="bg1">
                        <a:alpha val="70000"/>
                      </a:schemeClr>
                    </a:solidFill>
                  </a:tcPr>
                </a:tc>
                <a:tc>
                  <a:txBody>
                    <a:bodyPr/>
                    <a:lstStyle/>
                    <a:p>
                      <a:endParaRPr lang="en-GB" sz="1200" dirty="0">
                        <a:solidFill>
                          <a:schemeClr val="tx2"/>
                        </a:solidFill>
                      </a:endParaRPr>
                    </a:p>
                  </a:txBody>
                  <a:tcPr>
                    <a:solidFill>
                      <a:schemeClr val="bg1">
                        <a:alpha val="70000"/>
                      </a:schemeClr>
                    </a:solidFill>
                  </a:tcPr>
                </a:tc>
                <a:extLst>
                  <a:ext uri="{0D108BD9-81ED-4DB2-BD59-A6C34878D82A}">
                    <a16:rowId xmlns:a16="http://schemas.microsoft.com/office/drawing/2014/main" val="2658269976"/>
                  </a:ext>
                </a:extLst>
              </a:tr>
              <a:tr h="682737">
                <a:tc>
                  <a:txBody>
                    <a:bodyPr/>
                    <a:lstStyle/>
                    <a:p>
                      <a:endParaRPr lang="en-GB" sz="1200" dirty="0">
                        <a:solidFill>
                          <a:schemeClr val="tx2"/>
                        </a:solidFill>
                      </a:endParaRPr>
                    </a:p>
                  </a:txBody>
                  <a:tcPr>
                    <a:solidFill>
                      <a:schemeClr val="bg1">
                        <a:alpha val="70000"/>
                      </a:schemeClr>
                    </a:solidFill>
                  </a:tcPr>
                </a:tc>
                <a:tc>
                  <a:txBody>
                    <a:bodyPr/>
                    <a:lstStyle/>
                    <a:p>
                      <a:endParaRPr lang="en-GB" sz="1200" dirty="0">
                        <a:solidFill>
                          <a:schemeClr val="tx2"/>
                        </a:solidFill>
                      </a:endParaRPr>
                    </a:p>
                  </a:txBody>
                  <a:tcPr>
                    <a:solidFill>
                      <a:schemeClr val="bg1">
                        <a:alpha val="70000"/>
                      </a:schemeClr>
                    </a:solidFill>
                  </a:tcPr>
                </a:tc>
                <a:tc>
                  <a:txBody>
                    <a:bodyPr/>
                    <a:lstStyle/>
                    <a:p>
                      <a:endParaRPr lang="en-GB" sz="1200" dirty="0">
                        <a:solidFill>
                          <a:schemeClr val="tx2"/>
                        </a:solidFill>
                      </a:endParaRPr>
                    </a:p>
                  </a:txBody>
                  <a:tcPr>
                    <a:solidFill>
                      <a:schemeClr val="bg1">
                        <a:alpha val="70000"/>
                      </a:schemeClr>
                    </a:solidFill>
                  </a:tcPr>
                </a:tc>
                <a:tc>
                  <a:txBody>
                    <a:bodyPr/>
                    <a:lstStyle/>
                    <a:p>
                      <a:endParaRPr lang="en-GB" sz="1200" dirty="0">
                        <a:solidFill>
                          <a:schemeClr val="tx2"/>
                        </a:solidFill>
                      </a:endParaRPr>
                    </a:p>
                  </a:txBody>
                  <a:tcPr>
                    <a:solidFill>
                      <a:schemeClr val="bg1">
                        <a:alpha val="70000"/>
                      </a:schemeClr>
                    </a:solidFill>
                  </a:tcPr>
                </a:tc>
                <a:tc>
                  <a:txBody>
                    <a:bodyPr/>
                    <a:lstStyle/>
                    <a:p>
                      <a:endParaRPr lang="en-GB" sz="1200" dirty="0">
                        <a:solidFill>
                          <a:schemeClr val="tx2"/>
                        </a:solidFill>
                      </a:endParaRPr>
                    </a:p>
                  </a:txBody>
                  <a:tcPr>
                    <a:solidFill>
                      <a:schemeClr val="bg1">
                        <a:alpha val="70000"/>
                      </a:schemeClr>
                    </a:solidFill>
                  </a:tcPr>
                </a:tc>
                <a:extLst>
                  <a:ext uri="{0D108BD9-81ED-4DB2-BD59-A6C34878D82A}">
                    <a16:rowId xmlns:a16="http://schemas.microsoft.com/office/drawing/2014/main" val="2333855720"/>
                  </a:ext>
                </a:extLst>
              </a:tr>
            </a:tbl>
          </a:graphicData>
        </a:graphic>
      </p:graphicFrame>
    </p:spTree>
    <p:extLst>
      <p:ext uri="{BB962C8B-B14F-4D97-AF65-F5344CB8AC3E}">
        <p14:creationId xmlns:p14="http://schemas.microsoft.com/office/powerpoint/2010/main" val="13718469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hlinkClick r:id="rId2"/>
            <a:extLst>
              <a:ext uri="{FF2B5EF4-FFF2-40B4-BE49-F238E27FC236}">
                <a16:creationId xmlns:a16="http://schemas.microsoft.com/office/drawing/2014/main" id="{7E649E26-EE41-475D-9F4E-752525E331C9}"/>
              </a:ext>
            </a:extLst>
          </p:cNvPr>
          <p:cNvSpPr/>
          <p:nvPr/>
        </p:nvSpPr>
        <p:spPr>
          <a:xfrm>
            <a:off x="3544047" y="1153459"/>
            <a:ext cx="346635" cy="203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3" name="Table 4">
            <a:extLst>
              <a:ext uri="{FF2B5EF4-FFF2-40B4-BE49-F238E27FC236}">
                <a16:creationId xmlns:a16="http://schemas.microsoft.com/office/drawing/2014/main" id="{F82D3E0D-D950-4B46-87CF-4713F3B2D680}"/>
              </a:ext>
            </a:extLst>
          </p:cNvPr>
          <p:cNvGraphicFramePr>
            <a:graphicFrameLocks/>
          </p:cNvGraphicFramePr>
          <p:nvPr>
            <p:extLst>
              <p:ext uri="{D42A27DB-BD31-4B8C-83A1-F6EECF244321}">
                <p14:modId xmlns:p14="http://schemas.microsoft.com/office/powerpoint/2010/main" val="1920085278"/>
              </p:ext>
            </p:extLst>
          </p:nvPr>
        </p:nvGraphicFramePr>
        <p:xfrm>
          <a:off x="355819" y="2086460"/>
          <a:ext cx="4614004" cy="2461940"/>
        </p:xfrm>
        <a:graphic>
          <a:graphicData uri="http://schemas.openxmlformats.org/drawingml/2006/table">
            <a:tbl>
              <a:tblPr firstRow="1" bandRow="1">
                <a:tableStyleId>{BDBED569-4797-4DF1-A0F4-6AAB3CD982D8}</a:tableStyleId>
              </a:tblPr>
              <a:tblGrid>
                <a:gridCol w="1494179">
                  <a:extLst>
                    <a:ext uri="{9D8B030D-6E8A-4147-A177-3AD203B41FA5}">
                      <a16:colId xmlns:a16="http://schemas.microsoft.com/office/drawing/2014/main" val="613843245"/>
                    </a:ext>
                  </a:extLst>
                </a:gridCol>
                <a:gridCol w="3119825">
                  <a:extLst>
                    <a:ext uri="{9D8B030D-6E8A-4147-A177-3AD203B41FA5}">
                      <a16:colId xmlns:a16="http://schemas.microsoft.com/office/drawing/2014/main" val="4125670610"/>
                    </a:ext>
                  </a:extLst>
                </a:gridCol>
              </a:tblGrid>
              <a:tr h="907281">
                <a:tc>
                  <a:txBody>
                    <a:bodyPr/>
                    <a:lstStyle/>
                    <a:p>
                      <a:pPr algn="l"/>
                      <a:r>
                        <a:rPr lang="en-GB" sz="1200" b="1" dirty="0">
                          <a:solidFill>
                            <a:schemeClr val="tx2"/>
                          </a:solidFill>
                        </a:rPr>
                        <a:t>Total Projected Income</a:t>
                      </a:r>
                    </a:p>
                  </a:txBody>
                  <a:tcPr marL="112209" marR="112209" marT="56103" marB="56103" anchor="ctr">
                    <a:solidFill>
                      <a:schemeClr val="bg2">
                        <a:lumMod val="20000"/>
                        <a:lumOff val="80000"/>
                        <a:alpha val="70000"/>
                      </a:schemeClr>
                    </a:solidFill>
                  </a:tcPr>
                </a:tc>
                <a:tc>
                  <a:txBody>
                    <a:bodyPr/>
                    <a:lstStyle/>
                    <a:p>
                      <a:pPr algn="r"/>
                      <a:r>
                        <a:rPr lang="en-GB" sz="1200" dirty="0">
                          <a:solidFill>
                            <a:schemeClr val="tx2"/>
                          </a:solidFill>
                        </a:rPr>
                        <a:t>£11,000</a:t>
                      </a:r>
                    </a:p>
                  </a:txBody>
                  <a:tcPr marL="112209" marR="112209" marT="56103" marB="56103" anchor="ctr">
                    <a:solidFill>
                      <a:schemeClr val="bg1">
                        <a:alpha val="70000"/>
                      </a:schemeClr>
                    </a:solidFill>
                  </a:tcPr>
                </a:tc>
                <a:extLst>
                  <a:ext uri="{0D108BD9-81ED-4DB2-BD59-A6C34878D82A}">
                    <a16:rowId xmlns:a16="http://schemas.microsoft.com/office/drawing/2014/main" val="279238776"/>
                  </a:ext>
                </a:extLst>
              </a:tr>
              <a:tr h="907281">
                <a:tc>
                  <a:txBody>
                    <a:bodyPr/>
                    <a:lstStyle/>
                    <a:p>
                      <a:pPr algn="l"/>
                      <a:r>
                        <a:rPr lang="en-GB" sz="1200" b="1" dirty="0">
                          <a:solidFill>
                            <a:schemeClr val="tx2"/>
                          </a:solidFill>
                        </a:rPr>
                        <a:t>Total Projected Expenditure</a:t>
                      </a:r>
                    </a:p>
                  </a:txBody>
                  <a:tcPr marL="112209" marR="112209" marT="56103" marB="56103" anchor="ctr">
                    <a:solidFill>
                      <a:schemeClr val="bg2">
                        <a:lumMod val="20000"/>
                        <a:lumOff val="80000"/>
                        <a:alpha val="70000"/>
                      </a:schemeClr>
                    </a:solidFill>
                  </a:tcPr>
                </a:tc>
                <a:tc>
                  <a:txBody>
                    <a:bodyPr/>
                    <a:lstStyle/>
                    <a:p>
                      <a:pPr algn="r"/>
                      <a:r>
                        <a:rPr lang="en-GB" sz="1200" dirty="0">
                          <a:solidFill>
                            <a:schemeClr val="tx2"/>
                          </a:solidFill>
                        </a:rPr>
                        <a:t>£10,000</a:t>
                      </a:r>
                    </a:p>
                  </a:txBody>
                  <a:tcPr marL="112209" marR="112209" marT="56103" marB="56103" anchor="ctr">
                    <a:solidFill>
                      <a:schemeClr val="bg1">
                        <a:alpha val="70000"/>
                      </a:schemeClr>
                    </a:solidFill>
                  </a:tcPr>
                </a:tc>
                <a:extLst>
                  <a:ext uri="{0D108BD9-81ED-4DB2-BD59-A6C34878D82A}">
                    <a16:rowId xmlns:a16="http://schemas.microsoft.com/office/drawing/2014/main" val="3350090079"/>
                  </a:ext>
                </a:extLst>
              </a:tr>
              <a:tr h="647378">
                <a:tc>
                  <a:txBody>
                    <a:bodyPr/>
                    <a:lstStyle/>
                    <a:p>
                      <a:pPr algn="l"/>
                      <a:r>
                        <a:rPr lang="en-GB" sz="1200" b="1" dirty="0">
                          <a:solidFill>
                            <a:schemeClr val="tx2"/>
                          </a:solidFill>
                        </a:rPr>
                        <a:t>Annual Balance</a:t>
                      </a:r>
                    </a:p>
                  </a:txBody>
                  <a:tcPr marL="112209" marR="112209" marT="56103" marB="56103" anchor="ctr">
                    <a:solidFill>
                      <a:schemeClr val="bg2">
                        <a:lumMod val="40000"/>
                        <a:lumOff val="60000"/>
                      </a:schemeClr>
                    </a:solidFill>
                  </a:tcPr>
                </a:tc>
                <a:tc>
                  <a:txBody>
                    <a:bodyPr/>
                    <a:lstStyle/>
                    <a:p>
                      <a:pPr algn="r"/>
                      <a:r>
                        <a:rPr lang="en-GB" sz="1200" dirty="0">
                          <a:solidFill>
                            <a:schemeClr val="tx2"/>
                          </a:solidFill>
                        </a:rPr>
                        <a:t>£1,000</a:t>
                      </a:r>
                    </a:p>
                  </a:txBody>
                  <a:tcPr marL="112209" marR="112209" marT="56103" marB="56103" anchor="ctr">
                    <a:solidFill>
                      <a:schemeClr val="bg2">
                        <a:lumMod val="40000"/>
                        <a:lumOff val="60000"/>
                      </a:schemeClr>
                    </a:solidFill>
                  </a:tcPr>
                </a:tc>
                <a:extLst>
                  <a:ext uri="{0D108BD9-81ED-4DB2-BD59-A6C34878D82A}">
                    <a16:rowId xmlns:a16="http://schemas.microsoft.com/office/drawing/2014/main" val="1066648852"/>
                  </a:ext>
                </a:extLst>
              </a:tr>
            </a:tbl>
          </a:graphicData>
        </a:graphic>
      </p:graphicFrame>
    </p:spTree>
    <p:extLst>
      <p:ext uri="{BB962C8B-B14F-4D97-AF65-F5344CB8AC3E}">
        <p14:creationId xmlns:p14="http://schemas.microsoft.com/office/powerpoint/2010/main" val="3621122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6663F21-8CD7-4A3D-BEA0-2D91FD8F8DCD}"/>
              </a:ext>
            </a:extLst>
          </p:cNvPr>
          <p:cNvGraphicFramePr>
            <a:graphicFrameLocks/>
          </p:cNvGraphicFramePr>
          <p:nvPr>
            <p:extLst>
              <p:ext uri="{D42A27DB-BD31-4B8C-83A1-F6EECF244321}">
                <p14:modId xmlns:p14="http://schemas.microsoft.com/office/powerpoint/2010/main" val="1263675128"/>
              </p:ext>
            </p:extLst>
          </p:nvPr>
        </p:nvGraphicFramePr>
        <p:xfrm>
          <a:off x="350680" y="342900"/>
          <a:ext cx="9231470" cy="5923220"/>
        </p:xfrm>
        <a:graphic>
          <a:graphicData uri="http://schemas.openxmlformats.org/drawingml/2006/table">
            <a:tbl>
              <a:tblPr firstRow="1" bandRow="1">
                <a:tableStyleId>{BDBED569-4797-4DF1-A0F4-6AAB3CD982D8}</a:tableStyleId>
              </a:tblPr>
              <a:tblGrid>
                <a:gridCol w="2010351">
                  <a:extLst>
                    <a:ext uri="{9D8B030D-6E8A-4147-A177-3AD203B41FA5}">
                      <a16:colId xmlns:a16="http://schemas.microsoft.com/office/drawing/2014/main" val="613843245"/>
                    </a:ext>
                  </a:extLst>
                </a:gridCol>
                <a:gridCol w="2407039">
                  <a:extLst>
                    <a:ext uri="{9D8B030D-6E8A-4147-A177-3AD203B41FA5}">
                      <a16:colId xmlns:a16="http://schemas.microsoft.com/office/drawing/2014/main" val="4125670610"/>
                    </a:ext>
                  </a:extLst>
                </a:gridCol>
                <a:gridCol w="1876743">
                  <a:extLst>
                    <a:ext uri="{9D8B030D-6E8A-4147-A177-3AD203B41FA5}">
                      <a16:colId xmlns:a16="http://schemas.microsoft.com/office/drawing/2014/main" val="1448895308"/>
                    </a:ext>
                  </a:extLst>
                </a:gridCol>
                <a:gridCol w="2937337">
                  <a:extLst>
                    <a:ext uri="{9D8B030D-6E8A-4147-A177-3AD203B41FA5}">
                      <a16:colId xmlns:a16="http://schemas.microsoft.com/office/drawing/2014/main" val="2813669126"/>
                    </a:ext>
                  </a:extLst>
                </a:gridCol>
              </a:tblGrid>
              <a:tr h="373025">
                <a:tc gridSpan="4">
                  <a:txBody>
                    <a:bodyPr/>
                    <a:lstStyle/>
                    <a:p>
                      <a:pPr algn="ctr"/>
                      <a:r>
                        <a:rPr lang="en-GB" sz="1200" dirty="0">
                          <a:solidFill>
                            <a:schemeClr val="bg1"/>
                          </a:solidFill>
                        </a:rPr>
                        <a:t>Weekly Club </a:t>
                      </a:r>
                    </a:p>
                  </a:txBody>
                  <a:tcPr marL="112209" marR="112209" marT="56103" marB="56103" anchor="ctr">
                    <a:solidFill>
                      <a:schemeClr val="tx1"/>
                    </a:solidFill>
                  </a:tcPr>
                </a:tc>
                <a:tc hMerge="1">
                  <a:txBody>
                    <a:bodyPr/>
                    <a:lstStyle/>
                    <a:p>
                      <a:pPr algn="ctr"/>
                      <a:r>
                        <a:rPr lang="en-GB" sz="1700" dirty="0">
                          <a:solidFill>
                            <a:schemeClr val="bg1"/>
                          </a:solidFill>
                        </a:rPr>
                        <a:t>Cost (£)</a:t>
                      </a:r>
                    </a:p>
                  </a:txBody>
                  <a:tcPr marL="112209" marR="112209" marT="56103" marB="56103" anchor="ctr">
                    <a:solidFill>
                      <a:schemeClr val="tx1"/>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685404490"/>
                  </a:ext>
                </a:extLst>
              </a:tr>
              <a:tr h="370013">
                <a:tc>
                  <a:txBody>
                    <a:bodyPr/>
                    <a:lstStyle/>
                    <a:p>
                      <a:pPr algn="l"/>
                      <a:r>
                        <a:rPr lang="en-GB" sz="1200" b="1" dirty="0">
                          <a:solidFill>
                            <a:schemeClr val="tx2"/>
                          </a:solidFill>
                        </a:rPr>
                        <a:t>Club</a:t>
                      </a:r>
                    </a:p>
                  </a:txBody>
                  <a:tcPr marL="112209" marR="112209" marT="56103" marB="56103" anchor="ctr">
                    <a:solidFill>
                      <a:schemeClr val="bg2">
                        <a:lumMod val="20000"/>
                        <a:lumOff val="80000"/>
                        <a:alpha val="70000"/>
                      </a:schemeClr>
                    </a:solidFill>
                  </a:tcPr>
                </a:tc>
                <a:tc gridSpan="3">
                  <a:txBody>
                    <a:bodyPr/>
                    <a:lstStyle/>
                    <a:p>
                      <a:pPr algn="l"/>
                      <a:r>
                        <a:rPr lang="en-GB" sz="1200" dirty="0">
                          <a:solidFill>
                            <a:schemeClr val="tx2"/>
                          </a:solidFill>
                        </a:rPr>
                        <a:t>LONDON FA FC</a:t>
                      </a:r>
                    </a:p>
                  </a:txBody>
                  <a:tcPr marL="112209" marR="112209" marT="56103" marB="56103" anchor="ctr">
                    <a:solidFill>
                      <a:schemeClr val="bg1">
                        <a:alpha val="7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79238776"/>
                  </a:ext>
                </a:extLst>
              </a:tr>
              <a:tr h="370013">
                <a:tc>
                  <a:txBody>
                    <a:bodyPr/>
                    <a:lstStyle/>
                    <a:p>
                      <a:pPr algn="l"/>
                      <a:r>
                        <a:rPr lang="en-GB" sz="1200" b="1" dirty="0">
                          <a:solidFill>
                            <a:schemeClr val="tx2"/>
                          </a:solidFill>
                        </a:rPr>
                        <a:t>Team</a:t>
                      </a:r>
                    </a:p>
                  </a:txBody>
                  <a:tcPr marL="112209" marR="112209" marT="56103" marB="56103" anchor="ctr">
                    <a:solidFill>
                      <a:schemeClr val="bg2">
                        <a:lumMod val="20000"/>
                        <a:lumOff val="80000"/>
                        <a:alpha val="70000"/>
                      </a:schemeClr>
                    </a:solidFill>
                  </a:tcPr>
                </a:tc>
                <a:tc gridSpan="3">
                  <a:txBody>
                    <a:bodyPr/>
                    <a:lstStyle/>
                    <a:p>
                      <a:pPr algn="l"/>
                      <a:r>
                        <a:rPr lang="en-GB" sz="1200" dirty="0">
                          <a:solidFill>
                            <a:schemeClr val="tx2"/>
                          </a:solidFill>
                        </a:rPr>
                        <a:t>All teams</a:t>
                      </a:r>
                    </a:p>
                  </a:txBody>
                  <a:tcPr marL="112209" marR="112209" marT="56103" marB="56103" anchor="ctr">
                    <a:solidFill>
                      <a:schemeClr val="bg1">
                        <a:alpha val="7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350090079"/>
                  </a:ext>
                </a:extLst>
              </a:tr>
              <a:tr h="370013">
                <a:tc gridSpan="2">
                  <a:txBody>
                    <a:bodyPr/>
                    <a:lstStyle/>
                    <a:p>
                      <a:pPr algn="l"/>
                      <a:r>
                        <a:rPr lang="en-GB" sz="1200" b="1" dirty="0">
                          <a:solidFill>
                            <a:schemeClr val="tx2"/>
                          </a:solidFill>
                        </a:rPr>
                        <a:t>Income</a:t>
                      </a:r>
                    </a:p>
                  </a:txBody>
                  <a:tcPr marL="112209" marR="112209" marT="56103" marB="56103" anchor="ctr">
                    <a:solidFill>
                      <a:schemeClr val="bg2">
                        <a:lumMod val="40000"/>
                        <a:lumOff val="60000"/>
                        <a:alpha val="70000"/>
                      </a:schemeClr>
                    </a:solidFill>
                  </a:tcPr>
                </a:tc>
                <a:tc hMerge="1">
                  <a:txBody>
                    <a:bodyPr/>
                    <a:lstStyle/>
                    <a:p>
                      <a:pPr algn="r"/>
                      <a:endParaRPr lang="en-GB" sz="1500" dirty="0">
                        <a:solidFill>
                          <a:schemeClr val="tx2"/>
                        </a:solidFill>
                      </a:endParaRPr>
                    </a:p>
                  </a:txBody>
                  <a:tcPr marL="112209" marR="112209" marT="56103" marB="56103" anchor="ctr">
                    <a:solidFill>
                      <a:schemeClr val="bg1">
                        <a:alpha val="70000"/>
                      </a:schemeClr>
                    </a:solidFill>
                  </a:tcPr>
                </a:tc>
                <a:tc gridSpan="2">
                  <a:txBody>
                    <a:bodyPr/>
                    <a:lstStyle/>
                    <a:p>
                      <a:pPr algn="l"/>
                      <a:r>
                        <a:rPr lang="en-GB" sz="1200" b="1" dirty="0">
                          <a:solidFill>
                            <a:schemeClr val="tx2"/>
                          </a:solidFill>
                        </a:rPr>
                        <a:t>Expenditure</a:t>
                      </a:r>
                    </a:p>
                  </a:txBody>
                  <a:tcPr marL="112209" marR="112209" marT="56103" marB="56103" anchor="ctr">
                    <a:solidFill>
                      <a:schemeClr val="bg2">
                        <a:lumMod val="40000"/>
                        <a:lumOff val="60000"/>
                        <a:alpha val="70000"/>
                      </a:schemeClr>
                    </a:solidFill>
                  </a:tcPr>
                </a:tc>
                <a:tc hMerge="1">
                  <a:txBody>
                    <a:bodyPr/>
                    <a:lstStyle/>
                    <a:p>
                      <a:pPr algn="r"/>
                      <a:endParaRPr lang="en-GB" sz="1500" dirty="0">
                        <a:solidFill>
                          <a:schemeClr val="tx2"/>
                        </a:solidFill>
                      </a:endParaRPr>
                    </a:p>
                  </a:txBody>
                  <a:tcPr marL="112209" marR="112209" marT="56103" marB="56103" anchor="ctr">
                    <a:solidFill>
                      <a:schemeClr val="bg1">
                        <a:alpha val="70000"/>
                      </a:schemeClr>
                    </a:solidFill>
                  </a:tcPr>
                </a:tc>
                <a:extLst>
                  <a:ext uri="{0D108BD9-81ED-4DB2-BD59-A6C34878D82A}">
                    <a16:rowId xmlns:a16="http://schemas.microsoft.com/office/drawing/2014/main" val="1066648852"/>
                  </a:ext>
                </a:extLst>
              </a:tr>
              <a:tr h="370013">
                <a:tc>
                  <a:txBody>
                    <a:bodyPr/>
                    <a:lstStyle/>
                    <a:p>
                      <a:pPr algn="l"/>
                      <a:r>
                        <a:rPr lang="en-GB" sz="1200" b="1" dirty="0">
                          <a:solidFill>
                            <a:schemeClr val="tx2"/>
                          </a:solidFill>
                        </a:rPr>
                        <a:t>Subs</a:t>
                      </a:r>
                    </a:p>
                  </a:txBody>
                  <a:tcPr marL="112209" marR="112209" marT="56103" marB="56103" anchor="ctr">
                    <a:solidFill>
                      <a:schemeClr val="bg2">
                        <a:lumMod val="20000"/>
                        <a:lumOff val="80000"/>
                        <a:alpha val="70000"/>
                      </a:schemeClr>
                    </a:solidFill>
                  </a:tcPr>
                </a:tc>
                <a:tc>
                  <a:txBody>
                    <a:bodyPr/>
                    <a:lstStyle/>
                    <a:p>
                      <a:pPr algn="r"/>
                      <a:r>
                        <a:rPr lang="en-GB" sz="1200" dirty="0">
                          <a:solidFill>
                            <a:schemeClr val="tx2"/>
                          </a:solidFill>
                        </a:rPr>
                        <a:t>£500</a:t>
                      </a:r>
                    </a:p>
                  </a:txBody>
                  <a:tcPr marL="112209" marR="112209" marT="56103" marB="56103" anchor="ctr">
                    <a:solidFill>
                      <a:schemeClr val="bg1">
                        <a:alpha val="70000"/>
                      </a:schemeClr>
                    </a:solidFill>
                  </a:tcPr>
                </a:tc>
                <a:tc>
                  <a:txBody>
                    <a:bodyPr/>
                    <a:lstStyle/>
                    <a:p>
                      <a:pPr algn="l"/>
                      <a:r>
                        <a:rPr lang="en-GB" sz="1200" b="1" dirty="0">
                          <a:solidFill>
                            <a:schemeClr val="tx2"/>
                          </a:solidFill>
                        </a:rPr>
                        <a:t>Pitch Hire</a:t>
                      </a:r>
                    </a:p>
                  </a:txBody>
                  <a:tcPr marL="112209" marR="112209" marT="56103" marB="56103" anchor="ctr">
                    <a:solidFill>
                      <a:schemeClr val="bg2">
                        <a:lumMod val="20000"/>
                        <a:lumOff val="80000"/>
                        <a:alpha val="70000"/>
                      </a:schemeClr>
                    </a:solidFill>
                  </a:tcPr>
                </a:tc>
                <a:tc>
                  <a:txBody>
                    <a:bodyPr/>
                    <a:lstStyle/>
                    <a:p>
                      <a:pPr algn="r"/>
                      <a:r>
                        <a:rPr lang="en-GB" sz="1200" dirty="0">
                          <a:solidFill>
                            <a:schemeClr val="tx2"/>
                          </a:solidFill>
                        </a:rPr>
                        <a:t>£500</a:t>
                      </a:r>
                    </a:p>
                  </a:txBody>
                  <a:tcPr marL="112209" marR="112209" marT="56103" marB="56103" anchor="ctr">
                    <a:solidFill>
                      <a:schemeClr val="bg1">
                        <a:alpha val="70000"/>
                      </a:schemeClr>
                    </a:solidFill>
                  </a:tcPr>
                </a:tc>
                <a:extLst>
                  <a:ext uri="{0D108BD9-81ED-4DB2-BD59-A6C34878D82A}">
                    <a16:rowId xmlns:a16="http://schemas.microsoft.com/office/drawing/2014/main" val="4287704828"/>
                  </a:ext>
                </a:extLst>
              </a:tr>
              <a:tr h="370013">
                <a:tc>
                  <a:txBody>
                    <a:bodyPr/>
                    <a:lstStyle/>
                    <a:p>
                      <a:pPr algn="l"/>
                      <a:r>
                        <a:rPr lang="en-GB" sz="1200" b="1" dirty="0">
                          <a:solidFill>
                            <a:schemeClr val="tx2"/>
                          </a:solidFill>
                        </a:rPr>
                        <a:t>Membership </a:t>
                      </a:r>
                    </a:p>
                  </a:txBody>
                  <a:tcPr marL="112209" marR="112209" marT="56103" marB="56103" anchor="ctr">
                    <a:solidFill>
                      <a:schemeClr val="bg2">
                        <a:lumMod val="20000"/>
                        <a:lumOff val="80000"/>
                        <a:alpha val="70000"/>
                      </a:schemeClr>
                    </a:solidFill>
                  </a:tcPr>
                </a:tc>
                <a:tc>
                  <a:txBody>
                    <a:bodyPr/>
                    <a:lstStyle/>
                    <a:p>
                      <a:pPr algn="r"/>
                      <a:r>
                        <a:rPr lang="en-GB" sz="1200" dirty="0">
                          <a:solidFill>
                            <a:schemeClr val="tx2"/>
                          </a:solidFill>
                        </a:rPr>
                        <a:t>£500</a:t>
                      </a:r>
                    </a:p>
                  </a:txBody>
                  <a:tcPr marL="112209" marR="112209" marT="56103" marB="56103" anchor="ctr">
                    <a:solidFill>
                      <a:schemeClr val="bg1">
                        <a:alpha val="70000"/>
                      </a:schemeClr>
                    </a:solidFill>
                  </a:tcPr>
                </a:tc>
                <a:tc>
                  <a:txBody>
                    <a:bodyPr/>
                    <a:lstStyle/>
                    <a:p>
                      <a:pPr algn="l"/>
                      <a:r>
                        <a:rPr lang="en-GB" sz="1200" b="1" dirty="0">
                          <a:solidFill>
                            <a:schemeClr val="tx2"/>
                          </a:solidFill>
                        </a:rPr>
                        <a:t>Referee Fees</a:t>
                      </a:r>
                    </a:p>
                  </a:txBody>
                  <a:tcPr marL="112209" marR="112209" marT="56103" marB="56103" anchor="ctr">
                    <a:solidFill>
                      <a:schemeClr val="bg2">
                        <a:lumMod val="20000"/>
                        <a:lumOff val="80000"/>
                        <a:alpha val="70000"/>
                      </a:schemeClr>
                    </a:solidFill>
                  </a:tcPr>
                </a:tc>
                <a:tc>
                  <a:txBody>
                    <a:bodyPr/>
                    <a:lstStyle/>
                    <a:p>
                      <a:pPr algn="r"/>
                      <a:r>
                        <a:rPr lang="en-GB" sz="1200" dirty="0">
                          <a:solidFill>
                            <a:schemeClr val="tx2"/>
                          </a:solidFill>
                        </a:rPr>
                        <a:t>£500</a:t>
                      </a:r>
                    </a:p>
                  </a:txBody>
                  <a:tcPr marL="112209" marR="112209" marT="56103" marB="56103" anchor="ctr">
                    <a:solidFill>
                      <a:schemeClr val="bg1">
                        <a:alpha val="70000"/>
                      </a:schemeClr>
                    </a:solidFill>
                  </a:tcPr>
                </a:tc>
                <a:extLst>
                  <a:ext uri="{0D108BD9-81ED-4DB2-BD59-A6C34878D82A}">
                    <a16:rowId xmlns:a16="http://schemas.microsoft.com/office/drawing/2014/main" val="2246733523"/>
                  </a:ext>
                </a:extLst>
              </a:tr>
              <a:tr h="370013">
                <a:tc>
                  <a:txBody>
                    <a:bodyPr/>
                    <a:lstStyle/>
                    <a:p>
                      <a:pPr algn="l"/>
                      <a:r>
                        <a:rPr lang="en-GB" sz="1200" b="1" dirty="0">
                          <a:solidFill>
                            <a:schemeClr val="tx2"/>
                          </a:solidFill>
                        </a:rPr>
                        <a:t>Sponsorship </a:t>
                      </a:r>
                    </a:p>
                  </a:txBody>
                  <a:tcPr marL="112209" marR="112209" marT="56103" marB="56103" anchor="ctr">
                    <a:solidFill>
                      <a:schemeClr val="bg2">
                        <a:lumMod val="20000"/>
                        <a:lumOff val="80000"/>
                        <a:alpha val="70000"/>
                      </a:schemeClr>
                    </a:solidFill>
                  </a:tcPr>
                </a:tc>
                <a:tc>
                  <a:txBody>
                    <a:bodyPr/>
                    <a:lstStyle/>
                    <a:p>
                      <a:pPr algn="r"/>
                      <a:r>
                        <a:rPr lang="en-GB" sz="1200" dirty="0">
                          <a:solidFill>
                            <a:schemeClr val="tx2"/>
                          </a:solidFill>
                        </a:rPr>
                        <a:t>£500</a:t>
                      </a:r>
                    </a:p>
                  </a:txBody>
                  <a:tcPr marL="112209" marR="112209" marT="56103" marB="56103" anchor="ctr">
                    <a:solidFill>
                      <a:schemeClr val="bg1">
                        <a:alpha val="70000"/>
                      </a:schemeClr>
                    </a:solidFill>
                  </a:tcPr>
                </a:tc>
                <a:tc>
                  <a:txBody>
                    <a:bodyPr/>
                    <a:lstStyle/>
                    <a:p>
                      <a:pPr algn="l"/>
                      <a:r>
                        <a:rPr lang="en-GB" sz="1200" b="1" dirty="0">
                          <a:solidFill>
                            <a:schemeClr val="tx2"/>
                          </a:solidFill>
                        </a:rPr>
                        <a:t>Washing Kit</a:t>
                      </a:r>
                    </a:p>
                  </a:txBody>
                  <a:tcPr marL="112209" marR="112209" marT="56103" marB="56103" anchor="ctr">
                    <a:solidFill>
                      <a:schemeClr val="bg2">
                        <a:lumMod val="20000"/>
                        <a:lumOff val="80000"/>
                        <a:alpha val="70000"/>
                      </a:schemeClr>
                    </a:solidFill>
                  </a:tcPr>
                </a:tc>
                <a:tc>
                  <a:txBody>
                    <a:bodyPr/>
                    <a:lstStyle/>
                    <a:p>
                      <a:pPr algn="r"/>
                      <a:r>
                        <a:rPr lang="en-GB" sz="1200" dirty="0">
                          <a:solidFill>
                            <a:schemeClr val="tx2"/>
                          </a:solidFill>
                        </a:rPr>
                        <a:t>£100</a:t>
                      </a:r>
                    </a:p>
                  </a:txBody>
                  <a:tcPr marL="112209" marR="112209" marT="56103" marB="56103" anchor="ctr">
                    <a:solidFill>
                      <a:schemeClr val="bg1">
                        <a:alpha val="70000"/>
                      </a:schemeClr>
                    </a:solidFill>
                  </a:tcPr>
                </a:tc>
                <a:extLst>
                  <a:ext uri="{0D108BD9-81ED-4DB2-BD59-A6C34878D82A}">
                    <a16:rowId xmlns:a16="http://schemas.microsoft.com/office/drawing/2014/main" val="2086418241"/>
                  </a:ext>
                </a:extLst>
              </a:tr>
              <a:tr h="370013">
                <a:tc>
                  <a:txBody>
                    <a:bodyPr/>
                    <a:lstStyle/>
                    <a:p>
                      <a:pPr algn="l"/>
                      <a:r>
                        <a:rPr lang="en-GB" sz="1200" b="1" dirty="0">
                          <a:solidFill>
                            <a:schemeClr val="tx2"/>
                          </a:solidFill>
                        </a:rPr>
                        <a:t>Donations </a:t>
                      </a:r>
                    </a:p>
                  </a:txBody>
                  <a:tcPr marL="112209" marR="112209" marT="56103" marB="56103" anchor="ctr">
                    <a:solidFill>
                      <a:schemeClr val="bg2">
                        <a:lumMod val="20000"/>
                        <a:lumOff val="80000"/>
                        <a:alpha val="70000"/>
                      </a:schemeClr>
                    </a:solidFill>
                  </a:tcPr>
                </a:tc>
                <a:tc>
                  <a:txBody>
                    <a:bodyPr/>
                    <a:lstStyle/>
                    <a:p>
                      <a:pPr algn="r"/>
                      <a:r>
                        <a:rPr lang="en-GB" sz="1200" dirty="0">
                          <a:solidFill>
                            <a:schemeClr val="tx2"/>
                          </a:solidFill>
                        </a:rPr>
                        <a:t>£150</a:t>
                      </a:r>
                    </a:p>
                  </a:txBody>
                  <a:tcPr marL="112209" marR="112209" marT="56103" marB="56103" anchor="ctr">
                    <a:solidFill>
                      <a:schemeClr val="bg1">
                        <a:alpha val="70000"/>
                      </a:schemeClr>
                    </a:solidFill>
                  </a:tcPr>
                </a:tc>
                <a:tc>
                  <a:txBody>
                    <a:bodyPr/>
                    <a:lstStyle/>
                    <a:p>
                      <a:pPr algn="l"/>
                      <a:r>
                        <a:rPr lang="en-GB" sz="1200" b="1" dirty="0">
                          <a:solidFill>
                            <a:schemeClr val="tx2"/>
                          </a:solidFill>
                        </a:rPr>
                        <a:t>Coaches </a:t>
                      </a:r>
                    </a:p>
                  </a:txBody>
                  <a:tcPr marL="112209" marR="112209" marT="56103" marB="56103" anchor="ctr">
                    <a:solidFill>
                      <a:schemeClr val="bg2">
                        <a:lumMod val="20000"/>
                        <a:lumOff val="80000"/>
                        <a:alpha val="70000"/>
                      </a:schemeClr>
                    </a:solidFill>
                  </a:tcPr>
                </a:tc>
                <a:tc>
                  <a:txBody>
                    <a:bodyPr/>
                    <a:lstStyle/>
                    <a:p>
                      <a:pPr algn="r"/>
                      <a:r>
                        <a:rPr lang="en-GB" sz="1200" dirty="0">
                          <a:solidFill>
                            <a:schemeClr val="tx2"/>
                          </a:solidFill>
                        </a:rPr>
                        <a:t>£500</a:t>
                      </a:r>
                    </a:p>
                  </a:txBody>
                  <a:tcPr marL="112209" marR="112209" marT="56103" marB="56103" anchor="ctr">
                    <a:solidFill>
                      <a:schemeClr val="bg1">
                        <a:alpha val="70000"/>
                      </a:schemeClr>
                    </a:solidFill>
                  </a:tcPr>
                </a:tc>
                <a:extLst>
                  <a:ext uri="{0D108BD9-81ED-4DB2-BD59-A6C34878D82A}">
                    <a16:rowId xmlns:a16="http://schemas.microsoft.com/office/drawing/2014/main" val="1012569624"/>
                  </a:ext>
                </a:extLst>
              </a:tr>
              <a:tr h="370013">
                <a:tc>
                  <a:txBody>
                    <a:bodyPr/>
                    <a:lstStyle/>
                    <a:p>
                      <a:pPr algn="l"/>
                      <a:endParaRPr lang="en-GB" sz="1200" b="1" dirty="0">
                        <a:solidFill>
                          <a:schemeClr val="tx2"/>
                        </a:solidFill>
                      </a:endParaRPr>
                    </a:p>
                  </a:txBody>
                  <a:tcPr marL="112209" marR="112209" marT="56103" marB="56103" anchor="ctr">
                    <a:solidFill>
                      <a:schemeClr val="bg2">
                        <a:lumMod val="20000"/>
                        <a:lumOff val="80000"/>
                        <a:alpha val="70000"/>
                      </a:schemeClr>
                    </a:solidFill>
                  </a:tcPr>
                </a:tc>
                <a:tc>
                  <a:txBody>
                    <a:bodyPr/>
                    <a:lstStyle/>
                    <a:p>
                      <a:pPr algn="r"/>
                      <a:endParaRPr lang="en-GB" sz="1200" dirty="0">
                        <a:solidFill>
                          <a:schemeClr val="tx2"/>
                        </a:solidFill>
                      </a:endParaRPr>
                    </a:p>
                  </a:txBody>
                  <a:tcPr marL="112209" marR="112209" marT="56103" marB="56103" anchor="ctr">
                    <a:solidFill>
                      <a:schemeClr val="bg1">
                        <a:alpha val="70000"/>
                      </a:schemeClr>
                    </a:solidFill>
                  </a:tcPr>
                </a:tc>
                <a:tc>
                  <a:txBody>
                    <a:bodyPr/>
                    <a:lstStyle/>
                    <a:p>
                      <a:pPr algn="l"/>
                      <a:endParaRPr lang="en-GB" sz="1200" dirty="0">
                        <a:solidFill>
                          <a:schemeClr val="tx2"/>
                        </a:solidFill>
                      </a:endParaRPr>
                    </a:p>
                  </a:txBody>
                  <a:tcPr marL="112209" marR="112209" marT="56103" marB="56103" anchor="ctr">
                    <a:solidFill>
                      <a:schemeClr val="bg2">
                        <a:lumMod val="20000"/>
                        <a:lumOff val="80000"/>
                        <a:alpha val="70000"/>
                      </a:schemeClr>
                    </a:solidFill>
                  </a:tcPr>
                </a:tc>
                <a:tc>
                  <a:txBody>
                    <a:bodyPr/>
                    <a:lstStyle/>
                    <a:p>
                      <a:pPr algn="r"/>
                      <a:endParaRPr lang="en-GB" sz="1200" dirty="0">
                        <a:solidFill>
                          <a:schemeClr val="tx2"/>
                        </a:solidFill>
                      </a:endParaRPr>
                    </a:p>
                  </a:txBody>
                  <a:tcPr marL="112209" marR="112209" marT="56103" marB="56103" anchor="ctr">
                    <a:solidFill>
                      <a:schemeClr val="bg1">
                        <a:alpha val="70000"/>
                      </a:schemeClr>
                    </a:solidFill>
                  </a:tcPr>
                </a:tc>
                <a:extLst>
                  <a:ext uri="{0D108BD9-81ED-4DB2-BD59-A6C34878D82A}">
                    <a16:rowId xmlns:a16="http://schemas.microsoft.com/office/drawing/2014/main" val="308077215"/>
                  </a:ext>
                </a:extLst>
              </a:tr>
              <a:tr h="370013">
                <a:tc>
                  <a:txBody>
                    <a:bodyPr/>
                    <a:lstStyle/>
                    <a:p>
                      <a:pPr algn="l"/>
                      <a:endParaRPr lang="en-GB" sz="1200" b="1" dirty="0">
                        <a:solidFill>
                          <a:schemeClr val="tx2"/>
                        </a:solidFill>
                      </a:endParaRPr>
                    </a:p>
                  </a:txBody>
                  <a:tcPr marL="112209" marR="112209" marT="56103" marB="56103" anchor="ctr">
                    <a:solidFill>
                      <a:schemeClr val="bg2">
                        <a:lumMod val="20000"/>
                        <a:lumOff val="80000"/>
                        <a:alpha val="70000"/>
                      </a:schemeClr>
                    </a:solidFill>
                  </a:tcPr>
                </a:tc>
                <a:tc>
                  <a:txBody>
                    <a:bodyPr/>
                    <a:lstStyle/>
                    <a:p>
                      <a:pPr algn="r"/>
                      <a:endParaRPr lang="en-GB" sz="1200" dirty="0">
                        <a:solidFill>
                          <a:schemeClr val="tx2"/>
                        </a:solidFill>
                      </a:endParaRPr>
                    </a:p>
                  </a:txBody>
                  <a:tcPr marL="112209" marR="112209" marT="56103" marB="56103" anchor="ctr">
                    <a:solidFill>
                      <a:schemeClr val="bg1">
                        <a:alpha val="70000"/>
                      </a:schemeClr>
                    </a:solidFill>
                  </a:tcPr>
                </a:tc>
                <a:tc>
                  <a:txBody>
                    <a:bodyPr/>
                    <a:lstStyle/>
                    <a:p>
                      <a:pPr algn="l"/>
                      <a:endParaRPr lang="en-GB" sz="1200" dirty="0">
                        <a:solidFill>
                          <a:schemeClr val="tx2"/>
                        </a:solidFill>
                      </a:endParaRPr>
                    </a:p>
                  </a:txBody>
                  <a:tcPr marL="112209" marR="112209" marT="56103" marB="56103" anchor="ctr">
                    <a:solidFill>
                      <a:schemeClr val="bg2">
                        <a:lumMod val="20000"/>
                        <a:lumOff val="80000"/>
                        <a:alpha val="70000"/>
                      </a:schemeClr>
                    </a:solidFill>
                  </a:tcPr>
                </a:tc>
                <a:tc>
                  <a:txBody>
                    <a:bodyPr/>
                    <a:lstStyle/>
                    <a:p>
                      <a:pPr algn="r"/>
                      <a:endParaRPr lang="en-GB" sz="1200" dirty="0">
                        <a:solidFill>
                          <a:schemeClr val="tx2"/>
                        </a:solidFill>
                      </a:endParaRPr>
                    </a:p>
                  </a:txBody>
                  <a:tcPr marL="112209" marR="112209" marT="56103" marB="56103" anchor="ctr">
                    <a:solidFill>
                      <a:schemeClr val="bg1">
                        <a:alpha val="70000"/>
                      </a:schemeClr>
                    </a:solidFill>
                  </a:tcPr>
                </a:tc>
                <a:extLst>
                  <a:ext uri="{0D108BD9-81ED-4DB2-BD59-A6C34878D82A}">
                    <a16:rowId xmlns:a16="http://schemas.microsoft.com/office/drawing/2014/main" val="3917759595"/>
                  </a:ext>
                </a:extLst>
              </a:tr>
              <a:tr h="370013">
                <a:tc>
                  <a:txBody>
                    <a:bodyPr/>
                    <a:lstStyle/>
                    <a:p>
                      <a:pPr algn="l"/>
                      <a:endParaRPr lang="en-GB" sz="1200" b="1" dirty="0">
                        <a:solidFill>
                          <a:schemeClr val="tx2"/>
                        </a:solidFill>
                      </a:endParaRPr>
                    </a:p>
                  </a:txBody>
                  <a:tcPr marL="112209" marR="112209" marT="56103" marB="56103" anchor="ctr">
                    <a:solidFill>
                      <a:schemeClr val="bg2">
                        <a:lumMod val="20000"/>
                        <a:lumOff val="80000"/>
                        <a:alpha val="70000"/>
                      </a:schemeClr>
                    </a:solidFill>
                  </a:tcPr>
                </a:tc>
                <a:tc>
                  <a:txBody>
                    <a:bodyPr/>
                    <a:lstStyle/>
                    <a:p>
                      <a:pPr algn="r"/>
                      <a:endParaRPr lang="en-GB" sz="1200" dirty="0">
                        <a:solidFill>
                          <a:schemeClr val="tx2"/>
                        </a:solidFill>
                      </a:endParaRPr>
                    </a:p>
                  </a:txBody>
                  <a:tcPr marL="112209" marR="112209" marT="56103" marB="56103" anchor="ctr">
                    <a:solidFill>
                      <a:schemeClr val="bg1">
                        <a:alpha val="70000"/>
                      </a:schemeClr>
                    </a:solidFill>
                  </a:tcPr>
                </a:tc>
                <a:tc>
                  <a:txBody>
                    <a:bodyPr/>
                    <a:lstStyle/>
                    <a:p>
                      <a:pPr algn="l"/>
                      <a:endParaRPr lang="en-GB" sz="1200" dirty="0">
                        <a:solidFill>
                          <a:schemeClr val="tx2"/>
                        </a:solidFill>
                      </a:endParaRPr>
                    </a:p>
                  </a:txBody>
                  <a:tcPr marL="112209" marR="112209" marT="56103" marB="56103" anchor="ctr">
                    <a:solidFill>
                      <a:schemeClr val="bg2">
                        <a:lumMod val="20000"/>
                        <a:lumOff val="80000"/>
                        <a:alpha val="70000"/>
                      </a:schemeClr>
                    </a:solidFill>
                  </a:tcPr>
                </a:tc>
                <a:tc>
                  <a:txBody>
                    <a:bodyPr/>
                    <a:lstStyle/>
                    <a:p>
                      <a:pPr algn="r"/>
                      <a:endParaRPr lang="en-GB" sz="1200" dirty="0">
                        <a:solidFill>
                          <a:schemeClr val="tx2"/>
                        </a:solidFill>
                      </a:endParaRPr>
                    </a:p>
                  </a:txBody>
                  <a:tcPr marL="112209" marR="112209" marT="56103" marB="56103" anchor="ctr">
                    <a:solidFill>
                      <a:schemeClr val="bg1">
                        <a:alpha val="70000"/>
                      </a:schemeClr>
                    </a:solidFill>
                  </a:tcPr>
                </a:tc>
                <a:extLst>
                  <a:ext uri="{0D108BD9-81ED-4DB2-BD59-A6C34878D82A}">
                    <a16:rowId xmlns:a16="http://schemas.microsoft.com/office/drawing/2014/main" val="3761146990"/>
                  </a:ext>
                </a:extLst>
              </a:tr>
              <a:tr h="370013">
                <a:tc>
                  <a:txBody>
                    <a:bodyPr/>
                    <a:lstStyle/>
                    <a:p>
                      <a:pPr algn="l"/>
                      <a:endParaRPr lang="en-GB" sz="1200" b="1" dirty="0">
                        <a:solidFill>
                          <a:schemeClr val="tx2"/>
                        </a:solidFill>
                      </a:endParaRPr>
                    </a:p>
                  </a:txBody>
                  <a:tcPr marL="112209" marR="112209" marT="56103" marB="56103" anchor="ctr">
                    <a:solidFill>
                      <a:schemeClr val="bg2">
                        <a:lumMod val="20000"/>
                        <a:lumOff val="80000"/>
                        <a:alpha val="70000"/>
                      </a:schemeClr>
                    </a:solidFill>
                  </a:tcPr>
                </a:tc>
                <a:tc>
                  <a:txBody>
                    <a:bodyPr/>
                    <a:lstStyle/>
                    <a:p>
                      <a:pPr algn="r"/>
                      <a:endParaRPr lang="en-GB" sz="1200" dirty="0">
                        <a:solidFill>
                          <a:schemeClr val="tx2"/>
                        </a:solidFill>
                      </a:endParaRPr>
                    </a:p>
                  </a:txBody>
                  <a:tcPr marL="112209" marR="112209" marT="56103" marB="56103" anchor="ctr">
                    <a:solidFill>
                      <a:schemeClr val="bg1">
                        <a:alpha val="70000"/>
                      </a:schemeClr>
                    </a:solidFill>
                  </a:tcPr>
                </a:tc>
                <a:tc>
                  <a:txBody>
                    <a:bodyPr/>
                    <a:lstStyle/>
                    <a:p>
                      <a:pPr algn="l"/>
                      <a:endParaRPr lang="en-GB" sz="1200" dirty="0">
                        <a:solidFill>
                          <a:schemeClr val="tx2"/>
                        </a:solidFill>
                      </a:endParaRPr>
                    </a:p>
                  </a:txBody>
                  <a:tcPr marL="112209" marR="112209" marT="56103" marB="56103" anchor="ctr">
                    <a:solidFill>
                      <a:schemeClr val="bg2">
                        <a:lumMod val="20000"/>
                        <a:lumOff val="80000"/>
                        <a:alpha val="70000"/>
                      </a:schemeClr>
                    </a:solidFill>
                  </a:tcPr>
                </a:tc>
                <a:tc>
                  <a:txBody>
                    <a:bodyPr/>
                    <a:lstStyle/>
                    <a:p>
                      <a:pPr algn="r"/>
                      <a:endParaRPr lang="en-GB" sz="1200" dirty="0">
                        <a:solidFill>
                          <a:schemeClr val="tx2"/>
                        </a:solidFill>
                      </a:endParaRPr>
                    </a:p>
                  </a:txBody>
                  <a:tcPr marL="112209" marR="112209" marT="56103" marB="56103" anchor="ctr">
                    <a:solidFill>
                      <a:schemeClr val="bg1">
                        <a:alpha val="70000"/>
                      </a:schemeClr>
                    </a:solidFill>
                  </a:tcPr>
                </a:tc>
                <a:extLst>
                  <a:ext uri="{0D108BD9-81ED-4DB2-BD59-A6C34878D82A}">
                    <a16:rowId xmlns:a16="http://schemas.microsoft.com/office/drawing/2014/main" val="2147583870"/>
                  </a:ext>
                </a:extLst>
              </a:tr>
              <a:tr h="370013">
                <a:tc>
                  <a:txBody>
                    <a:bodyPr/>
                    <a:lstStyle/>
                    <a:p>
                      <a:pPr algn="l"/>
                      <a:endParaRPr lang="en-GB" sz="1200" b="1" dirty="0">
                        <a:solidFill>
                          <a:schemeClr val="tx2"/>
                        </a:solidFill>
                      </a:endParaRPr>
                    </a:p>
                  </a:txBody>
                  <a:tcPr marL="112209" marR="112209" marT="56103" marB="56103" anchor="ctr">
                    <a:solidFill>
                      <a:schemeClr val="bg2">
                        <a:lumMod val="20000"/>
                        <a:lumOff val="80000"/>
                        <a:alpha val="70000"/>
                      </a:schemeClr>
                    </a:solidFill>
                  </a:tcPr>
                </a:tc>
                <a:tc>
                  <a:txBody>
                    <a:bodyPr/>
                    <a:lstStyle/>
                    <a:p>
                      <a:pPr algn="r"/>
                      <a:endParaRPr lang="en-GB" sz="1200" dirty="0">
                        <a:solidFill>
                          <a:schemeClr val="tx2"/>
                        </a:solidFill>
                      </a:endParaRPr>
                    </a:p>
                  </a:txBody>
                  <a:tcPr marL="112209" marR="112209" marT="56103" marB="56103" anchor="ctr">
                    <a:solidFill>
                      <a:schemeClr val="bg1">
                        <a:alpha val="70000"/>
                      </a:schemeClr>
                    </a:solidFill>
                  </a:tcPr>
                </a:tc>
                <a:tc>
                  <a:txBody>
                    <a:bodyPr/>
                    <a:lstStyle/>
                    <a:p>
                      <a:pPr algn="l"/>
                      <a:endParaRPr lang="en-GB" sz="1200" dirty="0">
                        <a:solidFill>
                          <a:schemeClr val="tx2"/>
                        </a:solidFill>
                      </a:endParaRPr>
                    </a:p>
                  </a:txBody>
                  <a:tcPr marL="112209" marR="112209" marT="56103" marB="56103" anchor="ctr">
                    <a:solidFill>
                      <a:schemeClr val="bg2">
                        <a:lumMod val="20000"/>
                        <a:lumOff val="80000"/>
                        <a:alpha val="70000"/>
                      </a:schemeClr>
                    </a:solidFill>
                  </a:tcPr>
                </a:tc>
                <a:tc>
                  <a:txBody>
                    <a:bodyPr/>
                    <a:lstStyle/>
                    <a:p>
                      <a:pPr algn="r"/>
                      <a:endParaRPr lang="en-GB" sz="1200" dirty="0">
                        <a:solidFill>
                          <a:schemeClr val="tx2"/>
                        </a:solidFill>
                      </a:endParaRPr>
                    </a:p>
                  </a:txBody>
                  <a:tcPr marL="112209" marR="112209" marT="56103" marB="56103" anchor="ctr">
                    <a:solidFill>
                      <a:schemeClr val="bg1">
                        <a:alpha val="70000"/>
                      </a:schemeClr>
                    </a:solidFill>
                  </a:tcPr>
                </a:tc>
                <a:extLst>
                  <a:ext uri="{0D108BD9-81ED-4DB2-BD59-A6C34878D82A}">
                    <a16:rowId xmlns:a16="http://schemas.microsoft.com/office/drawing/2014/main" val="265535392"/>
                  </a:ext>
                </a:extLst>
              </a:tr>
              <a:tr h="370013">
                <a:tc>
                  <a:txBody>
                    <a:bodyPr/>
                    <a:lstStyle/>
                    <a:p>
                      <a:pPr algn="l"/>
                      <a:endParaRPr lang="en-GB" sz="1200" b="1" dirty="0">
                        <a:solidFill>
                          <a:schemeClr val="tx2"/>
                        </a:solidFill>
                      </a:endParaRPr>
                    </a:p>
                  </a:txBody>
                  <a:tcPr marL="112209" marR="112209" marT="56103" marB="56103" anchor="ctr">
                    <a:solidFill>
                      <a:schemeClr val="bg2">
                        <a:lumMod val="20000"/>
                        <a:lumOff val="80000"/>
                        <a:alpha val="70000"/>
                      </a:schemeClr>
                    </a:solidFill>
                  </a:tcPr>
                </a:tc>
                <a:tc>
                  <a:txBody>
                    <a:bodyPr/>
                    <a:lstStyle/>
                    <a:p>
                      <a:pPr algn="r"/>
                      <a:endParaRPr lang="en-GB" sz="1200" dirty="0">
                        <a:solidFill>
                          <a:schemeClr val="tx2"/>
                        </a:solidFill>
                      </a:endParaRPr>
                    </a:p>
                  </a:txBody>
                  <a:tcPr marL="112209" marR="112209" marT="56103" marB="56103" anchor="ctr">
                    <a:solidFill>
                      <a:schemeClr val="bg1">
                        <a:alpha val="70000"/>
                      </a:schemeClr>
                    </a:solidFill>
                  </a:tcPr>
                </a:tc>
                <a:tc>
                  <a:txBody>
                    <a:bodyPr/>
                    <a:lstStyle/>
                    <a:p>
                      <a:pPr algn="l"/>
                      <a:endParaRPr lang="en-GB" sz="1200" dirty="0">
                        <a:solidFill>
                          <a:schemeClr val="tx2"/>
                        </a:solidFill>
                      </a:endParaRPr>
                    </a:p>
                  </a:txBody>
                  <a:tcPr marL="112209" marR="112209" marT="56103" marB="56103" anchor="ctr">
                    <a:solidFill>
                      <a:schemeClr val="bg2">
                        <a:lumMod val="20000"/>
                        <a:lumOff val="80000"/>
                        <a:alpha val="70000"/>
                      </a:schemeClr>
                    </a:solidFill>
                  </a:tcPr>
                </a:tc>
                <a:tc>
                  <a:txBody>
                    <a:bodyPr/>
                    <a:lstStyle/>
                    <a:p>
                      <a:pPr algn="r"/>
                      <a:endParaRPr lang="en-GB" sz="1200" dirty="0">
                        <a:solidFill>
                          <a:schemeClr val="tx2"/>
                        </a:solidFill>
                      </a:endParaRPr>
                    </a:p>
                  </a:txBody>
                  <a:tcPr marL="112209" marR="112209" marT="56103" marB="56103" anchor="ctr">
                    <a:solidFill>
                      <a:schemeClr val="bg1">
                        <a:alpha val="70000"/>
                      </a:schemeClr>
                    </a:solidFill>
                  </a:tcPr>
                </a:tc>
                <a:extLst>
                  <a:ext uri="{0D108BD9-81ED-4DB2-BD59-A6C34878D82A}">
                    <a16:rowId xmlns:a16="http://schemas.microsoft.com/office/drawing/2014/main" val="3650379938"/>
                  </a:ext>
                </a:extLst>
              </a:tr>
              <a:tr h="370013">
                <a:tc>
                  <a:txBody>
                    <a:bodyPr/>
                    <a:lstStyle/>
                    <a:p>
                      <a:pPr algn="l"/>
                      <a:endParaRPr lang="en-GB" sz="1200" b="1" dirty="0">
                        <a:solidFill>
                          <a:schemeClr val="tx2"/>
                        </a:solidFill>
                      </a:endParaRPr>
                    </a:p>
                  </a:txBody>
                  <a:tcPr marL="112209" marR="112209" marT="56103" marB="56103" anchor="ctr">
                    <a:solidFill>
                      <a:schemeClr val="bg2">
                        <a:lumMod val="20000"/>
                        <a:lumOff val="80000"/>
                        <a:alpha val="70000"/>
                      </a:schemeClr>
                    </a:solidFill>
                  </a:tcPr>
                </a:tc>
                <a:tc>
                  <a:txBody>
                    <a:bodyPr/>
                    <a:lstStyle/>
                    <a:p>
                      <a:pPr algn="r"/>
                      <a:endParaRPr lang="en-GB" sz="1200" dirty="0">
                        <a:solidFill>
                          <a:schemeClr val="tx2"/>
                        </a:solidFill>
                      </a:endParaRPr>
                    </a:p>
                  </a:txBody>
                  <a:tcPr marL="112209" marR="112209" marT="56103" marB="56103" anchor="ctr">
                    <a:solidFill>
                      <a:schemeClr val="bg1">
                        <a:alpha val="70000"/>
                      </a:schemeClr>
                    </a:solidFill>
                  </a:tcPr>
                </a:tc>
                <a:tc>
                  <a:txBody>
                    <a:bodyPr/>
                    <a:lstStyle/>
                    <a:p>
                      <a:pPr algn="l"/>
                      <a:endParaRPr lang="en-GB" sz="1200" dirty="0">
                        <a:solidFill>
                          <a:schemeClr val="tx2"/>
                        </a:solidFill>
                      </a:endParaRPr>
                    </a:p>
                  </a:txBody>
                  <a:tcPr marL="112209" marR="112209" marT="56103" marB="56103" anchor="ctr">
                    <a:solidFill>
                      <a:schemeClr val="bg2">
                        <a:lumMod val="20000"/>
                        <a:lumOff val="80000"/>
                        <a:alpha val="70000"/>
                      </a:schemeClr>
                    </a:solidFill>
                  </a:tcPr>
                </a:tc>
                <a:tc>
                  <a:txBody>
                    <a:bodyPr/>
                    <a:lstStyle/>
                    <a:p>
                      <a:pPr algn="r"/>
                      <a:endParaRPr lang="en-GB" sz="1200" dirty="0">
                        <a:solidFill>
                          <a:schemeClr val="tx2"/>
                        </a:solidFill>
                      </a:endParaRPr>
                    </a:p>
                  </a:txBody>
                  <a:tcPr marL="112209" marR="112209" marT="56103" marB="56103" anchor="ctr">
                    <a:solidFill>
                      <a:schemeClr val="bg1">
                        <a:alpha val="70000"/>
                      </a:schemeClr>
                    </a:solidFill>
                  </a:tcPr>
                </a:tc>
                <a:extLst>
                  <a:ext uri="{0D108BD9-81ED-4DB2-BD59-A6C34878D82A}">
                    <a16:rowId xmlns:a16="http://schemas.microsoft.com/office/drawing/2014/main" val="2531313862"/>
                  </a:ext>
                </a:extLst>
              </a:tr>
              <a:tr h="370013">
                <a:tc>
                  <a:txBody>
                    <a:bodyPr/>
                    <a:lstStyle/>
                    <a:p>
                      <a:pPr algn="l"/>
                      <a:r>
                        <a:rPr lang="en-GB" sz="1200" b="1" dirty="0">
                          <a:solidFill>
                            <a:schemeClr val="tx2"/>
                          </a:solidFill>
                        </a:rPr>
                        <a:t>Total Income</a:t>
                      </a:r>
                    </a:p>
                  </a:txBody>
                  <a:tcPr marL="112209" marR="112209" marT="56103" marB="56103" anchor="ctr">
                    <a:solidFill>
                      <a:schemeClr val="bg2">
                        <a:lumMod val="40000"/>
                        <a:lumOff val="60000"/>
                      </a:schemeClr>
                    </a:solidFill>
                  </a:tcPr>
                </a:tc>
                <a:tc>
                  <a:txBody>
                    <a:bodyPr/>
                    <a:lstStyle/>
                    <a:p>
                      <a:pPr algn="r"/>
                      <a:r>
                        <a:rPr lang="en-GB" sz="1200" b="1" dirty="0">
                          <a:solidFill>
                            <a:schemeClr val="tx2"/>
                          </a:solidFill>
                        </a:rPr>
                        <a:t>£1650</a:t>
                      </a:r>
                    </a:p>
                  </a:txBody>
                  <a:tcPr marL="112209" marR="112209" marT="56103" marB="56103" anchor="ctr">
                    <a:noFill/>
                  </a:tcPr>
                </a:tc>
                <a:tc>
                  <a:txBody>
                    <a:bodyPr/>
                    <a:lstStyle/>
                    <a:p>
                      <a:pPr algn="l"/>
                      <a:r>
                        <a:rPr lang="en-GB" sz="1200" b="1" dirty="0">
                          <a:solidFill>
                            <a:schemeClr val="tx2"/>
                          </a:solidFill>
                        </a:rPr>
                        <a:t>Total Expenditure</a:t>
                      </a:r>
                    </a:p>
                  </a:txBody>
                  <a:tcPr marL="112209" marR="112209" marT="56103" marB="56103" anchor="ctr">
                    <a:solidFill>
                      <a:schemeClr val="bg2">
                        <a:lumMod val="40000"/>
                        <a:lumOff val="60000"/>
                      </a:schemeClr>
                    </a:solidFill>
                  </a:tcPr>
                </a:tc>
                <a:tc>
                  <a:txBody>
                    <a:bodyPr/>
                    <a:lstStyle/>
                    <a:p>
                      <a:pPr algn="r"/>
                      <a:r>
                        <a:rPr lang="en-GB" sz="1200" b="1" dirty="0">
                          <a:solidFill>
                            <a:schemeClr val="tx2"/>
                          </a:solidFill>
                        </a:rPr>
                        <a:t>£1600</a:t>
                      </a:r>
                    </a:p>
                  </a:txBody>
                  <a:tcPr marL="112209" marR="112209" marT="56103" marB="56103" anchor="ctr">
                    <a:solidFill>
                      <a:schemeClr val="bg1"/>
                    </a:solidFill>
                  </a:tcPr>
                </a:tc>
                <a:extLst>
                  <a:ext uri="{0D108BD9-81ED-4DB2-BD59-A6C34878D82A}">
                    <a16:rowId xmlns:a16="http://schemas.microsoft.com/office/drawing/2014/main" val="3970373865"/>
                  </a:ext>
                </a:extLst>
              </a:tr>
            </a:tbl>
          </a:graphicData>
        </a:graphic>
      </p:graphicFrame>
    </p:spTree>
    <p:extLst>
      <p:ext uri="{BB962C8B-B14F-4D97-AF65-F5344CB8AC3E}">
        <p14:creationId xmlns:p14="http://schemas.microsoft.com/office/powerpoint/2010/main" val="25867897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2799BA8B-7B80-4E2A-BE3C-53F5CC2AB3C7}"/>
              </a:ext>
            </a:extLst>
          </p:cNvPr>
          <p:cNvGraphicFramePr>
            <a:graphicFrameLocks/>
          </p:cNvGraphicFramePr>
          <p:nvPr>
            <p:extLst>
              <p:ext uri="{D42A27DB-BD31-4B8C-83A1-F6EECF244321}">
                <p14:modId xmlns:p14="http://schemas.microsoft.com/office/powerpoint/2010/main" val="731055160"/>
              </p:ext>
            </p:extLst>
          </p:nvPr>
        </p:nvGraphicFramePr>
        <p:xfrm>
          <a:off x="337265" y="342901"/>
          <a:ext cx="9231470" cy="5956165"/>
        </p:xfrm>
        <a:graphic>
          <a:graphicData uri="http://schemas.openxmlformats.org/drawingml/2006/table">
            <a:tbl>
              <a:tblPr firstRow="1" bandRow="1">
                <a:tableStyleId>{BDBED569-4797-4DF1-A0F4-6AAB3CD982D8}</a:tableStyleId>
              </a:tblPr>
              <a:tblGrid>
                <a:gridCol w="2010350">
                  <a:extLst>
                    <a:ext uri="{9D8B030D-6E8A-4147-A177-3AD203B41FA5}">
                      <a16:colId xmlns:a16="http://schemas.microsoft.com/office/drawing/2014/main" val="613843245"/>
                    </a:ext>
                  </a:extLst>
                </a:gridCol>
                <a:gridCol w="2407040">
                  <a:extLst>
                    <a:ext uri="{9D8B030D-6E8A-4147-A177-3AD203B41FA5}">
                      <a16:colId xmlns:a16="http://schemas.microsoft.com/office/drawing/2014/main" val="4125670610"/>
                    </a:ext>
                  </a:extLst>
                </a:gridCol>
                <a:gridCol w="1876744">
                  <a:extLst>
                    <a:ext uri="{9D8B030D-6E8A-4147-A177-3AD203B41FA5}">
                      <a16:colId xmlns:a16="http://schemas.microsoft.com/office/drawing/2014/main" val="1448895308"/>
                    </a:ext>
                  </a:extLst>
                </a:gridCol>
                <a:gridCol w="2937336">
                  <a:extLst>
                    <a:ext uri="{9D8B030D-6E8A-4147-A177-3AD203B41FA5}">
                      <a16:colId xmlns:a16="http://schemas.microsoft.com/office/drawing/2014/main" val="2813669126"/>
                    </a:ext>
                  </a:extLst>
                </a:gridCol>
              </a:tblGrid>
              <a:tr h="255622">
                <a:tc gridSpan="4">
                  <a:txBody>
                    <a:bodyPr/>
                    <a:lstStyle/>
                    <a:p>
                      <a:pPr algn="ctr"/>
                      <a:r>
                        <a:rPr lang="en-GB" sz="1200" dirty="0">
                          <a:solidFill>
                            <a:schemeClr val="bg1"/>
                          </a:solidFill>
                        </a:rPr>
                        <a:t>Annual Accounts Sheet</a:t>
                      </a:r>
                    </a:p>
                  </a:txBody>
                  <a:tcPr marL="112209" marR="112209" marT="56103" marB="56103" anchor="ctr">
                    <a:solidFill>
                      <a:schemeClr val="tx1"/>
                    </a:solidFill>
                  </a:tcPr>
                </a:tc>
                <a:tc hMerge="1">
                  <a:txBody>
                    <a:bodyPr/>
                    <a:lstStyle/>
                    <a:p>
                      <a:pPr algn="ctr"/>
                      <a:r>
                        <a:rPr lang="en-GB" sz="1700" dirty="0">
                          <a:solidFill>
                            <a:schemeClr val="bg1"/>
                          </a:solidFill>
                        </a:rPr>
                        <a:t>Cost (£)</a:t>
                      </a:r>
                    </a:p>
                  </a:txBody>
                  <a:tcPr marL="112209" marR="112209" marT="56103" marB="56103" anchor="ctr">
                    <a:solidFill>
                      <a:schemeClr val="tx1"/>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685404490"/>
                  </a:ext>
                </a:extLst>
              </a:tr>
              <a:tr h="298342">
                <a:tc>
                  <a:txBody>
                    <a:bodyPr/>
                    <a:lstStyle/>
                    <a:p>
                      <a:pPr algn="l"/>
                      <a:r>
                        <a:rPr lang="en-GB" sz="1200" b="1" dirty="0">
                          <a:solidFill>
                            <a:schemeClr val="tx2"/>
                          </a:solidFill>
                        </a:rPr>
                        <a:t>Club</a:t>
                      </a:r>
                    </a:p>
                  </a:txBody>
                  <a:tcPr marL="112209" marR="112209" marT="56103" marB="56103" anchor="ctr">
                    <a:solidFill>
                      <a:schemeClr val="bg2">
                        <a:lumMod val="20000"/>
                        <a:lumOff val="80000"/>
                        <a:alpha val="70000"/>
                      </a:schemeClr>
                    </a:solidFill>
                  </a:tcPr>
                </a:tc>
                <a:tc gridSpan="3">
                  <a:txBody>
                    <a:bodyPr/>
                    <a:lstStyle/>
                    <a:p>
                      <a:pPr algn="l"/>
                      <a:r>
                        <a:rPr lang="en-GB" sz="1200" dirty="0">
                          <a:solidFill>
                            <a:schemeClr val="tx2"/>
                          </a:solidFill>
                        </a:rPr>
                        <a:t>LONDON FA FC</a:t>
                      </a:r>
                    </a:p>
                  </a:txBody>
                  <a:tcPr marL="112209" marR="112209" marT="56103" marB="56103" anchor="ctr">
                    <a:solidFill>
                      <a:schemeClr val="bg1">
                        <a:alpha val="7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79238776"/>
                  </a:ext>
                </a:extLst>
              </a:tr>
              <a:tr h="298342">
                <a:tc>
                  <a:txBody>
                    <a:bodyPr/>
                    <a:lstStyle/>
                    <a:p>
                      <a:pPr algn="l"/>
                      <a:r>
                        <a:rPr lang="en-GB" sz="1200" b="1" dirty="0">
                          <a:solidFill>
                            <a:schemeClr val="tx2"/>
                          </a:solidFill>
                        </a:rPr>
                        <a:t>Year</a:t>
                      </a:r>
                    </a:p>
                  </a:txBody>
                  <a:tcPr marL="112209" marR="112209" marT="56103" marB="56103" anchor="ctr">
                    <a:solidFill>
                      <a:schemeClr val="bg2">
                        <a:lumMod val="20000"/>
                        <a:lumOff val="80000"/>
                        <a:alpha val="70000"/>
                      </a:schemeClr>
                    </a:solidFill>
                  </a:tcPr>
                </a:tc>
                <a:tc gridSpan="3">
                  <a:txBody>
                    <a:bodyPr/>
                    <a:lstStyle/>
                    <a:p>
                      <a:pPr algn="l"/>
                      <a:r>
                        <a:rPr lang="en-GB" sz="1200" dirty="0">
                          <a:solidFill>
                            <a:schemeClr val="tx2"/>
                          </a:solidFill>
                        </a:rPr>
                        <a:t>2021-2022</a:t>
                      </a:r>
                    </a:p>
                  </a:txBody>
                  <a:tcPr marL="112209" marR="112209" marT="56103" marB="56103" anchor="ctr">
                    <a:solidFill>
                      <a:schemeClr val="bg1">
                        <a:alpha val="7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350090079"/>
                  </a:ext>
                </a:extLst>
              </a:tr>
              <a:tr h="298342">
                <a:tc gridSpan="2">
                  <a:txBody>
                    <a:bodyPr/>
                    <a:lstStyle/>
                    <a:p>
                      <a:pPr algn="l"/>
                      <a:r>
                        <a:rPr lang="en-GB" sz="1200" b="1" dirty="0">
                          <a:solidFill>
                            <a:schemeClr val="tx2"/>
                          </a:solidFill>
                        </a:rPr>
                        <a:t>Income</a:t>
                      </a:r>
                    </a:p>
                  </a:txBody>
                  <a:tcPr marL="112209" marR="112209" marT="56103" marB="56103" anchor="ctr">
                    <a:solidFill>
                      <a:schemeClr val="bg2">
                        <a:lumMod val="40000"/>
                        <a:lumOff val="60000"/>
                        <a:alpha val="70000"/>
                      </a:schemeClr>
                    </a:solidFill>
                  </a:tcPr>
                </a:tc>
                <a:tc hMerge="1">
                  <a:txBody>
                    <a:bodyPr/>
                    <a:lstStyle/>
                    <a:p>
                      <a:pPr algn="r"/>
                      <a:endParaRPr lang="en-GB" sz="1500" dirty="0">
                        <a:solidFill>
                          <a:schemeClr val="tx2"/>
                        </a:solidFill>
                      </a:endParaRPr>
                    </a:p>
                  </a:txBody>
                  <a:tcPr marL="112209" marR="112209" marT="56103" marB="56103" anchor="ctr">
                    <a:solidFill>
                      <a:schemeClr val="bg1">
                        <a:alpha val="70000"/>
                      </a:schemeClr>
                    </a:solidFill>
                  </a:tcPr>
                </a:tc>
                <a:tc gridSpan="2">
                  <a:txBody>
                    <a:bodyPr/>
                    <a:lstStyle/>
                    <a:p>
                      <a:pPr algn="l"/>
                      <a:r>
                        <a:rPr lang="en-GB" sz="1200" b="1" dirty="0">
                          <a:solidFill>
                            <a:schemeClr val="tx2"/>
                          </a:solidFill>
                        </a:rPr>
                        <a:t>Expenditure</a:t>
                      </a:r>
                    </a:p>
                  </a:txBody>
                  <a:tcPr marL="112209" marR="112209" marT="56103" marB="56103" anchor="ctr">
                    <a:solidFill>
                      <a:schemeClr val="bg2">
                        <a:lumMod val="40000"/>
                        <a:lumOff val="60000"/>
                        <a:alpha val="70000"/>
                      </a:schemeClr>
                    </a:solidFill>
                  </a:tcPr>
                </a:tc>
                <a:tc hMerge="1">
                  <a:txBody>
                    <a:bodyPr/>
                    <a:lstStyle/>
                    <a:p>
                      <a:pPr algn="r"/>
                      <a:endParaRPr lang="en-GB" sz="1500" dirty="0">
                        <a:solidFill>
                          <a:schemeClr val="tx2"/>
                        </a:solidFill>
                      </a:endParaRPr>
                    </a:p>
                  </a:txBody>
                  <a:tcPr marL="112209" marR="112209" marT="56103" marB="56103" anchor="ctr">
                    <a:solidFill>
                      <a:schemeClr val="bg1">
                        <a:alpha val="70000"/>
                      </a:schemeClr>
                    </a:solidFill>
                  </a:tcPr>
                </a:tc>
                <a:extLst>
                  <a:ext uri="{0D108BD9-81ED-4DB2-BD59-A6C34878D82A}">
                    <a16:rowId xmlns:a16="http://schemas.microsoft.com/office/drawing/2014/main" val="1066648852"/>
                  </a:ext>
                </a:extLst>
              </a:tr>
              <a:tr h="298342">
                <a:tc>
                  <a:txBody>
                    <a:bodyPr/>
                    <a:lstStyle/>
                    <a:p>
                      <a:pPr algn="l"/>
                      <a:r>
                        <a:rPr lang="en-GB" sz="1200" b="1" dirty="0">
                          <a:solidFill>
                            <a:schemeClr val="tx2"/>
                          </a:solidFill>
                        </a:rPr>
                        <a:t>Sponsorship</a:t>
                      </a:r>
                    </a:p>
                  </a:txBody>
                  <a:tcPr marL="112209" marR="112209" marT="56103" marB="56103" anchor="ctr">
                    <a:solidFill>
                      <a:schemeClr val="bg2">
                        <a:lumMod val="20000"/>
                        <a:lumOff val="80000"/>
                        <a:alpha val="70000"/>
                      </a:schemeClr>
                    </a:solidFill>
                  </a:tcPr>
                </a:tc>
                <a:tc>
                  <a:txBody>
                    <a:bodyPr/>
                    <a:lstStyle/>
                    <a:p>
                      <a:pPr algn="r"/>
                      <a:r>
                        <a:rPr lang="en-GB" sz="1200" dirty="0">
                          <a:solidFill>
                            <a:schemeClr val="tx2"/>
                          </a:solidFill>
                        </a:rPr>
                        <a:t>£2000</a:t>
                      </a:r>
                    </a:p>
                  </a:txBody>
                  <a:tcPr marL="112209" marR="112209" marT="56103" marB="56103" anchor="ctr">
                    <a:solidFill>
                      <a:schemeClr val="bg1">
                        <a:alpha val="70000"/>
                      </a:schemeClr>
                    </a:solidFill>
                  </a:tcPr>
                </a:tc>
                <a:tc>
                  <a:txBody>
                    <a:bodyPr/>
                    <a:lstStyle/>
                    <a:p>
                      <a:pPr algn="l"/>
                      <a:r>
                        <a:rPr lang="en-GB" sz="1200" b="1" dirty="0">
                          <a:solidFill>
                            <a:schemeClr val="tx2"/>
                          </a:solidFill>
                        </a:rPr>
                        <a:t>Affiliation</a:t>
                      </a:r>
                    </a:p>
                  </a:txBody>
                  <a:tcPr marL="112209" marR="112209" marT="56103" marB="56103" anchor="ctr">
                    <a:solidFill>
                      <a:schemeClr val="bg2">
                        <a:lumMod val="20000"/>
                        <a:lumOff val="80000"/>
                        <a:alpha val="70000"/>
                      </a:schemeClr>
                    </a:solidFill>
                  </a:tcPr>
                </a:tc>
                <a:tc>
                  <a:txBody>
                    <a:bodyPr/>
                    <a:lstStyle/>
                    <a:p>
                      <a:pPr algn="r"/>
                      <a:r>
                        <a:rPr lang="en-GB" sz="1200" dirty="0">
                          <a:solidFill>
                            <a:schemeClr val="tx2"/>
                          </a:solidFill>
                        </a:rPr>
                        <a:t>£500</a:t>
                      </a:r>
                    </a:p>
                  </a:txBody>
                  <a:tcPr marL="112209" marR="112209" marT="56103" marB="56103" anchor="ctr">
                    <a:solidFill>
                      <a:schemeClr val="bg1">
                        <a:alpha val="70000"/>
                      </a:schemeClr>
                    </a:solidFill>
                  </a:tcPr>
                </a:tc>
                <a:extLst>
                  <a:ext uri="{0D108BD9-81ED-4DB2-BD59-A6C34878D82A}">
                    <a16:rowId xmlns:a16="http://schemas.microsoft.com/office/drawing/2014/main" val="4287704828"/>
                  </a:ext>
                </a:extLst>
              </a:tr>
              <a:tr h="0">
                <a:tc>
                  <a:txBody>
                    <a:bodyPr/>
                    <a:lstStyle/>
                    <a:p>
                      <a:pPr algn="l"/>
                      <a:r>
                        <a:rPr lang="en-GB" sz="1200" b="1" dirty="0">
                          <a:solidFill>
                            <a:schemeClr val="tx2"/>
                          </a:solidFill>
                        </a:rPr>
                        <a:t>Subs</a:t>
                      </a:r>
                    </a:p>
                  </a:txBody>
                  <a:tcPr marL="112209" marR="112209" marT="56103" marB="56103" anchor="ctr">
                    <a:solidFill>
                      <a:schemeClr val="bg2">
                        <a:lumMod val="20000"/>
                        <a:lumOff val="80000"/>
                        <a:alpha val="7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200" dirty="0">
                          <a:solidFill>
                            <a:schemeClr val="tx2"/>
                          </a:solidFill>
                        </a:rPr>
                        <a:t>£2000</a:t>
                      </a:r>
                    </a:p>
                  </a:txBody>
                  <a:tcPr marL="112209" marR="112209" marT="56103" marB="56103" anchor="ctr">
                    <a:solidFill>
                      <a:schemeClr val="bg1">
                        <a:alpha val="70000"/>
                      </a:schemeClr>
                    </a:solidFill>
                  </a:tcPr>
                </a:tc>
                <a:tc>
                  <a:txBody>
                    <a:bodyPr/>
                    <a:lstStyle/>
                    <a:p>
                      <a:pPr algn="l"/>
                      <a:r>
                        <a:rPr lang="en-GB" sz="1200" b="1" dirty="0">
                          <a:solidFill>
                            <a:schemeClr val="tx2"/>
                          </a:solidFill>
                        </a:rPr>
                        <a:t>Pitch Hire</a:t>
                      </a:r>
                    </a:p>
                  </a:txBody>
                  <a:tcPr marL="112209" marR="112209" marT="56103" marB="56103" anchor="ctr">
                    <a:solidFill>
                      <a:schemeClr val="bg2">
                        <a:lumMod val="20000"/>
                        <a:lumOff val="80000"/>
                        <a:alpha val="70000"/>
                      </a:schemeClr>
                    </a:solidFill>
                  </a:tcPr>
                </a:tc>
                <a:tc>
                  <a:txBody>
                    <a:bodyPr/>
                    <a:lstStyle/>
                    <a:p>
                      <a:pPr algn="r"/>
                      <a:r>
                        <a:rPr lang="en-GB" sz="1200" dirty="0">
                          <a:solidFill>
                            <a:schemeClr val="tx2"/>
                          </a:solidFill>
                        </a:rPr>
                        <a:t>£2500</a:t>
                      </a:r>
                    </a:p>
                  </a:txBody>
                  <a:tcPr marL="112209" marR="112209" marT="56103" marB="56103" anchor="ctr">
                    <a:solidFill>
                      <a:schemeClr val="bg1">
                        <a:alpha val="70000"/>
                      </a:schemeClr>
                    </a:solidFill>
                  </a:tcPr>
                </a:tc>
                <a:extLst>
                  <a:ext uri="{0D108BD9-81ED-4DB2-BD59-A6C34878D82A}">
                    <a16:rowId xmlns:a16="http://schemas.microsoft.com/office/drawing/2014/main" val="2246733523"/>
                  </a:ext>
                </a:extLst>
              </a:tr>
              <a:tr h="298342">
                <a:tc>
                  <a:txBody>
                    <a:bodyPr/>
                    <a:lstStyle/>
                    <a:p>
                      <a:pPr algn="l"/>
                      <a:r>
                        <a:rPr lang="en-GB" sz="1200" b="1" dirty="0">
                          <a:solidFill>
                            <a:schemeClr val="tx2"/>
                          </a:solidFill>
                        </a:rPr>
                        <a:t>Donations</a:t>
                      </a:r>
                    </a:p>
                  </a:txBody>
                  <a:tcPr marL="112209" marR="112209" marT="56103" marB="56103" anchor="ctr">
                    <a:solidFill>
                      <a:schemeClr val="bg2">
                        <a:lumMod val="20000"/>
                        <a:lumOff val="80000"/>
                        <a:alpha val="7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200" dirty="0">
                          <a:solidFill>
                            <a:schemeClr val="tx2"/>
                          </a:solidFill>
                        </a:rPr>
                        <a:t>£2000</a:t>
                      </a:r>
                    </a:p>
                  </a:txBody>
                  <a:tcPr marL="112209" marR="112209" marT="56103" marB="56103" anchor="ctr">
                    <a:solidFill>
                      <a:schemeClr val="bg1">
                        <a:alpha val="70000"/>
                      </a:schemeClr>
                    </a:solidFill>
                  </a:tcPr>
                </a:tc>
                <a:tc>
                  <a:txBody>
                    <a:bodyPr/>
                    <a:lstStyle/>
                    <a:p>
                      <a:pPr algn="l"/>
                      <a:r>
                        <a:rPr lang="en-GB" sz="1200" b="1" dirty="0">
                          <a:solidFill>
                            <a:schemeClr val="tx2"/>
                          </a:solidFill>
                        </a:rPr>
                        <a:t>Coaches </a:t>
                      </a:r>
                    </a:p>
                  </a:txBody>
                  <a:tcPr marL="112209" marR="112209" marT="56103" marB="56103" anchor="ctr">
                    <a:solidFill>
                      <a:schemeClr val="bg2">
                        <a:lumMod val="20000"/>
                        <a:lumOff val="80000"/>
                        <a:alpha val="70000"/>
                      </a:schemeClr>
                    </a:solidFill>
                  </a:tcPr>
                </a:tc>
                <a:tc>
                  <a:txBody>
                    <a:bodyPr/>
                    <a:lstStyle/>
                    <a:p>
                      <a:pPr algn="r"/>
                      <a:r>
                        <a:rPr lang="en-GB" sz="1200" dirty="0">
                          <a:solidFill>
                            <a:schemeClr val="tx2"/>
                          </a:solidFill>
                        </a:rPr>
                        <a:t>£2000</a:t>
                      </a:r>
                    </a:p>
                  </a:txBody>
                  <a:tcPr marL="112209" marR="112209" marT="56103" marB="56103" anchor="ctr">
                    <a:solidFill>
                      <a:schemeClr val="bg1">
                        <a:alpha val="70000"/>
                      </a:schemeClr>
                    </a:solidFill>
                  </a:tcPr>
                </a:tc>
                <a:extLst>
                  <a:ext uri="{0D108BD9-81ED-4DB2-BD59-A6C34878D82A}">
                    <a16:rowId xmlns:a16="http://schemas.microsoft.com/office/drawing/2014/main" val="2086418241"/>
                  </a:ext>
                </a:extLst>
              </a:tr>
              <a:tr h="147350">
                <a:tc>
                  <a:txBody>
                    <a:bodyPr/>
                    <a:lstStyle/>
                    <a:p>
                      <a:pPr algn="l"/>
                      <a:r>
                        <a:rPr lang="en-GB" sz="1200" b="1" dirty="0">
                          <a:solidFill>
                            <a:schemeClr val="tx2"/>
                          </a:solidFill>
                        </a:rPr>
                        <a:t>Grants</a:t>
                      </a:r>
                    </a:p>
                  </a:txBody>
                  <a:tcPr marL="112209" marR="112209" marT="56103" marB="56103" anchor="ctr">
                    <a:solidFill>
                      <a:schemeClr val="bg2">
                        <a:lumMod val="20000"/>
                        <a:lumOff val="80000"/>
                        <a:alpha val="7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200" dirty="0">
                          <a:solidFill>
                            <a:schemeClr val="tx2"/>
                          </a:solidFill>
                        </a:rPr>
                        <a:t>£2000</a:t>
                      </a:r>
                    </a:p>
                  </a:txBody>
                  <a:tcPr marL="112209" marR="112209" marT="56103" marB="56103" anchor="ctr">
                    <a:solidFill>
                      <a:schemeClr val="bg1">
                        <a:alpha val="70000"/>
                      </a:schemeClr>
                    </a:solidFill>
                  </a:tcPr>
                </a:tc>
                <a:tc>
                  <a:txBody>
                    <a:bodyPr/>
                    <a:lstStyle/>
                    <a:p>
                      <a:pPr algn="l"/>
                      <a:r>
                        <a:rPr lang="en-GB" sz="1200" b="1" dirty="0">
                          <a:solidFill>
                            <a:schemeClr val="tx2"/>
                          </a:solidFill>
                        </a:rPr>
                        <a:t>Referee Fees</a:t>
                      </a:r>
                    </a:p>
                  </a:txBody>
                  <a:tcPr marL="112209" marR="112209" marT="56103" marB="56103" anchor="ctr">
                    <a:solidFill>
                      <a:schemeClr val="bg2">
                        <a:lumMod val="20000"/>
                        <a:lumOff val="80000"/>
                        <a:alpha val="70000"/>
                      </a:schemeClr>
                    </a:solidFill>
                  </a:tcPr>
                </a:tc>
                <a:tc>
                  <a:txBody>
                    <a:bodyPr/>
                    <a:lstStyle/>
                    <a:p>
                      <a:pPr algn="r"/>
                      <a:r>
                        <a:rPr lang="en-GB" sz="1200" dirty="0">
                          <a:solidFill>
                            <a:schemeClr val="tx2"/>
                          </a:solidFill>
                        </a:rPr>
                        <a:t>£2000</a:t>
                      </a:r>
                    </a:p>
                  </a:txBody>
                  <a:tcPr marL="112209" marR="112209" marT="56103" marB="56103" anchor="ctr">
                    <a:solidFill>
                      <a:schemeClr val="bg1">
                        <a:alpha val="70000"/>
                      </a:schemeClr>
                    </a:solidFill>
                  </a:tcPr>
                </a:tc>
                <a:extLst>
                  <a:ext uri="{0D108BD9-81ED-4DB2-BD59-A6C34878D82A}">
                    <a16:rowId xmlns:a16="http://schemas.microsoft.com/office/drawing/2014/main" val="1012569624"/>
                  </a:ext>
                </a:extLst>
              </a:tr>
              <a:tr h="298342">
                <a:tc>
                  <a:txBody>
                    <a:bodyPr/>
                    <a:lstStyle/>
                    <a:p>
                      <a:pPr algn="l"/>
                      <a:r>
                        <a:rPr lang="en-GB" sz="1200" b="1" dirty="0">
                          <a:solidFill>
                            <a:schemeClr val="tx2"/>
                          </a:solidFill>
                        </a:rPr>
                        <a:t>Trips</a:t>
                      </a:r>
                    </a:p>
                  </a:txBody>
                  <a:tcPr marL="112209" marR="112209" marT="56103" marB="56103" anchor="ctr">
                    <a:solidFill>
                      <a:schemeClr val="bg2">
                        <a:lumMod val="20000"/>
                        <a:lumOff val="80000"/>
                        <a:alpha val="7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200" dirty="0">
                          <a:solidFill>
                            <a:schemeClr val="tx2"/>
                          </a:solidFill>
                        </a:rPr>
                        <a:t>£2000</a:t>
                      </a:r>
                    </a:p>
                  </a:txBody>
                  <a:tcPr marL="112209" marR="112209" marT="56103" marB="56103" anchor="ctr">
                    <a:solidFill>
                      <a:schemeClr val="bg1">
                        <a:alpha val="70000"/>
                      </a:schemeClr>
                    </a:solidFill>
                  </a:tcPr>
                </a:tc>
                <a:tc>
                  <a:txBody>
                    <a:bodyPr/>
                    <a:lstStyle/>
                    <a:p>
                      <a:pPr algn="l"/>
                      <a:r>
                        <a:rPr lang="en-GB" sz="1200" b="1" dirty="0">
                          <a:solidFill>
                            <a:schemeClr val="tx2"/>
                          </a:solidFill>
                        </a:rPr>
                        <a:t>Washing</a:t>
                      </a:r>
                    </a:p>
                  </a:txBody>
                  <a:tcPr marL="112209" marR="112209" marT="56103" marB="56103" anchor="ctr">
                    <a:solidFill>
                      <a:schemeClr val="bg2">
                        <a:lumMod val="20000"/>
                        <a:lumOff val="80000"/>
                        <a:alpha val="70000"/>
                      </a:schemeClr>
                    </a:solidFill>
                  </a:tcPr>
                </a:tc>
                <a:tc>
                  <a:txBody>
                    <a:bodyPr/>
                    <a:lstStyle/>
                    <a:p>
                      <a:pPr algn="r"/>
                      <a:r>
                        <a:rPr lang="en-GB" sz="1200" dirty="0">
                          <a:solidFill>
                            <a:schemeClr val="tx2"/>
                          </a:solidFill>
                        </a:rPr>
                        <a:t>£1000</a:t>
                      </a:r>
                    </a:p>
                  </a:txBody>
                  <a:tcPr marL="112209" marR="112209" marT="56103" marB="56103" anchor="ctr">
                    <a:solidFill>
                      <a:schemeClr val="bg1">
                        <a:alpha val="70000"/>
                      </a:schemeClr>
                    </a:solidFill>
                  </a:tcPr>
                </a:tc>
                <a:extLst>
                  <a:ext uri="{0D108BD9-81ED-4DB2-BD59-A6C34878D82A}">
                    <a16:rowId xmlns:a16="http://schemas.microsoft.com/office/drawing/2014/main" val="308077215"/>
                  </a:ext>
                </a:extLst>
              </a:tr>
              <a:tr h="298342">
                <a:tc>
                  <a:txBody>
                    <a:bodyPr/>
                    <a:lstStyle/>
                    <a:p>
                      <a:pPr algn="l"/>
                      <a:endParaRPr lang="en-GB" sz="1200" b="1" dirty="0">
                        <a:solidFill>
                          <a:schemeClr val="tx2"/>
                        </a:solidFill>
                      </a:endParaRPr>
                    </a:p>
                  </a:txBody>
                  <a:tcPr marL="112209" marR="112209" marT="56103" marB="56103" anchor="ctr">
                    <a:solidFill>
                      <a:schemeClr val="bg2">
                        <a:lumMod val="20000"/>
                        <a:lumOff val="80000"/>
                        <a:alpha val="70000"/>
                      </a:schemeClr>
                    </a:solidFill>
                  </a:tcPr>
                </a:tc>
                <a:tc>
                  <a:txBody>
                    <a:bodyPr/>
                    <a:lstStyle/>
                    <a:p>
                      <a:pPr algn="r"/>
                      <a:endParaRPr lang="en-GB" sz="1200" dirty="0">
                        <a:solidFill>
                          <a:schemeClr val="tx2"/>
                        </a:solidFill>
                      </a:endParaRPr>
                    </a:p>
                  </a:txBody>
                  <a:tcPr marL="112209" marR="112209" marT="56103" marB="56103" anchor="ctr">
                    <a:solidFill>
                      <a:schemeClr val="bg1">
                        <a:alpha val="70000"/>
                      </a:schemeClr>
                    </a:solidFill>
                  </a:tcPr>
                </a:tc>
                <a:tc>
                  <a:txBody>
                    <a:bodyPr/>
                    <a:lstStyle/>
                    <a:p>
                      <a:pPr algn="l"/>
                      <a:r>
                        <a:rPr lang="en-GB" sz="1200" b="1" dirty="0">
                          <a:solidFill>
                            <a:schemeClr val="tx2"/>
                          </a:solidFill>
                        </a:rPr>
                        <a:t>Fines</a:t>
                      </a:r>
                    </a:p>
                  </a:txBody>
                  <a:tcPr marL="112209" marR="112209" marT="56103" marB="56103" anchor="ctr">
                    <a:solidFill>
                      <a:schemeClr val="bg2">
                        <a:lumMod val="20000"/>
                        <a:lumOff val="80000"/>
                        <a:alpha val="70000"/>
                      </a:schemeClr>
                    </a:solidFill>
                  </a:tcPr>
                </a:tc>
                <a:tc>
                  <a:txBody>
                    <a:bodyPr/>
                    <a:lstStyle/>
                    <a:p>
                      <a:pPr algn="r"/>
                      <a:r>
                        <a:rPr lang="en-GB" sz="1200" dirty="0">
                          <a:solidFill>
                            <a:schemeClr val="tx2"/>
                          </a:solidFill>
                        </a:rPr>
                        <a:t>£1000</a:t>
                      </a:r>
                    </a:p>
                  </a:txBody>
                  <a:tcPr marL="112209" marR="112209" marT="56103" marB="56103" anchor="ctr">
                    <a:solidFill>
                      <a:schemeClr val="bg1">
                        <a:alpha val="70000"/>
                      </a:schemeClr>
                    </a:solidFill>
                  </a:tcPr>
                </a:tc>
                <a:extLst>
                  <a:ext uri="{0D108BD9-81ED-4DB2-BD59-A6C34878D82A}">
                    <a16:rowId xmlns:a16="http://schemas.microsoft.com/office/drawing/2014/main" val="3917759595"/>
                  </a:ext>
                </a:extLst>
              </a:tr>
              <a:tr h="298342">
                <a:tc>
                  <a:txBody>
                    <a:bodyPr/>
                    <a:lstStyle/>
                    <a:p>
                      <a:pPr algn="l"/>
                      <a:endParaRPr lang="en-GB" sz="1200" b="1" dirty="0">
                        <a:solidFill>
                          <a:schemeClr val="tx2"/>
                        </a:solidFill>
                      </a:endParaRPr>
                    </a:p>
                  </a:txBody>
                  <a:tcPr marL="112209" marR="112209" marT="56103" marB="56103" anchor="ctr">
                    <a:solidFill>
                      <a:schemeClr val="bg2">
                        <a:lumMod val="20000"/>
                        <a:lumOff val="80000"/>
                        <a:alpha val="70000"/>
                      </a:schemeClr>
                    </a:solidFill>
                  </a:tcPr>
                </a:tc>
                <a:tc>
                  <a:txBody>
                    <a:bodyPr/>
                    <a:lstStyle/>
                    <a:p>
                      <a:pPr algn="r"/>
                      <a:endParaRPr lang="en-GB" sz="1200" dirty="0">
                        <a:solidFill>
                          <a:schemeClr val="tx2"/>
                        </a:solidFill>
                      </a:endParaRPr>
                    </a:p>
                  </a:txBody>
                  <a:tcPr marL="112209" marR="112209" marT="56103" marB="56103" anchor="ctr">
                    <a:solidFill>
                      <a:schemeClr val="bg1">
                        <a:alpha val="70000"/>
                      </a:schemeClr>
                    </a:solidFill>
                  </a:tcPr>
                </a:tc>
                <a:tc>
                  <a:txBody>
                    <a:bodyPr/>
                    <a:lstStyle/>
                    <a:p>
                      <a:pPr algn="l"/>
                      <a:endParaRPr lang="en-GB" sz="1200" b="1" dirty="0">
                        <a:solidFill>
                          <a:schemeClr val="tx2"/>
                        </a:solidFill>
                      </a:endParaRPr>
                    </a:p>
                  </a:txBody>
                  <a:tcPr marL="112209" marR="112209" marT="56103" marB="56103" anchor="ctr">
                    <a:solidFill>
                      <a:schemeClr val="bg2">
                        <a:lumMod val="20000"/>
                        <a:lumOff val="80000"/>
                        <a:alpha val="70000"/>
                      </a:schemeClr>
                    </a:solidFill>
                  </a:tcPr>
                </a:tc>
                <a:tc>
                  <a:txBody>
                    <a:bodyPr/>
                    <a:lstStyle/>
                    <a:p>
                      <a:pPr algn="r"/>
                      <a:endParaRPr lang="en-GB" sz="1200" dirty="0">
                        <a:solidFill>
                          <a:schemeClr val="tx2"/>
                        </a:solidFill>
                      </a:endParaRPr>
                    </a:p>
                  </a:txBody>
                  <a:tcPr marL="112209" marR="112209" marT="56103" marB="56103" anchor="ctr">
                    <a:solidFill>
                      <a:schemeClr val="bg1">
                        <a:alpha val="70000"/>
                      </a:schemeClr>
                    </a:solidFill>
                  </a:tcPr>
                </a:tc>
                <a:extLst>
                  <a:ext uri="{0D108BD9-81ED-4DB2-BD59-A6C34878D82A}">
                    <a16:rowId xmlns:a16="http://schemas.microsoft.com/office/drawing/2014/main" val="3761146990"/>
                  </a:ext>
                </a:extLst>
              </a:tr>
              <a:tr h="298342">
                <a:tc>
                  <a:txBody>
                    <a:bodyPr/>
                    <a:lstStyle/>
                    <a:p>
                      <a:pPr algn="l"/>
                      <a:endParaRPr lang="en-GB" sz="1200" b="1" dirty="0">
                        <a:solidFill>
                          <a:schemeClr val="tx2"/>
                        </a:solidFill>
                      </a:endParaRPr>
                    </a:p>
                  </a:txBody>
                  <a:tcPr marL="112209" marR="112209" marT="56103" marB="56103" anchor="ctr">
                    <a:solidFill>
                      <a:schemeClr val="bg2">
                        <a:lumMod val="20000"/>
                        <a:lumOff val="80000"/>
                        <a:alpha val="70000"/>
                      </a:schemeClr>
                    </a:solidFill>
                  </a:tcPr>
                </a:tc>
                <a:tc>
                  <a:txBody>
                    <a:bodyPr/>
                    <a:lstStyle/>
                    <a:p>
                      <a:pPr algn="r"/>
                      <a:endParaRPr lang="en-GB" sz="1200" dirty="0">
                        <a:solidFill>
                          <a:schemeClr val="tx2"/>
                        </a:solidFill>
                      </a:endParaRPr>
                    </a:p>
                  </a:txBody>
                  <a:tcPr marL="112209" marR="112209" marT="56103" marB="56103" anchor="ctr">
                    <a:solidFill>
                      <a:schemeClr val="bg1">
                        <a:alpha val="70000"/>
                      </a:schemeClr>
                    </a:solidFill>
                  </a:tcPr>
                </a:tc>
                <a:tc>
                  <a:txBody>
                    <a:bodyPr/>
                    <a:lstStyle/>
                    <a:p>
                      <a:pPr algn="l"/>
                      <a:endParaRPr lang="en-GB" sz="1200" b="1" dirty="0">
                        <a:solidFill>
                          <a:schemeClr val="tx2"/>
                        </a:solidFill>
                      </a:endParaRPr>
                    </a:p>
                  </a:txBody>
                  <a:tcPr marL="112209" marR="112209" marT="56103" marB="56103" anchor="ctr">
                    <a:solidFill>
                      <a:schemeClr val="bg2">
                        <a:lumMod val="20000"/>
                        <a:lumOff val="80000"/>
                        <a:alpha val="70000"/>
                      </a:schemeClr>
                    </a:solidFill>
                  </a:tcPr>
                </a:tc>
                <a:tc>
                  <a:txBody>
                    <a:bodyPr/>
                    <a:lstStyle/>
                    <a:p>
                      <a:pPr algn="r"/>
                      <a:endParaRPr lang="en-GB" sz="1200" dirty="0">
                        <a:solidFill>
                          <a:schemeClr val="tx2"/>
                        </a:solidFill>
                      </a:endParaRPr>
                    </a:p>
                  </a:txBody>
                  <a:tcPr marL="112209" marR="112209" marT="56103" marB="56103" anchor="ctr">
                    <a:solidFill>
                      <a:schemeClr val="bg1">
                        <a:alpha val="70000"/>
                      </a:schemeClr>
                    </a:solidFill>
                  </a:tcPr>
                </a:tc>
                <a:extLst>
                  <a:ext uri="{0D108BD9-81ED-4DB2-BD59-A6C34878D82A}">
                    <a16:rowId xmlns:a16="http://schemas.microsoft.com/office/drawing/2014/main" val="2147583870"/>
                  </a:ext>
                </a:extLst>
              </a:tr>
              <a:tr h="298342">
                <a:tc>
                  <a:txBody>
                    <a:bodyPr/>
                    <a:lstStyle/>
                    <a:p>
                      <a:pPr algn="l"/>
                      <a:endParaRPr lang="en-GB" sz="1200" b="1" dirty="0">
                        <a:solidFill>
                          <a:schemeClr val="tx2"/>
                        </a:solidFill>
                      </a:endParaRPr>
                    </a:p>
                  </a:txBody>
                  <a:tcPr marL="112209" marR="112209" marT="56103" marB="56103" anchor="ctr">
                    <a:solidFill>
                      <a:schemeClr val="bg2">
                        <a:lumMod val="20000"/>
                        <a:lumOff val="80000"/>
                        <a:alpha val="70000"/>
                      </a:schemeClr>
                    </a:solidFill>
                  </a:tcPr>
                </a:tc>
                <a:tc>
                  <a:txBody>
                    <a:bodyPr/>
                    <a:lstStyle/>
                    <a:p>
                      <a:pPr algn="r"/>
                      <a:endParaRPr lang="en-GB" sz="1200" dirty="0">
                        <a:solidFill>
                          <a:schemeClr val="tx2"/>
                        </a:solidFill>
                      </a:endParaRPr>
                    </a:p>
                  </a:txBody>
                  <a:tcPr marL="112209" marR="112209" marT="56103" marB="56103" anchor="ctr">
                    <a:solidFill>
                      <a:schemeClr val="bg1">
                        <a:alpha val="70000"/>
                      </a:schemeClr>
                    </a:solidFill>
                  </a:tcPr>
                </a:tc>
                <a:tc>
                  <a:txBody>
                    <a:bodyPr/>
                    <a:lstStyle/>
                    <a:p>
                      <a:pPr algn="l"/>
                      <a:endParaRPr lang="en-GB" sz="1200" b="1" dirty="0">
                        <a:solidFill>
                          <a:schemeClr val="tx2"/>
                        </a:solidFill>
                      </a:endParaRPr>
                    </a:p>
                  </a:txBody>
                  <a:tcPr marL="112209" marR="112209" marT="56103" marB="56103" anchor="ctr">
                    <a:solidFill>
                      <a:schemeClr val="bg2">
                        <a:lumMod val="20000"/>
                        <a:lumOff val="80000"/>
                        <a:alpha val="70000"/>
                      </a:schemeClr>
                    </a:solidFill>
                  </a:tcPr>
                </a:tc>
                <a:tc>
                  <a:txBody>
                    <a:bodyPr/>
                    <a:lstStyle/>
                    <a:p>
                      <a:pPr algn="r"/>
                      <a:endParaRPr lang="en-GB" sz="1200" dirty="0">
                        <a:solidFill>
                          <a:schemeClr val="tx2"/>
                        </a:solidFill>
                      </a:endParaRPr>
                    </a:p>
                  </a:txBody>
                  <a:tcPr marL="112209" marR="112209" marT="56103" marB="56103" anchor="ctr">
                    <a:solidFill>
                      <a:schemeClr val="bg1">
                        <a:alpha val="70000"/>
                      </a:schemeClr>
                    </a:solidFill>
                  </a:tcPr>
                </a:tc>
                <a:extLst>
                  <a:ext uri="{0D108BD9-81ED-4DB2-BD59-A6C34878D82A}">
                    <a16:rowId xmlns:a16="http://schemas.microsoft.com/office/drawing/2014/main" val="265535392"/>
                  </a:ext>
                </a:extLst>
              </a:tr>
              <a:tr h="298342">
                <a:tc>
                  <a:txBody>
                    <a:bodyPr/>
                    <a:lstStyle/>
                    <a:p>
                      <a:pPr algn="l"/>
                      <a:endParaRPr lang="en-GB" sz="1200" b="1" dirty="0">
                        <a:solidFill>
                          <a:schemeClr val="tx2"/>
                        </a:solidFill>
                      </a:endParaRPr>
                    </a:p>
                  </a:txBody>
                  <a:tcPr marL="112209" marR="112209" marT="56103" marB="56103" anchor="ctr">
                    <a:solidFill>
                      <a:schemeClr val="bg2">
                        <a:lumMod val="20000"/>
                        <a:lumOff val="80000"/>
                        <a:alpha val="70000"/>
                      </a:schemeClr>
                    </a:solidFill>
                  </a:tcPr>
                </a:tc>
                <a:tc>
                  <a:txBody>
                    <a:bodyPr/>
                    <a:lstStyle/>
                    <a:p>
                      <a:pPr algn="r"/>
                      <a:endParaRPr lang="en-GB" sz="1200" dirty="0">
                        <a:solidFill>
                          <a:schemeClr val="tx2"/>
                        </a:solidFill>
                      </a:endParaRPr>
                    </a:p>
                  </a:txBody>
                  <a:tcPr marL="112209" marR="112209" marT="56103" marB="56103" anchor="ctr">
                    <a:solidFill>
                      <a:schemeClr val="bg1">
                        <a:alpha val="70000"/>
                      </a:schemeClr>
                    </a:solidFill>
                  </a:tcPr>
                </a:tc>
                <a:tc>
                  <a:txBody>
                    <a:bodyPr/>
                    <a:lstStyle/>
                    <a:p>
                      <a:pPr algn="l"/>
                      <a:endParaRPr lang="en-GB" sz="1200" b="1" dirty="0">
                        <a:solidFill>
                          <a:schemeClr val="tx2"/>
                        </a:solidFill>
                      </a:endParaRPr>
                    </a:p>
                  </a:txBody>
                  <a:tcPr marL="112209" marR="112209" marT="56103" marB="56103" anchor="ctr">
                    <a:solidFill>
                      <a:schemeClr val="bg2">
                        <a:lumMod val="20000"/>
                        <a:lumOff val="80000"/>
                        <a:alpha val="70000"/>
                      </a:schemeClr>
                    </a:solidFill>
                  </a:tcPr>
                </a:tc>
                <a:tc>
                  <a:txBody>
                    <a:bodyPr/>
                    <a:lstStyle/>
                    <a:p>
                      <a:pPr algn="r"/>
                      <a:endParaRPr lang="en-GB" sz="1200" dirty="0">
                        <a:solidFill>
                          <a:schemeClr val="tx2"/>
                        </a:solidFill>
                      </a:endParaRPr>
                    </a:p>
                  </a:txBody>
                  <a:tcPr marL="112209" marR="112209" marT="56103" marB="56103" anchor="ctr">
                    <a:solidFill>
                      <a:schemeClr val="bg1">
                        <a:alpha val="70000"/>
                      </a:schemeClr>
                    </a:solidFill>
                  </a:tcPr>
                </a:tc>
                <a:extLst>
                  <a:ext uri="{0D108BD9-81ED-4DB2-BD59-A6C34878D82A}">
                    <a16:rowId xmlns:a16="http://schemas.microsoft.com/office/drawing/2014/main" val="3650379938"/>
                  </a:ext>
                </a:extLst>
              </a:tr>
              <a:tr h="297435">
                <a:tc>
                  <a:txBody>
                    <a:bodyPr/>
                    <a:lstStyle/>
                    <a:p>
                      <a:pPr algn="l"/>
                      <a:endParaRPr lang="en-GB" sz="1200" b="1" dirty="0">
                        <a:solidFill>
                          <a:schemeClr val="tx2"/>
                        </a:solidFill>
                      </a:endParaRPr>
                    </a:p>
                  </a:txBody>
                  <a:tcPr marL="112209" marR="112209" marT="56103" marB="56103" anchor="ctr">
                    <a:solidFill>
                      <a:schemeClr val="bg2">
                        <a:lumMod val="20000"/>
                        <a:lumOff val="80000"/>
                        <a:alpha val="70000"/>
                      </a:schemeClr>
                    </a:solidFill>
                  </a:tcPr>
                </a:tc>
                <a:tc>
                  <a:txBody>
                    <a:bodyPr/>
                    <a:lstStyle/>
                    <a:p>
                      <a:pPr algn="r"/>
                      <a:endParaRPr lang="en-GB" sz="1200" dirty="0">
                        <a:solidFill>
                          <a:schemeClr val="tx2"/>
                        </a:solidFill>
                      </a:endParaRPr>
                    </a:p>
                  </a:txBody>
                  <a:tcPr marL="112209" marR="112209" marT="56103" marB="56103" anchor="ctr">
                    <a:solidFill>
                      <a:schemeClr val="bg1">
                        <a:alpha val="70000"/>
                      </a:schemeClr>
                    </a:solidFill>
                  </a:tcPr>
                </a:tc>
                <a:tc>
                  <a:txBody>
                    <a:bodyPr/>
                    <a:lstStyle/>
                    <a:p>
                      <a:pPr algn="l"/>
                      <a:endParaRPr lang="en-GB" sz="1200" b="1" dirty="0">
                        <a:solidFill>
                          <a:schemeClr val="tx2"/>
                        </a:solidFill>
                      </a:endParaRPr>
                    </a:p>
                  </a:txBody>
                  <a:tcPr marL="112209" marR="112209" marT="56103" marB="56103" anchor="ctr">
                    <a:solidFill>
                      <a:schemeClr val="bg2">
                        <a:lumMod val="20000"/>
                        <a:lumOff val="80000"/>
                        <a:alpha val="70000"/>
                      </a:schemeClr>
                    </a:solidFill>
                  </a:tcPr>
                </a:tc>
                <a:tc>
                  <a:txBody>
                    <a:bodyPr/>
                    <a:lstStyle/>
                    <a:p>
                      <a:pPr algn="r"/>
                      <a:endParaRPr lang="en-GB" sz="1200" dirty="0">
                        <a:solidFill>
                          <a:schemeClr val="tx2"/>
                        </a:solidFill>
                      </a:endParaRPr>
                    </a:p>
                  </a:txBody>
                  <a:tcPr marL="112209" marR="112209" marT="56103" marB="56103" anchor="ctr">
                    <a:solidFill>
                      <a:schemeClr val="bg1">
                        <a:alpha val="70000"/>
                      </a:schemeClr>
                    </a:solidFill>
                  </a:tcPr>
                </a:tc>
                <a:extLst>
                  <a:ext uri="{0D108BD9-81ED-4DB2-BD59-A6C34878D82A}">
                    <a16:rowId xmlns:a16="http://schemas.microsoft.com/office/drawing/2014/main" val="2531313862"/>
                  </a:ext>
                </a:extLst>
              </a:tr>
              <a:tr h="298342">
                <a:tc>
                  <a:txBody>
                    <a:bodyPr/>
                    <a:lstStyle/>
                    <a:p>
                      <a:pPr algn="l"/>
                      <a:r>
                        <a:rPr lang="en-GB" sz="1200" b="1" dirty="0">
                          <a:solidFill>
                            <a:schemeClr val="tx2"/>
                          </a:solidFill>
                        </a:rPr>
                        <a:t>Total Income</a:t>
                      </a:r>
                    </a:p>
                  </a:txBody>
                  <a:tcPr marL="112209" marR="112209" marT="56103" marB="56103" anchor="ctr">
                    <a:lnB w="12700" cap="flat" cmpd="sng" algn="ctr">
                      <a:solidFill>
                        <a:schemeClr val="bg2"/>
                      </a:solidFill>
                      <a:prstDash val="solid"/>
                      <a:round/>
                      <a:headEnd type="none" w="med" len="med"/>
                      <a:tailEnd type="none" w="med" len="med"/>
                    </a:lnB>
                    <a:solidFill>
                      <a:schemeClr val="bg2">
                        <a:lumMod val="40000"/>
                        <a:lumOff val="60000"/>
                      </a:schemeClr>
                    </a:solidFill>
                  </a:tcPr>
                </a:tc>
                <a:tc>
                  <a:txBody>
                    <a:bodyPr/>
                    <a:lstStyle/>
                    <a:p>
                      <a:pPr algn="r"/>
                      <a:r>
                        <a:rPr lang="en-GB" sz="1200" b="1" dirty="0">
                          <a:solidFill>
                            <a:schemeClr val="tx2"/>
                          </a:solidFill>
                        </a:rPr>
                        <a:t>£10,000</a:t>
                      </a:r>
                    </a:p>
                  </a:txBody>
                  <a:tcPr marL="112209" marR="112209" marT="56103" marB="56103" anchor="ctr">
                    <a:lnB w="12700" cap="flat" cmpd="sng" algn="ctr">
                      <a:solidFill>
                        <a:schemeClr val="bg2"/>
                      </a:solidFill>
                      <a:prstDash val="solid"/>
                      <a:round/>
                      <a:headEnd type="none" w="med" len="med"/>
                      <a:tailEnd type="none" w="med" len="med"/>
                    </a:lnB>
                    <a:noFill/>
                  </a:tcPr>
                </a:tc>
                <a:tc>
                  <a:txBody>
                    <a:bodyPr/>
                    <a:lstStyle/>
                    <a:p>
                      <a:pPr algn="l"/>
                      <a:r>
                        <a:rPr lang="en-GB" sz="1200" b="1" dirty="0">
                          <a:solidFill>
                            <a:schemeClr val="tx2"/>
                          </a:solidFill>
                        </a:rPr>
                        <a:t>Total Expenditure</a:t>
                      </a:r>
                    </a:p>
                  </a:txBody>
                  <a:tcPr marL="112209" marR="112209" marT="56103" marB="56103" anchor="ctr">
                    <a:lnB w="12700" cap="flat" cmpd="sng" algn="ctr">
                      <a:solidFill>
                        <a:schemeClr val="bg2"/>
                      </a:solidFill>
                      <a:prstDash val="solid"/>
                      <a:round/>
                      <a:headEnd type="none" w="med" len="med"/>
                      <a:tailEnd type="none" w="med" len="med"/>
                    </a:lnB>
                    <a:solidFill>
                      <a:schemeClr val="bg2">
                        <a:lumMod val="40000"/>
                        <a:lumOff val="60000"/>
                      </a:schemeClr>
                    </a:solidFill>
                  </a:tcPr>
                </a:tc>
                <a:tc>
                  <a:txBody>
                    <a:bodyPr/>
                    <a:lstStyle/>
                    <a:p>
                      <a:pPr algn="r"/>
                      <a:r>
                        <a:rPr lang="en-GB" sz="1200" b="1" dirty="0">
                          <a:solidFill>
                            <a:schemeClr val="tx2"/>
                          </a:solidFill>
                        </a:rPr>
                        <a:t>£9000</a:t>
                      </a:r>
                    </a:p>
                  </a:txBody>
                  <a:tcPr marL="112209" marR="112209" marT="56103" marB="56103" anchor="ctr">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3970373865"/>
                  </a:ext>
                </a:extLst>
              </a:tr>
              <a:tr h="298342">
                <a:tc>
                  <a:txBody>
                    <a:bodyPr/>
                    <a:lstStyle/>
                    <a:p>
                      <a:pPr algn="l"/>
                      <a:endParaRPr lang="en-GB" sz="1200" b="1" dirty="0">
                        <a:solidFill>
                          <a:schemeClr val="tx2"/>
                        </a:solidFill>
                      </a:endParaRPr>
                    </a:p>
                  </a:txBody>
                  <a:tcPr marL="112209" marR="112209" marT="56103" marB="56103" anchor="ctr">
                    <a:lnL w="12700" cmpd="sng">
                      <a:noFill/>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GB" sz="1200" b="1" dirty="0">
                        <a:solidFill>
                          <a:schemeClr val="tx2"/>
                        </a:solidFill>
                      </a:endParaRPr>
                    </a:p>
                  </a:txBody>
                  <a:tcPr marL="112209" marR="112209" marT="56103" marB="56103" anchor="ctr">
                    <a:lnL w="12700" cmpd="sng">
                      <a:noFill/>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200" b="1" dirty="0">
                        <a:solidFill>
                          <a:schemeClr val="tx2"/>
                        </a:solidFill>
                      </a:endParaRPr>
                    </a:p>
                  </a:txBody>
                  <a:tcPr marL="112209" marR="112209" marT="56103" marB="56103" anchor="ctr">
                    <a:lnL w="12700" cmpd="sng">
                      <a:noFill/>
                    </a:lnL>
                    <a:lnR w="12700" cmpd="sng">
                      <a:noFill/>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GB" sz="1200" b="1" dirty="0">
                        <a:solidFill>
                          <a:schemeClr val="tx2"/>
                        </a:solidFill>
                      </a:endParaRPr>
                    </a:p>
                  </a:txBody>
                  <a:tcPr marL="112209" marR="112209" marT="56103" marB="56103" anchor="ctr">
                    <a:lnL w="12700" cmpd="sng">
                      <a:noFill/>
                    </a:lnL>
                    <a:lnR w="12700" cmpd="sng">
                      <a:noFill/>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34372874"/>
                  </a:ext>
                </a:extLst>
              </a:tr>
              <a:tr h="298342">
                <a:tc>
                  <a:txBody>
                    <a:bodyPr/>
                    <a:lstStyle/>
                    <a:p>
                      <a:pPr algn="l"/>
                      <a:r>
                        <a:rPr lang="en-GB" sz="1200" b="1" dirty="0">
                          <a:solidFill>
                            <a:schemeClr val="tx2"/>
                          </a:solidFill>
                        </a:rPr>
                        <a:t>Opening Balance</a:t>
                      </a:r>
                    </a:p>
                  </a:txBody>
                  <a:tcPr marL="112209" marR="112209" marT="56103" marB="56103" anchor="ctr">
                    <a:lnR w="12700" cmpd="sng">
                      <a:noFill/>
                    </a:lnR>
                    <a:lnT w="12700" cap="flat" cmpd="sng" algn="ctr">
                      <a:solidFill>
                        <a:schemeClr val="bg2"/>
                      </a:solidFill>
                      <a:prstDash val="solid"/>
                      <a:round/>
                      <a:headEnd type="none" w="med" len="med"/>
                      <a:tailEnd type="none" w="med" len="med"/>
                    </a:lnT>
                    <a:solidFill>
                      <a:schemeClr val="bg2">
                        <a:lumMod val="40000"/>
                        <a:lumOff val="60000"/>
                      </a:schemeClr>
                    </a:solidFill>
                  </a:tcPr>
                </a:tc>
                <a:tc>
                  <a:txBody>
                    <a:bodyPr/>
                    <a:lstStyle/>
                    <a:p>
                      <a:pPr algn="r"/>
                      <a:r>
                        <a:rPr lang="en-GB" sz="1200" b="1" dirty="0">
                          <a:solidFill>
                            <a:schemeClr val="tx2"/>
                          </a:solidFill>
                        </a:rPr>
                        <a:t>£10,000</a:t>
                      </a:r>
                    </a:p>
                  </a:txBody>
                  <a:tcPr marL="112209" marR="112209" marT="56103" marB="56103"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200" b="1" dirty="0">
                        <a:solidFill>
                          <a:schemeClr val="tx2"/>
                        </a:solidFill>
                      </a:endParaRPr>
                    </a:p>
                  </a:txBody>
                  <a:tcPr marL="112209" marR="112209" marT="56103" marB="56103" anchor="ctr">
                    <a:lnL w="12700" cap="flat" cmpd="sng" algn="ctr">
                      <a:solidFill>
                        <a:schemeClr val="bg2"/>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endParaRPr lang="en-GB" sz="1200" b="1" dirty="0">
                        <a:solidFill>
                          <a:schemeClr val="tx2"/>
                        </a:solidFill>
                      </a:endParaRPr>
                    </a:p>
                  </a:txBody>
                  <a:tcPr marL="112209" marR="112209" marT="56103" marB="56103"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8583660"/>
                  </a:ext>
                </a:extLst>
              </a:tr>
              <a:tr h="298342">
                <a:tc>
                  <a:txBody>
                    <a:bodyPr/>
                    <a:lstStyle/>
                    <a:p>
                      <a:pPr algn="l"/>
                      <a:r>
                        <a:rPr lang="en-GB" sz="1200" b="1" dirty="0">
                          <a:solidFill>
                            <a:schemeClr val="tx2"/>
                          </a:solidFill>
                        </a:rPr>
                        <a:t>+ Surplus / Deficit</a:t>
                      </a:r>
                    </a:p>
                  </a:txBody>
                  <a:tcPr marL="112209" marR="112209" marT="56103" marB="56103" anchor="ctr">
                    <a:lnR w="12700" cmpd="sng">
                      <a:noFill/>
                    </a:lnR>
                    <a:solidFill>
                      <a:schemeClr val="bg2">
                        <a:lumMod val="40000"/>
                        <a:lumOff val="60000"/>
                      </a:schemeClr>
                    </a:solidFill>
                  </a:tcPr>
                </a:tc>
                <a:tc>
                  <a:txBody>
                    <a:bodyPr/>
                    <a:lstStyle/>
                    <a:p>
                      <a:pPr algn="r"/>
                      <a:r>
                        <a:rPr lang="en-GB" sz="1200" b="1" dirty="0">
                          <a:solidFill>
                            <a:schemeClr val="tx2"/>
                          </a:solidFill>
                        </a:rPr>
                        <a:t>£1000</a:t>
                      </a:r>
                    </a:p>
                  </a:txBody>
                  <a:tcPr marL="112209" marR="112209" marT="56103" marB="56103"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200" b="1" dirty="0">
                        <a:solidFill>
                          <a:schemeClr val="tx2"/>
                        </a:solidFill>
                      </a:endParaRPr>
                    </a:p>
                  </a:txBody>
                  <a:tcPr marL="112209" marR="112209" marT="56103" marB="5610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endParaRPr lang="en-GB" sz="1200" b="1" dirty="0">
                        <a:solidFill>
                          <a:schemeClr val="tx2"/>
                        </a:solidFill>
                      </a:endParaRPr>
                    </a:p>
                  </a:txBody>
                  <a:tcPr marL="112209" marR="112209" marT="56103" marB="56103"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9821626"/>
                  </a:ext>
                </a:extLst>
              </a:tr>
              <a:tr h="298342">
                <a:tc>
                  <a:txBody>
                    <a:bodyPr/>
                    <a:lstStyle/>
                    <a:p>
                      <a:pPr algn="l"/>
                      <a:r>
                        <a:rPr lang="en-GB" sz="1200" b="1" dirty="0">
                          <a:solidFill>
                            <a:schemeClr val="tx2"/>
                          </a:solidFill>
                        </a:rPr>
                        <a:t>Total / Closing Balance</a:t>
                      </a:r>
                    </a:p>
                  </a:txBody>
                  <a:tcPr marL="112209" marR="112209" marT="56103" marB="56103" anchor="ctr">
                    <a:lnR w="12700" cmpd="sng">
                      <a:noFill/>
                    </a:lnR>
                    <a:lnB w="12700" cap="flat" cmpd="sng" algn="ctr">
                      <a:solidFill>
                        <a:schemeClr val="bg2"/>
                      </a:solidFill>
                      <a:prstDash val="solid"/>
                      <a:round/>
                      <a:headEnd type="none" w="med" len="med"/>
                      <a:tailEnd type="none" w="med" len="med"/>
                    </a:lnB>
                    <a:solidFill>
                      <a:schemeClr val="bg2">
                        <a:lumMod val="40000"/>
                        <a:lumOff val="60000"/>
                      </a:schemeClr>
                    </a:solidFill>
                  </a:tcPr>
                </a:tc>
                <a:tc>
                  <a:txBody>
                    <a:bodyPr/>
                    <a:lstStyle/>
                    <a:p>
                      <a:pPr algn="r"/>
                      <a:r>
                        <a:rPr lang="en-GB" sz="1200" b="1" dirty="0">
                          <a:solidFill>
                            <a:schemeClr val="tx2"/>
                          </a:solidFill>
                        </a:rPr>
                        <a:t>£1000</a:t>
                      </a:r>
                    </a:p>
                  </a:txBody>
                  <a:tcPr marL="112209" marR="112209" marT="56103" marB="56103"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200" b="1" dirty="0">
                        <a:solidFill>
                          <a:schemeClr val="tx2"/>
                        </a:solidFill>
                      </a:endParaRPr>
                    </a:p>
                  </a:txBody>
                  <a:tcPr marL="112209" marR="112209" marT="56103" marB="5610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endParaRPr lang="en-GB" sz="1200" b="1" dirty="0">
                        <a:solidFill>
                          <a:schemeClr val="tx2"/>
                        </a:solidFill>
                      </a:endParaRPr>
                    </a:p>
                  </a:txBody>
                  <a:tcPr marL="112209" marR="112209" marT="56103" marB="56103"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36687590"/>
                  </a:ext>
                </a:extLst>
              </a:tr>
            </a:tbl>
          </a:graphicData>
        </a:graphic>
      </p:graphicFrame>
    </p:spTree>
    <p:extLst>
      <p:ext uri="{BB962C8B-B14F-4D97-AF65-F5344CB8AC3E}">
        <p14:creationId xmlns:p14="http://schemas.microsoft.com/office/powerpoint/2010/main" val="15662613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with medium confidence">
            <a:extLst>
              <a:ext uri="{FF2B5EF4-FFF2-40B4-BE49-F238E27FC236}">
                <a16:creationId xmlns:a16="http://schemas.microsoft.com/office/drawing/2014/main" id="{D9EF447B-5BD3-48F6-A835-4AF399984E4B}"/>
              </a:ext>
            </a:extLst>
          </p:cNvPr>
          <p:cNvPicPr>
            <a:picLocks noChangeAspect="1"/>
          </p:cNvPicPr>
          <p:nvPr/>
        </p:nvPicPr>
        <p:blipFill rotWithShape="1">
          <a:blip r:embed="rId2">
            <a:extLst>
              <a:ext uri="{28A0092B-C50C-407E-A947-70E740481C1C}">
                <a14:useLocalDpi xmlns:a14="http://schemas.microsoft.com/office/drawing/2010/main" val="0"/>
              </a:ext>
            </a:extLst>
          </a:blip>
          <a:srcRect l="3678" t="14722" r="2701" b="67232"/>
          <a:stretch/>
        </p:blipFill>
        <p:spPr>
          <a:xfrm>
            <a:off x="256381" y="1223706"/>
            <a:ext cx="9381329" cy="1301885"/>
          </a:xfrm>
          <a:prstGeom prst="rect">
            <a:avLst/>
          </a:prstGeom>
        </p:spPr>
      </p:pic>
      <p:graphicFrame>
        <p:nvGraphicFramePr>
          <p:cNvPr id="5" name="Table 5">
            <a:extLst>
              <a:ext uri="{FF2B5EF4-FFF2-40B4-BE49-F238E27FC236}">
                <a16:creationId xmlns:a16="http://schemas.microsoft.com/office/drawing/2014/main" id="{3564A54D-A2DC-47EA-BD18-5C612E149795}"/>
              </a:ext>
            </a:extLst>
          </p:cNvPr>
          <p:cNvGraphicFramePr>
            <a:graphicFrameLocks noGrp="1"/>
          </p:cNvGraphicFramePr>
          <p:nvPr>
            <p:extLst>
              <p:ext uri="{D42A27DB-BD31-4B8C-83A1-F6EECF244321}">
                <p14:modId xmlns:p14="http://schemas.microsoft.com/office/powerpoint/2010/main" val="2211452720"/>
              </p:ext>
            </p:extLst>
          </p:nvPr>
        </p:nvGraphicFramePr>
        <p:xfrm>
          <a:off x="256380" y="2525591"/>
          <a:ext cx="9381329" cy="4033716"/>
        </p:xfrm>
        <a:graphic>
          <a:graphicData uri="http://schemas.openxmlformats.org/drawingml/2006/table">
            <a:tbl>
              <a:tblPr firstRow="1" bandRow="1">
                <a:effectLst>
                  <a:innerShdw blurRad="63500" dist="50800" dir="16200000">
                    <a:prstClr val="black">
                      <a:alpha val="50000"/>
                    </a:prstClr>
                  </a:innerShdw>
                </a:effectLst>
                <a:tableStyleId>{5C22544A-7EE6-4342-B048-85BDC9FD1C3A}</a:tableStyleId>
              </a:tblPr>
              <a:tblGrid>
                <a:gridCol w="1347133">
                  <a:extLst>
                    <a:ext uri="{9D8B030D-6E8A-4147-A177-3AD203B41FA5}">
                      <a16:colId xmlns:a16="http://schemas.microsoft.com/office/drawing/2014/main" val="4222614313"/>
                    </a:ext>
                  </a:extLst>
                </a:gridCol>
                <a:gridCol w="1325217">
                  <a:extLst>
                    <a:ext uri="{9D8B030D-6E8A-4147-A177-3AD203B41FA5}">
                      <a16:colId xmlns:a16="http://schemas.microsoft.com/office/drawing/2014/main" val="1107734123"/>
                    </a:ext>
                  </a:extLst>
                </a:gridCol>
                <a:gridCol w="1325218">
                  <a:extLst>
                    <a:ext uri="{9D8B030D-6E8A-4147-A177-3AD203B41FA5}">
                      <a16:colId xmlns:a16="http://schemas.microsoft.com/office/drawing/2014/main" val="2219929164"/>
                    </a:ext>
                  </a:extLst>
                </a:gridCol>
                <a:gridCol w="1351722">
                  <a:extLst>
                    <a:ext uri="{9D8B030D-6E8A-4147-A177-3AD203B41FA5}">
                      <a16:colId xmlns:a16="http://schemas.microsoft.com/office/drawing/2014/main" val="2808164633"/>
                    </a:ext>
                  </a:extLst>
                </a:gridCol>
                <a:gridCol w="1338469">
                  <a:extLst>
                    <a:ext uri="{9D8B030D-6E8A-4147-A177-3AD203B41FA5}">
                      <a16:colId xmlns:a16="http://schemas.microsoft.com/office/drawing/2014/main" val="1681136634"/>
                    </a:ext>
                  </a:extLst>
                </a:gridCol>
                <a:gridCol w="1351722">
                  <a:extLst>
                    <a:ext uri="{9D8B030D-6E8A-4147-A177-3AD203B41FA5}">
                      <a16:colId xmlns:a16="http://schemas.microsoft.com/office/drawing/2014/main" val="2596390617"/>
                    </a:ext>
                  </a:extLst>
                </a:gridCol>
                <a:gridCol w="1341848">
                  <a:extLst>
                    <a:ext uri="{9D8B030D-6E8A-4147-A177-3AD203B41FA5}">
                      <a16:colId xmlns:a16="http://schemas.microsoft.com/office/drawing/2014/main" val="1653919507"/>
                    </a:ext>
                  </a:extLst>
                </a:gridCol>
              </a:tblGrid>
              <a:tr h="842441">
                <a:tc>
                  <a:txBody>
                    <a:bodyPr/>
                    <a:lstStyle/>
                    <a:p>
                      <a:r>
                        <a:rPr lang="en-GB" sz="1400" b="0" dirty="0">
                          <a:solidFill>
                            <a:schemeClr val="tx2"/>
                          </a:solidFill>
                        </a:rPr>
                        <a:t>Adult female 1</a:t>
                      </a:r>
                      <a:r>
                        <a:rPr lang="en-GB" sz="1400" b="0" baseline="30000" dirty="0">
                          <a:solidFill>
                            <a:schemeClr val="tx2"/>
                          </a:solidFill>
                        </a:rPr>
                        <a:t>st</a:t>
                      </a:r>
                      <a:r>
                        <a:rPr lang="en-GB" sz="1400" b="0" dirty="0">
                          <a:solidFill>
                            <a:schemeClr val="tx2"/>
                          </a:solidFill>
                        </a:rPr>
                        <a:t> team</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GB" sz="1400" b="0" dirty="0">
                          <a:solidFill>
                            <a:schemeClr val="tx2"/>
                          </a:solidFill>
                        </a:rPr>
                        <a:t>Starbucks – sponsoring shirt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GB" b="0" dirty="0">
                          <a:solidFill>
                            <a:schemeClr val="tx2"/>
                          </a:solidFill>
                        </a:rPr>
                        <a:t>£1000 per season for 5 seasons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GB" sz="1400" b="0" dirty="0">
                          <a:solidFill>
                            <a:schemeClr val="tx2"/>
                          </a:solidFill>
                        </a:rPr>
                        <a:t>John Doe</a:t>
                      </a:r>
                    </a:p>
                    <a:p>
                      <a:r>
                        <a:rPr lang="en-GB" sz="1400" b="0" dirty="0">
                          <a:solidFill>
                            <a:schemeClr val="tx2"/>
                          </a:solidFill>
                        </a:rPr>
                        <a:t>John.doe@starbucks.com</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GB" sz="1400" b="0" dirty="0">
                          <a:solidFill>
                            <a:schemeClr val="tx2"/>
                          </a:solidFill>
                        </a:rPr>
                        <a:t>Monthly meeting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GB" sz="1400" b="0" dirty="0">
                          <a:solidFill>
                            <a:schemeClr val="tx2"/>
                          </a:solidFill>
                        </a:rPr>
                        <a:t>Due August 2027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GB" sz="1400" b="0" dirty="0">
                          <a:solidFill>
                            <a:schemeClr val="tx2"/>
                          </a:solidFill>
                        </a:rPr>
                        <a:t>Photos on social media each week</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606775352"/>
                  </a:ext>
                </a:extLst>
              </a:tr>
              <a:tr h="779829">
                <a:tc>
                  <a:txBody>
                    <a:bodyPr/>
                    <a:lstStyle/>
                    <a:p>
                      <a:endParaRPr lang="en-GB"/>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GB"/>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998202247"/>
                  </a:ext>
                </a:extLst>
              </a:tr>
              <a:tr h="779829">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GB"/>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501615855"/>
                  </a:ext>
                </a:extLst>
              </a:tr>
              <a:tr h="779829">
                <a:tc>
                  <a:txBody>
                    <a:bodyPr/>
                    <a:lstStyle/>
                    <a:p>
                      <a:endParaRPr lang="en-GB"/>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GB"/>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623377947"/>
                  </a:ext>
                </a:extLst>
              </a:tr>
              <a:tr h="779829">
                <a:tc>
                  <a:txBody>
                    <a:bodyPr/>
                    <a:lstStyle/>
                    <a:p>
                      <a:endParaRPr lang="en-GB"/>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GB"/>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GB"/>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503255226"/>
                  </a:ext>
                </a:extLst>
              </a:tr>
            </a:tbl>
          </a:graphicData>
        </a:graphic>
      </p:graphicFrame>
    </p:spTree>
    <p:extLst>
      <p:ext uri="{BB962C8B-B14F-4D97-AF65-F5344CB8AC3E}">
        <p14:creationId xmlns:p14="http://schemas.microsoft.com/office/powerpoint/2010/main" val="14215790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1A93509-7502-457E-B786-05E017487BE7}"/>
              </a:ext>
            </a:extLst>
          </p:cNvPr>
          <p:cNvSpPr>
            <a:spLocks noGrp="1"/>
          </p:cNvSpPr>
          <p:nvPr>
            <p:ph type="body" sz="quarter" idx="11"/>
          </p:nvPr>
        </p:nvSpPr>
        <p:spPr/>
        <p:txBody>
          <a:bodyPr/>
          <a:lstStyle/>
          <a:p>
            <a:r>
              <a:rPr lang="en-GB" dirty="0"/>
              <a:t>We need funding in order to grow and expand our club. </a:t>
            </a:r>
          </a:p>
        </p:txBody>
      </p:sp>
      <p:sp>
        <p:nvSpPr>
          <p:cNvPr id="5" name="Text Placeholder 4">
            <a:extLst>
              <a:ext uri="{FF2B5EF4-FFF2-40B4-BE49-F238E27FC236}">
                <a16:creationId xmlns:a16="http://schemas.microsoft.com/office/drawing/2014/main" id="{524DFF70-8C1A-4230-928C-D5A0C88F32AA}"/>
              </a:ext>
            </a:extLst>
          </p:cNvPr>
          <p:cNvSpPr>
            <a:spLocks noGrp="1"/>
          </p:cNvSpPr>
          <p:nvPr>
            <p:ph type="body" sz="quarter" idx="12"/>
          </p:nvPr>
        </p:nvSpPr>
        <p:spPr/>
        <p:txBody>
          <a:bodyPr/>
          <a:lstStyle/>
          <a:p>
            <a:r>
              <a:rPr lang="en-GB" dirty="0"/>
              <a:t>The project involves starting a new youth team for the club</a:t>
            </a:r>
          </a:p>
        </p:txBody>
      </p:sp>
      <p:sp>
        <p:nvSpPr>
          <p:cNvPr id="6" name="Text Placeholder 5">
            <a:extLst>
              <a:ext uri="{FF2B5EF4-FFF2-40B4-BE49-F238E27FC236}">
                <a16:creationId xmlns:a16="http://schemas.microsoft.com/office/drawing/2014/main" id="{DF991A05-D514-41D3-8F13-A8FF769F82A3}"/>
              </a:ext>
            </a:extLst>
          </p:cNvPr>
          <p:cNvSpPr>
            <a:spLocks noGrp="1"/>
          </p:cNvSpPr>
          <p:nvPr>
            <p:ph type="body" sz="quarter" idx="13"/>
          </p:nvPr>
        </p:nvSpPr>
        <p:spPr/>
        <p:txBody>
          <a:bodyPr>
            <a:normAutofit/>
          </a:bodyPr>
          <a:lstStyle/>
          <a:p>
            <a:r>
              <a:rPr lang="en-GB" dirty="0"/>
              <a:t>Players, Parents and Coaches </a:t>
            </a:r>
          </a:p>
        </p:txBody>
      </p:sp>
      <p:sp>
        <p:nvSpPr>
          <p:cNvPr id="7" name="Text Placeholder 6">
            <a:extLst>
              <a:ext uri="{FF2B5EF4-FFF2-40B4-BE49-F238E27FC236}">
                <a16:creationId xmlns:a16="http://schemas.microsoft.com/office/drawing/2014/main" id="{51DF4AF4-2D8C-49C0-81DA-889911297CF4}"/>
              </a:ext>
            </a:extLst>
          </p:cNvPr>
          <p:cNvSpPr>
            <a:spLocks noGrp="1"/>
          </p:cNvSpPr>
          <p:nvPr>
            <p:ph type="body" sz="quarter" idx="14"/>
          </p:nvPr>
        </p:nvSpPr>
        <p:spPr/>
        <p:txBody>
          <a:bodyPr/>
          <a:lstStyle/>
          <a:p>
            <a:r>
              <a:rPr lang="en-GB" dirty="0"/>
              <a:t>We have had many enquires about starting a youth club, particularly from our adult team players with children. </a:t>
            </a:r>
          </a:p>
        </p:txBody>
      </p:sp>
      <p:sp>
        <p:nvSpPr>
          <p:cNvPr id="8" name="Text Placeholder 7">
            <a:extLst>
              <a:ext uri="{FF2B5EF4-FFF2-40B4-BE49-F238E27FC236}">
                <a16:creationId xmlns:a16="http://schemas.microsoft.com/office/drawing/2014/main" id="{7E56BE77-183E-4747-9D34-4D3E15870D2D}"/>
              </a:ext>
            </a:extLst>
          </p:cNvPr>
          <p:cNvSpPr>
            <a:spLocks noGrp="1"/>
          </p:cNvSpPr>
          <p:nvPr>
            <p:ph type="body" sz="quarter" idx="15"/>
          </p:nvPr>
        </p:nvSpPr>
        <p:spPr/>
        <p:txBody>
          <a:bodyPr/>
          <a:lstStyle/>
          <a:p>
            <a:r>
              <a:rPr lang="en-GB" dirty="0"/>
              <a:t>We estimate that 25 people will benefit from the project</a:t>
            </a:r>
          </a:p>
        </p:txBody>
      </p:sp>
      <p:sp>
        <p:nvSpPr>
          <p:cNvPr id="9" name="Text Placeholder 8">
            <a:extLst>
              <a:ext uri="{FF2B5EF4-FFF2-40B4-BE49-F238E27FC236}">
                <a16:creationId xmlns:a16="http://schemas.microsoft.com/office/drawing/2014/main" id="{3F649E8C-98B7-42CA-B8A8-D6686B5D2D6C}"/>
              </a:ext>
            </a:extLst>
          </p:cNvPr>
          <p:cNvSpPr>
            <a:spLocks noGrp="1"/>
          </p:cNvSpPr>
          <p:nvPr>
            <p:ph type="body" sz="quarter" idx="16"/>
          </p:nvPr>
        </p:nvSpPr>
        <p:spPr/>
        <p:txBody>
          <a:bodyPr/>
          <a:lstStyle/>
          <a:p>
            <a:r>
              <a:rPr lang="en-GB" dirty="0"/>
              <a:t>The community will have more access to a youth team </a:t>
            </a:r>
          </a:p>
        </p:txBody>
      </p:sp>
      <p:sp>
        <p:nvSpPr>
          <p:cNvPr id="10" name="Text Placeholder 9">
            <a:extLst>
              <a:ext uri="{FF2B5EF4-FFF2-40B4-BE49-F238E27FC236}">
                <a16:creationId xmlns:a16="http://schemas.microsoft.com/office/drawing/2014/main" id="{D609840F-995E-4675-8AE2-A06F0CB0CF19}"/>
              </a:ext>
            </a:extLst>
          </p:cNvPr>
          <p:cNvSpPr>
            <a:spLocks noGrp="1"/>
          </p:cNvSpPr>
          <p:nvPr>
            <p:ph type="body" sz="quarter" idx="17"/>
          </p:nvPr>
        </p:nvSpPr>
        <p:spPr/>
        <p:txBody>
          <a:bodyPr/>
          <a:lstStyle/>
          <a:p>
            <a:r>
              <a:rPr lang="en-GB" dirty="0"/>
              <a:t>£500. The funds will be spent on advertising, coach requirement/wages, pitch hire, league fees, kit and referees. </a:t>
            </a:r>
          </a:p>
        </p:txBody>
      </p:sp>
      <p:sp>
        <p:nvSpPr>
          <p:cNvPr id="11" name="Text Placeholder 10">
            <a:extLst>
              <a:ext uri="{FF2B5EF4-FFF2-40B4-BE49-F238E27FC236}">
                <a16:creationId xmlns:a16="http://schemas.microsoft.com/office/drawing/2014/main" id="{B7679095-6F43-40EC-B15E-3FDC69C19AE8}"/>
              </a:ext>
            </a:extLst>
          </p:cNvPr>
          <p:cNvSpPr>
            <a:spLocks noGrp="1"/>
          </p:cNvSpPr>
          <p:nvPr>
            <p:ph type="body" sz="quarter" idx="18"/>
          </p:nvPr>
        </p:nvSpPr>
        <p:spPr/>
        <p:txBody>
          <a:bodyPr/>
          <a:lstStyle/>
          <a:p>
            <a:r>
              <a:rPr lang="en-GB" dirty="0"/>
              <a:t>All spending decisions will be approved by the entire club committee prior to spending. </a:t>
            </a:r>
          </a:p>
        </p:txBody>
      </p:sp>
      <p:sp>
        <p:nvSpPr>
          <p:cNvPr id="12" name="Text Placeholder 11">
            <a:extLst>
              <a:ext uri="{FF2B5EF4-FFF2-40B4-BE49-F238E27FC236}">
                <a16:creationId xmlns:a16="http://schemas.microsoft.com/office/drawing/2014/main" id="{9DC30808-B878-43B9-B11F-DE8F1932258D}"/>
              </a:ext>
            </a:extLst>
          </p:cNvPr>
          <p:cNvSpPr>
            <a:spLocks noGrp="1"/>
          </p:cNvSpPr>
          <p:nvPr>
            <p:ph type="body" sz="quarter" idx="19"/>
          </p:nvPr>
        </p:nvSpPr>
        <p:spPr/>
        <p:txBody>
          <a:bodyPr/>
          <a:lstStyle/>
          <a:p>
            <a:r>
              <a:rPr lang="en-GB" dirty="0"/>
              <a:t>The club committee </a:t>
            </a:r>
          </a:p>
        </p:txBody>
      </p:sp>
    </p:spTree>
    <p:extLst>
      <p:ext uri="{BB962C8B-B14F-4D97-AF65-F5344CB8AC3E}">
        <p14:creationId xmlns:p14="http://schemas.microsoft.com/office/powerpoint/2010/main" val="24639574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hlinkClick r:id="rId2"/>
            <a:extLst>
              <a:ext uri="{FF2B5EF4-FFF2-40B4-BE49-F238E27FC236}">
                <a16:creationId xmlns:a16="http://schemas.microsoft.com/office/drawing/2014/main" id="{EC60DD4F-FDF2-409D-9A8B-30177445B9A0}"/>
              </a:ext>
            </a:extLst>
          </p:cNvPr>
          <p:cNvSpPr/>
          <p:nvPr/>
        </p:nvSpPr>
        <p:spPr>
          <a:xfrm>
            <a:off x="5187578" y="5036098"/>
            <a:ext cx="950257" cy="1685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hlinkClick r:id="rId3"/>
            <a:extLst>
              <a:ext uri="{FF2B5EF4-FFF2-40B4-BE49-F238E27FC236}">
                <a16:creationId xmlns:a16="http://schemas.microsoft.com/office/drawing/2014/main" id="{6B10F858-A617-4C78-956D-BC326F2DBAC4}"/>
              </a:ext>
            </a:extLst>
          </p:cNvPr>
          <p:cNvSpPr/>
          <p:nvPr/>
        </p:nvSpPr>
        <p:spPr>
          <a:xfrm>
            <a:off x="5187578" y="5420659"/>
            <a:ext cx="1595716" cy="1685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240377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53108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lendar&#10;&#10;Description automatically generated with medium confidence">
            <a:extLst>
              <a:ext uri="{FF2B5EF4-FFF2-40B4-BE49-F238E27FC236}">
                <a16:creationId xmlns:a16="http://schemas.microsoft.com/office/drawing/2014/main" id="{33E805D0-C7C4-403B-9345-7CDD8C5EAFCF}"/>
              </a:ext>
            </a:extLst>
          </p:cNvPr>
          <p:cNvPicPr>
            <a:picLocks noChangeAspect="1"/>
          </p:cNvPicPr>
          <p:nvPr/>
        </p:nvPicPr>
        <p:blipFill rotWithShape="1">
          <a:blip r:embed="rId2">
            <a:extLst>
              <a:ext uri="{28A0092B-C50C-407E-A947-70E740481C1C}">
                <a14:useLocalDpi xmlns:a14="http://schemas.microsoft.com/office/drawing/2010/main" val="0"/>
              </a:ext>
            </a:extLst>
          </a:blip>
          <a:srcRect l="2594" t="22155" r="1960" b="70070"/>
          <a:stretch/>
        </p:blipFill>
        <p:spPr>
          <a:xfrm>
            <a:off x="225611" y="1386542"/>
            <a:ext cx="9454777" cy="556260"/>
          </a:xfrm>
          <a:prstGeom prst="rect">
            <a:avLst/>
          </a:prstGeom>
        </p:spPr>
      </p:pic>
      <p:graphicFrame>
        <p:nvGraphicFramePr>
          <p:cNvPr id="4" name="Table 4">
            <a:extLst>
              <a:ext uri="{FF2B5EF4-FFF2-40B4-BE49-F238E27FC236}">
                <a16:creationId xmlns:a16="http://schemas.microsoft.com/office/drawing/2014/main" id="{5141B6B3-B929-4A2C-923F-9E84DADA21DA}"/>
              </a:ext>
            </a:extLst>
          </p:cNvPr>
          <p:cNvGraphicFramePr>
            <a:graphicFrameLocks/>
          </p:cNvGraphicFramePr>
          <p:nvPr>
            <p:extLst>
              <p:ext uri="{D42A27DB-BD31-4B8C-83A1-F6EECF244321}">
                <p14:modId xmlns:p14="http://schemas.microsoft.com/office/powerpoint/2010/main" val="1636984779"/>
              </p:ext>
            </p:extLst>
          </p:nvPr>
        </p:nvGraphicFramePr>
        <p:xfrm>
          <a:off x="291353" y="1914980"/>
          <a:ext cx="9389035" cy="4882851"/>
        </p:xfrm>
        <a:graphic>
          <a:graphicData uri="http://schemas.openxmlformats.org/drawingml/2006/table">
            <a:tbl>
              <a:tblPr firstRow="1" bandRow="1">
                <a:tableStyleId>{BDBED569-4797-4DF1-A0F4-6AAB3CD982D8}</a:tableStyleId>
              </a:tblPr>
              <a:tblGrid>
                <a:gridCol w="1870635">
                  <a:extLst>
                    <a:ext uri="{9D8B030D-6E8A-4147-A177-3AD203B41FA5}">
                      <a16:colId xmlns:a16="http://schemas.microsoft.com/office/drawing/2014/main" val="4125670610"/>
                    </a:ext>
                  </a:extLst>
                </a:gridCol>
                <a:gridCol w="1876612">
                  <a:extLst>
                    <a:ext uri="{9D8B030D-6E8A-4147-A177-3AD203B41FA5}">
                      <a16:colId xmlns:a16="http://schemas.microsoft.com/office/drawing/2014/main" val="3899389965"/>
                    </a:ext>
                  </a:extLst>
                </a:gridCol>
                <a:gridCol w="1882588">
                  <a:extLst>
                    <a:ext uri="{9D8B030D-6E8A-4147-A177-3AD203B41FA5}">
                      <a16:colId xmlns:a16="http://schemas.microsoft.com/office/drawing/2014/main" val="2221841595"/>
                    </a:ext>
                  </a:extLst>
                </a:gridCol>
                <a:gridCol w="1882589">
                  <a:extLst>
                    <a:ext uri="{9D8B030D-6E8A-4147-A177-3AD203B41FA5}">
                      <a16:colId xmlns:a16="http://schemas.microsoft.com/office/drawing/2014/main" val="516474111"/>
                    </a:ext>
                  </a:extLst>
                </a:gridCol>
                <a:gridCol w="1876611">
                  <a:extLst>
                    <a:ext uri="{9D8B030D-6E8A-4147-A177-3AD203B41FA5}">
                      <a16:colId xmlns:a16="http://schemas.microsoft.com/office/drawing/2014/main" val="3120689582"/>
                    </a:ext>
                  </a:extLst>
                </a:gridCol>
              </a:tblGrid>
              <a:tr h="682737">
                <a:tc>
                  <a:txBody>
                    <a:bodyPr/>
                    <a:lstStyle/>
                    <a:p>
                      <a:r>
                        <a:rPr lang="en-GB" sz="1200" b="0" dirty="0">
                          <a:solidFill>
                            <a:schemeClr val="tx2"/>
                          </a:solidFill>
                        </a:rPr>
                        <a:t>Complete all planning for season ahead e.g. pitch bookings, coach hiring, squad membership fee etc. </a:t>
                      </a:r>
                    </a:p>
                  </a:txBody>
                  <a:tcPr>
                    <a:solidFill>
                      <a:schemeClr val="bg1">
                        <a:alpha val="70000"/>
                      </a:schemeClr>
                    </a:solidFill>
                  </a:tcPr>
                </a:tc>
                <a:tc>
                  <a:txBody>
                    <a:bodyPr/>
                    <a:lstStyle/>
                    <a:p>
                      <a:r>
                        <a:rPr lang="en-GB" sz="1200" b="0" dirty="0">
                          <a:solidFill>
                            <a:schemeClr val="tx2"/>
                          </a:solidFill>
                        </a:rPr>
                        <a:t>2 months</a:t>
                      </a: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chemeClr val="accent2"/>
                          </a:solidFill>
                          <a:effectLst/>
                          <a:latin typeface="+mn-lt"/>
                          <a:ea typeface="+mn-ea"/>
                          <a:cs typeface="+mn-cs"/>
                        </a:rPr>
                        <a:t>The club committee</a:t>
                      </a:r>
                      <a:endParaRPr lang="en-GB" sz="1050" dirty="0">
                        <a:solidFill>
                          <a:schemeClr val="accent2"/>
                        </a:solidFill>
                        <a:effectLst/>
                      </a:endParaRPr>
                    </a:p>
                  </a:txBody>
                  <a:tcPr>
                    <a:solidFill>
                      <a:schemeClr val="bg1">
                        <a:alpha val="70000"/>
                      </a:schemeClr>
                    </a:solidFill>
                  </a:tcPr>
                </a:tc>
                <a:tc>
                  <a:txBody>
                    <a:bodyPr/>
                    <a:lstStyle/>
                    <a:p>
                      <a:r>
                        <a:rPr lang="en-GB" sz="1200" b="0" dirty="0">
                          <a:solidFill>
                            <a:schemeClr val="tx2"/>
                          </a:solidFill>
                        </a:rPr>
                        <a:t>£2000</a:t>
                      </a:r>
                    </a:p>
                  </a:txBody>
                  <a:tcPr>
                    <a:solidFill>
                      <a:schemeClr val="bg1">
                        <a:alpha val="70000"/>
                      </a:schemeClr>
                    </a:solidFill>
                  </a:tcPr>
                </a:tc>
                <a:tc>
                  <a:txBody>
                    <a:bodyPr/>
                    <a:lstStyle/>
                    <a:p>
                      <a:r>
                        <a:rPr lang="en-GB" sz="1200" b="0" dirty="0">
                          <a:solidFill>
                            <a:schemeClr val="tx2"/>
                          </a:solidFill>
                        </a:rPr>
                        <a:t>Annually </a:t>
                      </a:r>
                    </a:p>
                  </a:txBody>
                  <a:tcPr>
                    <a:solidFill>
                      <a:schemeClr val="bg1">
                        <a:alpha val="70000"/>
                      </a:schemeClr>
                    </a:solidFill>
                  </a:tcPr>
                </a:tc>
                <a:extLst>
                  <a:ext uri="{0D108BD9-81ED-4DB2-BD59-A6C34878D82A}">
                    <a16:rowId xmlns:a16="http://schemas.microsoft.com/office/drawing/2014/main" val="279238776"/>
                  </a:ext>
                </a:extLst>
              </a:tr>
              <a:tr h="682737">
                <a:tc>
                  <a:txBody>
                    <a:bodyPr/>
                    <a:lstStyle/>
                    <a:p>
                      <a:r>
                        <a:rPr lang="en-GB" sz="1200" dirty="0">
                          <a:solidFill>
                            <a:schemeClr val="tx2"/>
                          </a:solidFill>
                        </a:rPr>
                        <a:t>Affiliate with the London FA and complete our player registration.</a:t>
                      </a:r>
                    </a:p>
                  </a:txBody>
                  <a:tcPr>
                    <a:solidFill>
                      <a:schemeClr val="bg1">
                        <a:alpha val="70000"/>
                      </a:schemeClr>
                    </a:solidFill>
                  </a:tcPr>
                </a:tc>
                <a:tc>
                  <a:txBody>
                    <a:bodyPr/>
                    <a:lstStyle/>
                    <a:p>
                      <a:r>
                        <a:rPr lang="en-GB" sz="1200" dirty="0">
                          <a:solidFill>
                            <a:schemeClr val="tx2"/>
                          </a:solidFill>
                        </a:rPr>
                        <a:t>2 weeks </a:t>
                      </a: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solidFill>
                            <a:schemeClr val="accent2"/>
                          </a:solidFill>
                          <a:effectLst/>
                        </a:rPr>
                        <a:t>Club secretary </a:t>
                      </a:r>
                    </a:p>
                  </a:txBody>
                  <a:tcPr>
                    <a:solidFill>
                      <a:schemeClr val="bg1">
                        <a:alpha val="70000"/>
                      </a:schemeClr>
                    </a:solidFill>
                  </a:tcPr>
                </a:tc>
                <a:tc>
                  <a:txBody>
                    <a:bodyPr/>
                    <a:lstStyle/>
                    <a:p>
                      <a:r>
                        <a:rPr lang="en-GB" sz="1200" dirty="0">
                          <a:solidFill>
                            <a:schemeClr val="tx2"/>
                          </a:solidFill>
                        </a:rPr>
                        <a:t>£100</a:t>
                      </a:r>
                    </a:p>
                  </a:txBody>
                  <a:tcPr>
                    <a:solidFill>
                      <a:schemeClr val="bg1">
                        <a:alpha val="70000"/>
                      </a:schemeClr>
                    </a:solidFill>
                  </a:tcPr>
                </a:tc>
                <a:tc>
                  <a:txBody>
                    <a:bodyPr/>
                    <a:lstStyle/>
                    <a:p>
                      <a:r>
                        <a:rPr lang="en-GB" sz="1200" dirty="0">
                          <a:solidFill>
                            <a:schemeClr val="tx2"/>
                          </a:solidFill>
                        </a:rPr>
                        <a:t>Annually </a:t>
                      </a:r>
                    </a:p>
                  </a:txBody>
                  <a:tcPr>
                    <a:solidFill>
                      <a:schemeClr val="bg1">
                        <a:alpha val="70000"/>
                      </a:schemeClr>
                    </a:solidFill>
                  </a:tcPr>
                </a:tc>
                <a:extLst>
                  <a:ext uri="{0D108BD9-81ED-4DB2-BD59-A6C34878D82A}">
                    <a16:rowId xmlns:a16="http://schemas.microsoft.com/office/drawing/2014/main" val="3350090079"/>
                  </a:ext>
                </a:extLst>
              </a:tr>
              <a:tr h="682737">
                <a:tc>
                  <a:txBody>
                    <a:bodyPr/>
                    <a:lstStyle/>
                    <a:p>
                      <a:r>
                        <a:rPr lang="en-GB" sz="1200" dirty="0">
                          <a:solidFill>
                            <a:schemeClr val="tx2"/>
                          </a:solidFill>
                        </a:rPr>
                        <a:t>Create a coaching syllabus for the season and update weekly if required. </a:t>
                      </a:r>
                    </a:p>
                  </a:txBody>
                  <a:tcPr>
                    <a:solidFill>
                      <a:schemeClr val="bg1">
                        <a:alpha val="70000"/>
                      </a:schemeClr>
                    </a:solidFill>
                  </a:tcPr>
                </a:tc>
                <a:tc>
                  <a:txBody>
                    <a:bodyPr/>
                    <a:lstStyle/>
                    <a:p>
                      <a:r>
                        <a:rPr lang="en-GB" sz="1200" dirty="0">
                          <a:solidFill>
                            <a:schemeClr val="tx2"/>
                          </a:solidFill>
                        </a:rPr>
                        <a:t>Full season</a:t>
                      </a: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solidFill>
                            <a:schemeClr val="accent2"/>
                          </a:solidFill>
                          <a:effectLst/>
                        </a:rPr>
                        <a:t>Coaches </a:t>
                      </a:r>
                    </a:p>
                  </a:txBody>
                  <a:tcPr>
                    <a:solidFill>
                      <a:schemeClr val="bg1">
                        <a:alpha val="70000"/>
                      </a:schemeClr>
                    </a:solidFill>
                  </a:tcPr>
                </a:tc>
                <a:tc>
                  <a:txBody>
                    <a:bodyPr/>
                    <a:lstStyle/>
                    <a:p>
                      <a:r>
                        <a:rPr lang="en-GB" sz="1200" dirty="0">
                          <a:solidFill>
                            <a:schemeClr val="tx2"/>
                          </a:solidFill>
                        </a:rPr>
                        <a:t>£0</a:t>
                      </a:r>
                    </a:p>
                  </a:txBody>
                  <a:tcPr>
                    <a:solidFill>
                      <a:schemeClr val="bg1">
                        <a:alpha val="70000"/>
                      </a:schemeClr>
                    </a:solidFill>
                  </a:tcPr>
                </a:tc>
                <a:tc>
                  <a:txBody>
                    <a:bodyPr/>
                    <a:lstStyle/>
                    <a:p>
                      <a:r>
                        <a:rPr lang="en-GB" sz="1200" dirty="0">
                          <a:solidFill>
                            <a:schemeClr val="tx2"/>
                          </a:solidFill>
                        </a:rPr>
                        <a:t>Weekly</a:t>
                      </a:r>
                    </a:p>
                  </a:txBody>
                  <a:tcPr>
                    <a:solidFill>
                      <a:schemeClr val="bg1">
                        <a:alpha val="70000"/>
                      </a:schemeClr>
                    </a:solidFill>
                  </a:tcPr>
                </a:tc>
                <a:extLst>
                  <a:ext uri="{0D108BD9-81ED-4DB2-BD59-A6C34878D82A}">
                    <a16:rowId xmlns:a16="http://schemas.microsoft.com/office/drawing/2014/main" val="1066648852"/>
                  </a:ext>
                </a:extLst>
              </a:tr>
              <a:tr h="682737">
                <a:tc>
                  <a:txBody>
                    <a:bodyPr/>
                    <a:lstStyle/>
                    <a:p>
                      <a:r>
                        <a:rPr lang="en-GB" sz="1200" dirty="0">
                          <a:solidFill>
                            <a:schemeClr val="tx2"/>
                          </a:solidFill>
                        </a:rPr>
                        <a:t>Create monthly social calendar for players and parents/ other half's. </a:t>
                      </a:r>
                    </a:p>
                  </a:txBody>
                  <a:tcPr>
                    <a:solidFill>
                      <a:schemeClr val="bg1">
                        <a:alpha val="70000"/>
                      </a:schemeClr>
                    </a:solidFill>
                  </a:tcPr>
                </a:tc>
                <a:tc>
                  <a:txBody>
                    <a:bodyPr/>
                    <a:lstStyle/>
                    <a:p>
                      <a:r>
                        <a:rPr lang="en-GB" sz="1200" dirty="0">
                          <a:solidFill>
                            <a:schemeClr val="tx2"/>
                          </a:solidFill>
                        </a:rPr>
                        <a:t>Full season </a:t>
                      </a: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solidFill>
                            <a:schemeClr val="accent2"/>
                          </a:solidFill>
                          <a:effectLst/>
                        </a:rPr>
                        <a:t>Club social secretary </a:t>
                      </a:r>
                    </a:p>
                  </a:txBody>
                  <a:tcPr>
                    <a:solidFill>
                      <a:schemeClr val="bg1">
                        <a:alpha val="70000"/>
                      </a:schemeClr>
                    </a:solidFill>
                  </a:tcPr>
                </a:tc>
                <a:tc>
                  <a:txBody>
                    <a:bodyPr/>
                    <a:lstStyle/>
                    <a:p>
                      <a:r>
                        <a:rPr lang="en-GB" sz="1200" dirty="0">
                          <a:solidFill>
                            <a:schemeClr val="tx2"/>
                          </a:solidFill>
                        </a:rPr>
                        <a:t>£0</a:t>
                      </a:r>
                    </a:p>
                  </a:txBody>
                  <a:tcPr>
                    <a:solidFill>
                      <a:schemeClr val="bg1">
                        <a:alpha val="70000"/>
                      </a:schemeClr>
                    </a:solidFill>
                  </a:tcPr>
                </a:tc>
                <a:tc>
                  <a:txBody>
                    <a:bodyPr/>
                    <a:lstStyle/>
                    <a:p>
                      <a:r>
                        <a:rPr lang="en-GB" sz="1200" dirty="0">
                          <a:solidFill>
                            <a:schemeClr val="tx2"/>
                          </a:solidFill>
                        </a:rPr>
                        <a:t>Monthly </a:t>
                      </a:r>
                    </a:p>
                  </a:txBody>
                  <a:tcPr>
                    <a:solidFill>
                      <a:schemeClr val="bg1">
                        <a:alpha val="70000"/>
                      </a:schemeClr>
                    </a:solidFill>
                  </a:tcPr>
                </a:tc>
                <a:extLst>
                  <a:ext uri="{0D108BD9-81ED-4DB2-BD59-A6C34878D82A}">
                    <a16:rowId xmlns:a16="http://schemas.microsoft.com/office/drawing/2014/main" val="2844108709"/>
                  </a:ext>
                </a:extLst>
              </a:tr>
              <a:tr h="682737">
                <a:tc>
                  <a:txBody>
                    <a:bodyPr/>
                    <a:lstStyle/>
                    <a:p>
                      <a:r>
                        <a:rPr lang="en-GB" sz="1200" dirty="0">
                          <a:solidFill>
                            <a:schemeClr val="tx2"/>
                          </a:solidFill>
                        </a:rPr>
                        <a:t>Book all courses in Safeguarding, Coaching and Medical that are required or due to expire. </a:t>
                      </a:r>
                    </a:p>
                  </a:txBody>
                  <a:tcPr>
                    <a:solidFill>
                      <a:schemeClr val="bg1">
                        <a:alpha val="70000"/>
                      </a:schemeClr>
                    </a:solidFill>
                  </a:tcPr>
                </a:tc>
                <a:tc>
                  <a:txBody>
                    <a:bodyPr/>
                    <a:lstStyle/>
                    <a:p>
                      <a:r>
                        <a:rPr lang="en-GB" sz="1200" dirty="0">
                          <a:solidFill>
                            <a:schemeClr val="tx2"/>
                          </a:solidFill>
                        </a:rPr>
                        <a:t>Check </a:t>
                      </a: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solidFill>
                            <a:schemeClr val="accent2"/>
                          </a:solidFill>
                          <a:effectLst/>
                        </a:rPr>
                        <a:t>Club Development Officer</a:t>
                      </a:r>
                    </a:p>
                  </a:txBody>
                  <a:tcPr>
                    <a:solidFill>
                      <a:schemeClr val="bg1">
                        <a:alpha val="70000"/>
                      </a:schemeClr>
                    </a:solidFill>
                  </a:tcPr>
                </a:tc>
                <a:tc>
                  <a:txBody>
                    <a:bodyPr/>
                    <a:lstStyle/>
                    <a:p>
                      <a:r>
                        <a:rPr lang="en-GB" sz="1200" dirty="0">
                          <a:solidFill>
                            <a:schemeClr val="tx2"/>
                          </a:solidFill>
                        </a:rPr>
                        <a:t>£100 – £300 </a:t>
                      </a:r>
                    </a:p>
                  </a:txBody>
                  <a:tcPr>
                    <a:solidFill>
                      <a:schemeClr val="bg1">
                        <a:alpha val="70000"/>
                      </a:schemeClr>
                    </a:solidFill>
                  </a:tcPr>
                </a:tc>
                <a:tc>
                  <a:txBody>
                    <a:bodyPr/>
                    <a:lstStyle/>
                    <a:p>
                      <a:r>
                        <a:rPr lang="en-GB" sz="1200" dirty="0">
                          <a:solidFill>
                            <a:schemeClr val="tx2"/>
                          </a:solidFill>
                        </a:rPr>
                        <a:t>Annually and Monthly </a:t>
                      </a:r>
                    </a:p>
                  </a:txBody>
                  <a:tcPr>
                    <a:solidFill>
                      <a:schemeClr val="bg1">
                        <a:alpha val="70000"/>
                      </a:schemeClr>
                    </a:solidFill>
                  </a:tcPr>
                </a:tc>
                <a:extLst>
                  <a:ext uri="{0D108BD9-81ED-4DB2-BD59-A6C34878D82A}">
                    <a16:rowId xmlns:a16="http://schemas.microsoft.com/office/drawing/2014/main" val="2658269976"/>
                  </a:ext>
                </a:extLst>
              </a:tr>
              <a:tr h="682737">
                <a:tc>
                  <a:txBody>
                    <a:bodyPr/>
                    <a:lstStyle/>
                    <a:p>
                      <a:r>
                        <a:rPr lang="en-GB" sz="1200" dirty="0">
                          <a:solidFill>
                            <a:schemeClr val="tx2"/>
                          </a:solidFill>
                        </a:rPr>
                        <a:t>Begin advertising the club for the season ahead. </a:t>
                      </a:r>
                    </a:p>
                  </a:txBody>
                  <a:tcPr>
                    <a:solidFill>
                      <a:schemeClr val="bg1">
                        <a:alpha val="70000"/>
                      </a:schemeClr>
                    </a:solidFill>
                  </a:tcPr>
                </a:tc>
                <a:tc>
                  <a:txBody>
                    <a:bodyPr/>
                    <a:lstStyle/>
                    <a:p>
                      <a:r>
                        <a:rPr lang="en-GB" sz="1200" dirty="0">
                          <a:solidFill>
                            <a:schemeClr val="tx2"/>
                          </a:solidFill>
                        </a:rPr>
                        <a:t>Start in August 2021</a:t>
                      </a: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accent2"/>
                          </a:solidFill>
                          <a:effectLst/>
                          <a:latin typeface="+mn-lt"/>
                          <a:ea typeface="+mn-ea"/>
                          <a:cs typeface="+mn-cs"/>
                        </a:rPr>
                        <a:t>The club committee</a:t>
                      </a:r>
                      <a:endParaRPr lang="en-GB" sz="1000" dirty="0">
                        <a:solidFill>
                          <a:schemeClr val="accent2"/>
                        </a:solidFill>
                        <a:effectLst/>
                      </a:endParaRPr>
                    </a:p>
                  </a:txBody>
                  <a:tcPr>
                    <a:solidFill>
                      <a:schemeClr val="bg1">
                        <a:alpha val="70000"/>
                      </a:schemeClr>
                    </a:solidFill>
                  </a:tcPr>
                </a:tc>
                <a:tc>
                  <a:txBody>
                    <a:bodyPr/>
                    <a:lstStyle/>
                    <a:p>
                      <a:r>
                        <a:rPr lang="en-GB" sz="1200" dirty="0">
                          <a:solidFill>
                            <a:schemeClr val="tx2"/>
                          </a:solidFill>
                        </a:rPr>
                        <a:t>£50 -100 on paid promotion via social media </a:t>
                      </a:r>
                    </a:p>
                  </a:txBody>
                  <a:tcPr>
                    <a:solidFill>
                      <a:schemeClr val="bg1">
                        <a:alpha val="70000"/>
                      </a:schemeClr>
                    </a:solidFill>
                  </a:tcPr>
                </a:tc>
                <a:tc>
                  <a:txBody>
                    <a:bodyPr/>
                    <a:lstStyle/>
                    <a:p>
                      <a:r>
                        <a:rPr lang="en-GB" sz="1200" dirty="0">
                          <a:solidFill>
                            <a:schemeClr val="tx2"/>
                          </a:solidFill>
                        </a:rPr>
                        <a:t>Weekly and Daily if necessary </a:t>
                      </a:r>
                    </a:p>
                  </a:txBody>
                  <a:tcPr>
                    <a:solidFill>
                      <a:schemeClr val="bg1">
                        <a:alpha val="70000"/>
                      </a:schemeClr>
                    </a:solidFill>
                  </a:tcPr>
                </a:tc>
                <a:extLst>
                  <a:ext uri="{0D108BD9-81ED-4DB2-BD59-A6C34878D82A}">
                    <a16:rowId xmlns:a16="http://schemas.microsoft.com/office/drawing/2014/main" val="2333855720"/>
                  </a:ext>
                </a:extLst>
              </a:tr>
            </a:tbl>
          </a:graphicData>
        </a:graphic>
      </p:graphicFrame>
      <p:sp>
        <p:nvSpPr>
          <p:cNvPr id="7" name="Text Placeholder 1">
            <a:extLst>
              <a:ext uri="{FF2B5EF4-FFF2-40B4-BE49-F238E27FC236}">
                <a16:creationId xmlns:a16="http://schemas.microsoft.com/office/drawing/2014/main" id="{55C6357B-AD78-47FD-9C2F-8055C32FE0D4}"/>
              </a:ext>
            </a:extLst>
          </p:cNvPr>
          <p:cNvSpPr>
            <a:spLocks noGrp="1"/>
          </p:cNvSpPr>
          <p:nvPr>
            <p:ph type="body" sz="quarter" idx="12"/>
          </p:nvPr>
        </p:nvSpPr>
        <p:spPr>
          <a:xfrm>
            <a:off x="4165600" y="267374"/>
            <a:ext cx="4446494" cy="1119168"/>
          </a:xfrm>
        </p:spPr>
        <p:txBody>
          <a:bodyPr>
            <a:normAutofit fontScale="92500" lnSpcReduction="10000"/>
          </a:bodyPr>
          <a:lstStyle/>
          <a:p>
            <a:pPr algn="l"/>
            <a:r>
              <a:rPr lang="en-GB" sz="1300" dirty="0"/>
              <a:t>Use this planner to set goals and the tasks you need to complete to build your volunteer team. It can also be used to identify key responsibilities for those who are already playing their part in your club.</a:t>
            </a:r>
          </a:p>
          <a:p>
            <a:r>
              <a:rPr lang="en-GB" sz="1300" b="1" dirty="0"/>
              <a:t>Tip: </a:t>
            </a:r>
            <a:r>
              <a:rPr lang="en-GB" sz="1300" dirty="0"/>
              <a:t>Visit our </a:t>
            </a:r>
            <a:r>
              <a:rPr kumimoji="0" lang="en-GB" sz="1200" b="0" i="0" u="sng" strike="noStrike" kern="1200" cap="none" spc="0" normalizeH="0" baseline="0" noProof="0" dirty="0">
                <a:ln>
                  <a:noFill/>
                </a:ln>
                <a:solidFill>
                  <a:srgbClr val="E1261C"/>
                </a:solidFill>
                <a:effectLst/>
                <a:uLnTx/>
                <a:uFillTx/>
                <a:latin typeface="Arial" panose="020B0604020202020204"/>
                <a:ea typeface="+mn-ea"/>
                <a:cs typeface="+mn-cs"/>
                <a:hlinkClick r:id="rId3">
                  <a:extLst>
                    <a:ext uri="{A12FA001-AC4F-418D-AE19-62706E023703}">
                      <ahyp:hlinkClr xmlns:ahyp="http://schemas.microsoft.com/office/drawing/2018/hyperlinkcolor" val="tx"/>
                    </a:ext>
                  </a:extLst>
                </a:hlinkClick>
              </a:rPr>
              <a:t>England Football League and Club Hub</a:t>
            </a:r>
            <a:r>
              <a:rPr kumimoji="0" lang="en-GB" sz="1200" b="0" i="0" u="none" strike="noStrike" kern="1200" cap="none" spc="0" normalizeH="0" baseline="0" noProof="0" dirty="0">
                <a:ln>
                  <a:noFill/>
                </a:ln>
                <a:solidFill>
                  <a:srgbClr val="011E41"/>
                </a:solidFill>
                <a:effectLst/>
                <a:uLnTx/>
                <a:uFillTx/>
                <a:latin typeface="Arial" panose="020B0604020202020204"/>
                <a:ea typeface="+mn-ea"/>
                <a:cs typeface="+mn-cs"/>
              </a:rPr>
              <a:t> </a:t>
            </a:r>
            <a:r>
              <a:rPr lang="en-GB" sz="1300" dirty="0">
                <a:solidFill>
                  <a:srgbClr val="011E41"/>
                </a:solidFill>
              </a:rPr>
              <a:t>on YouTube for ideas and insights to help you make the most of the people at your club.</a:t>
            </a:r>
            <a:endParaRPr lang="en-GB" sz="1300" dirty="0"/>
          </a:p>
        </p:txBody>
      </p:sp>
    </p:spTree>
    <p:extLst>
      <p:ext uri="{BB962C8B-B14F-4D97-AF65-F5344CB8AC3E}">
        <p14:creationId xmlns:p14="http://schemas.microsoft.com/office/powerpoint/2010/main" val="33522028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80B7B11-07E7-4044-8377-AA89168DB2E2}"/>
              </a:ext>
            </a:extLst>
          </p:cNvPr>
          <p:cNvSpPr>
            <a:spLocks noGrp="1"/>
          </p:cNvSpPr>
          <p:nvPr>
            <p:ph type="body" sz="quarter" idx="11"/>
          </p:nvPr>
        </p:nvSpPr>
        <p:spPr/>
        <p:txBody>
          <a:bodyPr/>
          <a:lstStyle/>
          <a:p>
            <a:r>
              <a:rPr lang="en-GB" dirty="0"/>
              <a:t>Paul Bickerton</a:t>
            </a:r>
          </a:p>
        </p:txBody>
      </p:sp>
      <p:sp>
        <p:nvSpPr>
          <p:cNvPr id="4" name="Text Placeholder 3">
            <a:extLst>
              <a:ext uri="{FF2B5EF4-FFF2-40B4-BE49-F238E27FC236}">
                <a16:creationId xmlns:a16="http://schemas.microsoft.com/office/drawing/2014/main" id="{ECF39DC9-E62B-4EF0-A1A2-2CE0D23346AD}"/>
              </a:ext>
            </a:extLst>
          </p:cNvPr>
          <p:cNvSpPr>
            <a:spLocks noGrp="1"/>
          </p:cNvSpPr>
          <p:nvPr>
            <p:ph type="body" sz="quarter" idx="12"/>
          </p:nvPr>
        </p:nvSpPr>
        <p:spPr/>
        <p:txBody>
          <a:bodyPr/>
          <a:lstStyle/>
          <a:p>
            <a:r>
              <a:rPr lang="en-GB" dirty="0"/>
              <a:t>Roya Taslimi</a:t>
            </a:r>
          </a:p>
        </p:txBody>
      </p:sp>
      <p:sp>
        <p:nvSpPr>
          <p:cNvPr id="5" name="Text Placeholder 4">
            <a:extLst>
              <a:ext uri="{FF2B5EF4-FFF2-40B4-BE49-F238E27FC236}">
                <a16:creationId xmlns:a16="http://schemas.microsoft.com/office/drawing/2014/main" id="{29693E8D-B0F7-4F54-90E8-4EC7F5325F71}"/>
              </a:ext>
            </a:extLst>
          </p:cNvPr>
          <p:cNvSpPr>
            <a:spLocks noGrp="1"/>
          </p:cNvSpPr>
          <p:nvPr>
            <p:ph type="body" sz="quarter" idx="13"/>
          </p:nvPr>
        </p:nvSpPr>
        <p:spPr/>
        <p:txBody>
          <a:bodyPr/>
          <a:lstStyle/>
          <a:p>
            <a:r>
              <a:rPr lang="en-GB" dirty="0"/>
              <a:t>Neil Fowkes</a:t>
            </a:r>
          </a:p>
        </p:txBody>
      </p:sp>
      <p:sp>
        <p:nvSpPr>
          <p:cNvPr id="6" name="Text Placeholder 5">
            <a:extLst>
              <a:ext uri="{FF2B5EF4-FFF2-40B4-BE49-F238E27FC236}">
                <a16:creationId xmlns:a16="http://schemas.microsoft.com/office/drawing/2014/main" id="{851E7BA8-720D-4910-BD43-9CDE40F39030}"/>
              </a:ext>
            </a:extLst>
          </p:cNvPr>
          <p:cNvSpPr>
            <a:spLocks noGrp="1"/>
          </p:cNvSpPr>
          <p:nvPr>
            <p:ph type="body" sz="quarter" idx="14"/>
          </p:nvPr>
        </p:nvSpPr>
        <p:spPr/>
        <p:txBody>
          <a:bodyPr/>
          <a:lstStyle/>
          <a:p>
            <a:r>
              <a:rPr lang="en-GB" dirty="0"/>
              <a:t>Neil Twitchett</a:t>
            </a:r>
          </a:p>
        </p:txBody>
      </p:sp>
      <p:sp>
        <p:nvSpPr>
          <p:cNvPr id="7" name="Text Placeholder 6">
            <a:extLst>
              <a:ext uri="{FF2B5EF4-FFF2-40B4-BE49-F238E27FC236}">
                <a16:creationId xmlns:a16="http://schemas.microsoft.com/office/drawing/2014/main" id="{C4AE2941-9E37-4D95-9C87-704B323EC586}"/>
              </a:ext>
            </a:extLst>
          </p:cNvPr>
          <p:cNvSpPr>
            <a:spLocks noGrp="1"/>
          </p:cNvSpPr>
          <p:nvPr>
            <p:ph type="body" sz="quarter" idx="15"/>
          </p:nvPr>
        </p:nvSpPr>
        <p:spPr/>
        <p:txBody>
          <a:bodyPr/>
          <a:lstStyle/>
          <a:p>
            <a:r>
              <a:rPr lang="en-GB" dirty="0"/>
              <a:t>Lewis Warren</a:t>
            </a:r>
          </a:p>
        </p:txBody>
      </p:sp>
      <p:sp>
        <p:nvSpPr>
          <p:cNvPr id="8" name="Text Placeholder 7">
            <a:extLst>
              <a:ext uri="{FF2B5EF4-FFF2-40B4-BE49-F238E27FC236}">
                <a16:creationId xmlns:a16="http://schemas.microsoft.com/office/drawing/2014/main" id="{FF697A75-21B5-4833-B9BB-31683FBA4BAF}"/>
              </a:ext>
            </a:extLst>
          </p:cNvPr>
          <p:cNvSpPr>
            <a:spLocks noGrp="1"/>
          </p:cNvSpPr>
          <p:nvPr>
            <p:ph type="body" sz="quarter" idx="16"/>
          </p:nvPr>
        </p:nvSpPr>
        <p:spPr/>
        <p:txBody>
          <a:bodyPr/>
          <a:lstStyle/>
          <a:p>
            <a:r>
              <a:rPr lang="en-GB" dirty="0"/>
              <a:t>Aquila Burgess</a:t>
            </a:r>
          </a:p>
        </p:txBody>
      </p:sp>
      <p:sp>
        <p:nvSpPr>
          <p:cNvPr id="9" name="Text Placeholder 8">
            <a:extLst>
              <a:ext uri="{FF2B5EF4-FFF2-40B4-BE49-F238E27FC236}">
                <a16:creationId xmlns:a16="http://schemas.microsoft.com/office/drawing/2014/main" id="{C7DCEA52-1687-442F-AD02-564AD08F7436}"/>
              </a:ext>
            </a:extLst>
          </p:cNvPr>
          <p:cNvSpPr>
            <a:spLocks noGrp="1"/>
          </p:cNvSpPr>
          <p:nvPr>
            <p:ph type="body" sz="quarter" idx="17"/>
          </p:nvPr>
        </p:nvSpPr>
        <p:spPr/>
        <p:txBody>
          <a:bodyPr/>
          <a:lstStyle/>
          <a:p>
            <a:r>
              <a:rPr lang="en-GB" dirty="0"/>
              <a:t>Amanda Lewis</a:t>
            </a:r>
          </a:p>
        </p:txBody>
      </p:sp>
    </p:spTree>
    <p:extLst>
      <p:ext uri="{BB962C8B-B14F-4D97-AF65-F5344CB8AC3E}">
        <p14:creationId xmlns:p14="http://schemas.microsoft.com/office/powerpoint/2010/main" val="38366640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ADBAC15-5326-45A9-A6E5-335254D2FDE7}"/>
              </a:ext>
            </a:extLst>
          </p:cNvPr>
          <p:cNvSpPr>
            <a:spLocks noGrp="1"/>
          </p:cNvSpPr>
          <p:nvPr>
            <p:ph type="pic" sz="quarter" idx="10"/>
          </p:nvPr>
        </p:nvSpPr>
        <p:spPr/>
      </p:sp>
      <p:sp>
        <p:nvSpPr>
          <p:cNvPr id="4" name="Picture Placeholder 3">
            <a:extLst>
              <a:ext uri="{FF2B5EF4-FFF2-40B4-BE49-F238E27FC236}">
                <a16:creationId xmlns:a16="http://schemas.microsoft.com/office/drawing/2014/main" id="{3BA3ED41-3EAE-40E7-A8E6-80A3814259E1}"/>
              </a:ext>
            </a:extLst>
          </p:cNvPr>
          <p:cNvSpPr>
            <a:spLocks noGrp="1"/>
          </p:cNvSpPr>
          <p:nvPr>
            <p:ph type="pic" sz="quarter" idx="11"/>
          </p:nvPr>
        </p:nvSpPr>
        <p:spPr/>
      </p:sp>
      <p:sp>
        <p:nvSpPr>
          <p:cNvPr id="5" name="Picture Placeholder 4">
            <a:extLst>
              <a:ext uri="{FF2B5EF4-FFF2-40B4-BE49-F238E27FC236}">
                <a16:creationId xmlns:a16="http://schemas.microsoft.com/office/drawing/2014/main" id="{0EF9DBB7-C183-4984-8AAE-1FC7A5B28773}"/>
              </a:ext>
            </a:extLst>
          </p:cNvPr>
          <p:cNvSpPr>
            <a:spLocks noGrp="1"/>
          </p:cNvSpPr>
          <p:nvPr>
            <p:ph type="pic" sz="quarter" idx="13"/>
          </p:nvPr>
        </p:nvSpPr>
        <p:spPr/>
      </p:sp>
      <p:sp>
        <p:nvSpPr>
          <p:cNvPr id="6" name="Picture Placeholder 5">
            <a:extLst>
              <a:ext uri="{FF2B5EF4-FFF2-40B4-BE49-F238E27FC236}">
                <a16:creationId xmlns:a16="http://schemas.microsoft.com/office/drawing/2014/main" id="{E4233766-7D99-4053-898B-E26836813D5E}"/>
              </a:ext>
            </a:extLst>
          </p:cNvPr>
          <p:cNvSpPr>
            <a:spLocks noGrp="1"/>
          </p:cNvSpPr>
          <p:nvPr>
            <p:ph type="pic" sz="quarter" idx="14"/>
          </p:nvPr>
        </p:nvSpPr>
        <p:spPr/>
      </p:sp>
      <p:sp>
        <p:nvSpPr>
          <p:cNvPr id="7" name="Picture Placeholder 6">
            <a:extLst>
              <a:ext uri="{FF2B5EF4-FFF2-40B4-BE49-F238E27FC236}">
                <a16:creationId xmlns:a16="http://schemas.microsoft.com/office/drawing/2014/main" id="{9EF13957-1F2D-4F22-8384-83946B87E9F7}"/>
              </a:ext>
            </a:extLst>
          </p:cNvPr>
          <p:cNvSpPr>
            <a:spLocks noGrp="1"/>
          </p:cNvSpPr>
          <p:nvPr>
            <p:ph type="pic" sz="quarter" idx="15"/>
          </p:nvPr>
        </p:nvSpPr>
        <p:spPr/>
      </p:sp>
      <p:sp>
        <p:nvSpPr>
          <p:cNvPr id="8" name="Picture Placeholder 7">
            <a:extLst>
              <a:ext uri="{FF2B5EF4-FFF2-40B4-BE49-F238E27FC236}">
                <a16:creationId xmlns:a16="http://schemas.microsoft.com/office/drawing/2014/main" id="{0B4A33ED-20C5-4911-BD86-C9C71B1E8328}"/>
              </a:ext>
            </a:extLst>
          </p:cNvPr>
          <p:cNvSpPr>
            <a:spLocks noGrp="1"/>
          </p:cNvSpPr>
          <p:nvPr>
            <p:ph type="pic" sz="quarter" idx="16"/>
          </p:nvPr>
        </p:nvSpPr>
        <p:spPr/>
      </p:sp>
      <p:sp>
        <p:nvSpPr>
          <p:cNvPr id="9" name="Picture Placeholder 8">
            <a:extLst>
              <a:ext uri="{FF2B5EF4-FFF2-40B4-BE49-F238E27FC236}">
                <a16:creationId xmlns:a16="http://schemas.microsoft.com/office/drawing/2014/main" id="{CA2A0E5E-9430-45B1-BDDC-AD3D415678C5}"/>
              </a:ext>
            </a:extLst>
          </p:cNvPr>
          <p:cNvSpPr>
            <a:spLocks noGrp="1"/>
          </p:cNvSpPr>
          <p:nvPr>
            <p:ph type="pic" sz="quarter" idx="17"/>
          </p:nvPr>
        </p:nvSpPr>
        <p:spPr/>
      </p:sp>
      <p:sp>
        <p:nvSpPr>
          <p:cNvPr id="10" name="Picture Placeholder 9">
            <a:extLst>
              <a:ext uri="{FF2B5EF4-FFF2-40B4-BE49-F238E27FC236}">
                <a16:creationId xmlns:a16="http://schemas.microsoft.com/office/drawing/2014/main" id="{54A4E088-5DC0-4E8F-9A2F-4019B4640FDD}"/>
              </a:ext>
            </a:extLst>
          </p:cNvPr>
          <p:cNvSpPr>
            <a:spLocks noGrp="1"/>
          </p:cNvSpPr>
          <p:nvPr>
            <p:ph type="pic" sz="quarter" idx="18"/>
          </p:nvPr>
        </p:nvSpPr>
        <p:spPr/>
      </p:sp>
      <p:sp>
        <p:nvSpPr>
          <p:cNvPr id="11" name="Picture Placeholder 10">
            <a:extLst>
              <a:ext uri="{FF2B5EF4-FFF2-40B4-BE49-F238E27FC236}">
                <a16:creationId xmlns:a16="http://schemas.microsoft.com/office/drawing/2014/main" id="{6F226754-26C1-4D11-8CB8-44DA3DFA56FD}"/>
              </a:ext>
            </a:extLst>
          </p:cNvPr>
          <p:cNvSpPr>
            <a:spLocks noGrp="1"/>
          </p:cNvSpPr>
          <p:nvPr>
            <p:ph type="pic" sz="quarter" idx="19"/>
          </p:nvPr>
        </p:nvSpPr>
        <p:spPr/>
      </p:sp>
      <p:sp>
        <p:nvSpPr>
          <p:cNvPr id="12" name="Text Placeholder 11">
            <a:extLst>
              <a:ext uri="{FF2B5EF4-FFF2-40B4-BE49-F238E27FC236}">
                <a16:creationId xmlns:a16="http://schemas.microsoft.com/office/drawing/2014/main" id="{7AB9469D-3883-4444-8AE4-00EED59EA9D3}"/>
              </a:ext>
            </a:extLst>
          </p:cNvPr>
          <p:cNvSpPr>
            <a:spLocks noGrp="1"/>
          </p:cNvSpPr>
          <p:nvPr>
            <p:ph type="body" sz="quarter" idx="20"/>
          </p:nvPr>
        </p:nvSpPr>
        <p:spPr/>
        <p:txBody>
          <a:bodyPr>
            <a:normAutofit fontScale="92500" lnSpcReduction="10000"/>
          </a:bodyPr>
          <a:lstStyle/>
          <a:p>
            <a:r>
              <a:rPr lang="en-GB" dirty="0"/>
              <a:t>TREASURER</a:t>
            </a:r>
          </a:p>
        </p:txBody>
      </p:sp>
      <p:sp>
        <p:nvSpPr>
          <p:cNvPr id="13" name="Text Placeholder 12">
            <a:extLst>
              <a:ext uri="{FF2B5EF4-FFF2-40B4-BE49-F238E27FC236}">
                <a16:creationId xmlns:a16="http://schemas.microsoft.com/office/drawing/2014/main" id="{6146A1CC-223D-46E2-AA5C-44F65AAEC0C4}"/>
              </a:ext>
            </a:extLst>
          </p:cNvPr>
          <p:cNvSpPr>
            <a:spLocks noGrp="1"/>
          </p:cNvSpPr>
          <p:nvPr>
            <p:ph type="body" sz="quarter" idx="21"/>
          </p:nvPr>
        </p:nvSpPr>
        <p:spPr/>
        <p:txBody>
          <a:bodyPr>
            <a:normAutofit fontScale="92500" lnSpcReduction="10000"/>
          </a:bodyPr>
          <a:lstStyle/>
          <a:p>
            <a:endParaRPr lang="en-GB"/>
          </a:p>
        </p:txBody>
      </p:sp>
      <p:sp>
        <p:nvSpPr>
          <p:cNvPr id="14" name="Text Placeholder 13">
            <a:extLst>
              <a:ext uri="{FF2B5EF4-FFF2-40B4-BE49-F238E27FC236}">
                <a16:creationId xmlns:a16="http://schemas.microsoft.com/office/drawing/2014/main" id="{A13987BE-972D-467D-9BAC-7F7B1A7DA0AF}"/>
              </a:ext>
            </a:extLst>
          </p:cNvPr>
          <p:cNvSpPr>
            <a:spLocks noGrp="1"/>
          </p:cNvSpPr>
          <p:nvPr>
            <p:ph type="body" sz="quarter" idx="22"/>
          </p:nvPr>
        </p:nvSpPr>
        <p:spPr/>
        <p:txBody>
          <a:bodyPr>
            <a:normAutofit fontScale="85000" lnSpcReduction="10000"/>
          </a:bodyPr>
          <a:lstStyle/>
          <a:p>
            <a:r>
              <a:rPr lang="en-GB" dirty="0"/>
              <a:t>TEAM MANAGER</a:t>
            </a:r>
          </a:p>
        </p:txBody>
      </p:sp>
      <p:sp>
        <p:nvSpPr>
          <p:cNvPr id="15" name="Text Placeholder 14">
            <a:extLst>
              <a:ext uri="{FF2B5EF4-FFF2-40B4-BE49-F238E27FC236}">
                <a16:creationId xmlns:a16="http://schemas.microsoft.com/office/drawing/2014/main" id="{972F0738-FE37-4EB7-BB50-12AAE0B5339C}"/>
              </a:ext>
            </a:extLst>
          </p:cNvPr>
          <p:cNvSpPr>
            <a:spLocks noGrp="1"/>
          </p:cNvSpPr>
          <p:nvPr>
            <p:ph type="body" sz="quarter" idx="23"/>
          </p:nvPr>
        </p:nvSpPr>
        <p:spPr/>
        <p:txBody>
          <a:bodyPr>
            <a:normAutofit fontScale="92500" lnSpcReduction="10000"/>
          </a:bodyPr>
          <a:lstStyle/>
          <a:p>
            <a:endParaRPr lang="en-GB"/>
          </a:p>
        </p:txBody>
      </p:sp>
      <p:sp>
        <p:nvSpPr>
          <p:cNvPr id="16" name="Text Placeholder 15">
            <a:extLst>
              <a:ext uri="{FF2B5EF4-FFF2-40B4-BE49-F238E27FC236}">
                <a16:creationId xmlns:a16="http://schemas.microsoft.com/office/drawing/2014/main" id="{599E000D-A1CC-43B7-A1FE-17B42C012B53}"/>
              </a:ext>
            </a:extLst>
          </p:cNvPr>
          <p:cNvSpPr>
            <a:spLocks noGrp="1"/>
          </p:cNvSpPr>
          <p:nvPr>
            <p:ph type="body" sz="quarter" idx="24"/>
          </p:nvPr>
        </p:nvSpPr>
        <p:spPr>
          <a:xfrm>
            <a:off x="3693842" y="4939090"/>
            <a:ext cx="2518315" cy="176586"/>
          </a:xfrm>
        </p:spPr>
        <p:txBody>
          <a:bodyPr>
            <a:noAutofit/>
          </a:bodyPr>
          <a:lstStyle/>
          <a:p>
            <a:r>
              <a:rPr lang="en-GB" sz="1000" dirty="0"/>
              <a:t>SPONSORSHIP MANAGER</a:t>
            </a:r>
          </a:p>
        </p:txBody>
      </p:sp>
      <p:sp>
        <p:nvSpPr>
          <p:cNvPr id="17" name="Text Placeholder 16">
            <a:extLst>
              <a:ext uri="{FF2B5EF4-FFF2-40B4-BE49-F238E27FC236}">
                <a16:creationId xmlns:a16="http://schemas.microsoft.com/office/drawing/2014/main" id="{B09B255B-7B6A-4592-87F1-7835D28D1B68}"/>
              </a:ext>
            </a:extLst>
          </p:cNvPr>
          <p:cNvSpPr>
            <a:spLocks noGrp="1"/>
          </p:cNvSpPr>
          <p:nvPr>
            <p:ph type="body" sz="quarter" idx="25"/>
          </p:nvPr>
        </p:nvSpPr>
        <p:spPr/>
        <p:txBody>
          <a:bodyPr>
            <a:normAutofit fontScale="92500" lnSpcReduction="10000"/>
          </a:bodyPr>
          <a:lstStyle/>
          <a:p>
            <a:endParaRPr lang="en-GB"/>
          </a:p>
        </p:txBody>
      </p:sp>
      <p:sp>
        <p:nvSpPr>
          <p:cNvPr id="18" name="Text Placeholder 17">
            <a:extLst>
              <a:ext uri="{FF2B5EF4-FFF2-40B4-BE49-F238E27FC236}">
                <a16:creationId xmlns:a16="http://schemas.microsoft.com/office/drawing/2014/main" id="{A1A14AC7-386C-4831-9241-B7AF66E72F0A}"/>
              </a:ext>
            </a:extLst>
          </p:cNvPr>
          <p:cNvSpPr>
            <a:spLocks noGrp="1"/>
          </p:cNvSpPr>
          <p:nvPr>
            <p:ph type="body" sz="quarter" idx="26"/>
          </p:nvPr>
        </p:nvSpPr>
        <p:spPr/>
        <p:txBody>
          <a:bodyPr/>
          <a:lstStyle/>
          <a:p>
            <a:r>
              <a:rPr lang="en-GB" dirty="0"/>
              <a:t>Overall oversight, chairs board meeting, chief club representative, bank payment authorisation </a:t>
            </a:r>
          </a:p>
        </p:txBody>
      </p:sp>
      <p:sp>
        <p:nvSpPr>
          <p:cNvPr id="19" name="Text Placeholder 18">
            <a:extLst>
              <a:ext uri="{FF2B5EF4-FFF2-40B4-BE49-F238E27FC236}">
                <a16:creationId xmlns:a16="http://schemas.microsoft.com/office/drawing/2014/main" id="{49F8E21B-246C-466E-9E5A-6C5E0FE68E22}"/>
              </a:ext>
            </a:extLst>
          </p:cNvPr>
          <p:cNvSpPr>
            <a:spLocks noGrp="1"/>
          </p:cNvSpPr>
          <p:nvPr>
            <p:ph type="body" sz="quarter" idx="27"/>
          </p:nvPr>
        </p:nvSpPr>
        <p:spPr/>
        <p:txBody>
          <a:bodyPr/>
          <a:lstStyle/>
          <a:p>
            <a:r>
              <a:rPr lang="en-GB" dirty="0"/>
              <a:t>Responsible for bank accounts, budgeting, debt collection, preparation of annual accounts</a:t>
            </a:r>
          </a:p>
        </p:txBody>
      </p:sp>
      <p:sp>
        <p:nvSpPr>
          <p:cNvPr id="20" name="Text Placeholder 19">
            <a:extLst>
              <a:ext uri="{FF2B5EF4-FFF2-40B4-BE49-F238E27FC236}">
                <a16:creationId xmlns:a16="http://schemas.microsoft.com/office/drawing/2014/main" id="{50C42238-1B9C-458E-934A-5CE31C3D4FD6}"/>
              </a:ext>
            </a:extLst>
          </p:cNvPr>
          <p:cNvSpPr>
            <a:spLocks noGrp="1"/>
          </p:cNvSpPr>
          <p:nvPr>
            <p:ph type="body" sz="quarter" idx="28"/>
          </p:nvPr>
        </p:nvSpPr>
        <p:spPr/>
        <p:txBody>
          <a:bodyPr/>
          <a:lstStyle/>
          <a:p>
            <a:endParaRPr lang="en-GB"/>
          </a:p>
        </p:txBody>
      </p:sp>
      <p:sp>
        <p:nvSpPr>
          <p:cNvPr id="21" name="Text Placeholder 20">
            <a:extLst>
              <a:ext uri="{FF2B5EF4-FFF2-40B4-BE49-F238E27FC236}">
                <a16:creationId xmlns:a16="http://schemas.microsoft.com/office/drawing/2014/main" id="{A94D9F6D-43CE-4376-AEAF-E4A14F24DB88}"/>
              </a:ext>
            </a:extLst>
          </p:cNvPr>
          <p:cNvSpPr>
            <a:spLocks noGrp="1"/>
          </p:cNvSpPr>
          <p:nvPr>
            <p:ph type="body" sz="quarter" idx="29"/>
          </p:nvPr>
        </p:nvSpPr>
        <p:spPr/>
        <p:txBody>
          <a:bodyPr/>
          <a:lstStyle/>
          <a:p>
            <a:r>
              <a:rPr lang="en-GB" dirty="0"/>
              <a:t>Club contact, arranges fixtures, head of administrative tasks, Pitch Organisation </a:t>
            </a:r>
          </a:p>
        </p:txBody>
      </p:sp>
      <p:sp>
        <p:nvSpPr>
          <p:cNvPr id="22" name="Text Placeholder 21">
            <a:extLst>
              <a:ext uri="{FF2B5EF4-FFF2-40B4-BE49-F238E27FC236}">
                <a16:creationId xmlns:a16="http://schemas.microsoft.com/office/drawing/2014/main" id="{5FDABBE8-0022-4B63-900B-203C4D235E12}"/>
              </a:ext>
            </a:extLst>
          </p:cNvPr>
          <p:cNvSpPr>
            <a:spLocks noGrp="1"/>
          </p:cNvSpPr>
          <p:nvPr>
            <p:ph type="body" sz="quarter" idx="30"/>
          </p:nvPr>
        </p:nvSpPr>
        <p:spPr/>
        <p:txBody>
          <a:bodyPr/>
          <a:lstStyle/>
          <a:p>
            <a:r>
              <a:rPr lang="en-GB" dirty="0"/>
              <a:t>Squad Selection, Team Selection, Football direction, Footballing Strategy, Runs training, Match-day discipline</a:t>
            </a:r>
          </a:p>
        </p:txBody>
      </p:sp>
      <p:sp>
        <p:nvSpPr>
          <p:cNvPr id="23" name="Text Placeholder 22">
            <a:extLst>
              <a:ext uri="{FF2B5EF4-FFF2-40B4-BE49-F238E27FC236}">
                <a16:creationId xmlns:a16="http://schemas.microsoft.com/office/drawing/2014/main" id="{20E9300E-4675-4F96-B5AF-C4ABCAFE1FBC}"/>
              </a:ext>
            </a:extLst>
          </p:cNvPr>
          <p:cNvSpPr>
            <a:spLocks noGrp="1"/>
          </p:cNvSpPr>
          <p:nvPr>
            <p:ph type="body" sz="quarter" idx="31"/>
          </p:nvPr>
        </p:nvSpPr>
        <p:spPr/>
        <p:txBody>
          <a:bodyPr/>
          <a:lstStyle/>
          <a:p>
            <a:endParaRPr lang="en-GB"/>
          </a:p>
        </p:txBody>
      </p:sp>
      <p:sp>
        <p:nvSpPr>
          <p:cNvPr id="24" name="Text Placeholder 23">
            <a:extLst>
              <a:ext uri="{FF2B5EF4-FFF2-40B4-BE49-F238E27FC236}">
                <a16:creationId xmlns:a16="http://schemas.microsoft.com/office/drawing/2014/main" id="{8301798A-29D3-484B-B1D7-EF0B88D6AD22}"/>
              </a:ext>
            </a:extLst>
          </p:cNvPr>
          <p:cNvSpPr>
            <a:spLocks noGrp="1"/>
          </p:cNvSpPr>
          <p:nvPr>
            <p:ph type="body" sz="quarter" idx="32"/>
          </p:nvPr>
        </p:nvSpPr>
        <p:spPr>
          <a:xfrm>
            <a:off x="1342231" y="5167363"/>
            <a:ext cx="2151429" cy="1378580"/>
          </a:xfrm>
        </p:spPr>
        <p:txBody>
          <a:bodyPr/>
          <a:lstStyle/>
          <a:p>
            <a:r>
              <a:rPr lang="en-GB" sz="1050" dirty="0"/>
              <a:t>To promote a safeguarding children policy, anti-bullying policy and equality policy,  responsible for recruitment processes including the taking up of references and submitting FA CRB checks (getting the right people into the game).</a:t>
            </a:r>
            <a:endParaRPr lang="en-GB" dirty="0"/>
          </a:p>
        </p:txBody>
      </p:sp>
      <p:sp>
        <p:nvSpPr>
          <p:cNvPr id="25" name="Text Placeholder 24">
            <a:extLst>
              <a:ext uri="{FF2B5EF4-FFF2-40B4-BE49-F238E27FC236}">
                <a16:creationId xmlns:a16="http://schemas.microsoft.com/office/drawing/2014/main" id="{090FB3F1-F815-4AB4-B372-BB6D86071511}"/>
              </a:ext>
            </a:extLst>
          </p:cNvPr>
          <p:cNvSpPr>
            <a:spLocks noGrp="1"/>
          </p:cNvSpPr>
          <p:nvPr>
            <p:ph type="body" sz="quarter" idx="33"/>
          </p:nvPr>
        </p:nvSpPr>
        <p:spPr/>
        <p:txBody>
          <a:bodyPr/>
          <a:lstStyle/>
          <a:p>
            <a:r>
              <a:rPr lang="en-GB" sz="1000" dirty="0"/>
              <a:t>Responsible for Sponsorship procurement, Kit design/production, Social Media, Brand development, Match Videos, Coordinate </a:t>
            </a:r>
            <a:r>
              <a:rPr lang="en-GB" sz="1050" dirty="0"/>
              <a:t>PR with Secretary</a:t>
            </a:r>
          </a:p>
        </p:txBody>
      </p:sp>
      <p:sp>
        <p:nvSpPr>
          <p:cNvPr id="26" name="Text Placeholder 25">
            <a:extLst>
              <a:ext uri="{FF2B5EF4-FFF2-40B4-BE49-F238E27FC236}">
                <a16:creationId xmlns:a16="http://schemas.microsoft.com/office/drawing/2014/main" id="{DCDE3847-6481-4140-8BBC-010A907EBBEF}"/>
              </a:ext>
            </a:extLst>
          </p:cNvPr>
          <p:cNvSpPr>
            <a:spLocks noGrp="1"/>
          </p:cNvSpPr>
          <p:nvPr>
            <p:ph type="body" sz="quarter" idx="34"/>
          </p:nvPr>
        </p:nvSpPr>
        <p:spPr/>
        <p:txBody>
          <a:bodyPr/>
          <a:lstStyle/>
          <a:p>
            <a:endParaRPr lang="en-GB"/>
          </a:p>
        </p:txBody>
      </p:sp>
    </p:spTree>
    <p:extLst>
      <p:ext uri="{BB962C8B-B14F-4D97-AF65-F5344CB8AC3E}">
        <p14:creationId xmlns:p14="http://schemas.microsoft.com/office/powerpoint/2010/main" val="21607359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application, email&#10;&#10;Description automatically generated">
            <a:extLst>
              <a:ext uri="{FF2B5EF4-FFF2-40B4-BE49-F238E27FC236}">
                <a16:creationId xmlns:a16="http://schemas.microsoft.com/office/drawing/2014/main" id="{88BCF4B2-5BCF-4F53-B46A-4B8CE8DEA63E}"/>
              </a:ext>
            </a:extLst>
          </p:cNvPr>
          <p:cNvPicPr>
            <a:picLocks noChangeAspect="1"/>
          </p:cNvPicPr>
          <p:nvPr/>
        </p:nvPicPr>
        <p:blipFill rotWithShape="1">
          <a:blip r:embed="rId2">
            <a:extLst>
              <a:ext uri="{28A0092B-C50C-407E-A947-70E740481C1C}">
                <a14:useLocalDpi xmlns:a14="http://schemas.microsoft.com/office/drawing/2010/main" val="0"/>
              </a:ext>
            </a:extLst>
          </a:blip>
          <a:srcRect t="20185" b="72405"/>
          <a:stretch/>
        </p:blipFill>
        <p:spPr>
          <a:xfrm>
            <a:off x="0" y="1324108"/>
            <a:ext cx="9906000" cy="530092"/>
          </a:xfrm>
          <a:prstGeom prst="rect">
            <a:avLst/>
          </a:prstGeom>
        </p:spPr>
      </p:pic>
      <p:sp>
        <p:nvSpPr>
          <p:cNvPr id="3" name="Text Placeholder 2">
            <a:extLst>
              <a:ext uri="{FF2B5EF4-FFF2-40B4-BE49-F238E27FC236}">
                <a16:creationId xmlns:a16="http://schemas.microsoft.com/office/drawing/2014/main" id="{7125D810-A71A-4DEB-A064-C37714D7C3E1}"/>
              </a:ext>
            </a:extLst>
          </p:cNvPr>
          <p:cNvSpPr>
            <a:spLocks noGrp="1"/>
          </p:cNvSpPr>
          <p:nvPr>
            <p:ph type="body" sz="quarter" idx="11"/>
          </p:nvPr>
        </p:nvSpPr>
        <p:spPr/>
        <p:txBody>
          <a:bodyPr/>
          <a:lstStyle/>
          <a:p>
            <a:r>
              <a:rPr lang="en-GB" dirty="0"/>
              <a:t>2021-2022</a:t>
            </a:r>
          </a:p>
        </p:txBody>
      </p:sp>
      <p:pic>
        <p:nvPicPr>
          <p:cNvPr id="7" name="Picture 6" descr="Graphical user interface, application, email&#10;&#10;Description automatically generated">
            <a:extLst>
              <a:ext uri="{FF2B5EF4-FFF2-40B4-BE49-F238E27FC236}">
                <a16:creationId xmlns:a16="http://schemas.microsoft.com/office/drawing/2014/main" id="{3F3124CC-E70D-4483-A07D-F37FD9D690EB}"/>
              </a:ext>
            </a:extLst>
          </p:cNvPr>
          <p:cNvPicPr>
            <a:picLocks noChangeAspect="1"/>
          </p:cNvPicPr>
          <p:nvPr/>
        </p:nvPicPr>
        <p:blipFill rotWithShape="1">
          <a:blip r:embed="rId2">
            <a:extLst>
              <a:ext uri="{28A0092B-C50C-407E-A947-70E740481C1C}">
                <a14:useLocalDpi xmlns:a14="http://schemas.microsoft.com/office/drawing/2010/main" val="0"/>
              </a:ext>
            </a:extLst>
          </a:blip>
          <a:srcRect l="2556" t="28862" r="3846" b="63728"/>
          <a:stretch/>
        </p:blipFill>
        <p:spPr>
          <a:xfrm>
            <a:off x="203200" y="1916567"/>
            <a:ext cx="9467850" cy="541301"/>
          </a:xfrm>
          <a:prstGeom prst="rect">
            <a:avLst/>
          </a:prstGeom>
        </p:spPr>
      </p:pic>
      <p:graphicFrame>
        <p:nvGraphicFramePr>
          <p:cNvPr id="6" name="Table 4">
            <a:extLst>
              <a:ext uri="{FF2B5EF4-FFF2-40B4-BE49-F238E27FC236}">
                <a16:creationId xmlns:a16="http://schemas.microsoft.com/office/drawing/2014/main" id="{FBFA9768-967B-4E1B-8A25-4A97FAEBCCDD}"/>
              </a:ext>
            </a:extLst>
          </p:cNvPr>
          <p:cNvGraphicFramePr>
            <a:graphicFrameLocks/>
          </p:cNvGraphicFramePr>
          <p:nvPr>
            <p:extLst>
              <p:ext uri="{D42A27DB-BD31-4B8C-83A1-F6EECF244321}">
                <p14:modId xmlns:p14="http://schemas.microsoft.com/office/powerpoint/2010/main" val="1310136587"/>
              </p:ext>
            </p:extLst>
          </p:nvPr>
        </p:nvGraphicFramePr>
        <p:xfrm>
          <a:off x="253207" y="2436741"/>
          <a:ext cx="9399586" cy="3651705"/>
        </p:xfrm>
        <a:graphic>
          <a:graphicData uri="http://schemas.openxmlformats.org/drawingml/2006/table">
            <a:tbl>
              <a:tblPr firstRow="1" bandRow="1">
                <a:tableStyleId>{BDBED569-4797-4DF1-A0F4-6AAB3CD982D8}</a:tableStyleId>
              </a:tblPr>
              <a:tblGrid>
                <a:gridCol w="1342798">
                  <a:extLst>
                    <a:ext uri="{9D8B030D-6E8A-4147-A177-3AD203B41FA5}">
                      <a16:colId xmlns:a16="http://schemas.microsoft.com/office/drawing/2014/main" val="613843245"/>
                    </a:ext>
                  </a:extLst>
                </a:gridCol>
                <a:gridCol w="8056788">
                  <a:extLst>
                    <a:ext uri="{9D8B030D-6E8A-4147-A177-3AD203B41FA5}">
                      <a16:colId xmlns:a16="http://schemas.microsoft.com/office/drawing/2014/main" val="4125670610"/>
                    </a:ext>
                  </a:extLst>
                </a:gridCol>
              </a:tblGrid>
              <a:tr h="405745">
                <a:tc>
                  <a:txBody>
                    <a:bodyPr/>
                    <a:lstStyle/>
                    <a:p>
                      <a:r>
                        <a:rPr lang="en-GB" sz="1200" b="1" dirty="0">
                          <a:solidFill>
                            <a:schemeClr val="tx2"/>
                          </a:solidFill>
                          <a:latin typeface="+mn-lt"/>
                        </a:rPr>
                        <a:t>September</a:t>
                      </a:r>
                    </a:p>
                  </a:txBody>
                  <a:tcPr marL="61982" marR="61982" marT="30990" marB="30990" anchor="ctr">
                    <a:solidFill>
                      <a:schemeClr val="bg1">
                        <a:alpha val="70000"/>
                      </a:schemeClr>
                    </a:solidFill>
                  </a:tcPr>
                </a:tc>
                <a:tc>
                  <a:txBody>
                    <a:bodyPr/>
                    <a:lstStyle/>
                    <a:p>
                      <a:r>
                        <a:rPr lang="en-GB" sz="1200" b="0" dirty="0">
                          <a:solidFill>
                            <a:schemeClr val="tx2"/>
                          </a:solidFill>
                          <a:latin typeface="+mn-lt"/>
                        </a:rPr>
                        <a:t>Recruit volunteers via London FA website and Social Media </a:t>
                      </a:r>
                    </a:p>
                  </a:txBody>
                  <a:tcPr marL="61982" marR="61982" marT="30990" marB="30990" anchor="ctr">
                    <a:solidFill>
                      <a:schemeClr val="bg1">
                        <a:alpha val="70000"/>
                      </a:schemeClr>
                    </a:solidFill>
                  </a:tcPr>
                </a:tc>
                <a:extLst>
                  <a:ext uri="{0D108BD9-81ED-4DB2-BD59-A6C34878D82A}">
                    <a16:rowId xmlns:a16="http://schemas.microsoft.com/office/drawing/2014/main" val="1478268681"/>
                  </a:ext>
                </a:extLst>
              </a:tr>
              <a:tr h="405745">
                <a:tc>
                  <a:txBody>
                    <a:bodyPr/>
                    <a:lstStyle/>
                    <a:p>
                      <a:r>
                        <a:rPr lang="en-GB" sz="1200" b="1" dirty="0">
                          <a:solidFill>
                            <a:schemeClr val="tx2"/>
                          </a:solidFill>
                          <a:latin typeface="+mn-lt"/>
                        </a:rPr>
                        <a:t>October</a:t>
                      </a:r>
                    </a:p>
                  </a:txBody>
                  <a:tcPr marL="61982" marR="61982" marT="30990" marB="30990" anchor="ctr">
                    <a:solidFill>
                      <a:schemeClr val="bg1">
                        <a:alpha val="70000"/>
                      </a:schemeClr>
                    </a:solidFill>
                  </a:tcPr>
                </a:tc>
                <a:tc>
                  <a:txBody>
                    <a:bodyPr/>
                    <a:lstStyle/>
                    <a:p>
                      <a:r>
                        <a:rPr lang="en-GB" sz="1200" dirty="0">
                          <a:solidFill>
                            <a:schemeClr val="tx2"/>
                          </a:solidFill>
                          <a:latin typeface="+mn-lt"/>
                        </a:rPr>
                        <a:t>Begin interviews for position</a:t>
                      </a:r>
                    </a:p>
                  </a:txBody>
                  <a:tcPr marL="61982" marR="61982" marT="30990" marB="30990" anchor="ctr">
                    <a:solidFill>
                      <a:schemeClr val="bg1">
                        <a:alpha val="70000"/>
                      </a:schemeClr>
                    </a:solidFill>
                  </a:tcPr>
                </a:tc>
                <a:extLst>
                  <a:ext uri="{0D108BD9-81ED-4DB2-BD59-A6C34878D82A}">
                    <a16:rowId xmlns:a16="http://schemas.microsoft.com/office/drawing/2014/main" val="1274164844"/>
                  </a:ext>
                </a:extLst>
              </a:tr>
              <a:tr h="405745">
                <a:tc>
                  <a:txBody>
                    <a:bodyPr/>
                    <a:lstStyle/>
                    <a:p>
                      <a:r>
                        <a:rPr lang="en-GB" sz="1200" b="1" dirty="0">
                          <a:solidFill>
                            <a:schemeClr val="tx2"/>
                          </a:solidFill>
                          <a:latin typeface="+mn-lt"/>
                        </a:rPr>
                        <a:t>November</a:t>
                      </a:r>
                    </a:p>
                  </a:txBody>
                  <a:tcPr marL="61982" marR="61982" marT="30990" marB="30990" anchor="ctr">
                    <a:solidFill>
                      <a:schemeClr val="bg1">
                        <a:alpha val="70000"/>
                      </a:schemeClr>
                    </a:solidFill>
                  </a:tcPr>
                </a:tc>
                <a:tc>
                  <a:txBody>
                    <a:bodyPr/>
                    <a:lstStyle/>
                    <a:p>
                      <a:r>
                        <a:rPr lang="en-GB" sz="1200" dirty="0">
                          <a:solidFill>
                            <a:schemeClr val="tx2"/>
                          </a:solidFill>
                          <a:latin typeface="+mn-lt"/>
                        </a:rPr>
                        <a:t>Ensure volunteer has completed all FA Safeguarding qualifications and receives full training on club operations </a:t>
                      </a:r>
                    </a:p>
                  </a:txBody>
                  <a:tcPr marL="61982" marR="61982" marT="30990" marB="30990" anchor="ctr">
                    <a:solidFill>
                      <a:schemeClr val="bg1">
                        <a:alpha val="70000"/>
                      </a:schemeClr>
                    </a:solidFill>
                  </a:tcPr>
                </a:tc>
                <a:extLst>
                  <a:ext uri="{0D108BD9-81ED-4DB2-BD59-A6C34878D82A}">
                    <a16:rowId xmlns:a16="http://schemas.microsoft.com/office/drawing/2014/main" val="3350090079"/>
                  </a:ext>
                </a:extLst>
              </a:tr>
              <a:tr h="405745">
                <a:tc>
                  <a:txBody>
                    <a:bodyPr/>
                    <a:lstStyle/>
                    <a:p>
                      <a:r>
                        <a:rPr lang="en-GB" sz="1200" b="1" dirty="0">
                          <a:solidFill>
                            <a:schemeClr val="tx2"/>
                          </a:solidFill>
                          <a:latin typeface="+mn-lt"/>
                        </a:rPr>
                        <a:t>December</a:t>
                      </a:r>
                    </a:p>
                  </a:txBody>
                  <a:tcPr marL="61982" marR="61982" marT="30990" marB="30990" anchor="ctr">
                    <a:solidFill>
                      <a:schemeClr val="bg1">
                        <a:alpha val="70000"/>
                      </a:schemeClr>
                    </a:solidFill>
                  </a:tcPr>
                </a:tc>
                <a:tc>
                  <a:txBody>
                    <a:bodyPr/>
                    <a:lstStyle/>
                    <a:p>
                      <a:r>
                        <a:rPr lang="en-GB" sz="1200" dirty="0">
                          <a:solidFill>
                            <a:schemeClr val="tx2"/>
                          </a:solidFill>
                          <a:latin typeface="+mn-lt"/>
                        </a:rPr>
                        <a:t>Refresh training with weekly sessions</a:t>
                      </a:r>
                    </a:p>
                  </a:txBody>
                  <a:tcPr marL="61982" marR="61982" marT="30990" marB="30990" anchor="ctr">
                    <a:solidFill>
                      <a:schemeClr val="bg1">
                        <a:alpha val="70000"/>
                      </a:schemeClr>
                    </a:solidFill>
                  </a:tcPr>
                </a:tc>
                <a:extLst>
                  <a:ext uri="{0D108BD9-81ED-4DB2-BD59-A6C34878D82A}">
                    <a16:rowId xmlns:a16="http://schemas.microsoft.com/office/drawing/2014/main" val="2249207782"/>
                  </a:ext>
                </a:extLst>
              </a:tr>
              <a:tr h="405745">
                <a:tc>
                  <a:txBody>
                    <a:bodyPr/>
                    <a:lstStyle/>
                    <a:p>
                      <a:r>
                        <a:rPr lang="en-GB" sz="1200" b="1" dirty="0">
                          <a:solidFill>
                            <a:schemeClr val="tx2"/>
                          </a:solidFill>
                          <a:latin typeface="+mn-lt"/>
                        </a:rPr>
                        <a:t>January</a:t>
                      </a:r>
                    </a:p>
                  </a:txBody>
                  <a:tcPr marL="61982" marR="61982" marT="30990" marB="30990" anchor="ct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2"/>
                          </a:solidFill>
                          <a:latin typeface="+mn-lt"/>
                        </a:rPr>
                        <a:t>Ongoing support </a:t>
                      </a:r>
                    </a:p>
                  </a:txBody>
                  <a:tcPr marL="61982" marR="61982" marT="30990" marB="30990" anchor="ctr">
                    <a:solidFill>
                      <a:schemeClr val="bg1">
                        <a:alpha val="70000"/>
                      </a:schemeClr>
                    </a:solidFill>
                  </a:tcPr>
                </a:tc>
                <a:extLst>
                  <a:ext uri="{0D108BD9-81ED-4DB2-BD59-A6C34878D82A}">
                    <a16:rowId xmlns:a16="http://schemas.microsoft.com/office/drawing/2014/main" val="1387486826"/>
                  </a:ext>
                </a:extLst>
              </a:tr>
              <a:tr h="405745">
                <a:tc>
                  <a:txBody>
                    <a:bodyPr/>
                    <a:lstStyle/>
                    <a:p>
                      <a:r>
                        <a:rPr lang="en-GB" sz="1200" b="1" dirty="0">
                          <a:solidFill>
                            <a:schemeClr val="tx2"/>
                          </a:solidFill>
                          <a:latin typeface="+mn-lt"/>
                        </a:rPr>
                        <a:t>February</a:t>
                      </a:r>
                    </a:p>
                  </a:txBody>
                  <a:tcPr marL="61982" marR="61982" marT="30990" marB="30990" anchor="ct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2"/>
                          </a:solidFill>
                          <a:latin typeface="+mn-lt"/>
                        </a:rPr>
                        <a:t>Ongoing support </a:t>
                      </a:r>
                    </a:p>
                  </a:txBody>
                  <a:tcPr marL="61982" marR="61982" marT="30990" marB="30990" anchor="ctr">
                    <a:solidFill>
                      <a:schemeClr val="bg1">
                        <a:alpha val="70000"/>
                      </a:schemeClr>
                    </a:solidFill>
                  </a:tcPr>
                </a:tc>
                <a:extLst>
                  <a:ext uri="{0D108BD9-81ED-4DB2-BD59-A6C34878D82A}">
                    <a16:rowId xmlns:a16="http://schemas.microsoft.com/office/drawing/2014/main" val="2441902138"/>
                  </a:ext>
                </a:extLst>
              </a:tr>
              <a:tr h="405745">
                <a:tc>
                  <a:txBody>
                    <a:bodyPr/>
                    <a:lstStyle/>
                    <a:p>
                      <a:r>
                        <a:rPr lang="en-GB" sz="1200" b="1" dirty="0">
                          <a:solidFill>
                            <a:schemeClr val="tx2"/>
                          </a:solidFill>
                          <a:latin typeface="+mn-lt"/>
                        </a:rPr>
                        <a:t>March</a:t>
                      </a:r>
                    </a:p>
                  </a:txBody>
                  <a:tcPr marL="61982" marR="61982" marT="30990" marB="30990" anchor="ctr">
                    <a:solidFill>
                      <a:schemeClr val="bg1">
                        <a:alpha val="70000"/>
                      </a:schemeClr>
                    </a:solidFill>
                  </a:tcPr>
                </a:tc>
                <a:tc>
                  <a:txBody>
                    <a:bodyPr/>
                    <a:lstStyle/>
                    <a:p>
                      <a:r>
                        <a:rPr lang="en-GB" sz="1200" dirty="0">
                          <a:solidFill>
                            <a:schemeClr val="tx2"/>
                          </a:solidFill>
                          <a:latin typeface="+mn-lt"/>
                        </a:rPr>
                        <a:t>Ongoing support </a:t>
                      </a:r>
                    </a:p>
                  </a:txBody>
                  <a:tcPr marL="61982" marR="61982" marT="30990" marB="30990" anchor="ctr">
                    <a:solidFill>
                      <a:schemeClr val="bg1">
                        <a:alpha val="70000"/>
                      </a:schemeClr>
                    </a:solidFill>
                  </a:tcPr>
                </a:tc>
                <a:extLst>
                  <a:ext uri="{0D108BD9-81ED-4DB2-BD59-A6C34878D82A}">
                    <a16:rowId xmlns:a16="http://schemas.microsoft.com/office/drawing/2014/main" val="2986107211"/>
                  </a:ext>
                </a:extLst>
              </a:tr>
              <a:tr h="405745">
                <a:tc>
                  <a:txBody>
                    <a:bodyPr/>
                    <a:lstStyle/>
                    <a:p>
                      <a:r>
                        <a:rPr lang="en-GB" sz="1200" b="1" dirty="0">
                          <a:solidFill>
                            <a:schemeClr val="tx2"/>
                          </a:solidFill>
                          <a:latin typeface="+mn-lt"/>
                        </a:rPr>
                        <a:t>April</a:t>
                      </a:r>
                    </a:p>
                  </a:txBody>
                  <a:tcPr marL="61982" marR="61982" marT="30990" marB="30990" anchor="ctr">
                    <a:solidFill>
                      <a:schemeClr val="bg1">
                        <a:alpha val="70000"/>
                      </a:schemeClr>
                    </a:solidFill>
                  </a:tcPr>
                </a:tc>
                <a:tc>
                  <a:txBody>
                    <a:bodyPr/>
                    <a:lstStyle/>
                    <a:p>
                      <a:r>
                        <a:rPr lang="en-GB" sz="1200" dirty="0">
                          <a:solidFill>
                            <a:schemeClr val="tx2"/>
                          </a:solidFill>
                          <a:latin typeface="+mn-lt"/>
                        </a:rPr>
                        <a:t>Attend LFA Club Webinar</a:t>
                      </a:r>
                    </a:p>
                  </a:txBody>
                  <a:tcPr marL="61982" marR="61982" marT="30990" marB="30990" anchor="ctr">
                    <a:solidFill>
                      <a:schemeClr val="bg1">
                        <a:alpha val="70000"/>
                      </a:schemeClr>
                    </a:solidFill>
                  </a:tcPr>
                </a:tc>
                <a:extLst>
                  <a:ext uri="{0D108BD9-81ED-4DB2-BD59-A6C34878D82A}">
                    <a16:rowId xmlns:a16="http://schemas.microsoft.com/office/drawing/2014/main" val="1659637942"/>
                  </a:ext>
                </a:extLst>
              </a:tr>
              <a:tr h="405745">
                <a:tc>
                  <a:txBody>
                    <a:bodyPr/>
                    <a:lstStyle/>
                    <a:p>
                      <a:r>
                        <a:rPr lang="en-GB" sz="1200" b="1" dirty="0">
                          <a:solidFill>
                            <a:schemeClr val="tx2"/>
                          </a:solidFill>
                          <a:latin typeface="+mn-lt"/>
                        </a:rPr>
                        <a:t>May</a:t>
                      </a:r>
                    </a:p>
                  </a:txBody>
                  <a:tcPr marL="61982" marR="61982" marT="30990" marB="30990" anchor="ctr">
                    <a:solidFill>
                      <a:schemeClr val="bg1">
                        <a:alpha val="70000"/>
                      </a:schemeClr>
                    </a:solidFill>
                  </a:tcPr>
                </a:tc>
                <a:tc>
                  <a:txBody>
                    <a:bodyPr/>
                    <a:lstStyle/>
                    <a:p>
                      <a:r>
                        <a:rPr lang="en-GB" sz="1200" dirty="0">
                          <a:solidFill>
                            <a:schemeClr val="tx2"/>
                          </a:solidFill>
                          <a:latin typeface="+mn-lt"/>
                        </a:rPr>
                        <a:t>Offer opportunity to continue for another season if performance is adequate. </a:t>
                      </a:r>
                    </a:p>
                  </a:txBody>
                  <a:tcPr marL="61982" marR="61982" marT="30990" marB="30990" anchor="ctr">
                    <a:solidFill>
                      <a:schemeClr val="bg1">
                        <a:alpha val="70000"/>
                      </a:schemeClr>
                    </a:solidFill>
                  </a:tcPr>
                </a:tc>
                <a:extLst>
                  <a:ext uri="{0D108BD9-81ED-4DB2-BD59-A6C34878D82A}">
                    <a16:rowId xmlns:a16="http://schemas.microsoft.com/office/drawing/2014/main" val="356207555"/>
                  </a:ext>
                </a:extLst>
              </a:tr>
            </a:tbl>
          </a:graphicData>
        </a:graphic>
      </p:graphicFrame>
    </p:spTree>
    <p:extLst>
      <p:ext uri="{BB962C8B-B14F-4D97-AF65-F5344CB8AC3E}">
        <p14:creationId xmlns:p14="http://schemas.microsoft.com/office/powerpoint/2010/main" val="41268472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4190835-F722-4AE0-87EE-137795513CA3}"/>
              </a:ext>
            </a:extLst>
          </p:cNvPr>
          <p:cNvSpPr>
            <a:spLocks noGrp="1"/>
          </p:cNvSpPr>
          <p:nvPr>
            <p:ph type="body" sz="quarter" idx="11"/>
          </p:nvPr>
        </p:nvSpPr>
        <p:spPr/>
        <p:txBody>
          <a:bodyPr/>
          <a:lstStyle/>
          <a:p>
            <a:r>
              <a:rPr lang="en-GB" dirty="0"/>
              <a:t>Club Development Officer </a:t>
            </a:r>
          </a:p>
        </p:txBody>
      </p:sp>
      <p:sp>
        <p:nvSpPr>
          <p:cNvPr id="4" name="Text Placeholder 3">
            <a:extLst>
              <a:ext uri="{FF2B5EF4-FFF2-40B4-BE49-F238E27FC236}">
                <a16:creationId xmlns:a16="http://schemas.microsoft.com/office/drawing/2014/main" id="{3878006D-4941-4E1C-83B4-C1962A524265}"/>
              </a:ext>
            </a:extLst>
          </p:cNvPr>
          <p:cNvSpPr>
            <a:spLocks noGrp="1"/>
          </p:cNvSpPr>
          <p:nvPr>
            <p:ph type="body" sz="quarter" idx="12"/>
          </p:nvPr>
        </p:nvSpPr>
        <p:spPr/>
        <p:txBody>
          <a:bodyPr/>
          <a:lstStyle/>
          <a:p>
            <a:r>
              <a:rPr lang="en-GB" dirty="0"/>
              <a:t>To develop the club </a:t>
            </a:r>
          </a:p>
        </p:txBody>
      </p:sp>
      <p:sp>
        <p:nvSpPr>
          <p:cNvPr id="5" name="Text Placeholder 4">
            <a:extLst>
              <a:ext uri="{FF2B5EF4-FFF2-40B4-BE49-F238E27FC236}">
                <a16:creationId xmlns:a16="http://schemas.microsoft.com/office/drawing/2014/main" id="{096F37D5-6F4B-407C-9987-BBA93563BC16}"/>
              </a:ext>
            </a:extLst>
          </p:cNvPr>
          <p:cNvSpPr>
            <a:spLocks noGrp="1"/>
          </p:cNvSpPr>
          <p:nvPr>
            <p:ph type="body" sz="quarter" idx="13"/>
          </p:nvPr>
        </p:nvSpPr>
        <p:spPr/>
        <p:txBody>
          <a:bodyPr/>
          <a:lstStyle/>
          <a:p>
            <a:r>
              <a:rPr lang="en-GB" dirty="0"/>
              <a:t>5</a:t>
            </a:r>
          </a:p>
        </p:txBody>
      </p:sp>
      <p:sp>
        <p:nvSpPr>
          <p:cNvPr id="6" name="Text Placeholder 5">
            <a:extLst>
              <a:ext uri="{FF2B5EF4-FFF2-40B4-BE49-F238E27FC236}">
                <a16:creationId xmlns:a16="http://schemas.microsoft.com/office/drawing/2014/main" id="{DD7A6FB1-8208-499F-9080-E2A1E5355113}"/>
              </a:ext>
            </a:extLst>
          </p:cNvPr>
          <p:cNvSpPr>
            <a:spLocks noGrp="1"/>
          </p:cNvSpPr>
          <p:nvPr>
            <p:ph type="body" sz="quarter" idx="14"/>
          </p:nvPr>
        </p:nvSpPr>
        <p:spPr/>
        <p:txBody>
          <a:bodyPr/>
          <a:lstStyle/>
          <a:p>
            <a:r>
              <a:rPr lang="en-GB" dirty="0"/>
              <a:t>The CDP will make changes and add value to the club by developing all relevant areas such as finance, operations, marketing and recruitment. </a:t>
            </a:r>
          </a:p>
        </p:txBody>
      </p:sp>
      <p:sp>
        <p:nvSpPr>
          <p:cNvPr id="7" name="Text Placeholder 6">
            <a:extLst>
              <a:ext uri="{FF2B5EF4-FFF2-40B4-BE49-F238E27FC236}">
                <a16:creationId xmlns:a16="http://schemas.microsoft.com/office/drawing/2014/main" id="{78275E51-07FA-495C-B415-68577BBEC7F5}"/>
              </a:ext>
            </a:extLst>
          </p:cNvPr>
          <p:cNvSpPr>
            <a:spLocks noGrp="1"/>
          </p:cNvSpPr>
          <p:nvPr>
            <p:ph type="body" sz="quarter" idx="15"/>
          </p:nvPr>
        </p:nvSpPr>
        <p:spPr/>
        <p:txBody>
          <a:bodyPr/>
          <a:lstStyle/>
          <a:p>
            <a:r>
              <a:rPr lang="en-GB" dirty="0"/>
              <a:t>- Experience of grassroots football </a:t>
            </a:r>
          </a:p>
        </p:txBody>
      </p:sp>
      <p:sp>
        <p:nvSpPr>
          <p:cNvPr id="8" name="Text Placeholder 7">
            <a:extLst>
              <a:ext uri="{FF2B5EF4-FFF2-40B4-BE49-F238E27FC236}">
                <a16:creationId xmlns:a16="http://schemas.microsoft.com/office/drawing/2014/main" id="{179A1A36-38AF-4972-BE6E-7F08E3568E3B}"/>
              </a:ext>
            </a:extLst>
          </p:cNvPr>
          <p:cNvSpPr>
            <a:spLocks noGrp="1"/>
          </p:cNvSpPr>
          <p:nvPr>
            <p:ph type="body" sz="quarter" idx="16"/>
          </p:nvPr>
        </p:nvSpPr>
        <p:spPr/>
        <p:txBody>
          <a:bodyPr/>
          <a:lstStyle/>
          <a:p>
            <a:r>
              <a:rPr lang="en-GB" dirty="0"/>
              <a:t>Tasks include regularly audits of policies and procedures, identifying areas of growth in the club, liaising with coaches and players to understand wants and needs. </a:t>
            </a:r>
          </a:p>
        </p:txBody>
      </p:sp>
    </p:spTree>
    <p:extLst>
      <p:ext uri="{BB962C8B-B14F-4D97-AF65-F5344CB8AC3E}">
        <p14:creationId xmlns:p14="http://schemas.microsoft.com/office/powerpoint/2010/main" val="39669555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80307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lendar&#10;&#10;Description automatically generated with medium confidence">
            <a:extLst>
              <a:ext uri="{FF2B5EF4-FFF2-40B4-BE49-F238E27FC236}">
                <a16:creationId xmlns:a16="http://schemas.microsoft.com/office/drawing/2014/main" id="{C406C691-2824-4B56-8C47-DAE534F7318E}"/>
              </a:ext>
            </a:extLst>
          </p:cNvPr>
          <p:cNvPicPr>
            <a:picLocks noChangeAspect="1"/>
          </p:cNvPicPr>
          <p:nvPr/>
        </p:nvPicPr>
        <p:blipFill rotWithShape="1">
          <a:blip r:embed="rId2">
            <a:extLst>
              <a:ext uri="{28A0092B-C50C-407E-A947-70E740481C1C}">
                <a14:useLocalDpi xmlns:a14="http://schemas.microsoft.com/office/drawing/2010/main" val="0"/>
              </a:ext>
            </a:extLst>
          </a:blip>
          <a:srcRect l="2594" t="22155" r="1960" b="70070"/>
          <a:stretch/>
        </p:blipFill>
        <p:spPr>
          <a:xfrm>
            <a:off x="256988" y="1584960"/>
            <a:ext cx="9454777" cy="556260"/>
          </a:xfrm>
          <a:prstGeom prst="rect">
            <a:avLst/>
          </a:prstGeom>
        </p:spPr>
      </p:pic>
      <p:graphicFrame>
        <p:nvGraphicFramePr>
          <p:cNvPr id="4" name="Table 4">
            <a:extLst>
              <a:ext uri="{FF2B5EF4-FFF2-40B4-BE49-F238E27FC236}">
                <a16:creationId xmlns:a16="http://schemas.microsoft.com/office/drawing/2014/main" id="{0545E548-D1B3-4826-A2FE-481AC8A1645E}"/>
              </a:ext>
            </a:extLst>
          </p:cNvPr>
          <p:cNvGraphicFramePr>
            <a:graphicFrameLocks/>
          </p:cNvGraphicFramePr>
          <p:nvPr>
            <p:extLst>
              <p:ext uri="{D42A27DB-BD31-4B8C-83A1-F6EECF244321}">
                <p14:modId xmlns:p14="http://schemas.microsoft.com/office/powerpoint/2010/main" val="3245856171"/>
              </p:ext>
            </p:extLst>
          </p:nvPr>
        </p:nvGraphicFramePr>
        <p:xfrm>
          <a:off x="304800" y="2141220"/>
          <a:ext cx="9389035" cy="4096422"/>
        </p:xfrm>
        <a:graphic>
          <a:graphicData uri="http://schemas.openxmlformats.org/drawingml/2006/table">
            <a:tbl>
              <a:tblPr firstRow="1" bandRow="1">
                <a:tableStyleId>{BDBED569-4797-4DF1-A0F4-6AAB3CD982D8}</a:tableStyleId>
              </a:tblPr>
              <a:tblGrid>
                <a:gridCol w="1870635">
                  <a:extLst>
                    <a:ext uri="{9D8B030D-6E8A-4147-A177-3AD203B41FA5}">
                      <a16:colId xmlns:a16="http://schemas.microsoft.com/office/drawing/2014/main" val="4125670610"/>
                    </a:ext>
                  </a:extLst>
                </a:gridCol>
                <a:gridCol w="1876612">
                  <a:extLst>
                    <a:ext uri="{9D8B030D-6E8A-4147-A177-3AD203B41FA5}">
                      <a16:colId xmlns:a16="http://schemas.microsoft.com/office/drawing/2014/main" val="3899389965"/>
                    </a:ext>
                  </a:extLst>
                </a:gridCol>
                <a:gridCol w="1882588">
                  <a:extLst>
                    <a:ext uri="{9D8B030D-6E8A-4147-A177-3AD203B41FA5}">
                      <a16:colId xmlns:a16="http://schemas.microsoft.com/office/drawing/2014/main" val="2221841595"/>
                    </a:ext>
                  </a:extLst>
                </a:gridCol>
                <a:gridCol w="1882589">
                  <a:extLst>
                    <a:ext uri="{9D8B030D-6E8A-4147-A177-3AD203B41FA5}">
                      <a16:colId xmlns:a16="http://schemas.microsoft.com/office/drawing/2014/main" val="516474111"/>
                    </a:ext>
                  </a:extLst>
                </a:gridCol>
                <a:gridCol w="1876611">
                  <a:extLst>
                    <a:ext uri="{9D8B030D-6E8A-4147-A177-3AD203B41FA5}">
                      <a16:colId xmlns:a16="http://schemas.microsoft.com/office/drawing/2014/main" val="3120689582"/>
                    </a:ext>
                  </a:extLst>
                </a:gridCol>
              </a:tblGrid>
              <a:tr h="682737">
                <a:tc>
                  <a:txBody>
                    <a:bodyPr/>
                    <a:lstStyle/>
                    <a:p>
                      <a:r>
                        <a:rPr lang="en-GB" sz="1200" b="0" dirty="0">
                          <a:solidFill>
                            <a:schemeClr val="tx2"/>
                          </a:solidFill>
                        </a:rPr>
                        <a:t>Open Instagram account </a:t>
                      </a:r>
                    </a:p>
                  </a:txBody>
                  <a:tcPr>
                    <a:solidFill>
                      <a:schemeClr val="bg1">
                        <a:alpha val="70000"/>
                      </a:schemeClr>
                    </a:solidFill>
                  </a:tcPr>
                </a:tc>
                <a:tc>
                  <a:txBody>
                    <a:bodyPr/>
                    <a:lstStyle/>
                    <a:p>
                      <a:r>
                        <a:rPr lang="en-GB" sz="1200" b="0" dirty="0">
                          <a:solidFill>
                            <a:schemeClr val="tx2"/>
                          </a:solidFill>
                        </a:rPr>
                        <a:t>1 day </a:t>
                      </a:r>
                    </a:p>
                  </a:txBody>
                  <a:tcPr>
                    <a:solidFill>
                      <a:schemeClr val="bg1">
                        <a:alpha val="70000"/>
                      </a:schemeClr>
                    </a:solidFill>
                  </a:tcPr>
                </a:tc>
                <a:tc>
                  <a:txBody>
                    <a:bodyPr/>
                    <a:lstStyle/>
                    <a:p>
                      <a:r>
                        <a:rPr lang="en-GB" sz="1200" b="0" dirty="0">
                          <a:solidFill>
                            <a:schemeClr val="tx2"/>
                          </a:solidFill>
                        </a:rPr>
                        <a:t>The Club development officer </a:t>
                      </a:r>
                    </a:p>
                  </a:txBody>
                  <a:tcPr>
                    <a:solidFill>
                      <a:schemeClr val="bg1">
                        <a:alpha val="70000"/>
                      </a:schemeClr>
                    </a:solidFill>
                  </a:tcPr>
                </a:tc>
                <a:tc>
                  <a:txBody>
                    <a:bodyPr/>
                    <a:lstStyle/>
                    <a:p>
                      <a:r>
                        <a:rPr lang="en-GB" sz="1200" dirty="0">
                          <a:solidFill>
                            <a:schemeClr val="tx2"/>
                          </a:solidFill>
                        </a:rPr>
                        <a:t>£0</a:t>
                      </a:r>
                    </a:p>
                  </a:txBody>
                  <a:tcPr>
                    <a:solidFill>
                      <a:schemeClr val="bg1">
                        <a:alpha val="70000"/>
                      </a:schemeClr>
                    </a:solidFill>
                  </a:tcPr>
                </a:tc>
                <a:tc>
                  <a:txBody>
                    <a:bodyPr/>
                    <a:lstStyle/>
                    <a:p>
                      <a:r>
                        <a:rPr lang="en-GB" sz="1200" b="0" dirty="0">
                          <a:solidFill>
                            <a:schemeClr val="tx2"/>
                          </a:solidFill>
                        </a:rPr>
                        <a:t>Monthly </a:t>
                      </a:r>
                    </a:p>
                  </a:txBody>
                  <a:tcPr>
                    <a:solidFill>
                      <a:schemeClr val="bg1">
                        <a:alpha val="70000"/>
                      </a:schemeClr>
                    </a:solidFill>
                  </a:tcPr>
                </a:tc>
                <a:extLst>
                  <a:ext uri="{0D108BD9-81ED-4DB2-BD59-A6C34878D82A}">
                    <a16:rowId xmlns:a16="http://schemas.microsoft.com/office/drawing/2014/main" val="279238776"/>
                  </a:ext>
                </a:extLst>
              </a:tr>
              <a:tr h="682737">
                <a:tc>
                  <a:txBody>
                    <a:bodyPr/>
                    <a:lstStyle/>
                    <a:p>
                      <a:r>
                        <a:rPr lang="en-GB" sz="1200" dirty="0">
                          <a:solidFill>
                            <a:schemeClr val="tx2"/>
                          </a:solidFill>
                        </a:rPr>
                        <a:t>Boost posts through paid advertisements</a:t>
                      </a:r>
                    </a:p>
                  </a:txBody>
                  <a:tcPr>
                    <a:solidFill>
                      <a:schemeClr val="bg1">
                        <a:alpha val="70000"/>
                      </a:schemeClr>
                    </a:solidFill>
                  </a:tcPr>
                </a:tc>
                <a:tc>
                  <a:txBody>
                    <a:bodyPr/>
                    <a:lstStyle/>
                    <a:p>
                      <a:r>
                        <a:rPr lang="en-GB" sz="1200" dirty="0">
                          <a:solidFill>
                            <a:schemeClr val="tx2"/>
                          </a:solidFill>
                        </a:rPr>
                        <a:t>1 season</a:t>
                      </a: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2"/>
                          </a:solidFill>
                        </a:rPr>
                        <a:t>The Club development officer </a:t>
                      </a:r>
                    </a:p>
                    <a:p>
                      <a:endParaRPr lang="en-GB" sz="1200" dirty="0">
                        <a:solidFill>
                          <a:schemeClr val="tx2"/>
                        </a:solidFill>
                      </a:endParaRPr>
                    </a:p>
                  </a:txBody>
                  <a:tcPr>
                    <a:solidFill>
                      <a:schemeClr val="bg1">
                        <a:alpha val="70000"/>
                      </a:schemeClr>
                    </a:solidFill>
                  </a:tcPr>
                </a:tc>
                <a:tc>
                  <a:txBody>
                    <a:bodyPr/>
                    <a:lstStyle/>
                    <a:p>
                      <a:r>
                        <a:rPr lang="en-GB" sz="1200" dirty="0">
                          <a:solidFill>
                            <a:schemeClr val="tx2"/>
                          </a:solidFill>
                        </a:rPr>
                        <a:t>£50-100</a:t>
                      </a:r>
                    </a:p>
                  </a:txBody>
                  <a:tcPr>
                    <a:solidFill>
                      <a:schemeClr val="bg1">
                        <a:alpha val="70000"/>
                      </a:schemeClr>
                    </a:solidFill>
                  </a:tcPr>
                </a:tc>
                <a:tc>
                  <a:txBody>
                    <a:bodyPr/>
                    <a:lstStyle/>
                    <a:p>
                      <a:r>
                        <a:rPr lang="en-GB" sz="1200" dirty="0">
                          <a:solidFill>
                            <a:schemeClr val="tx2"/>
                          </a:solidFill>
                        </a:rPr>
                        <a:t>Monthly</a:t>
                      </a:r>
                    </a:p>
                  </a:txBody>
                  <a:tcPr>
                    <a:solidFill>
                      <a:schemeClr val="bg1">
                        <a:alpha val="70000"/>
                      </a:schemeClr>
                    </a:solidFill>
                  </a:tcPr>
                </a:tc>
                <a:extLst>
                  <a:ext uri="{0D108BD9-81ED-4DB2-BD59-A6C34878D82A}">
                    <a16:rowId xmlns:a16="http://schemas.microsoft.com/office/drawing/2014/main" val="3350090079"/>
                  </a:ext>
                </a:extLst>
              </a:tr>
              <a:tr h="682737">
                <a:tc>
                  <a:txBody>
                    <a:bodyPr/>
                    <a:lstStyle/>
                    <a:p>
                      <a:r>
                        <a:rPr lang="en-GB" sz="1200" dirty="0">
                          <a:solidFill>
                            <a:schemeClr val="tx2"/>
                          </a:solidFill>
                        </a:rPr>
                        <a:t>Contact local newspapers for exposure</a:t>
                      </a:r>
                    </a:p>
                  </a:txBody>
                  <a:tcPr>
                    <a:solidFill>
                      <a:schemeClr val="bg1">
                        <a:alpha val="70000"/>
                      </a:schemeClr>
                    </a:solidFill>
                  </a:tcPr>
                </a:tc>
                <a:tc>
                  <a:txBody>
                    <a:bodyPr/>
                    <a:lstStyle/>
                    <a:p>
                      <a:r>
                        <a:rPr lang="en-GB" sz="1200" dirty="0">
                          <a:solidFill>
                            <a:schemeClr val="tx2"/>
                          </a:solidFill>
                        </a:rPr>
                        <a:t>1 season </a:t>
                      </a: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2"/>
                          </a:solidFill>
                        </a:rPr>
                        <a:t>The Club development officer </a:t>
                      </a:r>
                    </a:p>
                    <a:p>
                      <a:endParaRPr lang="en-GB" sz="1200" dirty="0">
                        <a:solidFill>
                          <a:schemeClr val="tx2"/>
                        </a:solidFill>
                      </a:endParaRPr>
                    </a:p>
                  </a:txBody>
                  <a:tcPr>
                    <a:solidFill>
                      <a:schemeClr val="bg1">
                        <a:alpha val="70000"/>
                      </a:schemeClr>
                    </a:solidFill>
                  </a:tcPr>
                </a:tc>
                <a:tc>
                  <a:txBody>
                    <a:bodyPr/>
                    <a:lstStyle/>
                    <a:p>
                      <a:r>
                        <a:rPr lang="en-GB" sz="1200" dirty="0">
                          <a:solidFill>
                            <a:schemeClr val="tx2"/>
                          </a:solidFill>
                        </a:rPr>
                        <a:t>£0</a:t>
                      </a:r>
                    </a:p>
                  </a:txBody>
                  <a:tcPr>
                    <a:solidFill>
                      <a:schemeClr val="bg1">
                        <a:alpha val="70000"/>
                      </a:schemeClr>
                    </a:solidFill>
                  </a:tcPr>
                </a:tc>
                <a:tc>
                  <a:txBody>
                    <a:bodyPr/>
                    <a:lstStyle/>
                    <a:p>
                      <a:r>
                        <a:rPr lang="en-GB" sz="1200" dirty="0">
                          <a:solidFill>
                            <a:schemeClr val="tx2"/>
                          </a:solidFill>
                        </a:rPr>
                        <a:t>Monthly</a:t>
                      </a:r>
                    </a:p>
                  </a:txBody>
                  <a:tcPr>
                    <a:solidFill>
                      <a:schemeClr val="bg1">
                        <a:alpha val="70000"/>
                      </a:schemeClr>
                    </a:solidFill>
                  </a:tcPr>
                </a:tc>
                <a:extLst>
                  <a:ext uri="{0D108BD9-81ED-4DB2-BD59-A6C34878D82A}">
                    <a16:rowId xmlns:a16="http://schemas.microsoft.com/office/drawing/2014/main" val="1066648852"/>
                  </a:ext>
                </a:extLst>
              </a:tr>
              <a:tr h="682737">
                <a:tc>
                  <a:txBody>
                    <a:bodyPr/>
                    <a:lstStyle/>
                    <a:p>
                      <a:r>
                        <a:rPr lang="en-GB" sz="1200" dirty="0">
                          <a:solidFill>
                            <a:schemeClr val="tx2"/>
                          </a:solidFill>
                        </a:rPr>
                        <a:t>Enter all LFA./Football competitions </a:t>
                      </a:r>
                    </a:p>
                  </a:txBody>
                  <a:tcPr>
                    <a:solidFill>
                      <a:schemeClr val="bg1">
                        <a:alpha val="70000"/>
                      </a:schemeClr>
                    </a:solidFill>
                  </a:tcPr>
                </a:tc>
                <a:tc>
                  <a:txBody>
                    <a:bodyPr/>
                    <a:lstStyle/>
                    <a:p>
                      <a:r>
                        <a:rPr lang="en-GB" sz="1200" dirty="0">
                          <a:solidFill>
                            <a:schemeClr val="tx2"/>
                          </a:solidFill>
                        </a:rPr>
                        <a:t>Ongoing</a:t>
                      </a:r>
                    </a:p>
                  </a:txBody>
                  <a:tcPr>
                    <a:solidFill>
                      <a:schemeClr val="bg1">
                        <a:alpha val="7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2"/>
                          </a:solidFill>
                        </a:rPr>
                        <a:t>The Club development officer </a:t>
                      </a:r>
                    </a:p>
                    <a:p>
                      <a:endParaRPr lang="en-GB" sz="1200" dirty="0">
                        <a:solidFill>
                          <a:schemeClr val="tx2"/>
                        </a:solidFill>
                      </a:endParaRPr>
                    </a:p>
                  </a:txBody>
                  <a:tcPr>
                    <a:solidFill>
                      <a:schemeClr val="bg1">
                        <a:alpha val="70000"/>
                      </a:schemeClr>
                    </a:solidFill>
                  </a:tcPr>
                </a:tc>
                <a:tc>
                  <a:txBody>
                    <a:bodyPr/>
                    <a:lstStyle/>
                    <a:p>
                      <a:r>
                        <a:rPr lang="en-GB" sz="1200" dirty="0">
                          <a:solidFill>
                            <a:schemeClr val="tx2"/>
                          </a:solidFill>
                        </a:rPr>
                        <a:t>£0</a:t>
                      </a:r>
                    </a:p>
                  </a:txBody>
                  <a:tcPr>
                    <a:solidFill>
                      <a:schemeClr val="bg1">
                        <a:alpha val="70000"/>
                      </a:schemeClr>
                    </a:solidFill>
                  </a:tcPr>
                </a:tc>
                <a:tc>
                  <a:txBody>
                    <a:bodyPr/>
                    <a:lstStyle/>
                    <a:p>
                      <a:r>
                        <a:rPr lang="en-GB" sz="1200" dirty="0">
                          <a:solidFill>
                            <a:schemeClr val="tx2"/>
                          </a:solidFill>
                        </a:rPr>
                        <a:t>Monthly </a:t>
                      </a:r>
                    </a:p>
                  </a:txBody>
                  <a:tcPr>
                    <a:solidFill>
                      <a:schemeClr val="bg1">
                        <a:alpha val="70000"/>
                      </a:schemeClr>
                    </a:solidFill>
                  </a:tcPr>
                </a:tc>
                <a:extLst>
                  <a:ext uri="{0D108BD9-81ED-4DB2-BD59-A6C34878D82A}">
                    <a16:rowId xmlns:a16="http://schemas.microsoft.com/office/drawing/2014/main" val="2844108709"/>
                  </a:ext>
                </a:extLst>
              </a:tr>
              <a:tr h="682737">
                <a:tc>
                  <a:txBody>
                    <a:bodyPr/>
                    <a:lstStyle/>
                    <a:p>
                      <a:endParaRPr lang="en-GB" sz="1200" dirty="0">
                        <a:solidFill>
                          <a:schemeClr val="tx2"/>
                        </a:solidFill>
                      </a:endParaRPr>
                    </a:p>
                  </a:txBody>
                  <a:tcPr>
                    <a:solidFill>
                      <a:schemeClr val="bg1">
                        <a:alpha val="70000"/>
                      </a:schemeClr>
                    </a:solidFill>
                  </a:tcPr>
                </a:tc>
                <a:tc>
                  <a:txBody>
                    <a:bodyPr/>
                    <a:lstStyle/>
                    <a:p>
                      <a:endParaRPr lang="en-GB" sz="1200" dirty="0">
                        <a:solidFill>
                          <a:schemeClr val="tx2"/>
                        </a:solidFill>
                      </a:endParaRPr>
                    </a:p>
                  </a:txBody>
                  <a:tcPr>
                    <a:solidFill>
                      <a:schemeClr val="bg1">
                        <a:alpha val="70000"/>
                      </a:schemeClr>
                    </a:solidFill>
                  </a:tcPr>
                </a:tc>
                <a:tc>
                  <a:txBody>
                    <a:bodyPr/>
                    <a:lstStyle/>
                    <a:p>
                      <a:endParaRPr lang="en-GB" sz="1200" dirty="0">
                        <a:solidFill>
                          <a:schemeClr val="tx2"/>
                        </a:solidFill>
                      </a:endParaRPr>
                    </a:p>
                  </a:txBody>
                  <a:tcPr>
                    <a:solidFill>
                      <a:schemeClr val="bg1">
                        <a:alpha val="70000"/>
                      </a:schemeClr>
                    </a:solidFill>
                  </a:tcPr>
                </a:tc>
                <a:tc>
                  <a:txBody>
                    <a:bodyPr/>
                    <a:lstStyle/>
                    <a:p>
                      <a:endParaRPr lang="en-GB" sz="1200" dirty="0">
                        <a:solidFill>
                          <a:schemeClr val="tx2"/>
                        </a:solidFill>
                      </a:endParaRPr>
                    </a:p>
                  </a:txBody>
                  <a:tcPr>
                    <a:solidFill>
                      <a:schemeClr val="bg1">
                        <a:alpha val="70000"/>
                      </a:schemeClr>
                    </a:solidFill>
                  </a:tcPr>
                </a:tc>
                <a:tc>
                  <a:txBody>
                    <a:bodyPr/>
                    <a:lstStyle/>
                    <a:p>
                      <a:endParaRPr lang="en-GB" sz="1200" dirty="0">
                        <a:solidFill>
                          <a:schemeClr val="tx2"/>
                        </a:solidFill>
                      </a:endParaRPr>
                    </a:p>
                  </a:txBody>
                  <a:tcPr>
                    <a:solidFill>
                      <a:schemeClr val="bg1">
                        <a:alpha val="70000"/>
                      </a:schemeClr>
                    </a:solidFill>
                  </a:tcPr>
                </a:tc>
                <a:extLst>
                  <a:ext uri="{0D108BD9-81ED-4DB2-BD59-A6C34878D82A}">
                    <a16:rowId xmlns:a16="http://schemas.microsoft.com/office/drawing/2014/main" val="2658269976"/>
                  </a:ext>
                </a:extLst>
              </a:tr>
              <a:tr h="682737">
                <a:tc>
                  <a:txBody>
                    <a:bodyPr/>
                    <a:lstStyle/>
                    <a:p>
                      <a:endParaRPr lang="en-GB" sz="1200" dirty="0">
                        <a:solidFill>
                          <a:schemeClr val="tx2"/>
                        </a:solidFill>
                      </a:endParaRPr>
                    </a:p>
                  </a:txBody>
                  <a:tcPr>
                    <a:solidFill>
                      <a:schemeClr val="bg1">
                        <a:alpha val="70000"/>
                      </a:schemeClr>
                    </a:solidFill>
                  </a:tcPr>
                </a:tc>
                <a:tc>
                  <a:txBody>
                    <a:bodyPr/>
                    <a:lstStyle/>
                    <a:p>
                      <a:endParaRPr lang="en-GB" sz="1200" dirty="0">
                        <a:solidFill>
                          <a:schemeClr val="tx2"/>
                        </a:solidFill>
                      </a:endParaRPr>
                    </a:p>
                  </a:txBody>
                  <a:tcPr>
                    <a:solidFill>
                      <a:schemeClr val="bg1">
                        <a:alpha val="70000"/>
                      </a:schemeClr>
                    </a:solidFill>
                  </a:tcPr>
                </a:tc>
                <a:tc>
                  <a:txBody>
                    <a:bodyPr/>
                    <a:lstStyle/>
                    <a:p>
                      <a:endParaRPr lang="en-GB" sz="1200" dirty="0">
                        <a:solidFill>
                          <a:schemeClr val="tx2"/>
                        </a:solidFill>
                      </a:endParaRPr>
                    </a:p>
                  </a:txBody>
                  <a:tcPr>
                    <a:solidFill>
                      <a:schemeClr val="bg1">
                        <a:alpha val="70000"/>
                      </a:schemeClr>
                    </a:solidFill>
                  </a:tcPr>
                </a:tc>
                <a:tc>
                  <a:txBody>
                    <a:bodyPr/>
                    <a:lstStyle/>
                    <a:p>
                      <a:endParaRPr lang="en-GB" sz="1200" dirty="0">
                        <a:solidFill>
                          <a:schemeClr val="tx2"/>
                        </a:solidFill>
                      </a:endParaRPr>
                    </a:p>
                  </a:txBody>
                  <a:tcPr>
                    <a:solidFill>
                      <a:schemeClr val="bg1">
                        <a:alpha val="70000"/>
                      </a:schemeClr>
                    </a:solidFill>
                  </a:tcPr>
                </a:tc>
                <a:tc>
                  <a:txBody>
                    <a:bodyPr/>
                    <a:lstStyle/>
                    <a:p>
                      <a:endParaRPr lang="en-GB" sz="1200" dirty="0">
                        <a:solidFill>
                          <a:schemeClr val="tx2"/>
                        </a:solidFill>
                      </a:endParaRPr>
                    </a:p>
                  </a:txBody>
                  <a:tcPr>
                    <a:solidFill>
                      <a:schemeClr val="bg1">
                        <a:alpha val="70000"/>
                      </a:schemeClr>
                    </a:solidFill>
                  </a:tcPr>
                </a:tc>
                <a:extLst>
                  <a:ext uri="{0D108BD9-81ED-4DB2-BD59-A6C34878D82A}">
                    <a16:rowId xmlns:a16="http://schemas.microsoft.com/office/drawing/2014/main" val="2333855720"/>
                  </a:ext>
                </a:extLst>
              </a:tr>
            </a:tbl>
          </a:graphicData>
        </a:graphic>
      </p:graphicFrame>
      <p:sp>
        <p:nvSpPr>
          <p:cNvPr id="2" name="Text Placeholder 1">
            <a:extLst>
              <a:ext uri="{FF2B5EF4-FFF2-40B4-BE49-F238E27FC236}">
                <a16:creationId xmlns:a16="http://schemas.microsoft.com/office/drawing/2014/main" id="{948A3D6F-0EF6-453F-A5E0-C9ED604F3EF6}"/>
              </a:ext>
            </a:extLst>
          </p:cNvPr>
          <p:cNvSpPr>
            <a:spLocks noGrp="1"/>
          </p:cNvSpPr>
          <p:nvPr>
            <p:ph type="body" sz="quarter" idx="12"/>
          </p:nvPr>
        </p:nvSpPr>
        <p:spPr>
          <a:xfrm>
            <a:off x="2615674" y="267374"/>
            <a:ext cx="5726742" cy="1155026"/>
          </a:xfrm>
        </p:spPr>
        <p:txBody>
          <a:bodyPr>
            <a:normAutofit lnSpcReduction="10000"/>
          </a:bodyPr>
          <a:lstStyle/>
          <a:p>
            <a:r>
              <a:rPr lang="en-GB" dirty="0"/>
              <a:t>Use this planner to set goals and the tasks you need to complete to understand your market, and the methods you will use to listen to and communicate with them. </a:t>
            </a:r>
          </a:p>
          <a:p>
            <a:r>
              <a:rPr lang="en-GB" b="1" dirty="0"/>
              <a:t>Tip: </a:t>
            </a:r>
            <a:r>
              <a:rPr lang="en-GB" dirty="0"/>
              <a:t>Visit our </a:t>
            </a:r>
            <a:r>
              <a:rPr kumimoji="0" lang="en-GB" sz="1200" b="0" i="0" u="sng" strike="noStrike" kern="1200" cap="none" spc="0" normalizeH="0" baseline="0" noProof="0" dirty="0">
                <a:ln>
                  <a:noFill/>
                </a:ln>
                <a:solidFill>
                  <a:srgbClr val="E1261C"/>
                </a:solidFill>
                <a:effectLst/>
                <a:uLnTx/>
                <a:uFillTx/>
                <a:latin typeface="Arial" panose="020B0604020202020204"/>
                <a:ea typeface="+mn-ea"/>
                <a:cs typeface="+mn-cs"/>
                <a:hlinkClick r:id="rId3">
                  <a:extLst>
                    <a:ext uri="{A12FA001-AC4F-418D-AE19-62706E023703}">
                      <ahyp:hlinkClr xmlns:ahyp="http://schemas.microsoft.com/office/drawing/2018/hyperlinkcolor" val="tx"/>
                    </a:ext>
                  </a:extLst>
                </a:hlinkClick>
              </a:rPr>
              <a:t>England Football League and Club Hub</a:t>
            </a:r>
            <a:r>
              <a:rPr kumimoji="0" lang="en-GB" sz="1200" b="0" i="0" u="none" strike="noStrike" kern="1200" cap="none" spc="0" normalizeH="0" baseline="0" noProof="0" dirty="0">
                <a:ln>
                  <a:noFill/>
                </a:ln>
                <a:solidFill>
                  <a:srgbClr val="011E41"/>
                </a:solidFill>
                <a:effectLst/>
                <a:uLnTx/>
                <a:uFillTx/>
                <a:latin typeface="Arial" panose="020B0604020202020204"/>
                <a:ea typeface="+mn-ea"/>
                <a:cs typeface="+mn-cs"/>
              </a:rPr>
              <a:t> </a:t>
            </a:r>
            <a:r>
              <a:rPr lang="en-GB" dirty="0">
                <a:solidFill>
                  <a:srgbClr val="011E41"/>
                </a:solidFill>
              </a:rPr>
              <a:t>for ideas and insights into how to market your club and communicate effectively. Think about placement opportunities with local education providers, or give players within your club the opportunity to manage your online presence and social media content.</a:t>
            </a:r>
            <a:endParaRPr lang="en-GB" dirty="0"/>
          </a:p>
          <a:p>
            <a:pPr algn="l"/>
            <a:endParaRPr lang="en-GB" dirty="0"/>
          </a:p>
        </p:txBody>
      </p:sp>
    </p:spTree>
    <p:extLst>
      <p:ext uri="{BB962C8B-B14F-4D97-AF65-F5344CB8AC3E}">
        <p14:creationId xmlns:p14="http://schemas.microsoft.com/office/powerpoint/2010/main" val="8421176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C8C1CB8-BDBE-42EA-AAFA-E86809845F2F}"/>
              </a:ext>
            </a:extLst>
          </p:cNvPr>
          <p:cNvSpPr>
            <a:spLocks noGrp="1"/>
          </p:cNvSpPr>
          <p:nvPr>
            <p:ph type="body" sz="quarter" idx="10"/>
          </p:nvPr>
        </p:nvSpPr>
        <p:spPr/>
        <p:txBody>
          <a:bodyPr/>
          <a:lstStyle/>
          <a:p>
            <a:r>
              <a:rPr lang="en-GB" dirty="0"/>
              <a:t>Well established, long standing club with excellent sportsmanship and friendly coaches/volunteers </a:t>
            </a:r>
          </a:p>
        </p:txBody>
      </p:sp>
      <p:sp>
        <p:nvSpPr>
          <p:cNvPr id="4" name="Text Placeholder 3">
            <a:extLst>
              <a:ext uri="{FF2B5EF4-FFF2-40B4-BE49-F238E27FC236}">
                <a16:creationId xmlns:a16="http://schemas.microsoft.com/office/drawing/2014/main" id="{F57C6292-2520-4527-A4D7-5E8B65A65858}"/>
              </a:ext>
            </a:extLst>
          </p:cNvPr>
          <p:cNvSpPr>
            <a:spLocks noGrp="1"/>
          </p:cNvSpPr>
          <p:nvPr>
            <p:ph type="body" sz="quarter" idx="11"/>
          </p:nvPr>
        </p:nvSpPr>
        <p:spPr/>
        <p:txBody>
          <a:bodyPr/>
          <a:lstStyle/>
          <a:p>
            <a:r>
              <a:rPr lang="en-GB" dirty="0"/>
              <a:t>They want to feel appreciated and supported, We want everyone to enjoy their time with LONDON FA FC. </a:t>
            </a:r>
          </a:p>
        </p:txBody>
      </p:sp>
      <p:sp>
        <p:nvSpPr>
          <p:cNvPr id="5" name="Text Placeholder 4">
            <a:extLst>
              <a:ext uri="{FF2B5EF4-FFF2-40B4-BE49-F238E27FC236}">
                <a16:creationId xmlns:a16="http://schemas.microsoft.com/office/drawing/2014/main" id="{05CB7280-6D23-436E-8BCD-5B917F442A2E}"/>
              </a:ext>
            </a:extLst>
          </p:cNvPr>
          <p:cNvSpPr>
            <a:spLocks noGrp="1"/>
          </p:cNvSpPr>
          <p:nvPr>
            <p:ph type="body" sz="quarter" idx="13"/>
          </p:nvPr>
        </p:nvSpPr>
        <p:spPr/>
        <p:txBody>
          <a:bodyPr/>
          <a:lstStyle/>
          <a:p>
            <a:r>
              <a:rPr lang="en-GB" dirty="0"/>
              <a:t>We would like to be treated with fairness and kindness, on and off the pitch. </a:t>
            </a:r>
          </a:p>
        </p:txBody>
      </p:sp>
    </p:spTree>
    <p:extLst>
      <p:ext uri="{BB962C8B-B14F-4D97-AF65-F5344CB8AC3E}">
        <p14:creationId xmlns:p14="http://schemas.microsoft.com/office/powerpoint/2010/main" val="24090395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60525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hlinkClick r:id="rId2"/>
            <a:extLst>
              <a:ext uri="{FF2B5EF4-FFF2-40B4-BE49-F238E27FC236}">
                <a16:creationId xmlns:a16="http://schemas.microsoft.com/office/drawing/2014/main" id="{FA39FDED-B1FF-46D4-AA93-B240C6D7A148}"/>
              </a:ext>
            </a:extLst>
          </p:cNvPr>
          <p:cNvSpPr/>
          <p:nvPr/>
        </p:nvSpPr>
        <p:spPr>
          <a:xfrm>
            <a:off x="3167529" y="2868706"/>
            <a:ext cx="669365" cy="203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473201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F6D3922-7A2B-477A-9F3B-4C89E9EC0217}"/>
              </a:ext>
            </a:extLst>
          </p:cNvPr>
          <p:cNvSpPr>
            <a:spLocks noGrp="1"/>
          </p:cNvSpPr>
          <p:nvPr>
            <p:ph type="body" sz="quarter" idx="11"/>
          </p:nvPr>
        </p:nvSpPr>
        <p:spPr/>
        <p:txBody>
          <a:bodyPr/>
          <a:lstStyle/>
          <a:p>
            <a:r>
              <a:rPr lang="en-GB" dirty="0"/>
              <a:t>General club information such as training times, match information, scores, club achievements etc. </a:t>
            </a:r>
          </a:p>
        </p:txBody>
      </p:sp>
      <p:sp>
        <p:nvSpPr>
          <p:cNvPr id="9" name="Text Placeholder 8">
            <a:extLst>
              <a:ext uri="{FF2B5EF4-FFF2-40B4-BE49-F238E27FC236}">
                <a16:creationId xmlns:a16="http://schemas.microsoft.com/office/drawing/2014/main" id="{B9750812-BB18-4326-A2DF-4A2558A69744}"/>
              </a:ext>
            </a:extLst>
          </p:cNvPr>
          <p:cNvSpPr>
            <a:spLocks noGrp="1"/>
          </p:cNvSpPr>
          <p:nvPr>
            <p:ph type="body" sz="quarter" idx="12"/>
          </p:nvPr>
        </p:nvSpPr>
        <p:spPr/>
        <p:txBody>
          <a:bodyPr/>
          <a:lstStyle/>
          <a:p>
            <a:r>
              <a:rPr lang="en-GB" dirty="0"/>
              <a:t>3 times a week.</a:t>
            </a:r>
          </a:p>
          <a:p>
            <a:endParaRPr lang="en-GB" dirty="0"/>
          </a:p>
        </p:txBody>
      </p:sp>
      <p:sp>
        <p:nvSpPr>
          <p:cNvPr id="10" name="Text Placeholder 9">
            <a:extLst>
              <a:ext uri="{FF2B5EF4-FFF2-40B4-BE49-F238E27FC236}">
                <a16:creationId xmlns:a16="http://schemas.microsoft.com/office/drawing/2014/main" id="{5FB013BA-1E23-4FF0-8341-800DC4BCB61D}"/>
              </a:ext>
            </a:extLst>
          </p:cNvPr>
          <p:cNvSpPr>
            <a:spLocks noGrp="1"/>
          </p:cNvSpPr>
          <p:nvPr>
            <p:ph type="body" sz="quarter" idx="13"/>
          </p:nvPr>
        </p:nvSpPr>
        <p:spPr/>
        <p:txBody>
          <a:bodyPr/>
          <a:lstStyle/>
          <a:p>
            <a:r>
              <a:rPr lang="en-GB" dirty="0"/>
              <a:t>Players, Parents, Coaches, Sponsors and outward football community. </a:t>
            </a:r>
          </a:p>
        </p:txBody>
      </p:sp>
      <p:sp>
        <p:nvSpPr>
          <p:cNvPr id="11" name="Text Placeholder 10">
            <a:extLst>
              <a:ext uri="{FF2B5EF4-FFF2-40B4-BE49-F238E27FC236}">
                <a16:creationId xmlns:a16="http://schemas.microsoft.com/office/drawing/2014/main" id="{F82CA7BF-C6E3-4024-8B67-A08BAADED16B}"/>
              </a:ext>
            </a:extLst>
          </p:cNvPr>
          <p:cNvSpPr>
            <a:spLocks noGrp="1"/>
          </p:cNvSpPr>
          <p:nvPr>
            <p:ph type="body" sz="quarter" idx="14"/>
          </p:nvPr>
        </p:nvSpPr>
        <p:spPr/>
        <p:txBody>
          <a:bodyPr/>
          <a:lstStyle/>
          <a:p>
            <a:r>
              <a:rPr lang="en-GB" dirty="0"/>
              <a:t>Professional</a:t>
            </a:r>
          </a:p>
        </p:txBody>
      </p:sp>
    </p:spTree>
    <p:extLst>
      <p:ext uri="{BB962C8B-B14F-4D97-AF65-F5344CB8AC3E}">
        <p14:creationId xmlns:p14="http://schemas.microsoft.com/office/powerpoint/2010/main" val="37545398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74F18BE-3282-4223-A5CC-F58A263A12AC}"/>
              </a:ext>
            </a:extLst>
          </p:cNvPr>
          <p:cNvSpPr>
            <a:spLocks noGrp="1"/>
          </p:cNvSpPr>
          <p:nvPr>
            <p:ph type="body" sz="quarter" idx="11"/>
          </p:nvPr>
        </p:nvSpPr>
        <p:spPr/>
        <p:txBody>
          <a:bodyPr/>
          <a:lstStyle/>
          <a:p>
            <a:r>
              <a:rPr lang="en-GB" dirty="0"/>
              <a:t>General club information such as training times, match information, scores, club achievements etc. </a:t>
            </a:r>
          </a:p>
          <a:p>
            <a:endParaRPr lang="en-GB" dirty="0"/>
          </a:p>
        </p:txBody>
      </p:sp>
      <p:sp>
        <p:nvSpPr>
          <p:cNvPr id="5" name="Text Placeholder 4">
            <a:extLst>
              <a:ext uri="{FF2B5EF4-FFF2-40B4-BE49-F238E27FC236}">
                <a16:creationId xmlns:a16="http://schemas.microsoft.com/office/drawing/2014/main" id="{19EFBD51-3D45-476A-8C8A-00F498F73844}"/>
              </a:ext>
            </a:extLst>
          </p:cNvPr>
          <p:cNvSpPr>
            <a:spLocks noGrp="1"/>
          </p:cNvSpPr>
          <p:nvPr>
            <p:ph type="body" sz="quarter" idx="12"/>
          </p:nvPr>
        </p:nvSpPr>
        <p:spPr/>
        <p:txBody>
          <a:bodyPr/>
          <a:lstStyle/>
          <a:p>
            <a:r>
              <a:rPr lang="en-GB" dirty="0"/>
              <a:t>3 times a week.</a:t>
            </a:r>
          </a:p>
          <a:p>
            <a:endParaRPr lang="en-GB" dirty="0"/>
          </a:p>
        </p:txBody>
      </p:sp>
      <p:sp>
        <p:nvSpPr>
          <p:cNvPr id="6" name="Text Placeholder 5">
            <a:extLst>
              <a:ext uri="{FF2B5EF4-FFF2-40B4-BE49-F238E27FC236}">
                <a16:creationId xmlns:a16="http://schemas.microsoft.com/office/drawing/2014/main" id="{499A7D91-5EB7-4245-99A5-0D4CEF75DE90}"/>
              </a:ext>
            </a:extLst>
          </p:cNvPr>
          <p:cNvSpPr>
            <a:spLocks noGrp="1"/>
          </p:cNvSpPr>
          <p:nvPr>
            <p:ph type="body" sz="quarter" idx="13"/>
          </p:nvPr>
        </p:nvSpPr>
        <p:spPr/>
        <p:txBody>
          <a:bodyPr/>
          <a:lstStyle/>
          <a:p>
            <a:r>
              <a:rPr lang="en-GB" dirty="0"/>
              <a:t>Players, Parents, Coaches, Sponsors and outward football community. </a:t>
            </a:r>
          </a:p>
          <a:p>
            <a:endParaRPr lang="en-GB" dirty="0"/>
          </a:p>
        </p:txBody>
      </p:sp>
      <p:sp>
        <p:nvSpPr>
          <p:cNvPr id="11" name="Text Placeholder 10">
            <a:extLst>
              <a:ext uri="{FF2B5EF4-FFF2-40B4-BE49-F238E27FC236}">
                <a16:creationId xmlns:a16="http://schemas.microsoft.com/office/drawing/2014/main" id="{30FF39DC-C4F2-4CAD-A515-7FF3B0DA5053}"/>
              </a:ext>
            </a:extLst>
          </p:cNvPr>
          <p:cNvSpPr>
            <a:spLocks noGrp="1"/>
          </p:cNvSpPr>
          <p:nvPr>
            <p:ph type="body" sz="quarter" idx="14"/>
          </p:nvPr>
        </p:nvSpPr>
        <p:spPr/>
        <p:txBody>
          <a:bodyPr/>
          <a:lstStyle/>
          <a:p>
            <a:r>
              <a:rPr lang="en-GB" dirty="0"/>
              <a:t>Professional</a:t>
            </a:r>
          </a:p>
          <a:p>
            <a:endParaRPr lang="en-GB" dirty="0"/>
          </a:p>
        </p:txBody>
      </p:sp>
    </p:spTree>
    <p:extLst>
      <p:ext uri="{BB962C8B-B14F-4D97-AF65-F5344CB8AC3E}">
        <p14:creationId xmlns:p14="http://schemas.microsoft.com/office/powerpoint/2010/main" val="25742322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A51C0DB-C96D-444B-AD34-E2456E3998B1}"/>
              </a:ext>
            </a:extLst>
          </p:cNvPr>
          <p:cNvSpPr>
            <a:spLocks noGrp="1"/>
          </p:cNvSpPr>
          <p:nvPr>
            <p:ph type="body" sz="quarter" idx="11"/>
          </p:nvPr>
        </p:nvSpPr>
        <p:spPr/>
        <p:txBody>
          <a:bodyPr/>
          <a:lstStyle/>
          <a:p>
            <a:r>
              <a:rPr lang="en-GB" dirty="0"/>
              <a:t>General club information such as training times, match information, scores, club achievements etc. </a:t>
            </a:r>
          </a:p>
          <a:p>
            <a:endParaRPr lang="en-GB" dirty="0"/>
          </a:p>
        </p:txBody>
      </p:sp>
      <p:sp>
        <p:nvSpPr>
          <p:cNvPr id="5" name="Text Placeholder 4">
            <a:extLst>
              <a:ext uri="{FF2B5EF4-FFF2-40B4-BE49-F238E27FC236}">
                <a16:creationId xmlns:a16="http://schemas.microsoft.com/office/drawing/2014/main" id="{4FF4432B-DD23-4F16-97C7-C4013FC27FC8}"/>
              </a:ext>
            </a:extLst>
          </p:cNvPr>
          <p:cNvSpPr>
            <a:spLocks noGrp="1"/>
          </p:cNvSpPr>
          <p:nvPr>
            <p:ph type="body" sz="quarter" idx="12"/>
          </p:nvPr>
        </p:nvSpPr>
        <p:spPr/>
        <p:txBody>
          <a:bodyPr/>
          <a:lstStyle/>
          <a:p>
            <a:r>
              <a:rPr lang="en-GB" dirty="0"/>
              <a:t>3 times a week.</a:t>
            </a:r>
          </a:p>
        </p:txBody>
      </p:sp>
      <p:sp>
        <p:nvSpPr>
          <p:cNvPr id="6" name="Text Placeholder 5">
            <a:extLst>
              <a:ext uri="{FF2B5EF4-FFF2-40B4-BE49-F238E27FC236}">
                <a16:creationId xmlns:a16="http://schemas.microsoft.com/office/drawing/2014/main" id="{205ADD7C-4CDD-4326-90E9-66170C853EB5}"/>
              </a:ext>
            </a:extLst>
          </p:cNvPr>
          <p:cNvSpPr>
            <a:spLocks noGrp="1"/>
          </p:cNvSpPr>
          <p:nvPr>
            <p:ph type="body" sz="quarter" idx="13"/>
          </p:nvPr>
        </p:nvSpPr>
        <p:spPr/>
        <p:txBody>
          <a:bodyPr/>
          <a:lstStyle/>
          <a:p>
            <a:r>
              <a:rPr lang="en-GB" dirty="0"/>
              <a:t>Players, Parents, Coaches, Sponsors and outward football community. </a:t>
            </a:r>
          </a:p>
          <a:p>
            <a:endParaRPr lang="en-GB" dirty="0"/>
          </a:p>
        </p:txBody>
      </p:sp>
      <p:sp>
        <p:nvSpPr>
          <p:cNvPr id="11" name="Text Placeholder 10">
            <a:extLst>
              <a:ext uri="{FF2B5EF4-FFF2-40B4-BE49-F238E27FC236}">
                <a16:creationId xmlns:a16="http://schemas.microsoft.com/office/drawing/2014/main" id="{6B311B32-FB76-4A4C-A2E8-EBA55EF72940}"/>
              </a:ext>
            </a:extLst>
          </p:cNvPr>
          <p:cNvSpPr>
            <a:spLocks noGrp="1"/>
          </p:cNvSpPr>
          <p:nvPr>
            <p:ph type="body" sz="quarter" idx="14"/>
          </p:nvPr>
        </p:nvSpPr>
        <p:spPr/>
        <p:txBody>
          <a:bodyPr/>
          <a:lstStyle/>
          <a:p>
            <a:r>
              <a:rPr lang="en-GB" dirty="0"/>
              <a:t>Professional</a:t>
            </a:r>
          </a:p>
          <a:p>
            <a:endParaRPr lang="en-GB" dirty="0"/>
          </a:p>
        </p:txBody>
      </p:sp>
    </p:spTree>
    <p:extLst>
      <p:ext uri="{BB962C8B-B14F-4D97-AF65-F5344CB8AC3E}">
        <p14:creationId xmlns:p14="http://schemas.microsoft.com/office/powerpoint/2010/main" val="33588006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hlinkClick r:id="rId2"/>
            <a:extLst>
              <a:ext uri="{FF2B5EF4-FFF2-40B4-BE49-F238E27FC236}">
                <a16:creationId xmlns:a16="http://schemas.microsoft.com/office/drawing/2014/main" id="{55F85DD4-9DA4-4B4C-AA7D-47A75954C6AF}"/>
              </a:ext>
            </a:extLst>
          </p:cNvPr>
          <p:cNvSpPr/>
          <p:nvPr/>
        </p:nvSpPr>
        <p:spPr>
          <a:xfrm>
            <a:off x="3520142" y="2683435"/>
            <a:ext cx="986117" cy="1972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657449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3E9CC8DF-3119-421D-9A3A-DA8802CA9CC8}"/>
              </a:ext>
            </a:extLst>
          </p:cNvPr>
          <p:cNvSpPr>
            <a:spLocks noGrp="1"/>
          </p:cNvSpPr>
          <p:nvPr>
            <p:ph type="body" sz="quarter" idx="11"/>
          </p:nvPr>
        </p:nvSpPr>
        <p:spPr/>
        <p:txBody>
          <a:bodyPr/>
          <a:lstStyle/>
          <a:p>
            <a:r>
              <a:rPr lang="en-GB" dirty="0"/>
              <a:t>For information</a:t>
            </a:r>
          </a:p>
        </p:txBody>
      </p:sp>
      <p:sp>
        <p:nvSpPr>
          <p:cNvPr id="20" name="Text Placeholder 19">
            <a:extLst>
              <a:ext uri="{FF2B5EF4-FFF2-40B4-BE49-F238E27FC236}">
                <a16:creationId xmlns:a16="http://schemas.microsoft.com/office/drawing/2014/main" id="{BE890F0F-5A50-4F58-89D0-F7577884332A}"/>
              </a:ext>
            </a:extLst>
          </p:cNvPr>
          <p:cNvSpPr>
            <a:spLocks noGrp="1"/>
          </p:cNvSpPr>
          <p:nvPr>
            <p:ph type="body" sz="quarter" idx="12"/>
          </p:nvPr>
        </p:nvSpPr>
        <p:spPr/>
        <p:txBody>
          <a:bodyPr/>
          <a:lstStyle/>
          <a:p>
            <a:r>
              <a:rPr lang="en-GB" dirty="0"/>
              <a:t>Varied</a:t>
            </a:r>
          </a:p>
        </p:txBody>
      </p:sp>
      <p:sp>
        <p:nvSpPr>
          <p:cNvPr id="21" name="Text Placeholder 20">
            <a:extLst>
              <a:ext uri="{FF2B5EF4-FFF2-40B4-BE49-F238E27FC236}">
                <a16:creationId xmlns:a16="http://schemas.microsoft.com/office/drawing/2014/main" id="{3F279579-A4A7-4F24-8E1C-AC2CA3056D0A}"/>
              </a:ext>
            </a:extLst>
          </p:cNvPr>
          <p:cNvSpPr>
            <a:spLocks noGrp="1"/>
          </p:cNvSpPr>
          <p:nvPr>
            <p:ph type="body" sz="quarter" idx="13"/>
          </p:nvPr>
        </p:nvSpPr>
        <p:spPr/>
        <p:txBody>
          <a:bodyPr/>
          <a:lstStyle/>
          <a:p>
            <a:r>
              <a:rPr lang="en-GB" dirty="0"/>
              <a:t>Subject</a:t>
            </a:r>
          </a:p>
        </p:txBody>
      </p:sp>
      <p:sp>
        <p:nvSpPr>
          <p:cNvPr id="22" name="Text Placeholder 21">
            <a:extLst>
              <a:ext uri="{FF2B5EF4-FFF2-40B4-BE49-F238E27FC236}">
                <a16:creationId xmlns:a16="http://schemas.microsoft.com/office/drawing/2014/main" id="{683D7FE3-EA32-419F-B9CF-1A10089AE7C5}"/>
              </a:ext>
            </a:extLst>
          </p:cNvPr>
          <p:cNvSpPr>
            <a:spLocks noGrp="1"/>
          </p:cNvSpPr>
          <p:nvPr>
            <p:ph type="body" sz="quarter" idx="14"/>
          </p:nvPr>
        </p:nvSpPr>
        <p:spPr/>
        <p:txBody>
          <a:bodyPr/>
          <a:lstStyle/>
          <a:p>
            <a:r>
              <a:rPr lang="en-GB" dirty="0"/>
              <a:t>Targeted audience</a:t>
            </a:r>
          </a:p>
        </p:txBody>
      </p:sp>
      <p:sp>
        <p:nvSpPr>
          <p:cNvPr id="23" name="Text Placeholder 22">
            <a:extLst>
              <a:ext uri="{FF2B5EF4-FFF2-40B4-BE49-F238E27FC236}">
                <a16:creationId xmlns:a16="http://schemas.microsoft.com/office/drawing/2014/main" id="{51962E47-F9D3-4674-B562-55350346C961}"/>
              </a:ext>
            </a:extLst>
          </p:cNvPr>
          <p:cNvSpPr>
            <a:spLocks noGrp="1"/>
          </p:cNvSpPr>
          <p:nvPr>
            <p:ph type="body" sz="quarter" idx="15"/>
          </p:nvPr>
        </p:nvSpPr>
        <p:spPr/>
        <p:txBody>
          <a:bodyPr/>
          <a:lstStyle/>
          <a:p>
            <a:r>
              <a:rPr lang="en-GB" dirty="0"/>
              <a:t>Emails, message, teams calls and Social media</a:t>
            </a:r>
          </a:p>
          <a:p>
            <a:endParaRPr lang="en-GB" dirty="0"/>
          </a:p>
        </p:txBody>
      </p:sp>
    </p:spTree>
    <p:extLst>
      <p:ext uri="{BB962C8B-B14F-4D97-AF65-F5344CB8AC3E}">
        <p14:creationId xmlns:p14="http://schemas.microsoft.com/office/powerpoint/2010/main" val="31874251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C03B9472-8D6A-49C6-B45C-A791F23DC0DB}"/>
              </a:ext>
            </a:extLst>
          </p:cNvPr>
          <p:cNvSpPr>
            <a:spLocks noGrp="1"/>
          </p:cNvSpPr>
          <p:nvPr>
            <p:ph type="body" sz="quarter" idx="11"/>
          </p:nvPr>
        </p:nvSpPr>
        <p:spPr/>
        <p:txBody>
          <a:bodyPr/>
          <a:lstStyle/>
          <a:p>
            <a:r>
              <a:rPr lang="en-GB" dirty="0"/>
              <a:t>Priority</a:t>
            </a:r>
          </a:p>
        </p:txBody>
      </p:sp>
      <p:sp>
        <p:nvSpPr>
          <p:cNvPr id="9" name="Text Placeholder 8">
            <a:extLst>
              <a:ext uri="{FF2B5EF4-FFF2-40B4-BE49-F238E27FC236}">
                <a16:creationId xmlns:a16="http://schemas.microsoft.com/office/drawing/2014/main" id="{6A688CDD-9B9A-4D35-BA3E-1B8E0EAB1ACA}"/>
              </a:ext>
            </a:extLst>
          </p:cNvPr>
          <p:cNvSpPr>
            <a:spLocks noGrp="1"/>
          </p:cNvSpPr>
          <p:nvPr>
            <p:ph type="body" sz="quarter" idx="12"/>
          </p:nvPr>
        </p:nvSpPr>
        <p:spPr/>
        <p:txBody>
          <a:bodyPr/>
          <a:lstStyle/>
          <a:p>
            <a:r>
              <a:rPr lang="en-GB" dirty="0"/>
              <a:t>Varied</a:t>
            </a:r>
          </a:p>
        </p:txBody>
      </p:sp>
      <p:sp>
        <p:nvSpPr>
          <p:cNvPr id="10" name="Text Placeholder 9">
            <a:extLst>
              <a:ext uri="{FF2B5EF4-FFF2-40B4-BE49-F238E27FC236}">
                <a16:creationId xmlns:a16="http://schemas.microsoft.com/office/drawing/2014/main" id="{98868D23-15B0-4892-BAE2-1B5B7EF89984}"/>
              </a:ext>
            </a:extLst>
          </p:cNvPr>
          <p:cNvSpPr>
            <a:spLocks noGrp="1"/>
          </p:cNvSpPr>
          <p:nvPr>
            <p:ph type="body" sz="quarter" idx="13"/>
          </p:nvPr>
        </p:nvSpPr>
        <p:spPr/>
        <p:txBody>
          <a:bodyPr/>
          <a:lstStyle/>
          <a:p>
            <a:r>
              <a:rPr lang="en-GB" dirty="0"/>
              <a:t>Subject</a:t>
            </a:r>
          </a:p>
        </p:txBody>
      </p:sp>
      <p:sp>
        <p:nvSpPr>
          <p:cNvPr id="11" name="Text Placeholder 10">
            <a:extLst>
              <a:ext uri="{FF2B5EF4-FFF2-40B4-BE49-F238E27FC236}">
                <a16:creationId xmlns:a16="http://schemas.microsoft.com/office/drawing/2014/main" id="{D81BD26C-7686-4735-A5C8-34CE7B4CECDB}"/>
              </a:ext>
            </a:extLst>
          </p:cNvPr>
          <p:cNvSpPr>
            <a:spLocks noGrp="1"/>
          </p:cNvSpPr>
          <p:nvPr>
            <p:ph type="body" sz="quarter" idx="14"/>
          </p:nvPr>
        </p:nvSpPr>
        <p:spPr/>
        <p:txBody>
          <a:bodyPr/>
          <a:lstStyle/>
          <a:p>
            <a:r>
              <a:rPr lang="en-GB" dirty="0"/>
              <a:t>Players </a:t>
            </a:r>
          </a:p>
        </p:txBody>
      </p:sp>
      <p:sp>
        <p:nvSpPr>
          <p:cNvPr id="12" name="Text Placeholder 11">
            <a:extLst>
              <a:ext uri="{FF2B5EF4-FFF2-40B4-BE49-F238E27FC236}">
                <a16:creationId xmlns:a16="http://schemas.microsoft.com/office/drawing/2014/main" id="{1F488258-78EE-4B8C-9054-D14FA2799B6D}"/>
              </a:ext>
            </a:extLst>
          </p:cNvPr>
          <p:cNvSpPr>
            <a:spLocks noGrp="1"/>
          </p:cNvSpPr>
          <p:nvPr>
            <p:ph type="body" sz="quarter" idx="15"/>
          </p:nvPr>
        </p:nvSpPr>
        <p:spPr/>
        <p:txBody>
          <a:bodyPr/>
          <a:lstStyle/>
          <a:p>
            <a:r>
              <a:rPr lang="en-GB" dirty="0"/>
              <a:t>Emails, message, teams calls and Social media</a:t>
            </a:r>
          </a:p>
          <a:p>
            <a:endParaRPr lang="en-GB" dirty="0"/>
          </a:p>
        </p:txBody>
      </p:sp>
    </p:spTree>
    <p:extLst>
      <p:ext uri="{BB962C8B-B14F-4D97-AF65-F5344CB8AC3E}">
        <p14:creationId xmlns:p14="http://schemas.microsoft.com/office/powerpoint/2010/main" val="25181612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273840A-D9AD-4EE2-A029-36041DEBC408}"/>
              </a:ext>
            </a:extLst>
          </p:cNvPr>
          <p:cNvSpPr>
            <a:spLocks noGrp="1"/>
          </p:cNvSpPr>
          <p:nvPr>
            <p:ph type="body" sz="quarter" idx="11"/>
          </p:nvPr>
        </p:nvSpPr>
        <p:spPr/>
        <p:txBody>
          <a:bodyPr/>
          <a:lstStyle/>
          <a:p>
            <a:r>
              <a:rPr lang="en-GB"/>
              <a:t>For action</a:t>
            </a:r>
            <a:endParaRPr lang="en-GB" dirty="0"/>
          </a:p>
        </p:txBody>
      </p:sp>
      <p:sp>
        <p:nvSpPr>
          <p:cNvPr id="4" name="Text Placeholder 3">
            <a:extLst>
              <a:ext uri="{FF2B5EF4-FFF2-40B4-BE49-F238E27FC236}">
                <a16:creationId xmlns:a16="http://schemas.microsoft.com/office/drawing/2014/main" id="{A30A2651-4432-445D-986D-1477F7F5A795}"/>
              </a:ext>
            </a:extLst>
          </p:cNvPr>
          <p:cNvSpPr>
            <a:spLocks noGrp="1"/>
          </p:cNvSpPr>
          <p:nvPr>
            <p:ph type="body" sz="quarter" idx="12"/>
          </p:nvPr>
        </p:nvSpPr>
        <p:spPr/>
        <p:txBody>
          <a:bodyPr/>
          <a:lstStyle/>
          <a:p>
            <a:r>
              <a:rPr lang="en-GB" dirty="0"/>
              <a:t>Varied</a:t>
            </a:r>
          </a:p>
        </p:txBody>
      </p:sp>
      <p:sp>
        <p:nvSpPr>
          <p:cNvPr id="5" name="Text Placeholder 4">
            <a:extLst>
              <a:ext uri="{FF2B5EF4-FFF2-40B4-BE49-F238E27FC236}">
                <a16:creationId xmlns:a16="http://schemas.microsoft.com/office/drawing/2014/main" id="{36992490-F66A-4514-B3B9-FE1A79E38F3F}"/>
              </a:ext>
            </a:extLst>
          </p:cNvPr>
          <p:cNvSpPr>
            <a:spLocks noGrp="1"/>
          </p:cNvSpPr>
          <p:nvPr>
            <p:ph type="body" sz="quarter" idx="13"/>
          </p:nvPr>
        </p:nvSpPr>
        <p:spPr/>
        <p:txBody>
          <a:bodyPr/>
          <a:lstStyle/>
          <a:p>
            <a:r>
              <a:rPr lang="en-GB" dirty="0"/>
              <a:t>Subject </a:t>
            </a:r>
          </a:p>
        </p:txBody>
      </p:sp>
      <p:sp>
        <p:nvSpPr>
          <p:cNvPr id="6" name="Text Placeholder 5">
            <a:extLst>
              <a:ext uri="{FF2B5EF4-FFF2-40B4-BE49-F238E27FC236}">
                <a16:creationId xmlns:a16="http://schemas.microsoft.com/office/drawing/2014/main" id="{3BA196FA-52A3-4608-B7E2-E3A65DD25C10}"/>
              </a:ext>
            </a:extLst>
          </p:cNvPr>
          <p:cNvSpPr>
            <a:spLocks noGrp="1"/>
          </p:cNvSpPr>
          <p:nvPr>
            <p:ph type="body" sz="quarter" idx="14"/>
          </p:nvPr>
        </p:nvSpPr>
        <p:spPr/>
        <p:txBody>
          <a:bodyPr/>
          <a:lstStyle/>
          <a:p>
            <a:r>
              <a:rPr lang="en-GB" dirty="0"/>
              <a:t>Players</a:t>
            </a:r>
          </a:p>
        </p:txBody>
      </p:sp>
      <p:sp>
        <p:nvSpPr>
          <p:cNvPr id="7" name="Text Placeholder 6">
            <a:extLst>
              <a:ext uri="{FF2B5EF4-FFF2-40B4-BE49-F238E27FC236}">
                <a16:creationId xmlns:a16="http://schemas.microsoft.com/office/drawing/2014/main" id="{CD3B26C7-4D76-49B2-9992-080EE3DE63AD}"/>
              </a:ext>
            </a:extLst>
          </p:cNvPr>
          <p:cNvSpPr>
            <a:spLocks noGrp="1"/>
          </p:cNvSpPr>
          <p:nvPr>
            <p:ph type="body" sz="quarter" idx="15"/>
          </p:nvPr>
        </p:nvSpPr>
        <p:spPr/>
        <p:txBody>
          <a:bodyPr/>
          <a:lstStyle/>
          <a:p>
            <a:r>
              <a:rPr lang="en-GB" dirty="0"/>
              <a:t>Emails, message, teams calls and Social media</a:t>
            </a:r>
          </a:p>
          <a:p>
            <a:endParaRPr lang="en-GB" dirty="0"/>
          </a:p>
        </p:txBody>
      </p:sp>
    </p:spTree>
    <p:extLst>
      <p:ext uri="{BB962C8B-B14F-4D97-AF65-F5344CB8AC3E}">
        <p14:creationId xmlns:p14="http://schemas.microsoft.com/office/powerpoint/2010/main" val="29061976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779CB82-EF3D-4143-B301-34821F10991B}"/>
              </a:ext>
            </a:extLst>
          </p:cNvPr>
          <p:cNvSpPr>
            <a:spLocks noGrp="1"/>
          </p:cNvSpPr>
          <p:nvPr>
            <p:ph type="body" sz="quarter" idx="11"/>
          </p:nvPr>
        </p:nvSpPr>
        <p:spPr/>
        <p:txBody>
          <a:bodyPr/>
          <a:lstStyle/>
          <a:p>
            <a:r>
              <a:rPr lang="en-GB" dirty="0"/>
              <a:t>For information</a:t>
            </a:r>
          </a:p>
        </p:txBody>
      </p:sp>
      <p:sp>
        <p:nvSpPr>
          <p:cNvPr id="5" name="Text Placeholder 4">
            <a:extLst>
              <a:ext uri="{FF2B5EF4-FFF2-40B4-BE49-F238E27FC236}">
                <a16:creationId xmlns:a16="http://schemas.microsoft.com/office/drawing/2014/main" id="{B82ED2F5-B2BC-4062-BAAB-B197B07C048C}"/>
              </a:ext>
            </a:extLst>
          </p:cNvPr>
          <p:cNvSpPr>
            <a:spLocks noGrp="1"/>
          </p:cNvSpPr>
          <p:nvPr>
            <p:ph type="body" sz="quarter" idx="12"/>
          </p:nvPr>
        </p:nvSpPr>
        <p:spPr/>
        <p:txBody>
          <a:bodyPr/>
          <a:lstStyle/>
          <a:p>
            <a:r>
              <a:rPr lang="en-GB" dirty="0"/>
              <a:t>Varied</a:t>
            </a:r>
          </a:p>
        </p:txBody>
      </p:sp>
      <p:sp>
        <p:nvSpPr>
          <p:cNvPr id="6" name="Text Placeholder 5">
            <a:extLst>
              <a:ext uri="{FF2B5EF4-FFF2-40B4-BE49-F238E27FC236}">
                <a16:creationId xmlns:a16="http://schemas.microsoft.com/office/drawing/2014/main" id="{161C0F17-DFBC-4EA3-BFFA-4A6793F53033}"/>
              </a:ext>
            </a:extLst>
          </p:cNvPr>
          <p:cNvSpPr>
            <a:spLocks noGrp="1"/>
          </p:cNvSpPr>
          <p:nvPr>
            <p:ph type="body" sz="quarter" idx="13"/>
          </p:nvPr>
        </p:nvSpPr>
        <p:spPr/>
        <p:txBody>
          <a:bodyPr/>
          <a:lstStyle/>
          <a:p>
            <a:r>
              <a:rPr lang="en-GB" dirty="0"/>
              <a:t>Subject</a:t>
            </a:r>
          </a:p>
        </p:txBody>
      </p:sp>
      <p:sp>
        <p:nvSpPr>
          <p:cNvPr id="7" name="Text Placeholder 6">
            <a:extLst>
              <a:ext uri="{FF2B5EF4-FFF2-40B4-BE49-F238E27FC236}">
                <a16:creationId xmlns:a16="http://schemas.microsoft.com/office/drawing/2014/main" id="{543125F6-F93E-4482-8BE8-F5A1FBDFE9F7}"/>
              </a:ext>
            </a:extLst>
          </p:cNvPr>
          <p:cNvSpPr>
            <a:spLocks noGrp="1"/>
          </p:cNvSpPr>
          <p:nvPr>
            <p:ph type="body" sz="quarter" idx="14"/>
          </p:nvPr>
        </p:nvSpPr>
        <p:spPr/>
        <p:txBody>
          <a:bodyPr/>
          <a:lstStyle/>
          <a:p>
            <a:r>
              <a:rPr lang="en-GB" dirty="0"/>
              <a:t>Players</a:t>
            </a:r>
          </a:p>
        </p:txBody>
      </p:sp>
      <p:sp>
        <p:nvSpPr>
          <p:cNvPr id="13" name="Text Placeholder 12">
            <a:extLst>
              <a:ext uri="{FF2B5EF4-FFF2-40B4-BE49-F238E27FC236}">
                <a16:creationId xmlns:a16="http://schemas.microsoft.com/office/drawing/2014/main" id="{23EB7C74-3D40-4039-AF74-666537EA2E99}"/>
              </a:ext>
            </a:extLst>
          </p:cNvPr>
          <p:cNvSpPr>
            <a:spLocks noGrp="1"/>
          </p:cNvSpPr>
          <p:nvPr>
            <p:ph type="body" sz="quarter" idx="15"/>
          </p:nvPr>
        </p:nvSpPr>
        <p:spPr/>
        <p:txBody>
          <a:bodyPr/>
          <a:lstStyle/>
          <a:p>
            <a:r>
              <a:rPr lang="en-GB" dirty="0"/>
              <a:t>Social media</a:t>
            </a:r>
          </a:p>
        </p:txBody>
      </p:sp>
    </p:spTree>
    <p:extLst>
      <p:ext uri="{BB962C8B-B14F-4D97-AF65-F5344CB8AC3E}">
        <p14:creationId xmlns:p14="http://schemas.microsoft.com/office/powerpoint/2010/main" val="21660903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03568347-C008-412F-8E83-A918DB4352AC}"/>
              </a:ext>
            </a:extLst>
          </p:cNvPr>
          <p:cNvSpPr>
            <a:spLocks noGrp="1"/>
          </p:cNvSpPr>
          <p:nvPr>
            <p:ph type="body" sz="quarter" idx="11"/>
          </p:nvPr>
        </p:nvSpPr>
        <p:spPr/>
        <p:txBody>
          <a:bodyPr/>
          <a:lstStyle/>
          <a:p>
            <a:r>
              <a:rPr lang="en-GB" dirty="0"/>
              <a:t>Required information</a:t>
            </a:r>
          </a:p>
        </p:txBody>
      </p:sp>
      <p:sp>
        <p:nvSpPr>
          <p:cNvPr id="9" name="Text Placeholder 8">
            <a:extLst>
              <a:ext uri="{FF2B5EF4-FFF2-40B4-BE49-F238E27FC236}">
                <a16:creationId xmlns:a16="http://schemas.microsoft.com/office/drawing/2014/main" id="{198957D0-793B-4210-855A-276CA8A140B7}"/>
              </a:ext>
            </a:extLst>
          </p:cNvPr>
          <p:cNvSpPr>
            <a:spLocks noGrp="1"/>
          </p:cNvSpPr>
          <p:nvPr>
            <p:ph type="body" sz="quarter" idx="12"/>
          </p:nvPr>
        </p:nvSpPr>
        <p:spPr/>
        <p:txBody>
          <a:bodyPr/>
          <a:lstStyle/>
          <a:p>
            <a:r>
              <a:rPr lang="en-GB" dirty="0"/>
              <a:t>Varied</a:t>
            </a:r>
          </a:p>
        </p:txBody>
      </p:sp>
      <p:sp>
        <p:nvSpPr>
          <p:cNvPr id="10" name="Text Placeholder 9">
            <a:extLst>
              <a:ext uri="{FF2B5EF4-FFF2-40B4-BE49-F238E27FC236}">
                <a16:creationId xmlns:a16="http://schemas.microsoft.com/office/drawing/2014/main" id="{0408C7F2-F7A2-4CB5-AFB6-8B003FCAB031}"/>
              </a:ext>
            </a:extLst>
          </p:cNvPr>
          <p:cNvSpPr>
            <a:spLocks noGrp="1"/>
          </p:cNvSpPr>
          <p:nvPr>
            <p:ph type="body" sz="quarter" idx="13"/>
          </p:nvPr>
        </p:nvSpPr>
        <p:spPr/>
        <p:txBody>
          <a:bodyPr/>
          <a:lstStyle/>
          <a:p>
            <a:r>
              <a:rPr lang="en-GB" dirty="0"/>
              <a:t>Varied</a:t>
            </a:r>
          </a:p>
        </p:txBody>
      </p:sp>
      <p:sp>
        <p:nvSpPr>
          <p:cNvPr id="11" name="Text Placeholder 10">
            <a:extLst>
              <a:ext uri="{FF2B5EF4-FFF2-40B4-BE49-F238E27FC236}">
                <a16:creationId xmlns:a16="http://schemas.microsoft.com/office/drawing/2014/main" id="{DF10033B-83F9-4FC5-A29D-2E757D8401D7}"/>
              </a:ext>
            </a:extLst>
          </p:cNvPr>
          <p:cNvSpPr>
            <a:spLocks noGrp="1"/>
          </p:cNvSpPr>
          <p:nvPr>
            <p:ph type="body" sz="quarter" idx="14"/>
          </p:nvPr>
        </p:nvSpPr>
        <p:spPr/>
        <p:txBody>
          <a:bodyPr/>
          <a:lstStyle/>
          <a:p>
            <a:r>
              <a:rPr lang="en-GB" dirty="0"/>
              <a:t>Players</a:t>
            </a:r>
          </a:p>
        </p:txBody>
      </p:sp>
      <p:sp>
        <p:nvSpPr>
          <p:cNvPr id="12" name="Text Placeholder 11">
            <a:extLst>
              <a:ext uri="{FF2B5EF4-FFF2-40B4-BE49-F238E27FC236}">
                <a16:creationId xmlns:a16="http://schemas.microsoft.com/office/drawing/2014/main" id="{52451C6E-B1AC-4F7A-9315-66B1443D17CA}"/>
              </a:ext>
            </a:extLst>
          </p:cNvPr>
          <p:cNvSpPr>
            <a:spLocks noGrp="1"/>
          </p:cNvSpPr>
          <p:nvPr>
            <p:ph type="body" sz="quarter" idx="15"/>
          </p:nvPr>
        </p:nvSpPr>
        <p:spPr/>
        <p:txBody>
          <a:bodyPr/>
          <a:lstStyle/>
          <a:p>
            <a:r>
              <a:rPr lang="en-GB" dirty="0"/>
              <a:t>Emails, message and Social media</a:t>
            </a:r>
          </a:p>
        </p:txBody>
      </p:sp>
    </p:spTree>
    <p:extLst>
      <p:ext uri="{BB962C8B-B14F-4D97-AF65-F5344CB8AC3E}">
        <p14:creationId xmlns:p14="http://schemas.microsoft.com/office/powerpoint/2010/main" val="3333858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F13B7843-E195-495F-B675-2584EF8F1A96}"/>
              </a:ext>
            </a:extLst>
          </p:cNvPr>
          <p:cNvSpPr>
            <a:spLocks noGrp="1"/>
          </p:cNvSpPr>
          <p:nvPr>
            <p:ph type="body" sz="quarter" idx="11"/>
          </p:nvPr>
        </p:nvSpPr>
        <p:spPr/>
        <p:txBody>
          <a:bodyPr/>
          <a:lstStyle/>
          <a:p>
            <a:r>
              <a:rPr lang="en-GB" dirty="0"/>
              <a:t>Action required</a:t>
            </a:r>
          </a:p>
        </p:txBody>
      </p:sp>
      <p:sp>
        <p:nvSpPr>
          <p:cNvPr id="19" name="Text Placeholder 18">
            <a:extLst>
              <a:ext uri="{FF2B5EF4-FFF2-40B4-BE49-F238E27FC236}">
                <a16:creationId xmlns:a16="http://schemas.microsoft.com/office/drawing/2014/main" id="{8E0E5E01-B993-4E58-B744-19ABAB1345FD}"/>
              </a:ext>
            </a:extLst>
          </p:cNvPr>
          <p:cNvSpPr>
            <a:spLocks noGrp="1"/>
          </p:cNvSpPr>
          <p:nvPr>
            <p:ph type="body" sz="quarter" idx="12"/>
          </p:nvPr>
        </p:nvSpPr>
        <p:spPr/>
        <p:txBody>
          <a:bodyPr/>
          <a:lstStyle/>
          <a:p>
            <a:r>
              <a:rPr lang="en-GB" dirty="0"/>
              <a:t>Varied</a:t>
            </a:r>
          </a:p>
        </p:txBody>
      </p:sp>
      <p:sp>
        <p:nvSpPr>
          <p:cNvPr id="20" name="Text Placeholder 19">
            <a:extLst>
              <a:ext uri="{FF2B5EF4-FFF2-40B4-BE49-F238E27FC236}">
                <a16:creationId xmlns:a16="http://schemas.microsoft.com/office/drawing/2014/main" id="{A901E59D-0BA6-4166-B447-656F97465E88}"/>
              </a:ext>
            </a:extLst>
          </p:cNvPr>
          <p:cNvSpPr>
            <a:spLocks noGrp="1"/>
          </p:cNvSpPr>
          <p:nvPr>
            <p:ph type="body" sz="quarter" idx="13"/>
          </p:nvPr>
        </p:nvSpPr>
        <p:spPr/>
        <p:txBody>
          <a:bodyPr/>
          <a:lstStyle/>
          <a:p>
            <a:r>
              <a:rPr lang="en-GB" dirty="0"/>
              <a:t>Varied</a:t>
            </a:r>
          </a:p>
        </p:txBody>
      </p:sp>
      <p:sp>
        <p:nvSpPr>
          <p:cNvPr id="21" name="Text Placeholder 20">
            <a:extLst>
              <a:ext uri="{FF2B5EF4-FFF2-40B4-BE49-F238E27FC236}">
                <a16:creationId xmlns:a16="http://schemas.microsoft.com/office/drawing/2014/main" id="{33E32EDC-A2F0-4EE9-A23D-E318258CFE29}"/>
              </a:ext>
            </a:extLst>
          </p:cNvPr>
          <p:cNvSpPr>
            <a:spLocks noGrp="1"/>
          </p:cNvSpPr>
          <p:nvPr>
            <p:ph type="body" sz="quarter" idx="14"/>
          </p:nvPr>
        </p:nvSpPr>
        <p:spPr/>
        <p:txBody>
          <a:bodyPr/>
          <a:lstStyle/>
          <a:p>
            <a:r>
              <a:rPr lang="en-GB" dirty="0"/>
              <a:t>Players </a:t>
            </a:r>
          </a:p>
        </p:txBody>
      </p:sp>
      <p:sp>
        <p:nvSpPr>
          <p:cNvPr id="22" name="Text Placeholder 21">
            <a:extLst>
              <a:ext uri="{FF2B5EF4-FFF2-40B4-BE49-F238E27FC236}">
                <a16:creationId xmlns:a16="http://schemas.microsoft.com/office/drawing/2014/main" id="{C0517CFF-E12C-4F79-B943-3B7FF35EB4F5}"/>
              </a:ext>
            </a:extLst>
          </p:cNvPr>
          <p:cNvSpPr>
            <a:spLocks noGrp="1"/>
          </p:cNvSpPr>
          <p:nvPr>
            <p:ph type="body" sz="quarter" idx="15"/>
          </p:nvPr>
        </p:nvSpPr>
        <p:spPr/>
        <p:txBody>
          <a:bodyPr/>
          <a:lstStyle/>
          <a:p>
            <a:r>
              <a:rPr lang="en-GB" dirty="0"/>
              <a:t>Email</a:t>
            </a:r>
          </a:p>
        </p:txBody>
      </p:sp>
    </p:spTree>
    <p:extLst>
      <p:ext uri="{BB962C8B-B14F-4D97-AF65-F5344CB8AC3E}">
        <p14:creationId xmlns:p14="http://schemas.microsoft.com/office/powerpoint/2010/main" val="6139327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2C2EE9-05AA-40D5-97C1-0209584B6388}"/>
              </a:ext>
            </a:extLst>
          </p:cNvPr>
          <p:cNvSpPr>
            <a:spLocks noGrp="1"/>
          </p:cNvSpPr>
          <p:nvPr>
            <p:ph sz="half" idx="1"/>
          </p:nvPr>
        </p:nvSpPr>
        <p:spPr/>
        <p:txBody>
          <a:bodyPr/>
          <a:lstStyle/>
          <a:p>
            <a:endParaRPr lang="en-GB" dirty="0"/>
          </a:p>
        </p:txBody>
      </p:sp>
      <p:sp>
        <p:nvSpPr>
          <p:cNvPr id="4" name="Content Placeholder 3">
            <a:extLst>
              <a:ext uri="{FF2B5EF4-FFF2-40B4-BE49-F238E27FC236}">
                <a16:creationId xmlns:a16="http://schemas.microsoft.com/office/drawing/2014/main" id="{FE457431-99E1-4C48-A420-7EE70BD36995}"/>
              </a:ext>
            </a:extLst>
          </p:cNvPr>
          <p:cNvSpPr>
            <a:spLocks noGrp="1"/>
          </p:cNvSpPr>
          <p:nvPr>
            <p:ph sz="half" idx="2"/>
          </p:nvPr>
        </p:nvSpPr>
        <p:spPr/>
        <p:txBody>
          <a:bodyPr/>
          <a:lstStyle/>
          <a:p>
            <a:endParaRPr lang="en-GB"/>
          </a:p>
        </p:txBody>
      </p:sp>
    </p:spTree>
    <p:extLst>
      <p:ext uri="{BB962C8B-B14F-4D97-AF65-F5344CB8AC3E}">
        <p14:creationId xmlns:p14="http://schemas.microsoft.com/office/powerpoint/2010/main" val="36092759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8CC894-6DD3-430B-8871-8F7AC42F7765}"/>
              </a:ext>
            </a:extLst>
          </p:cNvPr>
          <p:cNvSpPr>
            <a:spLocks noGrp="1"/>
          </p:cNvSpPr>
          <p:nvPr>
            <p:ph sz="half" idx="1"/>
          </p:nvPr>
        </p:nvSpPr>
        <p:spPr>
          <a:xfrm>
            <a:off x="297840" y="1133110"/>
            <a:ext cx="3037032" cy="5033228"/>
          </a:xfrm>
        </p:spPr>
        <p:txBody>
          <a:bodyPr>
            <a:normAutofit lnSpcReduction="10000"/>
          </a:bodyPr>
          <a:lstStyle/>
          <a:p>
            <a:r>
              <a:rPr lang="en-GB" b="1" dirty="0">
                <a:solidFill>
                  <a:schemeClr val="tx1"/>
                </a:solidFill>
              </a:rPr>
              <a:t>England Football Resources</a:t>
            </a:r>
            <a:endParaRPr lang="en-GB" b="1" dirty="0">
              <a:solidFill>
                <a:schemeClr val="tx1"/>
              </a:solidFill>
              <a:hlinkClick r:id="rId2">
                <a:extLst>
                  <a:ext uri="{A12FA001-AC4F-418D-AE19-62706E023703}">
                    <ahyp:hlinkClr xmlns:ahyp="http://schemas.microsoft.com/office/drawing/2018/hyperlinkcolor" val="tx"/>
                  </a:ext>
                </a:extLst>
              </a:hlinkClick>
            </a:endParaRPr>
          </a:p>
          <a:p>
            <a:r>
              <a:rPr lang="en-GB" dirty="0">
                <a:hlinkClick r:id="rId2">
                  <a:extLst>
                    <a:ext uri="{A12FA001-AC4F-418D-AE19-62706E023703}">
                      <ahyp:hlinkClr xmlns:ahyp="http://schemas.microsoft.com/office/drawing/2018/hyperlinkcolor" val="tx"/>
                    </a:ext>
                  </a:extLst>
                </a:hlinkClick>
              </a:rPr>
              <a:t>England Football – Leagues &amp; Clubs</a:t>
            </a:r>
            <a:endParaRPr lang="en-GB" dirty="0"/>
          </a:p>
          <a:p>
            <a:r>
              <a:rPr lang="en-GB" dirty="0">
                <a:hlinkClick r:id="rId3">
                  <a:extLst>
                    <a:ext uri="{A12FA001-AC4F-418D-AE19-62706E023703}">
                      <ahyp:hlinkClr xmlns:ahyp="http://schemas.microsoft.com/office/drawing/2018/hyperlinkcolor" val="tx"/>
                    </a:ext>
                  </a:extLst>
                </a:hlinkClick>
              </a:rPr>
              <a:t>England Football Accreditation</a:t>
            </a:r>
            <a:endParaRPr lang="en-GB" dirty="0"/>
          </a:p>
          <a:p>
            <a:endParaRPr lang="en-GB" dirty="0">
              <a:solidFill>
                <a:schemeClr val="tx1"/>
              </a:solidFill>
            </a:endParaRPr>
          </a:p>
          <a:p>
            <a:r>
              <a:rPr lang="en-GB" b="1" dirty="0">
                <a:solidFill>
                  <a:schemeClr val="tx1"/>
                </a:solidFill>
              </a:rPr>
              <a:t>Club Learning Opportunities</a:t>
            </a:r>
          </a:p>
          <a:p>
            <a:r>
              <a:rPr lang="en-GB" dirty="0">
                <a:hlinkClick r:id="rId4">
                  <a:extLst>
                    <a:ext uri="{A12FA001-AC4F-418D-AE19-62706E023703}">
                      <ahyp:hlinkClr xmlns:ahyp="http://schemas.microsoft.com/office/drawing/2018/hyperlinkcolor" val="tx"/>
                    </a:ext>
                  </a:extLst>
                </a:hlinkClick>
              </a:rPr>
              <a:t>YouTube - The League and Club Hub</a:t>
            </a:r>
            <a:endParaRPr lang="en-GB" dirty="0"/>
          </a:p>
          <a:p>
            <a:r>
              <a:rPr lang="en-GB" dirty="0">
                <a:hlinkClick r:id="rId5"/>
              </a:rPr>
              <a:t>The Grassroots Football Hub Events</a:t>
            </a:r>
            <a:endParaRPr lang="en-GB" dirty="0"/>
          </a:p>
          <a:p>
            <a:r>
              <a:rPr lang="en-GB" dirty="0">
                <a:hlinkClick r:id="rId6">
                  <a:extLst>
                    <a:ext uri="{A12FA001-AC4F-418D-AE19-62706E023703}">
                      <ahyp:hlinkClr xmlns:ahyp="http://schemas.microsoft.com/office/drawing/2018/hyperlinkcolor" val="tx"/>
                    </a:ext>
                  </a:extLst>
                </a:hlinkClick>
              </a:rPr>
              <a:t>England Football Learning </a:t>
            </a:r>
            <a:r>
              <a:rPr lang="en-GB" dirty="0" err="1">
                <a:hlinkClick r:id="rId6">
                  <a:extLst>
                    <a:ext uri="{A12FA001-AC4F-418D-AE19-62706E023703}">
                      <ahyp:hlinkClr xmlns:ahyp="http://schemas.microsoft.com/office/drawing/2018/hyperlinkcolor" val="tx"/>
                    </a:ext>
                  </a:extLst>
                </a:hlinkClick>
              </a:rPr>
              <a:t>Bootroom</a:t>
            </a:r>
            <a:endParaRPr lang="en-GB" dirty="0"/>
          </a:p>
          <a:p>
            <a:endParaRPr lang="en-GB" dirty="0">
              <a:solidFill>
                <a:schemeClr val="tx1"/>
              </a:solidFill>
            </a:endParaRPr>
          </a:p>
          <a:p>
            <a:r>
              <a:rPr lang="en-GB" b="1" dirty="0">
                <a:solidFill>
                  <a:schemeClr val="tx1"/>
                </a:solidFill>
              </a:rPr>
              <a:t>Club Resources</a:t>
            </a:r>
            <a:endParaRPr lang="en-GB" b="1" dirty="0">
              <a:solidFill>
                <a:schemeClr val="tx1"/>
              </a:solidFill>
              <a:hlinkClick r:id="rId7">
                <a:extLst>
                  <a:ext uri="{A12FA001-AC4F-418D-AE19-62706E023703}">
                    <ahyp:hlinkClr xmlns:ahyp="http://schemas.microsoft.com/office/drawing/2018/hyperlinkcolor" val="tx"/>
                  </a:ext>
                </a:extLst>
              </a:hlinkClick>
            </a:endParaRPr>
          </a:p>
          <a:p>
            <a:r>
              <a:rPr lang="en-GB" dirty="0">
                <a:hlinkClick r:id="rId7">
                  <a:extLst>
                    <a:ext uri="{A12FA001-AC4F-418D-AE19-62706E023703}">
                      <ahyp:hlinkClr xmlns:ahyp="http://schemas.microsoft.com/office/drawing/2018/hyperlinkcolor" val="tx"/>
                    </a:ext>
                  </a:extLst>
                </a:hlinkClick>
              </a:rPr>
              <a:t>Club Structures Guide</a:t>
            </a:r>
            <a:endParaRPr lang="en-GB" dirty="0"/>
          </a:p>
          <a:p>
            <a:r>
              <a:rPr lang="en-GB" dirty="0">
                <a:hlinkClick r:id="rId8">
                  <a:extLst>
                    <a:ext uri="{A12FA001-AC4F-418D-AE19-62706E023703}">
                      <ahyp:hlinkClr xmlns:ahyp="http://schemas.microsoft.com/office/drawing/2018/hyperlinkcolor" val="tx"/>
                    </a:ext>
                  </a:extLst>
                </a:hlinkClick>
              </a:rPr>
              <a:t>Contact details for County FAs</a:t>
            </a:r>
            <a:endParaRPr lang="en-GB" dirty="0"/>
          </a:p>
          <a:p>
            <a:endParaRPr lang="en-GB" dirty="0"/>
          </a:p>
          <a:p>
            <a:r>
              <a:rPr lang="en-GB" b="1" dirty="0">
                <a:solidFill>
                  <a:schemeClr val="tx1"/>
                </a:solidFill>
              </a:rPr>
              <a:t>Other Grassroots Support</a:t>
            </a:r>
          </a:p>
          <a:p>
            <a:r>
              <a:rPr lang="en-GB" dirty="0">
                <a:hlinkClick r:id="rId9">
                  <a:extLst>
                    <a:ext uri="{A12FA001-AC4F-418D-AE19-62706E023703}">
                      <ahyp:hlinkClr xmlns:ahyp="http://schemas.microsoft.com/office/drawing/2018/hyperlinkcolor" val="tx"/>
                    </a:ext>
                  </a:extLst>
                </a:hlinkClick>
              </a:rPr>
              <a:t>Football Foundation</a:t>
            </a:r>
            <a:endParaRPr lang="en-GB" dirty="0"/>
          </a:p>
          <a:p>
            <a:r>
              <a:rPr lang="en-GB" dirty="0">
                <a:hlinkClick r:id="rId10">
                  <a:extLst>
                    <a:ext uri="{A12FA001-AC4F-418D-AE19-62706E023703}">
                      <ahyp:hlinkClr xmlns:ahyp="http://schemas.microsoft.com/office/drawing/2018/hyperlinkcolor" val="tx"/>
                    </a:ext>
                  </a:extLst>
                </a:hlinkClick>
              </a:rPr>
              <a:t>Football Foundation – Local Plans</a:t>
            </a:r>
            <a:endParaRPr lang="en-GB" dirty="0"/>
          </a:p>
          <a:p>
            <a:r>
              <a:rPr lang="en-GB" dirty="0">
                <a:hlinkClick r:id="rId11">
                  <a:extLst>
                    <a:ext uri="{A12FA001-AC4F-418D-AE19-62706E023703}">
                      <ahyp:hlinkClr xmlns:ahyp="http://schemas.microsoft.com/office/drawing/2018/hyperlinkcolor" val="tx"/>
                    </a:ext>
                  </a:extLst>
                </a:hlinkClick>
              </a:rPr>
              <a:t>Sport England</a:t>
            </a:r>
            <a:endParaRPr lang="en-GB" dirty="0"/>
          </a:p>
          <a:p>
            <a:r>
              <a:rPr lang="en-GB" dirty="0">
                <a:hlinkClick r:id="rId12">
                  <a:extLst>
                    <a:ext uri="{A12FA001-AC4F-418D-AE19-62706E023703}">
                      <ahyp:hlinkClr xmlns:ahyp="http://schemas.microsoft.com/office/drawing/2018/hyperlinkcolor" val="tx"/>
                    </a:ext>
                  </a:extLst>
                </a:hlinkClick>
              </a:rPr>
              <a:t>Sport England – Funding</a:t>
            </a:r>
            <a:endParaRPr lang="en-GB" dirty="0"/>
          </a:p>
        </p:txBody>
      </p:sp>
    </p:spTree>
    <p:extLst>
      <p:ext uri="{BB962C8B-B14F-4D97-AF65-F5344CB8AC3E}">
        <p14:creationId xmlns:p14="http://schemas.microsoft.com/office/powerpoint/2010/main" val="1713652433"/>
      </p:ext>
    </p:extLst>
  </p:cSld>
  <p:clrMapOvr>
    <a:masterClrMapping/>
  </p:clrMapOvr>
</p:sld>
</file>

<file path=ppt/theme/theme1.xml><?xml version="1.0" encoding="utf-8"?>
<a:theme xmlns:a="http://schemas.openxmlformats.org/drawingml/2006/main" name="Office Theme">
  <a:themeElements>
    <a:clrScheme name="England Football">
      <a:dk1>
        <a:srgbClr val="E1261C"/>
      </a:dk1>
      <a:lt1>
        <a:sysClr val="window" lastClr="FFFFFF"/>
      </a:lt1>
      <a:dk2>
        <a:srgbClr val="011E41"/>
      </a:dk2>
      <a:lt2>
        <a:srgbClr val="BBC1CE"/>
      </a:lt2>
      <a:accent1>
        <a:srgbClr val="A01E21"/>
      </a:accent1>
      <a:accent2>
        <a:srgbClr val="011E41"/>
      </a:accent2>
      <a:accent3>
        <a:srgbClr val="FFFFFF"/>
      </a:accent3>
      <a:accent4>
        <a:srgbClr val="011E41"/>
      </a:accent4>
      <a:accent5>
        <a:srgbClr val="BBC1CE"/>
      </a:accent5>
      <a:accent6>
        <a:srgbClr val="E1261C"/>
      </a:accent6>
      <a:hlink>
        <a:srgbClr val="011E41"/>
      </a:hlink>
      <a:folHlink>
        <a:srgbClr val="A01E2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32D95079D74564F9110406FAD8E94A2" ma:contentTypeVersion="13" ma:contentTypeDescription="Create a new document." ma:contentTypeScope="" ma:versionID="e9d27dc88bac1a2056bcb67a889329d1">
  <xsd:schema xmlns:xsd="http://www.w3.org/2001/XMLSchema" xmlns:xs="http://www.w3.org/2001/XMLSchema" xmlns:p="http://schemas.microsoft.com/office/2006/metadata/properties" xmlns:ns3="42a2a2b5-7e9e-457f-ab9e-fc620a4cdd4b" xmlns:ns4="21b99654-d4fd-45c1-bf52-d7d949d8f10d" targetNamespace="http://schemas.microsoft.com/office/2006/metadata/properties" ma:root="true" ma:fieldsID="b38e0d13b249b795744a05439238aba2" ns3:_="" ns4:_="">
    <xsd:import namespace="42a2a2b5-7e9e-457f-ab9e-fc620a4cdd4b"/>
    <xsd:import namespace="21b99654-d4fd-45c1-bf52-d7d949d8f10d"/>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a2a2b5-7e9e-457f-ab9e-fc620a4cdd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1b99654-d4fd-45c1-bf52-d7d949d8f10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73B026B-6B76-4473-AAAF-24222448F3E9}">
  <ds:schemaRefs>
    <ds:schemaRef ds:uri="http://schemas.microsoft.com/sharepoint/v3/contenttype/forms"/>
  </ds:schemaRefs>
</ds:datastoreItem>
</file>

<file path=customXml/itemProps2.xml><?xml version="1.0" encoding="utf-8"?>
<ds:datastoreItem xmlns:ds="http://schemas.openxmlformats.org/officeDocument/2006/customXml" ds:itemID="{5CD8864B-EBE5-469C-AE8E-B7FE24927C9C}">
  <ds:schemaRefs>
    <ds:schemaRef ds:uri="21b99654-d4fd-45c1-bf52-d7d949d8f10d"/>
    <ds:schemaRef ds:uri="http://purl.org/dc/elements/1.1/"/>
    <ds:schemaRef ds:uri="http://schemas.microsoft.com/office/2006/documentManagement/types"/>
    <ds:schemaRef ds:uri="http://purl.org/dc/dcmitype/"/>
    <ds:schemaRef ds:uri="http://schemas.microsoft.com/office/2006/metadata/properties"/>
    <ds:schemaRef ds:uri="http://purl.org/dc/terms/"/>
    <ds:schemaRef ds:uri="42a2a2b5-7e9e-457f-ab9e-fc620a4cdd4b"/>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9AF0BEE-E896-4DF7-B465-2F7E427CFD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2a2a2b5-7e9e-457f-ab9e-fc620a4cdd4b"/>
    <ds:schemaRef ds:uri="21b99654-d4fd-45c1-bf52-d7d949d8f10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2082</TotalTime>
  <Words>2064</Words>
  <Application>Microsoft Office PowerPoint</Application>
  <PresentationFormat>A4 Paper (210x297 mm)</PresentationFormat>
  <Paragraphs>436</Paragraphs>
  <Slides>48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Natalie Fearn</dc:creator>
  <cp:lastModifiedBy>Niamh Coyle</cp:lastModifiedBy>
  <cp:revision>53</cp:revision>
  <cp:lastPrinted>2021-11-01T14:46:56Z</cp:lastPrinted>
  <dcterms:created xsi:type="dcterms:W3CDTF">2021-11-01T13:51:28Z</dcterms:created>
  <dcterms:modified xsi:type="dcterms:W3CDTF">2022-05-09T12:39:09Z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0x010100C32D95079D74564F9110406FAD8E94A2</vt:lpwstr>
  </property>
</Properties>
</file>