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theme/theme10.xml" ContentType="application/vnd.openxmlformats-officedocument.theme+xml"/>
  <Override PartName="/ppt/slideLayouts/slideLayout11.xml" ContentType="application/vnd.openxmlformats-officedocument.presentationml.slideLayout+xml"/>
  <Override PartName="/ppt/theme/theme11.xml" ContentType="application/vnd.openxmlformats-officedocument.theme+xml"/>
  <Override PartName="/ppt/slideLayouts/slideLayout12.xml" ContentType="application/vnd.openxmlformats-officedocument.presentationml.slideLayout+xml"/>
  <Override PartName="/ppt/theme/theme12.xml" ContentType="application/vnd.openxmlformats-officedocument.theme+xml"/>
  <Override PartName="/ppt/slideLayouts/slideLayout13.xml" ContentType="application/vnd.openxmlformats-officedocument.presentationml.slideLayout+xml"/>
  <Override PartName="/ppt/theme/theme13.xml" ContentType="application/vnd.openxmlformats-officedocument.theme+xml"/>
  <Override PartName="/ppt/slideLayouts/slideLayout14.xml" ContentType="application/vnd.openxmlformats-officedocument.presentationml.slideLayout+xml"/>
  <Override PartName="/ppt/theme/theme14.xml" ContentType="application/vnd.openxmlformats-officedocument.theme+xml"/>
  <Override PartName="/ppt/slideLayouts/slideLayout15.xml" ContentType="application/vnd.openxmlformats-officedocument.presentationml.slideLayout+xml"/>
  <Override PartName="/ppt/theme/theme15.xml" ContentType="application/vnd.openxmlformats-officedocument.theme+xml"/>
  <Override PartName="/ppt/slideLayouts/slideLayout16.xml" ContentType="application/vnd.openxmlformats-officedocument.presentationml.slideLayout+xml"/>
  <Override PartName="/ppt/theme/theme16.xml" ContentType="application/vnd.openxmlformats-officedocument.theme+xml"/>
  <Override PartName="/ppt/slideLayouts/slideLayout17.xml" ContentType="application/vnd.openxmlformats-officedocument.presentationml.slideLayout+xml"/>
  <Override PartName="/ppt/theme/theme17.xml" ContentType="application/vnd.openxmlformats-officedocument.theme+xml"/>
  <Override PartName="/ppt/slideLayouts/slideLayout18.xml" ContentType="application/vnd.openxmlformats-officedocument.presentationml.slideLayout+xml"/>
  <Override PartName="/ppt/theme/theme18.xml" ContentType="application/vnd.openxmlformats-officedocument.theme+xml"/>
  <Override PartName="/ppt/slideLayouts/slideLayout19.xml" ContentType="application/vnd.openxmlformats-officedocument.presentationml.slideLayout+xml"/>
  <Override PartName="/ppt/theme/theme19.xml" ContentType="application/vnd.openxmlformats-officedocument.theme+xml"/>
  <Override PartName="/ppt/slideLayouts/slideLayout20.xml" ContentType="application/vnd.openxmlformats-officedocument.presentationml.slideLayout+xml"/>
  <Override PartName="/ppt/theme/theme20.xml" ContentType="application/vnd.openxmlformats-officedocument.theme+xml"/>
  <Override PartName="/ppt/slideLayouts/slideLayout21.xml" ContentType="application/vnd.openxmlformats-officedocument.presentationml.slideLayout+xml"/>
  <Override PartName="/ppt/theme/theme21.xml" ContentType="application/vnd.openxmlformats-officedocument.theme+xml"/>
  <Override PartName="/ppt/slideLayouts/slideLayout22.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theme/theme2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80" r:id="rId2"/>
    <p:sldMasterId id="2147483682" r:id="rId3"/>
    <p:sldMasterId id="2147483663" r:id="rId4"/>
    <p:sldMasterId id="2147483685" r:id="rId5"/>
    <p:sldMasterId id="2147483687" r:id="rId6"/>
    <p:sldMasterId id="2147483689" r:id="rId7"/>
    <p:sldMasterId id="2147483691" r:id="rId8"/>
    <p:sldMasterId id="2147483693" r:id="rId9"/>
    <p:sldMasterId id="2147483695" r:id="rId10"/>
    <p:sldMasterId id="2147483697" r:id="rId11"/>
    <p:sldMasterId id="2147483699" r:id="rId12"/>
    <p:sldMasterId id="2147483701" r:id="rId13"/>
    <p:sldMasterId id="2147483703" r:id="rId14"/>
    <p:sldMasterId id="2147483707" r:id="rId15"/>
    <p:sldMasterId id="2147483709" r:id="rId16"/>
    <p:sldMasterId id="2147483711" r:id="rId17"/>
    <p:sldMasterId id="2147483713" r:id="rId18"/>
    <p:sldMasterId id="2147483715" r:id="rId19"/>
    <p:sldMasterId id="2147483719" r:id="rId20"/>
    <p:sldMasterId id="2147483721" r:id="rId21"/>
    <p:sldMasterId id="2147483728" r:id="rId22"/>
  </p:sldMasterIdLst>
  <p:notesMasterIdLst>
    <p:notesMasterId r:id="rId49"/>
  </p:notesMasterIdLst>
  <p:handoutMasterIdLst>
    <p:handoutMasterId r:id="rId50"/>
  </p:handoutMasterIdLst>
  <p:sldIdLst>
    <p:sldId id="346" r:id="rId23"/>
    <p:sldId id="401" r:id="rId24"/>
    <p:sldId id="435" r:id="rId25"/>
    <p:sldId id="436" r:id="rId26"/>
    <p:sldId id="431" r:id="rId27"/>
    <p:sldId id="437" r:id="rId28"/>
    <p:sldId id="438" r:id="rId29"/>
    <p:sldId id="439" r:id="rId30"/>
    <p:sldId id="440" r:id="rId31"/>
    <p:sldId id="441" r:id="rId32"/>
    <p:sldId id="442" r:id="rId33"/>
    <p:sldId id="443" r:id="rId34"/>
    <p:sldId id="444" r:id="rId35"/>
    <p:sldId id="445" r:id="rId36"/>
    <p:sldId id="446" r:id="rId37"/>
    <p:sldId id="447" r:id="rId38"/>
    <p:sldId id="448" r:id="rId39"/>
    <p:sldId id="449" r:id="rId40"/>
    <p:sldId id="450" r:id="rId41"/>
    <p:sldId id="451" r:id="rId42"/>
    <p:sldId id="452" r:id="rId43"/>
    <p:sldId id="453" r:id="rId44"/>
    <p:sldId id="454" r:id="rId45"/>
    <p:sldId id="455" r:id="rId46"/>
    <p:sldId id="456" r:id="rId47"/>
    <p:sldId id="422" r:id="rId48"/>
  </p:sldIdLst>
  <p:sldSz cx="9144000" cy="5367338"/>
  <p:notesSz cx="6797675" cy="9928225"/>
  <p:custDataLst>
    <p:tags r:id="rId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1E41"/>
    <a:srgbClr val="19226C"/>
    <a:srgbClr val="FFFFFF"/>
    <a:srgbClr val="E1261C"/>
    <a:srgbClr val="0017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382" autoAdjust="0"/>
    <p:restoredTop sz="80212" autoAdjust="0"/>
  </p:normalViewPr>
  <p:slideViewPr>
    <p:cSldViewPr showGuides="1">
      <p:cViewPr>
        <p:scale>
          <a:sx n="80" d="100"/>
          <a:sy n="80" d="100"/>
        </p:scale>
        <p:origin x="-606" y="-612"/>
      </p:cViewPr>
      <p:guideLst>
        <p:guide orient="horz" pos="588"/>
        <p:guide orient="horz" pos="3306"/>
        <p:guide pos="2880"/>
      </p:guideLst>
    </p:cSldViewPr>
  </p:slideViewPr>
  <p:notesTextViewPr>
    <p:cViewPr>
      <p:scale>
        <a:sx n="1" d="1"/>
        <a:sy n="1" d="1"/>
      </p:scale>
      <p:origin x="0" y="0"/>
    </p:cViewPr>
  </p:notesTextViewPr>
  <p:notesViewPr>
    <p:cSldViewPr>
      <p:cViewPr varScale="1">
        <p:scale>
          <a:sx n="49" d="100"/>
          <a:sy n="49" d="100"/>
        </p:scale>
        <p:origin x="-2226" y="-10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4.xml"/><Relationship Id="rId39" Type="http://schemas.openxmlformats.org/officeDocument/2006/relationships/slide" Target="slides/slide17.xml"/><Relationship Id="rId21" Type="http://schemas.openxmlformats.org/officeDocument/2006/relationships/slideMaster" Target="slideMasters/slideMaster21.xml"/><Relationship Id="rId34" Type="http://schemas.openxmlformats.org/officeDocument/2006/relationships/slide" Target="slides/slide12.xml"/><Relationship Id="rId42" Type="http://schemas.openxmlformats.org/officeDocument/2006/relationships/slide" Target="slides/slide20.xml"/><Relationship Id="rId47" Type="http://schemas.openxmlformats.org/officeDocument/2006/relationships/slide" Target="slides/slide25.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Master" Target="slideMasters/slideMaster20.xml"/><Relationship Id="rId29" Type="http://schemas.openxmlformats.org/officeDocument/2006/relationships/slide" Target="slides/slide7.xml"/><Relationship Id="rId41" Type="http://schemas.openxmlformats.org/officeDocument/2006/relationships/slide" Target="slides/slide1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slide" Target="slides/slide18.xml"/><Relationship Id="rId45" Type="http://schemas.openxmlformats.org/officeDocument/2006/relationships/slide" Target="slides/slide23.xml"/><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slide" Target="slides/slide26.xml"/><Relationship Id="rId8" Type="http://schemas.openxmlformats.org/officeDocument/2006/relationships/slideMaster" Target="slideMasters/slideMaster8.xml"/><Relationship Id="rId51" Type="http://schemas.openxmlformats.org/officeDocument/2006/relationships/tags" Target="tags/tag1.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5659" cy="496411"/>
          </a:xfrm>
          <a:prstGeom prst="rect">
            <a:avLst/>
          </a:prstGeom>
        </p:spPr>
        <p:txBody>
          <a:bodyPr vert="horz" lIns="91303" tIns="45651" rIns="91303" bIns="45651" rtlCol="0"/>
          <a:lstStyle>
            <a:lvl1pPr algn="l">
              <a:defRPr sz="1200"/>
            </a:lvl1pPr>
          </a:lstStyle>
          <a:p>
            <a:endParaRPr lang="en-GB" dirty="0"/>
          </a:p>
        </p:txBody>
      </p:sp>
      <p:sp>
        <p:nvSpPr>
          <p:cNvPr id="3" name="Date Placeholder 2"/>
          <p:cNvSpPr>
            <a:spLocks noGrp="1"/>
          </p:cNvSpPr>
          <p:nvPr>
            <p:ph type="dt" sz="quarter" idx="1"/>
          </p:nvPr>
        </p:nvSpPr>
        <p:spPr>
          <a:xfrm>
            <a:off x="3850443" y="1"/>
            <a:ext cx="2945659" cy="496411"/>
          </a:xfrm>
          <a:prstGeom prst="rect">
            <a:avLst/>
          </a:prstGeom>
        </p:spPr>
        <p:txBody>
          <a:bodyPr vert="horz" lIns="91303" tIns="45651" rIns="91303" bIns="45651" rtlCol="0"/>
          <a:lstStyle>
            <a:lvl1pPr algn="r">
              <a:defRPr sz="1200"/>
            </a:lvl1pPr>
          </a:lstStyle>
          <a:p>
            <a:fld id="{E5190D3F-E3C2-413D-B4E9-2642C3BAFB38}" type="datetimeFigureOut">
              <a:rPr lang="en-GB" smtClean="0"/>
              <a:t>08/02/2019</a:t>
            </a:fld>
            <a:endParaRPr lang="en-GB" dirty="0"/>
          </a:p>
        </p:txBody>
      </p:sp>
      <p:sp>
        <p:nvSpPr>
          <p:cNvPr id="4" name="Footer Placeholder 3"/>
          <p:cNvSpPr>
            <a:spLocks noGrp="1"/>
          </p:cNvSpPr>
          <p:nvPr>
            <p:ph type="ftr" sz="quarter" idx="2"/>
          </p:nvPr>
        </p:nvSpPr>
        <p:spPr>
          <a:xfrm>
            <a:off x="1" y="9430091"/>
            <a:ext cx="2945659" cy="496411"/>
          </a:xfrm>
          <a:prstGeom prst="rect">
            <a:avLst/>
          </a:prstGeom>
        </p:spPr>
        <p:txBody>
          <a:bodyPr vert="horz" lIns="91303" tIns="45651" rIns="91303" bIns="45651"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50443" y="9430091"/>
            <a:ext cx="2945659" cy="496411"/>
          </a:xfrm>
          <a:prstGeom prst="rect">
            <a:avLst/>
          </a:prstGeom>
        </p:spPr>
        <p:txBody>
          <a:bodyPr vert="horz" lIns="91303" tIns="45651" rIns="91303" bIns="45651" rtlCol="0" anchor="b"/>
          <a:lstStyle>
            <a:lvl1pPr algn="r">
              <a:defRPr sz="1200"/>
            </a:lvl1pPr>
          </a:lstStyle>
          <a:p>
            <a:fld id="{567146E1-083D-420E-B5D2-6F4434D979C1}" type="slidenum">
              <a:rPr lang="en-GB" smtClean="0"/>
              <a:t>‹#›</a:t>
            </a:fld>
            <a:endParaRPr lang="en-GB" dirty="0"/>
          </a:p>
        </p:txBody>
      </p:sp>
    </p:spTree>
    <p:extLst>
      <p:ext uri="{BB962C8B-B14F-4D97-AF65-F5344CB8AC3E}">
        <p14:creationId xmlns:p14="http://schemas.microsoft.com/office/powerpoint/2010/main" val="40724032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5659" cy="496411"/>
          </a:xfrm>
          <a:prstGeom prst="rect">
            <a:avLst/>
          </a:prstGeom>
        </p:spPr>
        <p:txBody>
          <a:bodyPr vert="horz" lIns="91303" tIns="45651" rIns="91303" bIns="45651" rtlCol="0"/>
          <a:lstStyle>
            <a:lvl1pPr algn="l">
              <a:defRPr sz="1200"/>
            </a:lvl1pPr>
          </a:lstStyle>
          <a:p>
            <a:endParaRPr lang="en-GB" dirty="0"/>
          </a:p>
        </p:txBody>
      </p:sp>
      <p:sp>
        <p:nvSpPr>
          <p:cNvPr id="3" name="Date Placeholder 2"/>
          <p:cNvSpPr>
            <a:spLocks noGrp="1"/>
          </p:cNvSpPr>
          <p:nvPr>
            <p:ph type="dt" idx="1"/>
          </p:nvPr>
        </p:nvSpPr>
        <p:spPr>
          <a:xfrm>
            <a:off x="3850443" y="1"/>
            <a:ext cx="2945659" cy="496411"/>
          </a:xfrm>
          <a:prstGeom prst="rect">
            <a:avLst/>
          </a:prstGeom>
        </p:spPr>
        <p:txBody>
          <a:bodyPr vert="horz" lIns="91303" tIns="45651" rIns="91303" bIns="45651" rtlCol="0"/>
          <a:lstStyle>
            <a:lvl1pPr algn="r">
              <a:defRPr sz="1200"/>
            </a:lvl1pPr>
          </a:lstStyle>
          <a:p>
            <a:fld id="{56F4C31D-CB9B-4441-82DD-DF4D2325389F}" type="datetimeFigureOut">
              <a:rPr lang="en-GB" smtClean="0"/>
              <a:t>08/02/2019</a:t>
            </a:fld>
            <a:endParaRPr lang="en-GB" dirty="0"/>
          </a:p>
        </p:txBody>
      </p:sp>
      <p:sp>
        <p:nvSpPr>
          <p:cNvPr id="4" name="Slide Image Placeholder 3"/>
          <p:cNvSpPr>
            <a:spLocks noGrp="1" noRot="1" noChangeAspect="1"/>
          </p:cNvSpPr>
          <p:nvPr>
            <p:ph type="sldImg" idx="2"/>
          </p:nvPr>
        </p:nvSpPr>
        <p:spPr>
          <a:xfrm>
            <a:off x="227013" y="744538"/>
            <a:ext cx="6343650" cy="3724275"/>
          </a:xfrm>
          <a:prstGeom prst="rect">
            <a:avLst/>
          </a:prstGeom>
          <a:noFill/>
          <a:ln w="12700">
            <a:solidFill>
              <a:prstClr val="black"/>
            </a:solidFill>
          </a:ln>
        </p:spPr>
        <p:txBody>
          <a:bodyPr vert="horz" lIns="91303" tIns="45651" rIns="91303" bIns="45651" rtlCol="0" anchor="ctr"/>
          <a:lstStyle/>
          <a:p>
            <a:endParaRPr lang="en-GB" dirty="0"/>
          </a:p>
        </p:txBody>
      </p:sp>
      <p:sp>
        <p:nvSpPr>
          <p:cNvPr id="5" name="Notes Placeholder 4"/>
          <p:cNvSpPr>
            <a:spLocks noGrp="1"/>
          </p:cNvSpPr>
          <p:nvPr>
            <p:ph type="body" sz="quarter" idx="3"/>
          </p:nvPr>
        </p:nvSpPr>
        <p:spPr>
          <a:xfrm>
            <a:off x="679768" y="4715908"/>
            <a:ext cx="5438140" cy="4467701"/>
          </a:xfrm>
          <a:prstGeom prst="rect">
            <a:avLst/>
          </a:prstGeom>
        </p:spPr>
        <p:txBody>
          <a:bodyPr vert="horz" lIns="91303" tIns="45651" rIns="91303" bIns="4565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1" y="9430091"/>
            <a:ext cx="2945659" cy="496411"/>
          </a:xfrm>
          <a:prstGeom prst="rect">
            <a:avLst/>
          </a:prstGeom>
        </p:spPr>
        <p:txBody>
          <a:bodyPr vert="horz" lIns="91303" tIns="45651" rIns="91303" bIns="45651"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303" tIns="45651" rIns="91303" bIns="45651" rtlCol="0" anchor="b"/>
          <a:lstStyle>
            <a:lvl1pPr algn="r">
              <a:defRPr sz="1200"/>
            </a:lvl1pPr>
          </a:lstStyle>
          <a:p>
            <a:fld id="{E599EE3E-A61A-446F-8DED-8E4A1BE9145D}" type="slidenum">
              <a:rPr lang="en-GB" smtClean="0"/>
              <a:t>‹#›</a:t>
            </a:fld>
            <a:endParaRPr lang="en-GB" dirty="0"/>
          </a:p>
        </p:txBody>
      </p:sp>
    </p:spTree>
    <p:extLst>
      <p:ext uri="{BB962C8B-B14F-4D97-AF65-F5344CB8AC3E}">
        <p14:creationId xmlns:p14="http://schemas.microsoft.com/office/powerpoint/2010/main" val="3566455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Introduce yourself, your position in the County FA and how you will deliver the session, taking questions throughout and thanking the League for inviting you to their meeting.</a:t>
            </a:r>
          </a:p>
          <a:p>
            <a:endParaRPr lang="en-GB" dirty="0" smtClean="0"/>
          </a:p>
          <a:p>
            <a:r>
              <a:rPr lang="en-GB" dirty="0" smtClean="0"/>
              <a:t>Emphasise the importance of their participation and to challenge and ask questions.</a:t>
            </a:r>
            <a:endParaRPr lang="en-GB" dirty="0"/>
          </a:p>
        </p:txBody>
      </p:sp>
      <p:sp>
        <p:nvSpPr>
          <p:cNvPr id="4" name="Slide Number Placeholder 3"/>
          <p:cNvSpPr>
            <a:spLocks noGrp="1"/>
          </p:cNvSpPr>
          <p:nvPr>
            <p:ph type="sldNum" sz="quarter" idx="10"/>
          </p:nvPr>
        </p:nvSpPr>
        <p:spPr/>
        <p:txBody>
          <a:bodyPr/>
          <a:lstStyle/>
          <a:p>
            <a:fld id="{E599EE3E-A61A-446F-8DED-8E4A1BE9145D}" type="slidenum">
              <a:rPr lang="en-GB" smtClean="0"/>
              <a:t>1</a:t>
            </a:fld>
            <a:endParaRPr lang="en-GB" dirty="0"/>
          </a:p>
        </p:txBody>
      </p:sp>
    </p:spTree>
    <p:extLst>
      <p:ext uri="{BB962C8B-B14F-4D97-AF65-F5344CB8AC3E}">
        <p14:creationId xmlns:p14="http://schemas.microsoft.com/office/powerpoint/2010/main" val="634107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a:t>
            </a:r>
            <a:r>
              <a:rPr lang="en-GB" baseline="0" dirty="0" smtClean="0"/>
              <a:t> pilot through up a misunderstanding in the Law for Dissent by some parties</a:t>
            </a:r>
            <a:endParaRPr lang="en-GB" dirty="0" smtClean="0"/>
          </a:p>
        </p:txBody>
      </p:sp>
      <p:sp>
        <p:nvSpPr>
          <p:cNvPr id="4" name="Slide Number Placeholder 3"/>
          <p:cNvSpPr>
            <a:spLocks noGrp="1"/>
          </p:cNvSpPr>
          <p:nvPr>
            <p:ph type="sldNum" sz="quarter" idx="10"/>
          </p:nvPr>
        </p:nvSpPr>
        <p:spPr/>
        <p:txBody>
          <a:bodyPr/>
          <a:lstStyle/>
          <a:p>
            <a:fld id="{E599EE3E-A61A-446F-8DED-8E4A1BE9145D}" type="slidenum">
              <a:rPr lang="en-GB" smtClean="0"/>
              <a:t>10</a:t>
            </a:fld>
            <a:endParaRPr lang="en-GB" dirty="0"/>
          </a:p>
        </p:txBody>
      </p:sp>
    </p:spTree>
    <p:extLst>
      <p:ext uri="{BB962C8B-B14F-4D97-AF65-F5344CB8AC3E}">
        <p14:creationId xmlns:p14="http://schemas.microsoft.com/office/powerpoint/2010/main" val="1650535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Explain the difference in Kicking ball away</a:t>
            </a:r>
          </a:p>
          <a:p>
            <a:endParaRPr lang="en-GB" dirty="0" smtClean="0"/>
          </a:p>
          <a:p>
            <a:r>
              <a:rPr lang="en-GB" dirty="0" smtClean="0"/>
              <a:t>Dissent is not swearing</a:t>
            </a:r>
          </a:p>
          <a:p>
            <a:endParaRPr lang="en-GB" dirty="0" smtClean="0"/>
          </a:p>
          <a:p>
            <a:r>
              <a:rPr lang="en-GB" dirty="0" smtClean="0"/>
              <a:t>Anecdotally Players police the behaviour as they wish to play with all 11 players</a:t>
            </a:r>
          </a:p>
        </p:txBody>
      </p:sp>
      <p:sp>
        <p:nvSpPr>
          <p:cNvPr id="4" name="Slide Number Placeholder 3"/>
          <p:cNvSpPr>
            <a:spLocks noGrp="1"/>
          </p:cNvSpPr>
          <p:nvPr>
            <p:ph type="sldNum" sz="quarter" idx="10"/>
          </p:nvPr>
        </p:nvSpPr>
        <p:spPr/>
        <p:txBody>
          <a:bodyPr/>
          <a:lstStyle/>
          <a:p>
            <a:fld id="{E599EE3E-A61A-446F-8DED-8E4A1BE9145D}" type="slidenum">
              <a:rPr lang="en-GB" smtClean="0"/>
              <a:t>11</a:t>
            </a:fld>
            <a:endParaRPr lang="en-GB" dirty="0"/>
          </a:p>
        </p:txBody>
      </p:sp>
    </p:spTree>
    <p:extLst>
      <p:ext uri="{BB962C8B-B14F-4D97-AF65-F5344CB8AC3E}">
        <p14:creationId xmlns:p14="http://schemas.microsoft.com/office/powerpoint/2010/main" val="8209993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Looking forward to the future and how this will impact yourselves and football in general</a:t>
            </a:r>
          </a:p>
        </p:txBody>
      </p:sp>
      <p:sp>
        <p:nvSpPr>
          <p:cNvPr id="4" name="Slide Number Placeholder 3"/>
          <p:cNvSpPr>
            <a:spLocks noGrp="1"/>
          </p:cNvSpPr>
          <p:nvPr>
            <p:ph type="sldNum" sz="quarter" idx="10"/>
          </p:nvPr>
        </p:nvSpPr>
        <p:spPr/>
        <p:txBody>
          <a:bodyPr/>
          <a:lstStyle/>
          <a:p>
            <a:fld id="{E599EE3E-A61A-446F-8DED-8E4A1BE9145D}" type="slidenum">
              <a:rPr lang="en-GB" smtClean="0"/>
              <a:t>12</a:t>
            </a:fld>
            <a:endParaRPr lang="en-GB" dirty="0"/>
          </a:p>
        </p:txBody>
      </p:sp>
    </p:spTree>
    <p:extLst>
      <p:ext uri="{BB962C8B-B14F-4D97-AF65-F5344CB8AC3E}">
        <p14:creationId xmlns:p14="http://schemas.microsoft.com/office/powerpoint/2010/main" val="16505359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Current situation for the season, how many leagues are operating and their choice to join this season. </a:t>
            </a:r>
          </a:p>
          <a:p>
            <a:r>
              <a:rPr lang="en-GB" dirty="0" smtClean="0"/>
              <a:t>FA Council approved decision for it to be mandatory during 2019/20 season for all Clubs at step 7 and below based upon IFAB/FIFA stating it can be for grassroots football only.  </a:t>
            </a:r>
          </a:p>
          <a:p>
            <a:endParaRPr lang="en-GB" dirty="0" smtClean="0"/>
          </a:p>
          <a:p>
            <a:r>
              <a:rPr lang="en-GB" dirty="0" smtClean="0"/>
              <a:t>FA since consider Step 5 and below as grassroots following consultation at Step 5 &amp; 6. </a:t>
            </a:r>
          </a:p>
        </p:txBody>
      </p:sp>
      <p:sp>
        <p:nvSpPr>
          <p:cNvPr id="4" name="Slide Number Placeholder 3"/>
          <p:cNvSpPr>
            <a:spLocks noGrp="1"/>
          </p:cNvSpPr>
          <p:nvPr>
            <p:ph type="sldNum" sz="quarter" idx="10"/>
          </p:nvPr>
        </p:nvSpPr>
        <p:spPr/>
        <p:txBody>
          <a:bodyPr/>
          <a:lstStyle/>
          <a:p>
            <a:fld id="{E599EE3E-A61A-446F-8DED-8E4A1BE9145D}" type="slidenum">
              <a:rPr lang="en-GB" smtClean="0"/>
              <a:t>13</a:t>
            </a:fld>
            <a:endParaRPr lang="en-GB" dirty="0"/>
          </a:p>
        </p:txBody>
      </p:sp>
    </p:spTree>
    <p:extLst>
      <p:ext uri="{BB962C8B-B14F-4D97-AF65-F5344CB8AC3E}">
        <p14:creationId xmlns:p14="http://schemas.microsoft.com/office/powerpoint/2010/main" val="6341079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Explain Competitions to be used for Sin Bins</a:t>
            </a:r>
          </a:p>
          <a:p>
            <a:endParaRPr lang="en-GB" dirty="0" smtClean="0"/>
          </a:p>
          <a:p>
            <a:r>
              <a:rPr lang="en-GB" dirty="0" smtClean="0"/>
              <a:t>Any Competition that has a Club at Step 1 or above (not Team) cannot use Sin Bins as Discipline</a:t>
            </a:r>
            <a:r>
              <a:rPr lang="en-GB" baseline="0" dirty="0" smtClean="0"/>
              <a:t> is dealt with by FA and not considered Grassroots</a:t>
            </a:r>
            <a:r>
              <a:rPr lang="en-GB" dirty="0" smtClean="0"/>
              <a:t>  </a:t>
            </a:r>
          </a:p>
          <a:p>
            <a:endParaRPr lang="en-GB" dirty="0"/>
          </a:p>
        </p:txBody>
      </p:sp>
      <p:sp>
        <p:nvSpPr>
          <p:cNvPr id="4" name="Slide Number Placeholder 3"/>
          <p:cNvSpPr>
            <a:spLocks noGrp="1"/>
          </p:cNvSpPr>
          <p:nvPr>
            <p:ph type="sldNum" sz="quarter" idx="10"/>
          </p:nvPr>
        </p:nvSpPr>
        <p:spPr/>
        <p:txBody>
          <a:bodyPr/>
          <a:lstStyle/>
          <a:p>
            <a:fld id="{E599EE3E-A61A-446F-8DED-8E4A1BE9145D}" type="slidenum">
              <a:rPr lang="en-GB" smtClean="0"/>
              <a:t>14</a:t>
            </a:fld>
            <a:endParaRPr lang="en-GB" dirty="0"/>
          </a:p>
        </p:txBody>
      </p:sp>
    </p:spTree>
    <p:extLst>
      <p:ext uri="{BB962C8B-B14F-4D97-AF65-F5344CB8AC3E}">
        <p14:creationId xmlns:p14="http://schemas.microsoft.com/office/powerpoint/2010/main" val="12273955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Remind</a:t>
            </a:r>
            <a:r>
              <a:rPr lang="en-GB" baseline="0" dirty="0" smtClean="0"/>
              <a:t> </a:t>
            </a:r>
            <a:r>
              <a:rPr lang="en-GB" dirty="0" smtClean="0"/>
              <a:t> the purpose of Temporary dismissals and why – Reduce Dissent, and for behaviour to be dealt with on the day.</a:t>
            </a:r>
          </a:p>
        </p:txBody>
      </p:sp>
      <p:sp>
        <p:nvSpPr>
          <p:cNvPr id="4" name="Slide Number Placeholder 3"/>
          <p:cNvSpPr>
            <a:spLocks noGrp="1"/>
          </p:cNvSpPr>
          <p:nvPr>
            <p:ph type="sldNum" sz="quarter" idx="10"/>
          </p:nvPr>
        </p:nvSpPr>
        <p:spPr/>
        <p:txBody>
          <a:bodyPr/>
          <a:lstStyle/>
          <a:p>
            <a:fld id="{E599EE3E-A61A-446F-8DED-8E4A1BE9145D}" type="slidenum">
              <a:rPr lang="en-GB" smtClean="0"/>
              <a:t>15</a:t>
            </a:fld>
            <a:endParaRPr lang="en-GB" dirty="0"/>
          </a:p>
        </p:txBody>
      </p:sp>
    </p:spTree>
    <p:extLst>
      <p:ext uri="{BB962C8B-B14F-4D97-AF65-F5344CB8AC3E}">
        <p14:creationId xmlns:p14="http://schemas.microsoft.com/office/powerpoint/2010/main" val="16505359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What actually happens in practice on a match day </a:t>
            </a:r>
          </a:p>
          <a:p>
            <a:endParaRPr lang="en-GB" dirty="0"/>
          </a:p>
        </p:txBody>
      </p:sp>
      <p:sp>
        <p:nvSpPr>
          <p:cNvPr id="4" name="Slide Number Placeholder 3"/>
          <p:cNvSpPr>
            <a:spLocks noGrp="1"/>
          </p:cNvSpPr>
          <p:nvPr>
            <p:ph type="sldNum" sz="quarter" idx="10"/>
          </p:nvPr>
        </p:nvSpPr>
        <p:spPr/>
        <p:txBody>
          <a:bodyPr/>
          <a:lstStyle/>
          <a:p>
            <a:fld id="{E599EE3E-A61A-446F-8DED-8E4A1BE9145D}" type="slidenum">
              <a:rPr lang="en-GB" smtClean="0"/>
              <a:t>16</a:t>
            </a:fld>
            <a:endParaRPr lang="en-GB" dirty="0"/>
          </a:p>
        </p:txBody>
      </p:sp>
    </p:spTree>
    <p:extLst>
      <p:ext uri="{BB962C8B-B14F-4D97-AF65-F5344CB8AC3E}">
        <p14:creationId xmlns:p14="http://schemas.microsoft.com/office/powerpoint/2010/main" val="16505359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Punishment to be served on the day and impact player/team to prevent it from happening again.</a:t>
            </a:r>
          </a:p>
          <a:p>
            <a:endParaRPr lang="en-GB" dirty="0" smtClean="0"/>
          </a:p>
          <a:p>
            <a:r>
              <a:rPr lang="en-GB" dirty="0" smtClean="0"/>
              <a:t>Match Referees will report in normal manner and WGS Portal has been developed to allow sin bins to be registered.  </a:t>
            </a:r>
          </a:p>
          <a:p>
            <a:endParaRPr lang="en-GB" dirty="0" smtClean="0"/>
          </a:p>
          <a:p>
            <a:r>
              <a:rPr lang="en-GB" dirty="0" smtClean="0"/>
              <a:t>No admin fee charged for any caution when the player is directed to the sin bin. </a:t>
            </a:r>
          </a:p>
          <a:p>
            <a:endParaRPr lang="en-GB" dirty="0"/>
          </a:p>
        </p:txBody>
      </p:sp>
      <p:sp>
        <p:nvSpPr>
          <p:cNvPr id="4" name="Slide Number Placeholder 3"/>
          <p:cNvSpPr>
            <a:spLocks noGrp="1"/>
          </p:cNvSpPr>
          <p:nvPr>
            <p:ph type="sldNum" sz="quarter" idx="10"/>
          </p:nvPr>
        </p:nvSpPr>
        <p:spPr/>
        <p:txBody>
          <a:bodyPr/>
          <a:lstStyle/>
          <a:p>
            <a:fld id="{E599EE3E-A61A-446F-8DED-8E4A1BE9145D}" type="slidenum">
              <a:rPr lang="en-GB" smtClean="0"/>
              <a:t>17</a:t>
            </a:fld>
            <a:endParaRPr lang="en-GB" dirty="0"/>
          </a:p>
        </p:txBody>
      </p:sp>
    </p:spTree>
    <p:extLst>
      <p:ext uri="{BB962C8B-B14F-4D97-AF65-F5344CB8AC3E}">
        <p14:creationId xmlns:p14="http://schemas.microsoft.com/office/powerpoint/2010/main" val="30993465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Can only be administered to active players who are participating, all other individuals dealt with as per previous misconduct and subject to an administration fee. </a:t>
            </a:r>
          </a:p>
          <a:p>
            <a:endParaRPr lang="en-GB" dirty="0" smtClean="0"/>
          </a:p>
          <a:p>
            <a:r>
              <a:rPr lang="en-GB" dirty="0" smtClean="0"/>
              <a:t>Suggestion of a Blue card has been raised with IFAB however at this stage not supported and not within FA remit to introduce.</a:t>
            </a:r>
          </a:p>
          <a:p>
            <a:endParaRPr lang="en-GB" dirty="0" smtClean="0"/>
          </a:p>
          <a:p>
            <a:r>
              <a:rPr lang="en-GB" dirty="0" smtClean="0"/>
              <a:t>Emphasise importance of Referee following</a:t>
            </a:r>
            <a:r>
              <a:rPr lang="en-GB" baseline="0" dirty="0" smtClean="0"/>
              <a:t> Caution procedure :</a:t>
            </a:r>
          </a:p>
          <a:p>
            <a:endParaRPr lang="en-GB" baseline="0" dirty="0" smtClean="0"/>
          </a:p>
          <a:p>
            <a:r>
              <a:rPr lang="en-GB" baseline="0" dirty="0" smtClean="0"/>
              <a:t>Isolate player</a:t>
            </a:r>
          </a:p>
          <a:p>
            <a:r>
              <a:rPr lang="en-GB" baseline="0" dirty="0" smtClean="0"/>
              <a:t>Warn being cautioned for Dissent (at that point they are technically in the Sin Bin)</a:t>
            </a:r>
          </a:p>
          <a:p>
            <a:r>
              <a:rPr lang="en-GB" baseline="0" dirty="0" smtClean="0"/>
              <a:t>Ask Name</a:t>
            </a:r>
          </a:p>
          <a:p>
            <a:r>
              <a:rPr lang="en-GB" baseline="0" dirty="0" smtClean="0"/>
              <a:t>Note Number</a:t>
            </a:r>
          </a:p>
          <a:p>
            <a:r>
              <a:rPr lang="en-GB" baseline="0" dirty="0" smtClean="0"/>
              <a:t>Record Time</a:t>
            </a:r>
          </a:p>
          <a:p>
            <a:r>
              <a:rPr lang="en-GB" baseline="0" dirty="0" smtClean="0"/>
              <a:t>Show Yellow card and point to side.</a:t>
            </a:r>
            <a:endParaRPr lang="en-GB" dirty="0" smtClean="0"/>
          </a:p>
        </p:txBody>
      </p:sp>
      <p:sp>
        <p:nvSpPr>
          <p:cNvPr id="4" name="Slide Number Placeholder 3"/>
          <p:cNvSpPr>
            <a:spLocks noGrp="1"/>
          </p:cNvSpPr>
          <p:nvPr>
            <p:ph type="sldNum" sz="quarter" idx="10"/>
          </p:nvPr>
        </p:nvSpPr>
        <p:spPr/>
        <p:txBody>
          <a:bodyPr/>
          <a:lstStyle/>
          <a:p>
            <a:fld id="{E599EE3E-A61A-446F-8DED-8E4A1BE9145D}" type="slidenum">
              <a:rPr lang="en-GB" smtClean="0"/>
              <a:t>18</a:t>
            </a:fld>
            <a:endParaRPr lang="en-GB" dirty="0"/>
          </a:p>
        </p:txBody>
      </p:sp>
    </p:spTree>
    <p:extLst>
      <p:ext uri="{BB962C8B-B14F-4D97-AF65-F5344CB8AC3E}">
        <p14:creationId xmlns:p14="http://schemas.microsoft.com/office/powerpoint/2010/main" val="33792501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Timings for the Sin Bin – simple to follow</a:t>
            </a:r>
          </a:p>
          <a:p>
            <a:endParaRPr lang="en-GB" dirty="0" smtClean="0"/>
          </a:p>
          <a:p>
            <a:r>
              <a:rPr lang="en-GB" dirty="0" smtClean="0"/>
              <a:t>Match Referee is sole arbitrator of the time </a:t>
            </a:r>
          </a:p>
          <a:p>
            <a:endParaRPr lang="en-GB" dirty="0" smtClean="0"/>
          </a:p>
          <a:p>
            <a:r>
              <a:rPr lang="en-GB" dirty="0" smtClean="0"/>
              <a:t>Emphasise player in Sin Bin moment told he is cautioned for dissent.</a:t>
            </a:r>
          </a:p>
          <a:p>
            <a:endParaRPr lang="en-GB" dirty="0" smtClean="0"/>
          </a:p>
        </p:txBody>
      </p:sp>
      <p:sp>
        <p:nvSpPr>
          <p:cNvPr id="4" name="Slide Number Placeholder 3"/>
          <p:cNvSpPr>
            <a:spLocks noGrp="1"/>
          </p:cNvSpPr>
          <p:nvPr>
            <p:ph type="sldNum" sz="quarter" idx="10"/>
          </p:nvPr>
        </p:nvSpPr>
        <p:spPr/>
        <p:txBody>
          <a:bodyPr/>
          <a:lstStyle/>
          <a:p>
            <a:fld id="{E599EE3E-A61A-446F-8DED-8E4A1BE9145D}" type="slidenum">
              <a:rPr lang="en-GB" smtClean="0"/>
              <a:t>19</a:t>
            </a:fld>
            <a:endParaRPr lang="en-GB" dirty="0"/>
          </a:p>
        </p:txBody>
      </p:sp>
    </p:spTree>
    <p:extLst>
      <p:ext uri="{BB962C8B-B14F-4D97-AF65-F5344CB8AC3E}">
        <p14:creationId xmlns:p14="http://schemas.microsoft.com/office/powerpoint/2010/main" val="634107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Simply outline the Agenda at this stage to confirm the purpose is so everyone has the full story</a:t>
            </a:r>
          </a:p>
          <a:p>
            <a:endParaRPr lang="en-GB" dirty="0" smtClean="0"/>
          </a:p>
          <a:p>
            <a:r>
              <a:rPr lang="en-GB" dirty="0" smtClean="0"/>
              <a:t>The session will be explaining the authority of sin bins and that they have been in operation for Two years and the results that we have received following the pilot so far.  Moving to the future what the next steps are and how they will operate</a:t>
            </a:r>
          </a:p>
          <a:p>
            <a:endParaRPr lang="en-GB" dirty="0"/>
          </a:p>
        </p:txBody>
      </p:sp>
      <p:sp>
        <p:nvSpPr>
          <p:cNvPr id="4" name="Slide Number Placeholder 3"/>
          <p:cNvSpPr>
            <a:spLocks noGrp="1"/>
          </p:cNvSpPr>
          <p:nvPr>
            <p:ph type="sldNum" sz="quarter" idx="10"/>
          </p:nvPr>
        </p:nvSpPr>
        <p:spPr/>
        <p:txBody>
          <a:bodyPr/>
          <a:lstStyle/>
          <a:p>
            <a:fld id="{E599EE3E-A61A-446F-8DED-8E4A1BE9145D}" type="slidenum">
              <a:rPr lang="en-GB" smtClean="0"/>
              <a:t>2</a:t>
            </a:fld>
            <a:endParaRPr lang="en-GB" dirty="0"/>
          </a:p>
        </p:txBody>
      </p:sp>
    </p:spTree>
    <p:extLst>
      <p:ext uri="{BB962C8B-B14F-4D97-AF65-F5344CB8AC3E}">
        <p14:creationId xmlns:p14="http://schemas.microsoft.com/office/powerpoint/2010/main" val="11044394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Providing further details on the process and requirements of a match referee. Explain to all in a clear and concise manner </a:t>
            </a:r>
          </a:p>
          <a:p>
            <a:endParaRPr lang="en-GB" dirty="0" smtClean="0"/>
          </a:p>
          <a:p>
            <a:r>
              <a:rPr lang="en-GB" dirty="0" smtClean="0"/>
              <a:t>Safe refereeing on when they allow player back on</a:t>
            </a:r>
          </a:p>
          <a:p>
            <a:endParaRPr lang="en-GB" dirty="0" smtClean="0"/>
          </a:p>
          <a:p>
            <a:r>
              <a:rPr lang="en-GB" dirty="0" smtClean="0"/>
              <a:t>Explain how the break in play</a:t>
            </a:r>
            <a:r>
              <a:rPr lang="en-GB" baseline="0" dirty="0" smtClean="0"/>
              <a:t> is accounted for</a:t>
            </a:r>
          </a:p>
          <a:p>
            <a:endParaRPr lang="en-GB" baseline="0" dirty="0" smtClean="0"/>
          </a:p>
          <a:p>
            <a:r>
              <a:rPr lang="en-GB" baseline="0" dirty="0" smtClean="0"/>
              <a:t>Sin Bin finishes </a:t>
            </a:r>
            <a:r>
              <a:rPr lang="en-GB" baseline="0" dirty="0" err="1" smtClean="0"/>
              <a:t>aftwr</a:t>
            </a:r>
            <a:r>
              <a:rPr lang="en-GB" baseline="0" dirty="0" smtClean="0"/>
              <a:t> final whistle and not included in Kicks from the Penalty Mark</a:t>
            </a:r>
            <a:endParaRPr lang="en-GB" dirty="0" smtClean="0"/>
          </a:p>
        </p:txBody>
      </p:sp>
      <p:sp>
        <p:nvSpPr>
          <p:cNvPr id="4" name="Slide Number Placeholder 3"/>
          <p:cNvSpPr>
            <a:spLocks noGrp="1"/>
          </p:cNvSpPr>
          <p:nvPr>
            <p:ph type="sldNum" sz="quarter" idx="10"/>
          </p:nvPr>
        </p:nvSpPr>
        <p:spPr/>
        <p:txBody>
          <a:bodyPr/>
          <a:lstStyle/>
          <a:p>
            <a:fld id="{E599EE3E-A61A-446F-8DED-8E4A1BE9145D}" type="slidenum">
              <a:rPr lang="en-GB" smtClean="0"/>
              <a:t>20</a:t>
            </a:fld>
            <a:endParaRPr lang="en-GB" dirty="0"/>
          </a:p>
        </p:txBody>
      </p:sp>
    </p:spTree>
    <p:extLst>
      <p:ext uri="{BB962C8B-B14F-4D97-AF65-F5344CB8AC3E}">
        <p14:creationId xmlns:p14="http://schemas.microsoft.com/office/powerpoint/2010/main" val="8209993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Emphasis importance to keep an open mind – Will feel different</a:t>
            </a:r>
            <a:r>
              <a:rPr lang="en-GB" baseline="0" dirty="0" smtClean="0"/>
              <a:t> but not wrong  - just different</a:t>
            </a:r>
            <a:endParaRPr lang="en-GB" dirty="0" smtClean="0"/>
          </a:p>
          <a:p>
            <a:endParaRPr lang="en-GB" dirty="0" smtClean="0"/>
          </a:p>
          <a:p>
            <a:r>
              <a:rPr lang="en-GB" dirty="0" smtClean="0"/>
              <a:t>Take your time and go through each one checking with the audience to ensure they follow the process</a:t>
            </a:r>
          </a:p>
          <a:p>
            <a:endParaRPr lang="en-GB" dirty="0" smtClean="0"/>
          </a:p>
          <a:p>
            <a:r>
              <a:rPr lang="en-GB" dirty="0" smtClean="0"/>
              <a:t>Go through the example of player shows dissent after being told cautioned but before leaving field of play –</a:t>
            </a:r>
            <a:r>
              <a:rPr lang="en-GB" baseline="0" dirty="0" smtClean="0"/>
              <a:t> comes under committing an offence whilst in Sin Bin</a:t>
            </a:r>
            <a:endParaRPr lang="en-GB" dirty="0" smtClean="0"/>
          </a:p>
          <a:p>
            <a:endParaRPr lang="en-GB" dirty="0" smtClean="0"/>
          </a:p>
        </p:txBody>
      </p:sp>
      <p:sp>
        <p:nvSpPr>
          <p:cNvPr id="4" name="Slide Number Placeholder 3"/>
          <p:cNvSpPr>
            <a:spLocks noGrp="1"/>
          </p:cNvSpPr>
          <p:nvPr>
            <p:ph type="sldNum" sz="quarter" idx="10"/>
          </p:nvPr>
        </p:nvSpPr>
        <p:spPr/>
        <p:txBody>
          <a:bodyPr/>
          <a:lstStyle/>
          <a:p>
            <a:fld id="{E599EE3E-A61A-446F-8DED-8E4A1BE9145D}" type="slidenum">
              <a:rPr lang="en-GB" smtClean="0"/>
              <a:t>21</a:t>
            </a:fld>
            <a:endParaRPr lang="en-GB" dirty="0"/>
          </a:p>
        </p:txBody>
      </p:sp>
    </p:spTree>
    <p:extLst>
      <p:ext uri="{BB962C8B-B14F-4D97-AF65-F5344CB8AC3E}">
        <p14:creationId xmlns:p14="http://schemas.microsoft.com/office/powerpoint/2010/main" val="33792501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Key grid that should be circulated to all players, Managers, Clubs and Leagues.</a:t>
            </a:r>
          </a:p>
          <a:p>
            <a:r>
              <a:rPr lang="en-GB" dirty="0" smtClean="0"/>
              <a:t>Some match officials print out and keep in pocket</a:t>
            </a:r>
          </a:p>
          <a:p>
            <a:r>
              <a:rPr lang="en-GB" dirty="0" smtClean="0"/>
              <a:t>Ask Clubs to display in Dressing Rooms</a:t>
            </a:r>
          </a:p>
        </p:txBody>
      </p:sp>
      <p:sp>
        <p:nvSpPr>
          <p:cNvPr id="4" name="Slide Number Placeholder 3"/>
          <p:cNvSpPr>
            <a:spLocks noGrp="1"/>
          </p:cNvSpPr>
          <p:nvPr>
            <p:ph type="sldNum" sz="quarter" idx="10"/>
          </p:nvPr>
        </p:nvSpPr>
        <p:spPr/>
        <p:txBody>
          <a:bodyPr/>
          <a:lstStyle/>
          <a:p>
            <a:fld id="{E599EE3E-A61A-446F-8DED-8E4A1BE9145D}" type="slidenum">
              <a:rPr lang="en-GB" smtClean="0"/>
              <a:t>22</a:t>
            </a:fld>
            <a:endParaRPr lang="en-GB" dirty="0"/>
          </a:p>
        </p:txBody>
      </p:sp>
    </p:spTree>
    <p:extLst>
      <p:ext uri="{BB962C8B-B14F-4D97-AF65-F5344CB8AC3E}">
        <p14:creationId xmlns:p14="http://schemas.microsoft.com/office/powerpoint/2010/main" val="33792501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Go back to the stats and likelihood of several being in the sin bin at the same time – it will happen but few and far between</a:t>
            </a:r>
          </a:p>
          <a:p>
            <a:endParaRPr lang="en-GB" dirty="0" smtClean="0"/>
          </a:p>
          <a:p>
            <a:r>
              <a:rPr lang="en-GB" dirty="0" smtClean="0"/>
              <a:t>Importance of Referee applying procedure correctly</a:t>
            </a:r>
          </a:p>
          <a:p>
            <a:endParaRPr lang="en-GB" dirty="0" smtClean="0"/>
          </a:p>
          <a:p>
            <a:r>
              <a:rPr lang="en-GB" dirty="0" smtClean="0"/>
              <a:t>Go through on how to control time. (i.e.  If they</a:t>
            </a:r>
            <a:r>
              <a:rPr lang="en-GB" baseline="0" dirty="0" smtClean="0"/>
              <a:t> follow process correctly – only need to remember time when next person can come on as it is recorded in notebook)</a:t>
            </a:r>
            <a:r>
              <a:rPr lang="en-GB" dirty="0" smtClean="0"/>
              <a:t> </a:t>
            </a:r>
          </a:p>
        </p:txBody>
      </p:sp>
      <p:sp>
        <p:nvSpPr>
          <p:cNvPr id="4" name="Slide Number Placeholder 3"/>
          <p:cNvSpPr>
            <a:spLocks noGrp="1"/>
          </p:cNvSpPr>
          <p:nvPr>
            <p:ph type="sldNum" sz="quarter" idx="10"/>
          </p:nvPr>
        </p:nvSpPr>
        <p:spPr/>
        <p:txBody>
          <a:bodyPr/>
          <a:lstStyle/>
          <a:p>
            <a:fld id="{E599EE3E-A61A-446F-8DED-8E4A1BE9145D}" type="slidenum">
              <a:rPr lang="en-GB" smtClean="0"/>
              <a:t>23</a:t>
            </a:fld>
            <a:endParaRPr lang="en-GB" dirty="0"/>
          </a:p>
        </p:txBody>
      </p:sp>
    </p:spTree>
    <p:extLst>
      <p:ext uri="{BB962C8B-B14F-4D97-AF65-F5344CB8AC3E}">
        <p14:creationId xmlns:p14="http://schemas.microsoft.com/office/powerpoint/2010/main" val="33792501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They are only temporarily dismissed and have not been sent off.  We don’t want any injuries being sustained so they can warm up but must keep away from the pitch and not interfere with play, otherwise be subject to further disciplinary action from the Referee</a:t>
            </a:r>
          </a:p>
        </p:txBody>
      </p:sp>
      <p:sp>
        <p:nvSpPr>
          <p:cNvPr id="4" name="Slide Number Placeholder 3"/>
          <p:cNvSpPr>
            <a:spLocks noGrp="1"/>
          </p:cNvSpPr>
          <p:nvPr>
            <p:ph type="sldNum" sz="quarter" idx="10"/>
          </p:nvPr>
        </p:nvSpPr>
        <p:spPr/>
        <p:txBody>
          <a:bodyPr/>
          <a:lstStyle/>
          <a:p>
            <a:fld id="{E599EE3E-A61A-446F-8DED-8E4A1BE9145D}" type="slidenum">
              <a:rPr lang="en-GB" smtClean="0"/>
              <a:t>24</a:t>
            </a:fld>
            <a:endParaRPr lang="en-GB" dirty="0"/>
          </a:p>
        </p:txBody>
      </p:sp>
    </p:spTree>
    <p:extLst>
      <p:ext uri="{BB962C8B-B14F-4D97-AF65-F5344CB8AC3E}">
        <p14:creationId xmlns:p14="http://schemas.microsoft.com/office/powerpoint/2010/main" val="33792501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Statistics show this is extremely unlikely to happen, however, if it does the game must be abandoned.  Ask them the question when was the last time they played or watched a game being abandoned due to the above.</a:t>
            </a:r>
          </a:p>
        </p:txBody>
      </p:sp>
      <p:sp>
        <p:nvSpPr>
          <p:cNvPr id="4" name="Slide Number Placeholder 3"/>
          <p:cNvSpPr>
            <a:spLocks noGrp="1"/>
          </p:cNvSpPr>
          <p:nvPr>
            <p:ph type="sldNum" sz="quarter" idx="10"/>
          </p:nvPr>
        </p:nvSpPr>
        <p:spPr/>
        <p:txBody>
          <a:bodyPr/>
          <a:lstStyle/>
          <a:p>
            <a:fld id="{E599EE3E-A61A-446F-8DED-8E4A1BE9145D}" type="slidenum">
              <a:rPr lang="en-GB" smtClean="0"/>
              <a:t>25</a:t>
            </a:fld>
            <a:endParaRPr lang="en-GB" dirty="0"/>
          </a:p>
        </p:txBody>
      </p:sp>
    </p:spTree>
    <p:extLst>
      <p:ext uri="{BB962C8B-B14F-4D97-AF65-F5344CB8AC3E}">
        <p14:creationId xmlns:p14="http://schemas.microsoft.com/office/powerpoint/2010/main" val="33792501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Thank them for attending and for them all to be open minded for what is being implemented.  Evidence shows it does work and it is here to stay.  We will be reviewing throughout the season and encourage all feedback in the first instance to the County FA who will then in turn submit to the Association as appropriate </a:t>
            </a:r>
          </a:p>
          <a:p>
            <a:endParaRPr lang="en-GB" dirty="0"/>
          </a:p>
        </p:txBody>
      </p:sp>
      <p:sp>
        <p:nvSpPr>
          <p:cNvPr id="4" name="Slide Number Placeholder 3"/>
          <p:cNvSpPr>
            <a:spLocks noGrp="1"/>
          </p:cNvSpPr>
          <p:nvPr>
            <p:ph type="sldNum" sz="quarter" idx="10"/>
          </p:nvPr>
        </p:nvSpPr>
        <p:spPr/>
        <p:txBody>
          <a:bodyPr/>
          <a:lstStyle/>
          <a:p>
            <a:fld id="{E599EE3E-A61A-446F-8DED-8E4A1BE9145D}" type="slidenum">
              <a:rPr lang="en-GB" smtClean="0"/>
              <a:t>26</a:t>
            </a:fld>
            <a:endParaRPr lang="en-GB" dirty="0"/>
          </a:p>
        </p:txBody>
      </p:sp>
    </p:spTree>
    <p:extLst>
      <p:ext uri="{BB962C8B-B14F-4D97-AF65-F5344CB8AC3E}">
        <p14:creationId xmlns:p14="http://schemas.microsoft.com/office/powerpoint/2010/main" val="3144053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authority of allowing is IFAB and National Associations have some discretion </a:t>
            </a:r>
          </a:p>
          <a:p>
            <a:endParaRPr lang="en-GB" dirty="0" smtClean="0"/>
          </a:p>
          <a:p>
            <a:r>
              <a:rPr lang="en-GB" dirty="0" smtClean="0"/>
              <a:t>IFAB are rule makes WORLDWIDE and approved ability to utilise Sin bins and was for National Association to decide what for.  </a:t>
            </a:r>
          </a:p>
          <a:p>
            <a:endParaRPr lang="en-GB" dirty="0" smtClean="0"/>
          </a:p>
          <a:p>
            <a:r>
              <a:rPr lang="en-GB" dirty="0" smtClean="0"/>
              <a:t>Ask to be open minded and positive about the process and how it will work.  Will be teething problems but the pilot suggests few and far between. </a:t>
            </a:r>
          </a:p>
          <a:p>
            <a:endParaRPr lang="en-GB" dirty="0" smtClean="0"/>
          </a:p>
          <a:p>
            <a:r>
              <a:rPr lang="en-GB" dirty="0" smtClean="0"/>
              <a:t>IFAB have been encouraging in their approach to trying new things to improve the game</a:t>
            </a:r>
          </a:p>
          <a:p>
            <a:endParaRPr lang="en-GB" dirty="0" smtClean="0"/>
          </a:p>
        </p:txBody>
      </p:sp>
      <p:sp>
        <p:nvSpPr>
          <p:cNvPr id="4" name="Slide Number Placeholder 3"/>
          <p:cNvSpPr>
            <a:spLocks noGrp="1"/>
          </p:cNvSpPr>
          <p:nvPr>
            <p:ph type="sldNum" sz="quarter" idx="10"/>
          </p:nvPr>
        </p:nvSpPr>
        <p:spPr/>
        <p:txBody>
          <a:bodyPr/>
          <a:lstStyle/>
          <a:p>
            <a:fld id="{E599EE3E-A61A-446F-8DED-8E4A1BE9145D}" type="slidenum">
              <a:rPr lang="en-GB" smtClean="0"/>
              <a:t>3</a:t>
            </a:fld>
            <a:endParaRPr lang="en-GB" dirty="0"/>
          </a:p>
        </p:txBody>
      </p:sp>
    </p:spTree>
    <p:extLst>
      <p:ext uri="{BB962C8B-B14F-4D97-AF65-F5344CB8AC3E}">
        <p14:creationId xmlns:p14="http://schemas.microsoft.com/office/powerpoint/2010/main" val="1650535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Approach to using a Pilot was so we should know the impact rather than just believing we would know.  </a:t>
            </a:r>
          </a:p>
          <a:p>
            <a:endParaRPr lang="en-GB" dirty="0" smtClean="0"/>
          </a:p>
          <a:p>
            <a:r>
              <a:rPr lang="en-GB" dirty="0" smtClean="0"/>
              <a:t>Better to try and find it doesn’t work than simply not try</a:t>
            </a:r>
          </a:p>
          <a:p>
            <a:endParaRPr lang="en-GB" dirty="0" smtClean="0"/>
          </a:p>
          <a:p>
            <a:r>
              <a:rPr lang="en-GB" dirty="0" smtClean="0"/>
              <a:t>31 Leagues used across all types of the game (Sat/Sun, Male/Female, Adult/Youth) all at Step 7 or below.</a:t>
            </a:r>
            <a:endParaRPr lang="en-GB" dirty="0"/>
          </a:p>
        </p:txBody>
      </p:sp>
      <p:sp>
        <p:nvSpPr>
          <p:cNvPr id="4" name="Slide Number Placeholder 3"/>
          <p:cNvSpPr>
            <a:spLocks noGrp="1"/>
          </p:cNvSpPr>
          <p:nvPr>
            <p:ph type="sldNum" sz="quarter" idx="10"/>
          </p:nvPr>
        </p:nvSpPr>
        <p:spPr/>
        <p:txBody>
          <a:bodyPr/>
          <a:lstStyle/>
          <a:p>
            <a:fld id="{E599EE3E-A61A-446F-8DED-8E4A1BE9145D}" type="slidenum">
              <a:rPr lang="en-GB" smtClean="0"/>
              <a:t>4</a:t>
            </a:fld>
            <a:endParaRPr lang="en-GB" dirty="0"/>
          </a:p>
        </p:txBody>
      </p:sp>
    </p:spTree>
    <p:extLst>
      <p:ext uri="{BB962C8B-B14F-4D97-AF65-F5344CB8AC3E}">
        <p14:creationId xmlns:p14="http://schemas.microsoft.com/office/powerpoint/2010/main" val="4281519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Supporting RESPECT and explain the stats were not good and wanting to improve participation for all and the match experience something had to be done. </a:t>
            </a:r>
          </a:p>
          <a:p>
            <a:endParaRPr lang="en-GB" dirty="0" smtClean="0"/>
          </a:p>
          <a:p>
            <a:r>
              <a:rPr lang="en-GB" dirty="0" smtClean="0"/>
              <a:t>Explain almost ¾ of a million pound being paid</a:t>
            </a:r>
            <a:r>
              <a:rPr lang="en-GB" baseline="0" dirty="0" smtClean="0"/>
              <a:t> by clubs/players due to Dissent.  </a:t>
            </a:r>
            <a:endParaRPr lang="en-GB" dirty="0" smtClean="0"/>
          </a:p>
          <a:p>
            <a:endParaRPr lang="en-GB" dirty="0" smtClean="0"/>
          </a:p>
          <a:p>
            <a:r>
              <a:rPr lang="en-GB" dirty="0" smtClean="0"/>
              <a:t>Also Dissent is a behavioural matter as opposed to a football matter</a:t>
            </a:r>
          </a:p>
          <a:p>
            <a:endParaRPr lang="en-GB" dirty="0" smtClean="0"/>
          </a:p>
          <a:p>
            <a:r>
              <a:rPr lang="en-GB" dirty="0" smtClean="0"/>
              <a:t>Reduce Dissent then we improve retention of referees and improve image of the game</a:t>
            </a:r>
          </a:p>
        </p:txBody>
      </p:sp>
      <p:sp>
        <p:nvSpPr>
          <p:cNvPr id="4" name="Slide Number Placeholder 3"/>
          <p:cNvSpPr>
            <a:spLocks noGrp="1"/>
          </p:cNvSpPr>
          <p:nvPr>
            <p:ph type="sldNum" sz="quarter" idx="10"/>
          </p:nvPr>
        </p:nvSpPr>
        <p:spPr/>
        <p:txBody>
          <a:bodyPr/>
          <a:lstStyle/>
          <a:p>
            <a:fld id="{E599EE3E-A61A-446F-8DED-8E4A1BE9145D}" type="slidenum">
              <a:rPr lang="en-GB" smtClean="0"/>
              <a:t>5</a:t>
            </a:fld>
            <a:endParaRPr lang="en-GB" dirty="0"/>
          </a:p>
        </p:txBody>
      </p:sp>
    </p:spTree>
    <p:extLst>
      <p:ext uri="{BB962C8B-B14F-4D97-AF65-F5344CB8AC3E}">
        <p14:creationId xmlns:p14="http://schemas.microsoft.com/office/powerpoint/2010/main" val="20655225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Referees had concern that too many would be in the sin bin and not be able to manage the timing for all players, especially when they have multiple individuals.  The stats however disprove that as a “common practice”</a:t>
            </a:r>
          </a:p>
          <a:p>
            <a:endParaRPr lang="en-GB" dirty="0" smtClean="0"/>
          </a:p>
          <a:p>
            <a:r>
              <a:rPr lang="en-GB" dirty="0" smtClean="0"/>
              <a:t>Explain the chances of having multiple people in Sin Bin at same time was low by stepping through the Stats.</a:t>
            </a:r>
          </a:p>
          <a:p>
            <a:endParaRPr lang="en-GB" dirty="0"/>
          </a:p>
        </p:txBody>
      </p:sp>
      <p:sp>
        <p:nvSpPr>
          <p:cNvPr id="4" name="Slide Number Placeholder 3"/>
          <p:cNvSpPr>
            <a:spLocks noGrp="1"/>
          </p:cNvSpPr>
          <p:nvPr>
            <p:ph type="sldNum" sz="quarter" idx="10"/>
          </p:nvPr>
        </p:nvSpPr>
        <p:spPr/>
        <p:txBody>
          <a:bodyPr/>
          <a:lstStyle/>
          <a:p>
            <a:fld id="{E599EE3E-A61A-446F-8DED-8E4A1BE9145D}" type="slidenum">
              <a:rPr lang="en-GB" smtClean="0"/>
              <a:t>6</a:t>
            </a:fld>
            <a:endParaRPr lang="en-GB" dirty="0"/>
          </a:p>
        </p:txBody>
      </p:sp>
    </p:spTree>
    <p:extLst>
      <p:ext uri="{BB962C8B-B14F-4D97-AF65-F5344CB8AC3E}">
        <p14:creationId xmlns:p14="http://schemas.microsoft.com/office/powerpoint/2010/main" val="9339438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implemented to improve the game and does not result in more money being received from CFA’s.  </a:t>
            </a:r>
          </a:p>
          <a:p>
            <a:endParaRPr lang="en-GB" dirty="0" smtClean="0"/>
          </a:p>
          <a:p>
            <a:r>
              <a:rPr lang="en-GB" dirty="0" smtClean="0"/>
              <a:t>Not a financial issue I</a:t>
            </a:r>
            <a:r>
              <a:rPr lang="en-GB" baseline="0" dirty="0" smtClean="0"/>
              <a:t> in fact costing The FA £¾million but a good investment if improves behaviour and match experience</a:t>
            </a:r>
            <a:endParaRPr lang="en-GB" dirty="0" smtClean="0"/>
          </a:p>
          <a:p>
            <a:endParaRPr lang="en-GB" dirty="0" smtClean="0"/>
          </a:p>
          <a:p>
            <a:r>
              <a:rPr lang="en-GB" dirty="0" smtClean="0"/>
              <a:t>CFA’s and FA Council have given full backing to the process even knowing that the money is decreased. </a:t>
            </a:r>
          </a:p>
          <a:p>
            <a:endParaRPr lang="en-GB" dirty="0" smtClean="0"/>
          </a:p>
          <a:p>
            <a:r>
              <a:rPr lang="en-GB" dirty="0" smtClean="0"/>
              <a:t>Also learning from other sports is sensible</a:t>
            </a:r>
          </a:p>
        </p:txBody>
      </p:sp>
      <p:sp>
        <p:nvSpPr>
          <p:cNvPr id="4" name="Slide Number Placeholder 3"/>
          <p:cNvSpPr>
            <a:spLocks noGrp="1"/>
          </p:cNvSpPr>
          <p:nvPr>
            <p:ph type="sldNum" sz="quarter" idx="10"/>
          </p:nvPr>
        </p:nvSpPr>
        <p:spPr/>
        <p:txBody>
          <a:bodyPr/>
          <a:lstStyle/>
          <a:p>
            <a:fld id="{E599EE3E-A61A-446F-8DED-8E4A1BE9145D}" type="slidenum">
              <a:rPr lang="en-GB" smtClean="0"/>
              <a:t>7</a:t>
            </a:fld>
            <a:endParaRPr lang="en-GB" dirty="0"/>
          </a:p>
        </p:txBody>
      </p:sp>
    </p:spTree>
    <p:extLst>
      <p:ext uri="{BB962C8B-B14F-4D97-AF65-F5344CB8AC3E}">
        <p14:creationId xmlns:p14="http://schemas.microsoft.com/office/powerpoint/2010/main" val="3309463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Results following the pilot of the leagues throughout 2017/18 Season</a:t>
            </a:r>
          </a:p>
        </p:txBody>
      </p:sp>
      <p:sp>
        <p:nvSpPr>
          <p:cNvPr id="4" name="Slide Number Placeholder 3"/>
          <p:cNvSpPr>
            <a:spLocks noGrp="1"/>
          </p:cNvSpPr>
          <p:nvPr>
            <p:ph type="sldNum" sz="quarter" idx="10"/>
          </p:nvPr>
        </p:nvSpPr>
        <p:spPr/>
        <p:txBody>
          <a:bodyPr/>
          <a:lstStyle/>
          <a:p>
            <a:fld id="{E599EE3E-A61A-446F-8DED-8E4A1BE9145D}" type="slidenum">
              <a:rPr lang="en-GB" smtClean="0"/>
              <a:t>8</a:t>
            </a:fld>
            <a:endParaRPr lang="en-GB" dirty="0"/>
          </a:p>
        </p:txBody>
      </p:sp>
    </p:spTree>
    <p:extLst>
      <p:ext uri="{BB962C8B-B14F-4D97-AF65-F5344CB8AC3E}">
        <p14:creationId xmlns:p14="http://schemas.microsoft.com/office/powerpoint/2010/main" val="16505359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Stats are self explanatory, ultimately though it works and has been a positive impact in grassroots football.</a:t>
            </a:r>
          </a:p>
        </p:txBody>
      </p:sp>
      <p:sp>
        <p:nvSpPr>
          <p:cNvPr id="4" name="Slide Number Placeholder 3"/>
          <p:cNvSpPr>
            <a:spLocks noGrp="1"/>
          </p:cNvSpPr>
          <p:nvPr>
            <p:ph type="sldNum" sz="quarter" idx="10"/>
          </p:nvPr>
        </p:nvSpPr>
        <p:spPr/>
        <p:txBody>
          <a:bodyPr/>
          <a:lstStyle/>
          <a:p>
            <a:fld id="{E599EE3E-A61A-446F-8DED-8E4A1BE9145D}" type="slidenum">
              <a:rPr lang="en-GB" smtClean="0"/>
              <a:t>9</a:t>
            </a:fld>
            <a:endParaRPr lang="en-GB" dirty="0"/>
          </a:p>
        </p:txBody>
      </p:sp>
    </p:spTree>
    <p:extLst>
      <p:ext uri="{BB962C8B-B14F-4D97-AF65-F5344CB8AC3E}">
        <p14:creationId xmlns:p14="http://schemas.microsoft.com/office/powerpoint/2010/main" val="6341079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Content Placeholder 2"/>
          <p:cNvSpPr>
            <a:spLocks noGrp="1"/>
          </p:cNvSpPr>
          <p:nvPr>
            <p:ph sz="half" idx="10"/>
          </p:nvPr>
        </p:nvSpPr>
        <p:spPr>
          <a:xfrm>
            <a:off x="467544" y="379413"/>
            <a:ext cx="8208912" cy="864096"/>
          </a:xfrm>
          <a:prstGeom prst="rect">
            <a:avLst/>
          </a:prstGeom>
        </p:spPr>
        <p:txBody>
          <a:bodyPr/>
          <a:lstStyle>
            <a:lvl1pPr marL="0" indent="0" algn="ctr">
              <a:buNone/>
              <a:defRPr sz="3200" b="1" i="0">
                <a:solidFill>
                  <a:srgbClr val="011E41"/>
                </a:solidFill>
                <a:latin typeface="FS Jack"/>
              </a:defRPr>
            </a:lvl1pPr>
            <a:lvl2pPr marL="457200" indent="0" algn="l">
              <a:buNone/>
              <a:defRPr sz="2400"/>
            </a:lvl2pPr>
            <a:lvl3pPr marL="914400" indent="0" algn="l">
              <a:buNone/>
              <a:defRPr sz="2000"/>
            </a:lvl3pPr>
            <a:lvl4pPr algn="l">
              <a:defRPr sz="1800"/>
            </a:lvl4pPr>
            <a:lvl5pPr algn="l">
              <a:defRPr sz="1800"/>
            </a:lvl5pPr>
            <a:lvl6pPr>
              <a:defRPr sz="1800"/>
            </a:lvl6pPr>
            <a:lvl7pPr>
              <a:defRPr sz="1800"/>
            </a:lvl7pPr>
            <a:lvl8pPr>
              <a:defRPr sz="1800"/>
            </a:lvl8pPr>
            <a:lvl9pPr>
              <a:defRPr sz="1800"/>
            </a:lvl9pPr>
          </a:lstStyle>
          <a:p>
            <a:pPr lvl="0"/>
            <a:r>
              <a:rPr lang="en-GB" dirty="0" smtClean="0"/>
              <a:t>Click to edit Master text styles</a:t>
            </a:r>
            <a:endParaRPr lang="en-US" dirty="0"/>
          </a:p>
        </p:txBody>
      </p:sp>
    </p:spTree>
    <p:extLst>
      <p:ext uri="{BB962C8B-B14F-4D97-AF65-F5344CB8AC3E}">
        <p14:creationId xmlns:p14="http://schemas.microsoft.com/office/powerpoint/2010/main" val="1936580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52538"/>
            <a:ext cx="4038600" cy="3541712"/>
          </a:xfrm>
          <a:prstGeom prst="rect">
            <a:avLst/>
          </a:prstGeom>
        </p:spPr>
        <p:txBody>
          <a:bodyPr/>
          <a:lstStyle>
            <a:lvl1pPr marL="0" indent="0">
              <a:buNone/>
              <a:defRPr sz="2800">
                <a:solidFill>
                  <a:srgbClr val="011E41"/>
                </a:solidFill>
              </a:defRPr>
            </a:lvl1pPr>
            <a:lvl2pPr marL="457200" indent="0" algn="l">
              <a:buNone/>
              <a:defRPr sz="2400">
                <a:solidFill>
                  <a:srgbClr val="011E41"/>
                </a:solidFill>
              </a:defRPr>
            </a:lvl2pPr>
            <a:lvl3pPr marL="914400" indent="0" algn="l">
              <a:buNone/>
              <a:defRPr sz="2000">
                <a:solidFill>
                  <a:srgbClr val="011E41"/>
                </a:solidFill>
              </a:defRPr>
            </a:lvl3pPr>
            <a:lvl4pPr algn="l">
              <a:defRPr sz="1800">
                <a:solidFill>
                  <a:srgbClr val="011E41"/>
                </a:solidFill>
              </a:defRPr>
            </a:lvl4pPr>
            <a:lvl5pPr algn="l">
              <a:defRPr sz="1800">
                <a:solidFill>
                  <a:srgbClr val="011E41"/>
                </a:solidFill>
              </a:defRPr>
            </a:lvl5pPr>
            <a:lvl6pPr>
              <a:defRPr sz="1800"/>
            </a:lvl6pPr>
            <a:lvl7pPr>
              <a:defRPr sz="1800"/>
            </a:lvl7pPr>
            <a:lvl8pPr>
              <a:defRPr sz="1800"/>
            </a:lvl8pPr>
            <a:lvl9pPr>
              <a:defRPr sz="18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Content Placeholder 3"/>
          <p:cNvSpPr>
            <a:spLocks noGrp="1"/>
          </p:cNvSpPr>
          <p:nvPr>
            <p:ph sz="half" idx="2" hasCustomPrompt="1"/>
          </p:nvPr>
        </p:nvSpPr>
        <p:spPr>
          <a:xfrm>
            <a:off x="4648200" y="1252538"/>
            <a:ext cx="4038600" cy="3541712"/>
          </a:xfrm>
          <a:prstGeom prst="rect">
            <a:avLst/>
          </a:prstGeom>
        </p:spPr>
        <p:txBody>
          <a:bodyPr/>
          <a:lstStyle>
            <a:lvl1pPr marL="0" indent="0">
              <a:buNone/>
              <a:defRPr sz="2800"/>
            </a:lvl1pPr>
            <a:lvl2pPr marL="0" indent="0">
              <a:buNone/>
              <a:defRPr sz="2800">
                <a:solidFill>
                  <a:srgbClr val="011E41"/>
                </a:solidFill>
              </a:defRPr>
            </a:lvl2pPr>
            <a:lvl3pPr marL="0" indent="0">
              <a:buNone/>
              <a:defRPr sz="2400">
                <a:solidFill>
                  <a:srgbClr val="011E41"/>
                </a:solidFill>
              </a:defRPr>
            </a:lvl3pPr>
            <a:lvl4pPr marL="0" indent="0">
              <a:buNone/>
              <a:defRPr sz="2000">
                <a:solidFill>
                  <a:srgbClr val="011E41"/>
                </a:solidFill>
              </a:defRPr>
            </a:lvl4pPr>
            <a:lvl5pPr marL="0" indent="0">
              <a:buNone/>
              <a:defRPr sz="1800">
                <a:solidFill>
                  <a:srgbClr val="011E41"/>
                </a:solidFill>
              </a:defRPr>
            </a:lvl5pPr>
            <a:lvl6pPr>
              <a:defRPr sz="1800"/>
            </a:lvl6pPr>
            <a:lvl7pPr>
              <a:defRPr sz="1800"/>
            </a:lvl7pPr>
            <a:lvl8pPr>
              <a:defRPr sz="1800"/>
            </a:lvl8pPr>
            <a:lvl9pPr>
              <a:defRPr sz="1800"/>
            </a:lvl9pPr>
          </a:lstStyle>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Content Placeholder 2"/>
          <p:cNvSpPr>
            <a:spLocks noGrp="1"/>
          </p:cNvSpPr>
          <p:nvPr>
            <p:ph sz="half" idx="10"/>
          </p:nvPr>
        </p:nvSpPr>
        <p:spPr>
          <a:xfrm>
            <a:off x="467544" y="379413"/>
            <a:ext cx="8208912" cy="864096"/>
          </a:xfrm>
          <a:prstGeom prst="rect">
            <a:avLst/>
          </a:prstGeom>
        </p:spPr>
        <p:txBody>
          <a:bodyPr/>
          <a:lstStyle>
            <a:lvl1pPr marL="0" indent="0">
              <a:buNone/>
              <a:defRPr sz="3200" b="1" i="0">
                <a:solidFill>
                  <a:srgbClr val="011E41"/>
                </a:solidFill>
                <a:latin typeface="FS Jack"/>
              </a:defRPr>
            </a:lvl1pPr>
            <a:lvl2pPr marL="457200" indent="0" algn="l">
              <a:buNone/>
              <a:defRPr sz="2400"/>
            </a:lvl2pPr>
            <a:lvl3pPr marL="914400" indent="0" algn="l">
              <a:buNone/>
              <a:defRPr sz="2000"/>
            </a:lvl3pPr>
            <a:lvl4pPr algn="l">
              <a:defRPr sz="1800"/>
            </a:lvl4pPr>
            <a:lvl5pPr algn="l">
              <a:defRPr sz="1800"/>
            </a:lvl5pPr>
            <a:lvl6pPr>
              <a:defRPr sz="1800"/>
            </a:lvl6pPr>
            <a:lvl7pPr>
              <a:defRPr sz="1800"/>
            </a:lvl7pPr>
            <a:lvl8pPr>
              <a:defRPr sz="1800"/>
            </a:lvl8pPr>
            <a:lvl9pPr>
              <a:defRPr sz="1800"/>
            </a:lvl9pPr>
          </a:lstStyle>
          <a:p>
            <a:pPr lvl="0"/>
            <a:r>
              <a:rPr lang="en-GB" dirty="0" smtClean="0"/>
              <a:t>Click to edit Master text styles</a:t>
            </a:r>
            <a:endParaRPr lang="en-US" dirty="0"/>
          </a:p>
        </p:txBody>
      </p:sp>
    </p:spTree>
    <p:extLst>
      <p:ext uri="{BB962C8B-B14F-4D97-AF65-F5344CB8AC3E}">
        <p14:creationId xmlns:p14="http://schemas.microsoft.com/office/powerpoint/2010/main" val="3295667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52538"/>
            <a:ext cx="4038600" cy="3541712"/>
          </a:xfrm>
          <a:prstGeom prst="rect">
            <a:avLst/>
          </a:prstGeom>
        </p:spPr>
        <p:txBody>
          <a:bodyPr/>
          <a:lstStyle>
            <a:lvl1pPr marL="0" indent="0">
              <a:buNone/>
              <a:defRPr sz="2800">
                <a:solidFill>
                  <a:srgbClr val="011E41"/>
                </a:solidFill>
              </a:defRPr>
            </a:lvl1pPr>
            <a:lvl2pPr marL="457200" indent="0" algn="l">
              <a:buNone/>
              <a:defRPr sz="2400">
                <a:solidFill>
                  <a:srgbClr val="011E41"/>
                </a:solidFill>
              </a:defRPr>
            </a:lvl2pPr>
            <a:lvl3pPr marL="914400" indent="0" algn="l">
              <a:buNone/>
              <a:defRPr sz="2000">
                <a:solidFill>
                  <a:srgbClr val="011E41"/>
                </a:solidFill>
              </a:defRPr>
            </a:lvl3pPr>
            <a:lvl4pPr algn="l">
              <a:defRPr sz="1800">
                <a:solidFill>
                  <a:srgbClr val="011E41"/>
                </a:solidFill>
              </a:defRPr>
            </a:lvl4pPr>
            <a:lvl5pPr algn="l">
              <a:defRPr sz="1800">
                <a:solidFill>
                  <a:srgbClr val="011E41"/>
                </a:solidFill>
              </a:defRPr>
            </a:lvl5pPr>
            <a:lvl6pPr>
              <a:defRPr sz="1800"/>
            </a:lvl6pPr>
            <a:lvl7pPr>
              <a:defRPr sz="1800"/>
            </a:lvl7pPr>
            <a:lvl8pPr>
              <a:defRPr sz="1800"/>
            </a:lvl8pPr>
            <a:lvl9pPr>
              <a:defRPr sz="18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Content Placeholder 3"/>
          <p:cNvSpPr>
            <a:spLocks noGrp="1"/>
          </p:cNvSpPr>
          <p:nvPr>
            <p:ph sz="half" idx="2" hasCustomPrompt="1"/>
          </p:nvPr>
        </p:nvSpPr>
        <p:spPr>
          <a:xfrm>
            <a:off x="4648200" y="1252538"/>
            <a:ext cx="4038600" cy="3541712"/>
          </a:xfrm>
          <a:prstGeom prst="rect">
            <a:avLst/>
          </a:prstGeom>
        </p:spPr>
        <p:txBody>
          <a:bodyPr/>
          <a:lstStyle>
            <a:lvl1pPr marL="0" indent="0">
              <a:buNone/>
              <a:defRPr sz="2800"/>
            </a:lvl1pPr>
            <a:lvl2pPr marL="0" indent="0">
              <a:buNone/>
              <a:defRPr sz="2800">
                <a:solidFill>
                  <a:srgbClr val="011E41"/>
                </a:solidFill>
              </a:defRPr>
            </a:lvl2pPr>
            <a:lvl3pPr marL="0" indent="0">
              <a:buNone/>
              <a:defRPr sz="2400">
                <a:solidFill>
                  <a:srgbClr val="011E41"/>
                </a:solidFill>
              </a:defRPr>
            </a:lvl3pPr>
            <a:lvl4pPr marL="0" indent="0">
              <a:buNone/>
              <a:defRPr sz="2000">
                <a:solidFill>
                  <a:srgbClr val="011E41"/>
                </a:solidFill>
              </a:defRPr>
            </a:lvl4pPr>
            <a:lvl5pPr marL="0" indent="0">
              <a:buNone/>
              <a:defRPr sz="1800">
                <a:solidFill>
                  <a:srgbClr val="011E41"/>
                </a:solidFill>
              </a:defRPr>
            </a:lvl5pPr>
            <a:lvl6pPr>
              <a:defRPr sz="1800"/>
            </a:lvl6pPr>
            <a:lvl7pPr>
              <a:defRPr sz="1800"/>
            </a:lvl7pPr>
            <a:lvl8pPr>
              <a:defRPr sz="1800"/>
            </a:lvl8pPr>
            <a:lvl9pPr>
              <a:defRPr sz="1800"/>
            </a:lvl9pPr>
          </a:lstStyle>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Content Placeholder 2"/>
          <p:cNvSpPr>
            <a:spLocks noGrp="1"/>
          </p:cNvSpPr>
          <p:nvPr>
            <p:ph sz="half" idx="10"/>
          </p:nvPr>
        </p:nvSpPr>
        <p:spPr>
          <a:xfrm>
            <a:off x="467544" y="379413"/>
            <a:ext cx="8208912" cy="864096"/>
          </a:xfrm>
          <a:prstGeom prst="rect">
            <a:avLst/>
          </a:prstGeom>
        </p:spPr>
        <p:txBody>
          <a:bodyPr/>
          <a:lstStyle>
            <a:lvl1pPr marL="0" indent="0">
              <a:buNone/>
              <a:defRPr sz="3200" b="1" i="0">
                <a:solidFill>
                  <a:srgbClr val="011E41"/>
                </a:solidFill>
                <a:latin typeface="FS Jack"/>
              </a:defRPr>
            </a:lvl1pPr>
            <a:lvl2pPr marL="457200" indent="0" algn="l">
              <a:buNone/>
              <a:defRPr sz="2400"/>
            </a:lvl2pPr>
            <a:lvl3pPr marL="914400" indent="0" algn="l">
              <a:buNone/>
              <a:defRPr sz="2000"/>
            </a:lvl3pPr>
            <a:lvl4pPr algn="l">
              <a:defRPr sz="1800"/>
            </a:lvl4pPr>
            <a:lvl5pPr algn="l">
              <a:defRPr sz="1800"/>
            </a:lvl5pPr>
            <a:lvl6pPr>
              <a:defRPr sz="1800"/>
            </a:lvl6pPr>
            <a:lvl7pPr>
              <a:defRPr sz="1800"/>
            </a:lvl7pPr>
            <a:lvl8pPr>
              <a:defRPr sz="1800"/>
            </a:lvl8pPr>
            <a:lvl9pPr>
              <a:defRPr sz="1800"/>
            </a:lvl9pPr>
          </a:lstStyle>
          <a:p>
            <a:pPr lvl="0"/>
            <a:r>
              <a:rPr lang="en-GB" dirty="0" smtClean="0"/>
              <a:t>Click to edit Master text styles</a:t>
            </a:r>
            <a:endParaRPr lang="en-US" dirty="0"/>
          </a:p>
        </p:txBody>
      </p:sp>
    </p:spTree>
    <p:extLst>
      <p:ext uri="{BB962C8B-B14F-4D97-AF65-F5344CB8AC3E}">
        <p14:creationId xmlns:p14="http://schemas.microsoft.com/office/powerpoint/2010/main" val="42712889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52538"/>
            <a:ext cx="4038600" cy="3541712"/>
          </a:xfrm>
          <a:prstGeom prst="rect">
            <a:avLst/>
          </a:prstGeom>
        </p:spPr>
        <p:txBody>
          <a:bodyPr/>
          <a:lstStyle>
            <a:lvl1pPr marL="0" indent="0">
              <a:buNone/>
              <a:defRPr sz="2800">
                <a:solidFill>
                  <a:srgbClr val="011E41"/>
                </a:solidFill>
              </a:defRPr>
            </a:lvl1pPr>
            <a:lvl2pPr marL="457200" indent="0" algn="l">
              <a:buNone/>
              <a:defRPr sz="2400">
                <a:solidFill>
                  <a:srgbClr val="011E41"/>
                </a:solidFill>
              </a:defRPr>
            </a:lvl2pPr>
            <a:lvl3pPr marL="914400" indent="0" algn="l">
              <a:buNone/>
              <a:defRPr sz="2000">
                <a:solidFill>
                  <a:srgbClr val="011E41"/>
                </a:solidFill>
              </a:defRPr>
            </a:lvl3pPr>
            <a:lvl4pPr algn="l">
              <a:defRPr sz="1800">
                <a:solidFill>
                  <a:srgbClr val="011E41"/>
                </a:solidFill>
              </a:defRPr>
            </a:lvl4pPr>
            <a:lvl5pPr algn="l">
              <a:defRPr sz="1800">
                <a:solidFill>
                  <a:srgbClr val="011E41"/>
                </a:solidFill>
              </a:defRPr>
            </a:lvl5pPr>
            <a:lvl6pPr>
              <a:defRPr sz="1800"/>
            </a:lvl6pPr>
            <a:lvl7pPr>
              <a:defRPr sz="1800"/>
            </a:lvl7pPr>
            <a:lvl8pPr>
              <a:defRPr sz="1800"/>
            </a:lvl8pPr>
            <a:lvl9pPr>
              <a:defRPr sz="18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Content Placeholder 3"/>
          <p:cNvSpPr>
            <a:spLocks noGrp="1"/>
          </p:cNvSpPr>
          <p:nvPr>
            <p:ph sz="half" idx="2" hasCustomPrompt="1"/>
          </p:nvPr>
        </p:nvSpPr>
        <p:spPr>
          <a:xfrm>
            <a:off x="4648200" y="1252538"/>
            <a:ext cx="4038600" cy="3541712"/>
          </a:xfrm>
          <a:prstGeom prst="rect">
            <a:avLst/>
          </a:prstGeom>
        </p:spPr>
        <p:txBody>
          <a:bodyPr/>
          <a:lstStyle>
            <a:lvl1pPr marL="0" indent="0">
              <a:buNone/>
              <a:defRPr sz="2800"/>
            </a:lvl1pPr>
            <a:lvl2pPr marL="0" indent="0">
              <a:buNone/>
              <a:defRPr sz="2800">
                <a:solidFill>
                  <a:srgbClr val="011E41"/>
                </a:solidFill>
              </a:defRPr>
            </a:lvl2pPr>
            <a:lvl3pPr marL="0" indent="0">
              <a:buNone/>
              <a:defRPr sz="2400">
                <a:solidFill>
                  <a:srgbClr val="011E41"/>
                </a:solidFill>
              </a:defRPr>
            </a:lvl3pPr>
            <a:lvl4pPr marL="0" indent="0">
              <a:buNone/>
              <a:defRPr sz="2000">
                <a:solidFill>
                  <a:srgbClr val="011E41"/>
                </a:solidFill>
              </a:defRPr>
            </a:lvl4pPr>
            <a:lvl5pPr marL="0" indent="0">
              <a:buNone/>
              <a:defRPr sz="1800">
                <a:solidFill>
                  <a:srgbClr val="011E41"/>
                </a:solidFill>
              </a:defRPr>
            </a:lvl5pPr>
            <a:lvl6pPr>
              <a:defRPr sz="1800"/>
            </a:lvl6pPr>
            <a:lvl7pPr>
              <a:defRPr sz="1800"/>
            </a:lvl7pPr>
            <a:lvl8pPr>
              <a:defRPr sz="1800"/>
            </a:lvl8pPr>
            <a:lvl9pPr>
              <a:defRPr sz="1800"/>
            </a:lvl9pPr>
          </a:lstStyle>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Content Placeholder 2"/>
          <p:cNvSpPr>
            <a:spLocks noGrp="1"/>
          </p:cNvSpPr>
          <p:nvPr>
            <p:ph sz="half" idx="10"/>
          </p:nvPr>
        </p:nvSpPr>
        <p:spPr>
          <a:xfrm>
            <a:off x="467544" y="379413"/>
            <a:ext cx="8208912" cy="864096"/>
          </a:xfrm>
          <a:prstGeom prst="rect">
            <a:avLst/>
          </a:prstGeom>
        </p:spPr>
        <p:txBody>
          <a:bodyPr/>
          <a:lstStyle>
            <a:lvl1pPr marL="0" indent="0">
              <a:buNone/>
              <a:defRPr sz="3200" b="1" i="0">
                <a:solidFill>
                  <a:srgbClr val="011E41"/>
                </a:solidFill>
                <a:latin typeface="FS Jack"/>
              </a:defRPr>
            </a:lvl1pPr>
            <a:lvl2pPr marL="457200" indent="0" algn="l">
              <a:buNone/>
              <a:defRPr sz="2400"/>
            </a:lvl2pPr>
            <a:lvl3pPr marL="914400" indent="0" algn="l">
              <a:buNone/>
              <a:defRPr sz="2000"/>
            </a:lvl3pPr>
            <a:lvl4pPr algn="l">
              <a:defRPr sz="1800"/>
            </a:lvl4pPr>
            <a:lvl5pPr algn="l">
              <a:defRPr sz="1800"/>
            </a:lvl5pPr>
            <a:lvl6pPr>
              <a:defRPr sz="1800"/>
            </a:lvl6pPr>
            <a:lvl7pPr>
              <a:defRPr sz="1800"/>
            </a:lvl7pPr>
            <a:lvl8pPr>
              <a:defRPr sz="1800"/>
            </a:lvl8pPr>
            <a:lvl9pPr>
              <a:defRPr sz="1800"/>
            </a:lvl9pPr>
          </a:lstStyle>
          <a:p>
            <a:pPr lvl="0"/>
            <a:r>
              <a:rPr lang="en-GB" dirty="0" smtClean="0"/>
              <a:t>Click to edit Master text styles</a:t>
            </a:r>
            <a:endParaRPr lang="en-US" dirty="0"/>
          </a:p>
        </p:txBody>
      </p:sp>
    </p:spTree>
    <p:extLst>
      <p:ext uri="{BB962C8B-B14F-4D97-AF65-F5344CB8AC3E}">
        <p14:creationId xmlns:p14="http://schemas.microsoft.com/office/powerpoint/2010/main" val="21823204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52538"/>
            <a:ext cx="4038600" cy="3541712"/>
          </a:xfrm>
          <a:prstGeom prst="rect">
            <a:avLst/>
          </a:prstGeom>
        </p:spPr>
        <p:txBody>
          <a:bodyPr/>
          <a:lstStyle>
            <a:lvl1pPr marL="0" indent="0">
              <a:buNone/>
              <a:defRPr sz="2800">
                <a:solidFill>
                  <a:srgbClr val="011E41"/>
                </a:solidFill>
              </a:defRPr>
            </a:lvl1pPr>
            <a:lvl2pPr marL="457200" indent="0" algn="l">
              <a:buNone/>
              <a:defRPr sz="2400">
                <a:solidFill>
                  <a:srgbClr val="011E41"/>
                </a:solidFill>
              </a:defRPr>
            </a:lvl2pPr>
            <a:lvl3pPr marL="914400" indent="0" algn="l">
              <a:buNone/>
              <a:defRPr sz="2000">
                <a:solidFill>
                  <a:srgbClr val="011E41"/>
                </a:solidFill>
              </a:defRPr>
            </a:lvl3pPr>
            <a:lvl4pPr algn="l">
              <a:defRPr sz="1800">
                <a:solidFill>
                  <a:srgbClr val="011E41"/>
                </a:solidFill>
              </a:defRPr>
            </a:lvl4pPr>
            <a:lvl5pPr algn="l">
              <a:defRPr sz="1800">
                <a:solidFill>
                  <a:srgbClr val="011E41"/>
                </a:solidFill>
              </a:defRPr>
            </a:lvl5pPr>
            <a:lvl6pPr>
              <a:defRPr sz="1800"/>
            </a:lvl6pPr>
            <a:lvl7pPr>
              <a:defRPr sz="1800"/>
            </a:lvl7pPr>
            <a:lvl8pPr>
              <a:defRPr sz="1800"/>
            </a:lvl8pPr>
            <a:lvl9pPr>
              <a:defRPr sz="18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Content Placeholder 3"/>
          <p:cNvSpPr>
            <a:spLocks noGrp="1"/>
          </p:cNvSpPr>
          <p:nvPr>
            <p:ph sz="half" idx="2" hasCustomPrompt="1"/>
          </p:nvPr>
        </p:nvSpPr>
        <p:spPr>
          <a:xfrm>
            <a:off x="4648200" y="1252538"/>
            <a:ext cx="4038600" cy="3541712"/>
          </a:xfrm>
          <a:prstGeom prst="rect">
            <a:avLst/>
          </a:prstGeom>
        </p:spPr>
        <p:txBody>
          <a:bodyPr/>
          <a:lstStyle>
            <a:lvl1pPr marL="0" indent="0">
              <a:buNone/>
              <a:defRPr sz="2800"/>
            </a:lvl1pPr>
            <a:lvl2pPr marL="0" indent="0">
              <a:buNone/>
              <a:defRPr sz="2800">
                <a:solidFill>
                  <a:srgbClr val="011E41"/>
                </a:solidFill>
              </a:defRPr>
            </a:lvl2pPr>
            <a:lvl3pPr marL="0" indent="0">
              <a:buNone/>
              <a:defRPr sz="2400">
                <a:solidFill>
                  <a:srgbClr val="011E41"/>
                </a:solidFill>
              </a:defRPr>
            </a:lvl3pPr>
            <a:lvl4pPr marL="0" indent="0">
              <a:buNone/>
              <a:defRPr sz="2000">
                <a:solidFill>
                  <a:srgbClr val="011E41"/>
                </a:solidFill>
              </a:defRPr>
            </a:lvl4pPr>
            <a:lvl5pPr marL="0" indent="0">
              <a:buNone/>
              <a:defRPr sz="1800">
                <a:solidFill>
                  <a:srgbClr val="011E41"/>
                </a:solidFill>
              </a:defRPr>
            </a:lvl5pPr>
            <a:lvl6pPr>
              <a:defRPr sz="1800"/>
            </a:lvl6pPr>
            <a:lvl7pPr>
              <a:defRPr sz="1800"/>
            </a:lvl7pPr>
            <a:lvl8pPr>
              <a:defRPr sz="1800"/>
            </a:lvl8pPr>
            <a:lvl9pPr>
              <a:defRPr sz="1800"/>
            </a:lvl9pPr>
          </a:lstStyle>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Content Placeholder 2"/>
          <p:cNvSpPr>
            <a:spLocks noGrp="1"/>
          </p:cNvSpPr>
          <p:nvPr>
            <p:ph sz="half" idx="10"/>
          </p:nvPr>
        </p:nvSpPr>
        <p:spPr>
          <a:xfrm>
            <a:off x="467544" y="379413"/>
            <a:ext cx="8208912" cy="864096"/>
          </a:xfrm>
          <a:prstGeom prst="rect">
            <a:avLst/>
          </a:prstGeom>
        </p:spPr>
        <p:txBody>
          <a:bodyPr/>
          <a:lstStyle>
            <a:lvl1pPr marL="0" indent="0">
              <a:buNone/>
              <a:defRPr sz="3200" b="1" i="0">
                <a:solidFill>
                  <a:srgbClr val="011E41"/>
                </a:solidFill>
                <a:latin typeface="FS Jack"/>
              </a:defRPr>
            </a:lvl1pPr>
            <a:lvl2pPr marL="457200" indent="0" algn="l">
              <a:buNone/>
              <a:defRPr sz="2400"/>
            </a:lvl2pPr>
            <a:lvl3pPr marL="914400" indent="0" algn="l">
              <a:buNone/>
              <a:defRPr sz="2000"/>
            </a:lvl3pPr>
            <a:lvl4pPr algn="l">
              <a:defRPr sz="1800"/>
            </a:lvl4pPr>
            <a:lvl5pPr algn="l">
              <a:defRPr sz="1800"/>
            </a:lvl5pPr>
            <a:lvl6pPr>
              <a:defRPr sz="1800"/>
            </a:lvl6pPr>
            <a:lvl7pPr>
              <a:defRPr sz="1800"/>
            </a:lvl7pPr>
            <a:lvl8pPr>
              <a:defRPr sz="1800"/>
            </a:lvl8pPr>
            <a:lvl9pPr>
              <a:defRPr sz="1800"/>
            </a:lvl9pPr>
          </a:lstStyle>
          <a:p>
            <a:pPr lvl="0"/>
            <a:r>
              <a:rPr lang="en-GB" dirty="0" smtClean="0"/>
              <a:t>Click to edit Master text styles</a:t>
            </a:r>
            <a:endParaRPr lang="en-US" dirty="0"/>
          </a:p>
        </p:txBody>
      </p:sp>
    </p:spTree>
    <p:extLst>
      <p:ext uri="{BB962C8B-B14F-4D97-AF65-F5344CB8AC3E}">
        <p14:creationId xmlns:p14="http://schemas.microsoft.com/office/powerpoint/2010/main" val="40974224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52538"/>
            <a:ext cx="4038600" cy="3541712"/>
          </a:xfrm>
          <a:prstGeom prst="rect">
            <a:avLst/>
          </a:prstGeom>
        </p:spPr>
        <p:txBody>
          <a:bodyPr/>
          <a:lstStyle>
            <a:lvl1pPr marL="0" indent="0">
              <a:buNone/>
              <a:defRPr sz="2800">
                <a:solidFill>
                  <a:srgbClr val="011E41"/>
                </a:solidFill>
              </a:defRPr>
            </a:lvl1pPr>
            <a:lvl2pPr marL="457200" indent="0" algn="l">
              <a:buNone/>
              <a:defRPr sz="2400">
                <a:solidFill>
                  <a:srgbClr val="011E41"/>
                </a:solidFill>
              </a:defRPr>
            </a:lvl2pPr>
            <a:lvl3pPr marL="914400" indent="0" algn="l">
              <a:buNone/>
              <a:defRPr sz="2000">
                <a:solidFill>
                  <a:srgbClr val="011E41"/>
                </a:solidFill>
              </a:defRPr>
            </a:lvl3pPr>
            <a:lvl4pPr algn="l">
              <a:defRPr sz="1800">
                <a:solidFill>
                  <a:srgbClr val="011E41"/>
                </a:solidFill>
              </a:defRPr>
            </a:lvl4pPr>
            <a:lvl5pPr algn="l">
              <a:defRPr sz="1800">
                <a:solidFill>
                  <a:srgbClr val="011E41"/>
                </a:solidFill>
              </a:defRPr>
            </a:lvl5pPr>
            <a:lvl6pPr>
              <a:defRPr sz="1800"/>
            </a:lvl6pPr>
            <a:lvl7pPr>
              <a:defRPr sz="1800"/>
            </a:lvl7pPr>
            <a:lvl8pPr>
              <a:defRPr sz="1800"/>
            </a:lvl8pPr>
            <a:lvl9pPr>
              <a:defRPr sz="18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Content Placeholder 3"/>
          <p:cNvSpPr>
            <a:spLocks noGrp="1"/>
          </p:cNvSpPr>
          <p:nvPr>
            <p:ph sz="half" idx="2" hasCustomPrompt="1"/>
          </p:nvPr>
        </p:nvSpPr>
        <p:spPr>
          <a:xfrm>
            <a:off x="4648200" y="1252538"/>
            <a:ext cx="4038600" cy="3541712"/>
          </a:xfrm>
          <a:prstGeom prst="rect">
            <a:avLst/>
          </a:prstGeom>
        </p:spPr>
        <p:txBody>
          <a:bodyPr/>
          <a:lstStyle>
            <a:lvl1pPr marL="0" indent="0">
              <a:buNone/>
              <a:defRPr sz="2800"/>
            </a:lvl1pPr>
            <a:lvl2pPr marL="0" indent="0">
              <a:buNone/>
              <a:defRPr sz="2800">
                <a:solidFill>
                  <a:srgbClr val="011E41"/>
                </a:solidFill>
              </a:defRPr>
            </a:lvl2pPr>
            <a:lvl3pPr marL="0" indent="0">
              <a:buNone/>
              <a:defRPr sz="2400">
                <a:solidFill>
                  <a:srgbClr val="011E41"/>
                </a:solidFill>
              </a:defRPr>
            </a:lvl3pPr>
            <a:lvl4pPr marL="0" indent="0">
              <a:buNone/>
              <a:defRPr sz="2000">
                <a:solidFill>
                  <a:srgbClr val="011E41"/>
                </a:solidFill>
              </a:defRPr>
            </a:lvl4pPr>
            <a:lvl5pPr marL="0" indent="0">
              <a:buNone/>
              <a:defRPr sz="1800">
                <a:solidFill>
                  <a:srgbClr val="011E41"/>
                </a:solidFill>
              </a:defRPr>
            </a:lvl5pPr>
            <a:lvl6pPr>
              <a:defRPr sz="1800"/>
            </a:lvl6pPr>
            <a:lvl7pPr>
              <a:defRPr sz="1800"/>
            </a:lvl7pPr>
            <a:lvl8pPr>
              <a:defRPr sz="1800"/>
            </a:lvl8pPr>
            <a:lvl9pPr>
              <a:defRPr sz="1800"/>
            </a:lvl9pPr>
          </a:lstStyle>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Content Placeholder 2"/>
          <p:cNvSpPr>
            <a:spLocks noGrp="1"/>
          </p:cNvSpPr>
          <p:nvPr>
            <p:ph sz="half" idx="10"/>
          </p:nvPr>
        </p:nvSpPr>
        <p:spPr>
          <a:xfrm>
            <a:off x="467544" y="379413"/>
            <a:ext cx="8208912" cy="864096"/>
          </a:xfrm>
          <a:prstGeom prst="rect">
            <a:avLst/>
          </a:prstGeom>
        </p:spPr>
        <p:txBody>
          <a:bodyPr/>
          <a:lstStyle>
            <a:lvl1pPr marL="0" indent="0">
              <a:buNone/>
              <a:defRPr sz="3200" b="1" i="0">
                <a:solidFill>
                  <a:srgbClr val="011E41"/>
                </a:solidFill>
                <a:latin typeface="FS Jack"/>
              </a:defRPr>
            </a:lvl1pPr>
            <a:lvl2pPr marL="457200" indent="0" algn="l">
              <a:buNone/>
              <a:defRPr sz="2400"/>
            </a:lvl2pPr>
            <a:lvl3pPr marL="914400" indent="0" algn="l">
              <a:buNone/>
              <a:defRPr sz="2000"/>
            </a:lvl3pPr>
            <a:lvl4pPr algn="l">
              <a:defRPr sz="1800"/>
            </a:lvl4pPr>
            <a:lvl5pPr algn="l">
              <a:defRPr sz="1800"/>
            </a:lvl5pPr>
            <a:lvl6pPr>
              <a:defRPr sz="1800"/>
            </a:lvl6pPr>
            <a:lvl7pPr>
              <a:defRPr sz="1800"/>
            </a:lvl7pPr>
            <a:lvl8pPr>
              <a:defRPr sz="1800"/>
            </a:lvl8pPr>
            <a:lvl9pPr>
              <a:defRPr sz="1800"/>
            </a:lvl9pPr>
          </a:lstStyle>
          <a:p>
            <a:pPr lvl="0"/>
            <a:r>
              <a:rPr lang="en-GB" dirty="0" smtClean="0"/>
              <a:t>Click to edit Master text styles</a:t>
            </a:r>
            <a:endParaRPr lang="en-US" dirty="0"/>
          </a:p>
        </p:txBody>
      </p:sp>
    </p:spTree>
    <p:extLst>
      <p:ext uri="{BB962C8B-B14F-4D97-AF65-F5344CB8AC3E}">
        <p14:creationId xmlns:p14="http://schemas.microsoft.com/office/powerpoint/2010/main" val="19210692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52538"/>
            <a:ext cx="4038600" cy="3541712"/>
          </a:xfrm>
          <a:prstGeom prst="rect">
            <a:avLst/>
          </a:prstGeom>
        </p:spPr>
        <p:txBody>
          <a:bodyPr/>
          <a:lstStyle>
            <a:lvl1pPr marL="0" indent="0">
              <a:buNone/>
              <a:defRPr sz="2800">
                <a:solidFill>
                  <a:srgbClr val="011E41"/>
                </a:solidFill>
              </a:defRPr>
            </a:lvl1pPr>
            <a:lvl2pPr marL="457200" indent="0" algn="l">
              <a:buNone/>
              <a:defRPr sz="2400">
                <a:solidFill>
                  <a:srgbClr val="011E41"/>
                </a:solidFill>
              </a:defRPr>
            </a:lvl2pPr>
            <a:lvl3pPr marL="914400" indent="0" algn="l">
              <a:buNone/>
              <a:defRPr sz="2000">
                <a:solidFill>
                  <a:srgbClr val="011E41"/>
                </a:solidFill>
              </a:defRPr>
            </a:lvl3pPr>
            <a:lvl4pPr algn="l">
              <a:defRPr sz="1800">
                <a:solidFill>
                  <a:srgbClr val="011E41"/>
                </a:solidFill>
              </a:defRPr>
            </a:lvl4pPr>
            <a:lvl5pPr algn="l">
              <a:defRPr sz="1800">
                <a:solidFill>
                  <a:srgbClr val="011E41"/>
                </a:solidFill>
              </a:defRPr>
            </a:lvl5pPr>
            <a:lvl6pPr>
              <a:defRPr sz="1800"/>
            </a:lvl6pPr>
            <a:lvl7pPr>
              <a:defRPr sz="1800"/>
            </a:lvl7pPr>
            <a:lvl8pPr>
              <a:defRPr sz="1800"/>
            </a:lvl8pPr>
            <a:lvl9pPr>
              <a:defRPr sz="18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Content Placeholder 3"/>
          <p:cNvSpPr>
            <a:spLocks noGrp="1"/>
          </p:cNvSpPr>
          <p:nvPr>
            <p:ph sz="half" idx="2" hasCustomPrompt="1"/>
          </p:nvPr>
        </p:nvSpPr>
        <p:spPr>
          <a:xfrm>
            <a:off x="4648200" y="1252538"/>
            <a:ext cx="4038600" cy="3541712"/>
          </a:xfrm>
          <a:prstGeom prst="rect">
            <a:avLst/>
          </a:prstGeom>
        </p:spPr>
        <p:txBody>
          <a:bodyPr/>
          <a:lstStyle>
            <a:lvl1pPr marL="0" indent="0">
              <a:buNone/>
              <a:defRPr sz="2800"/>
            </a:lvl1pPr>
            <a:lvl2pPr marL="0" indent="0">
              <a:buNone/>
              <a:defRPr sz="2800">
                <a:solidFill>
                  <a:srgbClr val="011E41"/>
                </a:solidFill>
              </a:defRPr>
            </a:lvl2pPr>
            <a:lvl3pPr marL="0" indent="0">
              <a:buNone/>
              <a:defRPr sz="2400">
                <a:solidFill>
                  <a:srgbClr val="011E41"/>
                </a:solidFill>
              </a:defRPr>
            </a:lvl3pPr>
            <a:lvl4pPr marL="0" indent="0">
              <a:buNone/>
              <a:defRPr sz="2000">
                <a:solidFill>
                  <a:srgbClr val="011E41"/>
                </a:solidFill>
              </a:defRPr>
            </a:lvl4pPr>
            <a:lvl5pPr marL="0" indent="0">
              <a:buNone/>
              <a:defRPr sz="1800">
                <a:solidFill>
                  <a:srgbClr val="011E41"/>
                </a:solidFill>
              </a:defRPr>
            </a:lvl5pPr>
            <a:lvl6pPr>
              <a:defRPr sz="1800"/>
            </a:lvl6pPr>
            <a:lvl7pPr>
              <a:defRPr sz="1800"/>
            </a:lvl7pPr>
            <a:lvl8pPr>
              <a:defRPr sz="1800"/>
            </a:lvl8pPr>
            <a:lvl9pPr>
              <a:defRPr sz="1800"/>
            </a:lvl9pPr>
          </a:lstStyle>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Content Placeholder 2"/>
          <p:cNvSpPr>
            <a:spLocks noGrp="1"/>
          </p:cNvSpPr>
          <p:nvPr>
            <p:ph sz="half" idx="10"/>
          </p:nvPr>
        </p:nvSpPr>
        <p:spPr>
          <a:xfrm>
            <a:off x="467544" y="379413"/>
            <a:ext cx="8208912" cy="864096"/>
          </a:xfrm>
          <a:prstGeom prst="rect">
            <a:avLst/>
          </a:prstGeom>
        </p:spPr>
        <p:txBody>
          <a:bodyPr/>
          <a:lstStyle>
            <a:lvl1pPr marL="0" indent="0">
              <a:buNone/>
              <a:defRPr sz="3200" b="1" i="0">
                <a:solidFill>
                  <a:srgbClr val="011E41"/>
                </a:solidFill>
                <a:latin typeface="FS Jack"/>
              </a:defRPr>
            </a:lvl1pPr>
            <a:lvl2pPr marL="457200" indent="0" algn="l">
              <a:buNone/>
              <a:defRPr sz="2400"/>
            </a:lvl2pPr>
            <a:lvl3pPr marL="914400" indent="0" algn="l">
              <a:buNone/>
              <a:defRPr sz="2000"/>
            </a:lvl3pPr>
            <a:lvl4pPr algn="l">
              <a:defRPr sz="1800"/>
            </a:lvl4pPr>
            <a:lvl5pPr algn="l">
              <a:defRPr sz="1800"/>
            </a:lvl5pPr>
            <a:lvl6pPr>
              <a:defRPr sz="1800"/>
            </a:lvl6pPr>
            <a:lvl7pPr>
              <a:defRPr sz="1800"/>
            </a:lvl7pPr>
            <a:lvl8pPr>
              <a:defRPr sz="1800"/>
            </a:lvl8pPr>
            <a:lvl9pPr>
              <a:defRPr sz="1800"/>
            </a:lvl9pPr>
          </a:lstStyle>
          <a:p>
            <a:pPr lvl="0"/>
            <a:r>
              <a:rPr lang="en-GB" dirty="0" smtClean="0"/>
              <a:t>Click to edit Master text styles</a:t>
            </a:r>
            <a:endParaRPr lang="en-US" dirty="0"/>
          </a:p>
        </p:txBody>
      </p:sp>
    </p:spTree>
    <p:extLst>
      <p:ext uri="{BB962C8B-B14F-4D97-AF65-F5344CB8AC3E}">
        <p14:creationId xmlns:p14="http://schemas.microsoft.com/office/powerpoint/2010/main" val="10839869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52538"/>
            <a:ext cx="4038600" cy="3541712"/>
          </a:xfrm>
          <a:prstGeom prst="rect">
            <a:avLst/>
          </a:prstGeom>
        </p:spPr>
        <p:txBody>
          <a:bodyPr/>
          <a:lstStyle>
            <a:lvl1pPr marL="0" indent="0">
              <a:buNone/>
              <a:defRPr sz="2800"/>
            </a:lvl1pPr>
            <a:lvl2pPr marL="457200" indent="0" algn="l">
              <a:buNone/>
              <a:defRPr sz="2400"/>
            </a:lvl2pPr>
            <a:lvl3pPr marL="914400" indent="0" algn="l">
              <a:buNone/>
              <a:defRPr sz="2000"/>
            </a:lvl3pPr>
            <a:lvl4pPr algn="l">
              <a:defRPr sz="1800"/>
            </a:lvl4pPr>
            <a:lvl5pPr algn="l">
              <a:defRPr sz="1800"/>
            </a:lvl5pPr>
            <a:lvl6pPr>
              <a:defRPr sz="1800"/>
            </a:lvl6pPr>
            <a:lvl7pPr>
              <a:defRPr sz="1800"/>
            </a:lvl7pPr>
            <a:lvl8pPr>
              <a:defRPr sz="1800"/>
            </a:lvl8pPr>
            <a:lvl9pPr>
              <a:defRPr sz="18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Content Placeholder 3"/>
          <p:cNvSpPr>
            <a:spLocks noGrp="1"/>
          </p:cNvSpPr>
          <p:nvPr>
            <p:ph sz="half" idx="2" hasCustomPrompt="1"/>
          </p:nvPr>
        </p:nvSpPr>
        <p:spPr>
          <a:xfrm>
            <a:off x="4648200" y="1252538"/>
            <a:ext cx="4038600" cy="3541712"/>
          </a:xfrm>
          <a:prstGeom prst="rect">
            <a:avLst/>
          </a:prstGeom>
        </p:spPr>
        <p:txBody>
          <a:bodyPr/>
          <a:lstStyle>
            <a:lvl1pPr marL="0" indent="0">
              <a:buNone/>
              <a:defRPr sz="2800"/>
            </a:lvl1pPr>
            <a:lvl2pPr marL="0" indent="0">
              <a:buNone/>
              <a:defRPr sz="2800"/>
            </a:lvl2pPr>
            <a:lvl3pPr marL="0" indent="0">
              <a:buNone/>
              <a:defRPr sz="2400"/>
            </a:lvl3pPr>
            <a:lvl4pPr marL="0" indent="0">
              <a:buNone/>
              <a:defRPr sz="2000"/>
            </a:lvl4pPr>
            <a:lvl5pPr marL="0" indent="0">
              <a:buNone/>
              <a:defRPr sz="1800"/>
            </a:lvl5pPr>
            <a:lvl6pPr>
              <a:defRPr sz="1800"/>
            </a:lvl6pPr>
            <a:lvl7pPr>
              <a:defRPr sz="1800"/>
            </a:lvl7pPr>
            <a:lvl8pPr>
              <a:defRPr sz="1800"/>
            </a:lvl8pPr>
            <a:lvl9pPr>
              <a:defRPr sz="1800"/>
            </a:lvl9pPr>
          </a:lstStyle>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Content Placeholder 2"/>
          <p:cNvSpPr>
            <a:spLocks noGrp="1"/>
          </p:cNvSpPr>
          <p:nvPr>
            <p:ph sz="half" idx="10"/>
          </p:nvPr>
        </p:nvSpPr>
        <p:spPr>
          <a:xfrm>
            <a:off x="467544" y="379413"/>
            <a:ext cx="8208912" cy="864096"/>
          </a:xfrm>
          <a:prstGeom prst="rect">
            <a:avLst/>
          </a:prstGeom>
        </p:spPr>
        <p:txBody>
          <a:bodyPr/>
          <a:lstStyle>
            <a:lvl1pPr marL="0" indent="0">
              <a:buNone/>
              <a:defRPr sz="3200">
                <a:solidFill>
                  <a:srgbClr val="19226C"/>
                </a:solidFill>
                <a:latin typeface="FS Jack Medium"/>
              </a:defRPr>
            </a:lvl1pPr>
            <a:lvl2pPr marL="457200" indent="0" algn="l">
              <a:buNone/>
              <a:defRPr sz="2400"/>
            </a:lvl2pPr>
            <a:lvl3pPr marL="914400" indent="0" algn="l">
              <a:buNone/>
              <a:defRPr sz="2000"/>
            </a:lvl3pPr>
            <a:lvl4pPr algn="l">
              <a:defRPr sz="1800"/>
            </a:lvl4pPr>
            <a:lvl5pPr algn="l">
              <a:defRPr sz="1800"/>
            </a:lvl5pPr>
            <a:lvl6pPr>
              <a:defRPr sz="1800"/>
            </a:lvl6pPr>
            <a:lvl7pPr>
              <a:defRPr sz="1800"/>
            </a:lvl7pPr>
            <a:lvl8pPr>
              <a:defRPr sz="1800"/>
            </a:lvl8pPr>
            <a:lvl9pPr>
              <a:defRPr sz="1800"/>
            </a:lvl9pPr>
          </a:lstStyle>
          <a:p>
            <a:pPr lvl="0"/>
            <a:r>
              <a:rPr lang="en-GB" dirty="0" smtClean="0"/>
              <a:t>Click to edit Master text styles</a:t>
            </a:r>
            <a:endParaRPr lang="en-US" dirty="0"/>
          </a:p>
        </p:txBody>
      </p:sp>
    </p:spTree>
    <p:extLst>
      <p:ext uri="{BB962C8B-B14F-4D97-AF65-F5344CB8AC3E}">
        <p14:creationId xmlns:p14="http://schemas.microsoft.com/office/powerpoint/2010/main" val="41128039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52538"/>
            <a:ext cx="4038600" cy="3541712"/>
          </a:xfrm>
          <a:prstGeom prst="rect">
            <a:avLst/>
          </a:prstGeom>
        </p:spPr>
        <p:txBody>
          <a:bodyPr/>
          <a:lstStyle>
            <a:lvl1pPr marL="0" indent="0">
              <a:buNone/>
              <a:defRPr sz="2800">
                <a:solidFill>
                  <a:srgbClr val="011E41"/>
                </a:solidFill>
              </a:defRPr>
            </a:lvl1pPr>
            <a:lvl2pPr marL="457200" indent="0" algn="l">
              <a:buNone/>
              <a:defRPr sz="2400">
                <a:solidFill>
                  <a:srgbClr val="011E41"/>
                </a:solidFill>
              </a:defRPr>
            </a:lvl2pPr>
            <a:lvl3pPr marL="914400" indent="0" algn="l">
              <a:buNone/>
              <a:defRPr sz="2000">
                <a:solidFill>
                  <a:srgbClr val="011E41"/>
                </a:solidFill>
              </a:defRPr>
            </a:lvl3pPr>
            <a:lvl4pPr algn="l">
              <a:defRPr sz="1800">
                <a:solidFill>
                  <a:srgbClr val="011E41"/>
                </a:solidFill>
              </a:defRPr>
            </a:lvl4pPr>
            <a:lvl5pPr algn="l">
              <a:defRPr sz="1800">
                <a:solidFill>
                  <a:srgbClr val="011E41"/>
                </a:solidFill>
              </a:defRPr>
            </a:lvl5pPr>
            <a:lvl6pPr>
              <a:defRPr sz="1800"/>
            </a:lvl6pPr>
            <a:lvl7pPr>
              <a:defRPr sz="1800"/>
            </a:lvl7pPr>
            <a:lvl8pPr>
              <a:defRPr sz="1800"/>
            </a:lvl8pPr>
            <a:lvl9pPr>
              <a:defRPr sz="18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Content Placeholder 3"/>
          <p:cNvSpPr>
            <a:spLocks noGrp="1"/>
          </p:cNvSpPr>
          <p:nvPr>
            <p:ph sz="half" idx="2" hasCustomPrompt="1"/>
          </p:nvPr>
        </p:nvSpPr>
        <p:spPr>
          <a:xfrm>
            <a:off x="4648200" y="1252538"/>
            <a:ext cx="4038600" cy="3541712"/>
          </a:xfrm>
          <a:prstGeom prst="rect">
            <a:avLst/>
          </a:prstGeom>
        </p:spPr>
        <p:txBody>
          <a:bodyPr/>
          <a:lstStyle>
            <a:lvl1pPr marL="0" indent="0">
              <a:buNone/>
              <a:defRPr sz="2800"/>
            </a:lvl1pPr>
            <a:lvl2pPr marL="0" indent="0">
              <a:buNone/>
              <a:defRPr sz="2800">
                <a:solidFill>
                  <a:srgbClr val="011E41"/>
                </a:solidFill>
              </a:defRPr>
            </a:lvl2pPr>
            <a:lvl3pPr marL="0" indent="0">
              <a:buNone/>
              <a:defRPr sz="2400">
                <a:solidFill>
                  <a:srgbClr val="011E41"/>
                </a:solidFill>
              </a:defRPr>
            </a:lvl3pPr>
            <a:lvl4pPr marL="0" indent="0">
              <a:buNone/>
              <a:defRPr sz="2000">
                <a:solidFill>
                  <a:srgbClr val="011E41"/>
                </a:solidFill>
              </a:defRPr>
            </a:lvl4pPr>
            <a:lvl5pPr marL="0" indent="0">
              <a:buNone/>
              <a:defRPr sz="1800">
                <a:solidFill>
                  <a:srgbClr val="011E41"/>
                </a:solidFill>
              </a:defRPr>
            </a:lvl5pPr>
            <a:lvl6pPr>
              <a:defRPr sz="1800"/>
            </a:lvl6pPr>
            <a:lvl7pPr>
              <a:defRPr sz="1800"/>
            </a:lvl7pPr>
            <a:lvl8pPr>
              <a:defRPr sz="1800"/>
            </a:lvl8pPr>
            <a:lvl9pPr>
              <a:defRPr sz="1800"/>
            </a:lvl9pPr>
          </a:lstStyle>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Content Placeholder 2"/>
          <p:cNvSpPr>
            <a:spLocks noGrp="1"/>
          </p:cNvSpPr>
          <p:nvPr>
            <p:ph sz="half" idx="10"/>
          </p:nvPr>
        </p:nvSpPr>
        <p:spPr>
          <a:xfrm>
            <a:off x="467544" y="379413"/>
            <a:ext cx="8208912" cy="864096"/>
          </a:xfrm>
          <a:prstGeom prst="rect">
            <a:avLst/>
          </a:prstGeom>
        </p:spPr>
        <p:txBody>
          <a:bodyPr/>
          <a:lstStyle>
            <a:lvl1pPr marL="0" indent="0">
              <a:buNone/>
              <a:defRPr sz="3200" b="1" i="0">
                <a:solidFill>
                  <a:srgbClr val="011E41"/>
                </a:solidFill>
                <a:latin typeface="FS Jack"/>
              </a:defRPr>
            </a:lvl1pPr>
            <a:lvl2pPr marL="457200" indent="0" algn="l">
              <a:buNone/>
              <a:defRPr sz="2400"/>
            </a:lvl2pPr>
            <a:lvl3pPr marL="914400" indent="0" algn="l">
              <a:buNone/>
              <a:defRPr sz="2000"/>
            </a:lvl3pPr>
            <a:lvl4pPr algn="l">
              <a:defRPr sz="1800"/>
            </a:lvl4pPr>
            <a:lvl5pPr algn="l">
              <a:defRPr sz="1800"/>
            </a:lvl5pPr>
            <a:lvl6pPr>
              <a:defRPr sz="1800"/>
            </a:lvl6pPr>
            <a:lvl7pPr>
              <a:defRPr sz="1800"/>
            </a:lvl7pPr>
            <a:lvl8pPr>
              <a:defRPr sz="1800"/>
            </a:lvl8pPr>
            <a:lvl9pPr>
              <a:defRPr sz="1800"/>
            </a:lvl9pPr>
          </a:lstStyle>
          <a:p>
            <a:pPr lvl="0"/>
            <a:r>
              <a:rPr lang="en-GB" dirty="0" smtClean="0"/>
              <a:t>Click to edit Master text styles</a:t>
            </a:r>
            <a:endParaRPr lang="en-US" dirty="0"/>
          </a:p>
        </p:txBody>
      </p:sp>
    </p:spTree>
    <p:extLst>
      <p:ext uri="{BB962C8B-B14F-4D97-AF65-F5344CB8AC3E}">
        <p14:creationId xmlns:p14="http://schemas.microsoft.com/office/powerpoint/2010/main" val="430643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52538"/>
            <a:ext cx="4038600" cy="3541712"/>
          </a:xfrm>
          <a:prstGeom prst="rect">
            <a:avLst/>
          </a:prstGeom>
        </p:spPr>
        <p:txBody>
          <a:bodyPr/>
          <a:lstStyle>
            <a:lvl1pPr marL="0" indent="0">
              <a:buNone/>
              <a:defRPr sz="2800">
                <a:solidFill>
                  <a:srgbClr val="011E41"/>
                </a:solidFill>
              </a:defRPr>
            </a:lvl1pPr>
            <a:lvl2pPr marL="457200" indent="0" algn="l">
              <a:buNone/>
              <a:defRPr sz="2400">
                <a:solidFill>
                  <a:srgbClr val="011E41"/>
                </a:solidFill>
              </a:defRPr>
            </a:lvl2pPr>
            <a:lvl3pPr marL="914400" indent="0" algn="l">
              <a:buNone/>
              <a:defRPr sz="2000">
                <a:solidFill>
                  <a:srgbClr val="011E41"/>
                </a:solidFill>
              </a:defRPr>
            </a:lvl3pPr>
            <a:lvl4pPr algn="l">
              <a:defRPr sz="1800">
                <a:solidFill>
                  <a:srgbClr val="011E41"/>
                </a:solidFill>
              </a:defRPr>
            </a:lvl4pPr>
            <a:lvl5pPr algn="l">
              <a:defRPr sz="1800">
                <a:solidFill>
                  <a:srgbClr val="011E41"/>
                </a:solidFill>
              </a:defRPr>
            </a:lvl5pPr>
            <a:lvl6pPr>
              <a:defRPr sz="1800"/>
            </a:lvl6pPr>
            <a:lvl7pPr>
              <a:defRPr sz="1800"/>
            </a:lvl7pPr>
            <a:lvl8pPr>
              <a:defRPr sz="1800"/>
            </a:lvl8pPr>
            <a:lvl9pPr>
              <a:defRPr sz="1800"/>
            </a:lvl9pPr>
          </a:lstStyle>
          <a:p>
            <a:pPr lvl="0"/>
            <a:r>
              <a:rPr lang="en-GB" dirty="0" smtClean="0"/>
              <a:t>Click to edit Master text styles</a:t>
            </a:r>
          </a:p>
          <a:p>
            <a:pPr lvl="1"/>
            <a:r>
              <a:rPr lang="en-GB" dirty="0" smtClean="0"/>
              <a:t>Second level</a:t>
            </a:r>
          </a:p>
          <a:p>
            <a:pPr lvl="2"/>
            <a:r>
              <a:rPr lang="en-GB" dirty="0" err="1" smtClean="0"/>
              <a:t>Tird</a:t>
            </a:r>
            <a:r>
              <a:rPr lang="en-GB" dirty="0" smtClean="0"/>
              <a:t> level</a:t>
            </a:r>
          </a:p>
          <a:p>
            <a:pPr lvl="3"/>
            <a:r>
              <a:rPr lang="en-GB" dirty="0" smtClean="0"/>
              <a:t>Fourth level</a:t>
            </a:r>
          </a:p>
          <a:p>
            <a:pPr lvl="4"/>
            <a:r>
              <a:rPr lang="en-GB" dirty="0" smtClean="0"/>
              <a:t>Fifth level</a:t>
            </a:r>
            <a:endParaRPr lang="en-US" dirty="0"/>
          </a:p>
        </p:txBody>
      </p:sp>
      <p:sp>
        <p:nvSpPr>
          <p:cNvPr id="4" name="Content Placeholder 3"/>
          <p:cNvSpPr>
            <a:spLocks noGrp="1"/>
          </p:cNvSpPr>
          <p:nvPr>
            <p:ph sz="half" idx="2" hasCustomPrompt="1"/>
          </p:nvPr>
        </p:nvSpPr>
        <p:spPr>
          <a:xfrm>
            <a:off x="4716016" y="1459533"/>
            <a:ext cx="4038600" cy="3541712"/>
          </a:xfrm>
          <a:prstGeom prst="rect">
            <a:avLst/>
          </a:prstGeom>
        </p:spPr>
        <p:txBody>
          <a:bodyPr/>
          <a:lstStyle>
            <a:lvl1pPr marL="0" indent="0">
              <a:buNone/>
              <a:defRPr sz="2800"/>
            </a:lvl1pPr>
            <a:lvl2pPr marL="0" indent="0">
              <a:buNone/>
              <a:defRPr sz="2800">
                <a:solidFill>
                  <a:srgbClr val="011E41"/>
                </a:solidFill>
              </a:defRPr>
            </a:lvl2pPr>
            <a:lvl3pPr marL="0" indent="0">
              <a:buNone/>
              <a:defRPr sz="2400">
                <a:solidFill>
                  <a:srgbClr val="011E41"/>
                </a:solidFill>
              </a:defRPr>
            </a:lvl3pPr>
            <a:lvl4pPr marL="0" indent="0">
              <a:buNone/>
              <a:defRPr sz="2000">
                <a:solidFill>
                  <a:srgbClr val="011E41"/>
                </a:solidFill>
              </a:defRPr>
            </a:lvl4pPr>
            <a:lvl5pPr marL="0" indent="0">
              <a:buNone/>
              <a:defRPr sz="1800">
                <a:solidFill>
                  <a:srgbClr val="011E41"/>
                </a:solidFill>
              </a:defRPr>
            </a:lvl5pPr>
            <a:lvl6pPr>
              <a:defRPr sz="1800"/>
            </a:lvl6pPr>
            <a:lvl7pPr>
              <a:defRPr sz="1800"/>
            </a:lvl7pPr>
            <a:lvl8pPr>
              <a:defRPr sz="1800"/>
            </a:lvl8pPr>
            <a:lvl9pPr>
              <a:defRPr sz="1800"/>
            </a:lvl9pPr>
          </a:lstStyle>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Content Placeholder 2"/>
          <p:cNvSpPr>
            <a:spLocks noGrp="1"/>
          </p:cNvSpPr>
          <p:nvPr>
            <p:ph sz="half" idx="10" hasCustomPrompt="1"/>
          </p:nvPr>
        </p:nvSpPr>
        <p:spPr>
          <a:xfrm>
            <a:off x="467544" y="379413"/>
            <a:ext cx="8208912" cy="864096"/>
          </a:xfrm>
          <a:prstGeom prst="rect">
            <a:avLst/>
          </a:prstGeom>
        </p:spPr>
        <p:txBody>
          <a:bodyPr/>
          <a:lstStyle>
            <a:lvl1pPr marL="0" indent="0">
              <a:buNone/>
              <a:defRPr sz="3200" b="1" i="0">
                <a:solidFill>
                  <a:srgbClr val="011E41"/>
                </a:solidFill>
                <a:latin typeface="FS Jack"/>
              </a:defRPr>
            </a:lvl1pPr>
            <a:lvl2pPr marL="457200" indent="0" algn="l">
              <a:buNone/>
              <a:defRPr sz="2400"/>
            </a:lvl2pPr>
            <a:lvl3pPr marL="914400" indent="0" algn="l">
              <a:buNone/>
              <a:defRPr sz="2000"/>
            </a:lvl3pPr>
            <a:lvl4pPr algn="l">
              <a:defRPr sz="1800"/>
            </a:lvl4pPr>
            <a:lvl5pPr algn="l">
              <a:defRPr sz="1800"/>
            </a:lvl5pPr>
            <a:lvl6pPr>
              <a:defRPr sz="1800"/>
            </a:lvl6pPr>
            <a:lvl7pPr>
              <a:defRPr sz="1800"/>
            </a:lvl7pPr>
            <a:lvl8pPr>
              <a:defRPr sz="1800"/>
            </a:lvl8pPr>
            <a:lvl9pPr>
              <a:defRPr sz="1800"/>
            </a:lvl9pPr>
          </a:lstStyle>
          <a:p>
            <a:pPr lvl="0"/>
            <a:r>
              <a:rPr lang="en-GB" dirty="0" smtClean="0"/>
              <a:t>to edit Master text styles</a:t>
            </a:r>
            <a:endParaRPr lang="en-US" dirty="0"/>
          </a:p>
        </p:txBody>
      </p:sp>
    </p:spTree>
    <p:extLst>
      <p:ext uri="{BB962C8B-B14F-4D97-AF65-F5344CB8AC3E}">
        <p14:creationId xmlns:p14="http://schemas.microsoft.com/office/powerpoint/2010/main" val="16538667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5243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Content Placeholder 2"/>
          <p:cNvSpPr>
            <a:spLocks noGrp="1"/>
          </p:cNvSpPr>
          <p:nvPr>
            <p:ph sz="half" idx="10"/>
          </p:nvPr>
        </p:nvSpPr>
        <p:spPr>
          <a:xfrm>
            <a:off x="467544" y="379413"/>
            <a:ext cx="8208912" cy="864096"/>
          </a:xfrm>
          <a:prstGeom prst="rect">
            <a:avLst/>
          </a:prstGeom>
        </p:spPr>
        <p:txBody>
          <a:bodyPr/>
          <a:lstStyle>
            <a:lvl1pPr marL="0" indent="0" algn="ctr">
              <a:buNone/>
              <a:defRPr sz="3200" b="1" i="0">
                <a:solidFill>
                  <a:srgbClr val="011E41"/>
                </a:solidFill>
                <a:latin typeface="FS Jack"/>
              </a:defRPr>
            </a:lvl1pPr>
            <a:lvl2pPr marL="457200" indent="0" algn="l">
              <a:buNone/>
              <a:defRPr sz="2400"/>
            </a:lvl2pPr>
            <a:lvl3pPr marL="914400" indent="0" algn="l">
              <a:buNone/>
              <a:defRPr sz="2000"/>
            </a:lvl3pPr>
            <a:lvl4pPr algn="l">
              <a:defRPr sz="1800"/>
            </a:lvl4pPr>
            <a:lvl5pPr algn="l">
              <a:defRPr sz="1800"/>
            </a:lvl5pPr>
            <a:lvl6pPr>
              <a:defRPr sz="1800"/>
            </a:lvl6pPr>
            <a:lvl7pPr>
              <a:defRPr sz="1800"/>
            </a:lvl7pPr>
            <a:lvl8pPr>
              <a:defRPr sz="1800"/>
            </a:lvl8pPr>
            <a:lvl9pPr>
              <a:defRPr sz="1800"/>
            </a:lvl9pPr>
          </a:lstStyle>
          <a:p>
            <a:pPr lvl="0"/>
            <a:r>
              <a:rPr lang="en-GB" dirty="0" smtClean="0"/>
              <a:t>Click to edit Master text styles</a:t>
            </a:r>
            <a:endParaRPr lang="en-US" dirty="0"/>
          </a:p>
        </p:txBody>
      </p:sp>
    </p:spTree>
    <p:extLst>
      <p:ext uri="{BB962C8B-B14F-4D97-AF65-F5344CB8AC3E}">
        <p14:creationId xmlns:p14="http://schemas.microsoft.com/office/powerpoint/2010/main" val="25886408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52538"/>
            <a:ext cx="4038600" cy="3541712"/>
          </a:xfrm>
          <a:prstGeom prst="rect">
            <a:avLst/>
          </a:prstGeom>
        </p:spPr>
        <p:txBody>
          <a:bodyPr/>
          <a:lstStyle>
            <a:lvl1pPr marL="0" indent="0">
              <a:buNone/>
              <a:defRPr sz="2800">
                <a:solidFill>
                  <a:srgbClr val="011E41"/>
                </a:solidFill>
              </a:defRPr>
            </a:lvl1pPr>
            <a:lvl2pPr marL="457200" indent="0" algn="l">
              <a:buNone/>
              <a:defRPr sz="2400">
                <a:solidFill>
                  <a:srgbClr val="011E41"/>
                </a:solidFill>
              </a:defRPr>
            </a:lvl2pPr>
            <a:lvl3pPr marL="914400" indent="0" algn="l">
              <a:buNone/>
              <a:defRPr sz="2000">
                <a:solidFill>
                  <a:srgbClr val="011E41"/>
                </a:solidFill>
              </a:defRPr>
            </a:lvl3pPr>
            <a:lvl4pPr algn="l">
              <a:defRPr sz="1800">
                <a:solidFill>
                  <a:srgbClr val="011E41"/>
                </a:solidFill>
              </a:defRPr>
            </a:lvl4pPr>
            <a:lvl5pPr algn="l">
              <a:defRPr sz="1800">
                <a:solidFill>
                  <a:srgbClr val="011E41"/>
                </a:solidFill>
              </a:defRPr>
            </a:lvl5pPr>
            <a:lvl6pPr>
              <a:defRPr sz="1800"/>
            </a:lvl6pPr>
            <a:lvl7pPr>
              <a:defRPr sz="1800"/>
            </a:lvl7pPr>
            <a:lvl8pPr>
              <a:defRPr sz="1800"/>
            </a:lvl8pPr>
            <a:lvl9pPr>
              <a:defRPr sz="18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Content Placeholder 3"/>
          <p:cNvSpPr>
            <a:spLocks noGrp="1"/>
          </p:cNvSpPr>
          <p:nvPr>
            <p:ph sz="half" idx="2" hasCustomPrompt="1"/>
          </p:nvPr>
        </p:nvSpPr>
        <p:spPr>
          <a:xfrm>
            <a:off x="4648200" y="1252538"/>
            <a:ext cx="4038600" cy="3541712"/>
          </a:xfrm>
          <a:prstGeom prst="rect">
            <a:avLst/>
          </a:prstGeom>
        </p:spPr>
        <p:txBody>
          <a:bodyPr/>
          <a:lstStyle>
            <a:lvl1pPr marL="0" indent="0">
              <a:buNone/>
              <a:defRPr sz="2800"/>
            </a:lvl1pPr>
            <a:lvl2pPr marL="0" indent="0">
              <a:buNone/>
              <a:defRPr sz="2800">
                <a:solidFill>
                  <a:srgbClr val="011E41"/>
                </a:solidFill>
              </a:defRPr>
            </a:lvl2pPr>
            <a:lvl3pPr marL="0" indent="0">
              <a:buNone/>
              <a:defRPr sz="2400">
                <a:solidFill>
                  <a:srgbClr val="011E41"/>
                </a:solidFill>
              </a:defRPr>
            </a:lvl3pPr>
            <a:lvl4pPr marL="0" indent="0">
              <a:buNone/>
              <a:defRPr sz="2000">
                <a:solidFill>
                  <a:srgbClr val="011E41"/>
                </a:solidFill>
              </a:defRPr>
            </a:lvl4pPr>
            <a:lvl5pPr marL="0" indent="0">
              <a:buNone/>
              <a:defRPr sz="1800">
                <a:solidFill>
                  <a:srgbClr val="011E41"/>
                </a:solidFill>
              </a:defRPr>
            </a:lvl5pPr>
            <a:lvl6pPr>
              <a:defRPr sz="1800"/>
            </a:lvl6pPr>
            <a:lvl7pPr>
              <a:defRPr sz="1800"/>
            </a:lvl7pPr>
            <a:lvl8pPr>
              <a:defRPr sz="1800"/>
            </a:lvl8pPr>
            <a:lvl9pPr>
              <a:defRPr sz="1800"/>
            </a:lvl9pPr>
          </a:lstStyle>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Content Placeholder 2"/>
          <p:cNvSpPr>
            <a:spLocks noGrp="1"/>
          </p:cNvSpPr>
          <p:nvPr>
            <p:ph sz="half" idx="10"/>
          </p:nvPr>
        </p:nvSpPr>
        <p:spPr>
          <a:xfrm>
            <a:off x="467544" y="379413"/>
            <a:ext cx="8208912" cy="864096"/>
          </a:xfrm>
          <a:prstGeom prst="rect">
            <a:avLst/>
          </a:prstGeom>
        </p:spPr>
        <p:txBody>
          <a:bodyPr/>
          <a:lstStyle>
            <a:lvl1pPr marL="0" indent="0">
              <a:buNone/>
              <a:defRPr sz="3200" b="1" i="0">
                <a:solidFill>
                  <a:srgbClr val="011E41"/>
                </a:solidFill>
                <a:latin typeface="FS Jack"/>
              </a:defRPr>
            </a:lvl1pPr>
            <a:lvl2pPr marL="457200" indent="0" algn="l">
              <a:buNone/>
              <a:defRPr sz="2400"/>
            </a:lvl2pPr>
            <a:lvl3pPr marL="914400" indent="0" algn="l">
              <a:buNone/>
              <a:defRPr sz="2000"/>
            </a:lvl3pPr>
            <a:lvl4pPr algn="l">
              <a:defRPr sz="1800"/>
            </a:lvl4pPr>
            <a:lvl5pPr algn="l">
              <a:defRPr sz="1800"/>
            </a:lvl5pPr>
            <a:lvl6pPr>
              <a:defRPr sz="1800"/>
            </a:lvl6pPr>
            <a:lvl7pPr>
              <a:defRPr sz="1800"/>
            </a:lvl7pPr>
            <a:lvl8pPr>
              <a:defRPr sz="1800"/>
            </a:lvl8pPr>
            <a:lvl9pPr>
              <a:defRPr sz="1800"/>
            </a:lvl9pPr>
          </a:lstStyle>
          <a:p>
            <a:pPr lvl="0"/>
            <a:r>
              <a:rPr lang="en-GB" dirty="0" smtClean="0"/>
              <a:t>Click to edit Master text styles</a:t>
            </a:r>
            <a:endParaRPr lang="en-US" dirty="0"/>
          </a:p>
        </p:txBody>
      </p:sp>
    </p:spTree>
    <p:extLst>
      <p:ext uri="{BB962C8B-B14F-4D97-AF65-F5344CB8AC3E}">
        <p14:creationId xmlns:p14="http://schemas.microsoft.com/office/powerpoint/2010/main" val="16674907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52538"/>
            <a:ext cx="4038600" cy="3541712"/>
          </a:xfrm>
          <a:prstGeom prst="rect">
            <a:avLst/>
          </a:prstGeom>
        </p:spPr>
        <p:txBody>
          <a:bodyPr/>
          <a:lstStyle>
            <a:lvl1pPr marL="0" indent="0">
              <a:buNone/>
              <a:defRPr sz="2800">
                <a:solidFill>
                  <a:srgbClr val="011E41"/>
                </a:solidFill>
              </a:defRPr>
            </a:lvl1pPr>
            <a:lvl2pPr marL="457200" indent="0" algn="l">
              <a:buNone/>
              <a:defRPr sz="2400">
                <a:solidFill>
                  <a:srgbClr val="011E41"/>
                </a:solidFill>
              </a:defRPr>
            </a:lvl2pPr>
            <a:lvl3pPr marL="914400" indent="0" algn="l">
              <a:buNone/>
              <a:defRPr sz="2000">
                <a:solidFill>
                  <a:srgbClr val="011E41"/>
                </a:solidFill>
              </a:defRPr>
            </a:lvl3pPr>
            <a:lvl4pPr algn="l">
              <a:defRPr sz="1800">
                <a:solidFill>
                  <a:srgbClr val="011E41"/>
                </a:solidFill>
              </a:defRPr>
            </a:lvl4pPr>
            <a:lvl5pPr algn="l">
              <a:defRPr sz="1800">
                <a:solidFill>
                  <a:srgbClr val="011E41"/>
                </a:solidFill>
              </a:defRPr>
            </a:lvl5pPr>
            <a:lvl6pPr>
              <a:defRPr sz="1800"/>
            </a:lvl6pPr>
            <a:lvl7pPr>
              <a:defRPr sz="1800"/>
            </a:lvl7pPr>
            <a:lvl8pPr>
              <a:defRPr sz="1800"/>
            </a:lvl8pPr>
            <a:lvl9pPr>
              <a:defRPr sz="18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Content Placeholder 3"/>
          <p:cNvSpPr>
            <a:spLocks noGrp="1"/>
          </p:cNvSpPr>
          <p:nvPr>
            <p:ph sz="half" idx="2" hasCustomPrompt="1"/>
          </p:nvPr>
        </p:nvSpPr>
        <p:spPr>
          <a:xfrm>
            <a:off x="4648200" y="1252538"/>
            <a:ext cx="4038600" cy="3541712"/>
          </a:xfrm>
          <a:prstGeom prst="rect">
            <a:avLst/>
          </a:prstGeom>
        </p:spPr>
        <p:txBody>
          <a:bodyPr/>
          <a:lstStyle>
            <a:lvl1pPr marL="0" indent="0">
              <a:buNone/>
              <a:defRPr sz="2800"/>
            </a:lvl1pPr>
            <a:lvl2pPr marL="0" indent="0">
              <a:buNone/>
              <a:defRPr sz="2800">
                <a:solidFill>
                  <a:srgbClr val="011E41"/>
                </a:solidFill>
              </a:defRPr>
            </a:lvl2pPr>
            <a:lvl3pPr marL="0" indent="0">
              <a:buNone/>
              <a:defRPr sz="2400">
                <a:solidFill>
                  <a:srgbClr val="011E41"/>
                </a:solidFill>
              </a:defRPr>
            </a:lvl3pPr>
            <a:lvl4pPr marL="0" indent="0">
              <a:buNone/>
              <a:defRPr sz="2000">
                <a:solidFill>
                  <a:srgbClr val="011E41"/>
                </a:solidFill>
              </a:defRPr>
            </a:lvl4pPr>
            <a:lvl5pPr marL="0" indent="0">
              <a:buNone/>
              <a:defRPr sz="1800">
                <a:solidFill>
                  <a:srgbClr val="011E41"/>
                </a:solidFill>
              </a:defRPr>
            </a:lvl5pPr>
            <a:lvl6pPr>
              <a:defRPr sz="1800"/>
            </a:lvl6pPr>
            <a:lvl7pPr>
              <a:defRPr sz="1800"/>
            </a:lvl7pPr>
            <a:lvl8pPr>
              <a:defRPr sz="1800"/>
            </a:lvl8pPr>
            <a:lvl9pPr>
              <a:defRPr sz="1800"/>
            </a:lvl9pPr>
          </a:lstStyle>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Content Placeholder 2"/>
          <p:cNvSpPr>
            <a:spLocks noGrp="1"/>
          </p:cNvSpPr>
          <p:nvPr>
            <p:ph sz="half" idx="10"/>
          </p:nvPr>
        </p:nvSpPr>
        <p:spPr>
          <a:xfrm>
            <a:off x="467544" y="379413"/>
            <a:ext cx="8208912" cy="864096"/>
          </a:xfrm>
          <a:prstGeom prst="rect">
            <a:avLst/>
          </a:prstGeom>
        </p:spPr>
        <p:txBody>
          <a:bodyPr/>
          <a:lstStyle>
            <a:lvl1pPr marL="0" indent="0">
              <a:buNone/>
              <a:defRPr sz="3200" b="1" i="0">
                <a:solidFill>
                  <a:srgbClr val="011E41"/>
                </a:solidFill>
                <a:latin typeface="FS Jack"/>
              </a:defRPr>
            </a:lvl1pPr>
            <a:lvl2pPr marL="457200" indent="0" algn="l">
              <a:buNone/>
              <a:defRPr sz="2400"/>
            </a:lvl2pPr>
            <a:lvl3pPr marL="914400" indent="0" algn="l">
              <a:buNone/>
              <a:defRPr sz="2000"/>
            </a:lvl3pPr>
            <a:lvl4pPr algn="l">
              <a:defRPr sz="1800"/>
            </a:lvl4pPr>
            <a:lvl5pPr algn="l">
              <a:defRPr sz="1800"/>
            </a:lvl5pPr>
            <a:lvl6pPr>
              <a:defRPr sz="1800"/>
            </a:lvl6pPr>
            <a:lvl7pPr>
              <a:defRPr sz="1800"/>
            </a:lvl7pPr>
            <a:lvl8pPr>
              <a:defRPr sz="1800"/>
            </a:lvl8pPr>
            <a:lvl9pPr>
              <a:defRPr sz="1800"/>
            </a:lvl9pPr>
          </a:lstStyle>
          <a:p>
            <a:pPr lvl="0"/>
            <a:r>
              <a:rPr lang="en-GB" dirty="0" smtClean="0"/>
              <a:t>Click to edit Master text styles</a:t>
            </a:r>
            <a:endParaRPr lang="en-US" dirty="0"/>
          </a:p>
        </p:txBody>
      </p:sp>
    </p:spTree>
    <p:extLst>
      <p:ext uri="{BB962C8B-B14F-4D97-AF65-F5344CB8AC3E}">
        <p14:creationId xmlns:p14="http://schemas.microsoft.com/office/powerpoint/2010/main" val="31018265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52539"/>
            <a:ext cx="4038600" cy="3541712"/>
          </a:xfrm>
          <a:prstGeom prst="rect">
            <a:avLst/>
          </a:prstGeom>
        </p:spPr>
        <p:txBody>
          <a:bodyPr/>
          <a:lstStyle>
            <a:lvl1pPr marL="0" indent="0">
              <a:buNone/>
              <a:defRPr sz="2800">
                <a:solidFill>
                  <a:srgbClr val="011E41"/>
                </a:solidFill>
              </a:defRPr>
            </a:lvl1pPr>
            <a:lvl2pPr marL="457200" indent="0" algn="l">
              <a:buNone/>
              <a:defRPr sz="2400">
                <a:solidFill>
                  <a:srgbClr val="011E41"/>
                </a:solidFill>
              </a:defRPr>
            </a:lvl2pPr>
            <a:lvl3pPr marL="914400" indent="0" algn="l">
              <a:buNone/>
              <a:defRPr sz="2000">
                <a:solidFill>
                  <a:srgbClr val="011E41"/>
                </a:solidFill>
              </a:defRPr>
            </a:lvl3pPr>
            <a:lvl4pPr algn="l">
              <a:defRPr sz="1800">
                <a:solidFill>
                  <a:srgbClr val="011E41"/>
                </a:solidFill>
              </a:defRPr>
            </a:lvl4pPr>
            <a:lvl5pPr algn="l">
              <a:defRPr sz="1800">
                <a:solidFill>
                  <a:srgbClr val="011E41"/>
                </a:solidFill>
              </a:defRPr>
            </a:lvl5pPr>
            <a:lvl6pPr>
              <a:defRPr sz="1800"/>
            </a:lvl6pPr>
            <a:lvl7pPr>
              <a:defRPr sz="1800"/>
            </a:lvl7pPr>
            <a:lvl8pPr>
              <a:defRPr sz="1800"/>
            </a:lvl8pPr>
            <a:lvl9pPr>
              <a:defRPr sz="18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Content Placeholder 3"/>
          <p:cNvSpPr>
            <a:spLocks noGrp="1"/>
          </p:cNvSpPr>
          <p:nvPr>
            <p:ph sz="half" idx="2" hasCustomPrompt="1"/>
          </p:nvPr>
        </p:nvSpPr>
        <p:spPr>
          <a:xfrm>
            <a:off x="4648200" y="1252539"/>
            <a:ext cx="4038600" cy="3541712"/>
          </a:xfrm>
          <a:prstGeom prst="rect">
            <a:avLst/>
          </a:prstGeom>
        </p:spPr>
        <p:txBody>
          <a:bodyPr/>
          <a:lstStyle>
            <a:lvl1pPr marL="0" indent="0">
              <a:buNone/>
              <a:defRPr sz="2800"/>
            </a:lvl1pPr>
            <a:lvl2pPr marL="0" indent="0">
              <a:buNone/>
              <a:defRPr sz="2800">
                <a:solidFill>
                  <a:srgbClr val="011E41"/>
                </a:solidFill>
              </a:defRPr>
            </a:lvl2pPr>
            <a:lvl3pPr marL="0" indent="0">
              <a:buNone/>
              <a:defRPr sz="2400">
                <a:solidFill>
                  <a:srgbClr val="011E41"/>
                </a:solidFill>
              </a:defRPr>
            </a:lvl3pPr>
            <a:lvl4pPr marL="0" indent="0">
              <a:buNone/>
              <a:defRPr sz="2000">
                <a:solidFill>
                  <a:srgbClr val="011E41"/>
                </a:solidFill>
              </a:defRPr>
            </a:lvl4pPr>
            <a:lvl5pPr marL="0" indent="0">
              <a:buNone/>
              <a:defRPr sz="1800">
                <a:solidFill>
                  <a:srgbClr val="011E41"/>
                </a:solidFill>
              </a:defRPr>
            </a:lvl5pPr>
            <a:lvl6pPr>
              <a:defRPr sz="1800"/>
            </a:lvl6pPr>
            <a:lvl7pPr>
              <a:defRPr sz="1800"/>
            </a:lvl7pPr>
            <a:lvl8pPr>
              <a:defRPr sz="1800"/>
            </a:lvl8pPr>
            <a:lvl9pPr>
              <a:defRPr sz="1800"/>
            </a:lvl9pPr>
          </a:lstStyle>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Content Placeholder 2"/>
          <p:cNvSpPr>
            <a:spLocks noGrp="1"/>
          </p:cNvSpPr>
          <p:nvPr>
            <p:ph sz="half" idx="10"/>
          </p:nvPr>
        </p:nvSpPr>
        <p:spPr>
          <a:xfrm>
            <a:off x="467544" y="379413"/>
            <a:ext cx="8208912" cy="864096"/>
          </a:xfrm>
          <a:prstGeom prst="rect">
            <a:avLst/>
          </a:prstGeom>
        </p:spPr>
        <p:txBody>
          <a:bodyPr/>
          <a:lstStyle>
            <a:lvl1pPr marL="0" indent="0">
              <a:buNone/>
              <a:defRPr sz="3200" b="1" i="0">
                <a:solidFill>
                  <a:srgbClr val="011E41"/>
                </a:solidFill>
                <a:latin typeface="FS Jack"/>
              </a:defRPr>
            </a:lvl1pPr>
            <a:lvl2pPr marL="457200" indent="0" algn="l">
              <a:buNone/>
              <a:defRPr sz="2400"/>
            </a:lvl2pPr>
            <a:lvl3pPr marL="914400" indent="0" algn="l">
              <a:buNone/>
              <a:defRPr sz="2000"/>
            </a:lvl3pPr>
            <a:lvl4pPr algn="l">
              <a:defRPr sz="1800"/>
            </a:lvl4pPr>
            <a:lvl5pPr algn="l">
              <a:defRPr sz="1800"/>
            </a:lvl5pPr>
            <a:lvl6pPr>
              <a:defRPr sz="1800"/>
            </a:lvl6pPr>
            <a:lvl7pPr>
              <a:defRPr sz="1800"/>
            </a:lvl7pPr>
            <a:lvl8pPr>
              <a:defRPr sz="1800"/>
            </a:lvl8pPr>
            <a:lvl9pPr>
              <a:defRPr sz="1800"/>
            </a:lvl9pPr>
          </a:lstStyle>
          <a:p>
            <a:pPr lvl="0"/>
            <a:r>
              <a:rPr lang="en-GB" dirty="0" smtClean="0"/>
              <a:t>Click to edit Master text styles</a:t>
            </a:r>
            <a:endParaRPr lang="en-US" dirty="0"/>
          </a:p>
        </p:txBody>
      </p:sp>
    </p:spTree>
    <p:extLst>
      <p:ext uri="{BB962C8B-B14F-4D97-AF65-F5344CB8AC3E}">
        <p14:creationId xmlns:p14="http://schemas.microsoft.com/office/powerpoint/2010/main" val="2326764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Content Placeholder 2"/>
          <p:cNvSpPr>
            <a:spLocks noGrp="1"/>
          </p:cNvSpPr>
          <p:nvPr>
            <p:ph sz="half" idx="10"/>
          </p:nvPr>
        </p:nvSpPr>
        <p:spPr>
          <a:xfrm>
            <a:off x="467544" y="379413"/>
            <a:ext cx="8208912" cy="864096"/>
          </a:xfrm>
          <a:prstGeom prst="rect">
            <a:avLst/>
          </a:prstGeom>
        </p:spPr>
        <p:txBody>
          <a:bodyPr/>
          <a:lstStyle>
            <a:lvl1pPr marL="0" indent="0" algn="ctr">
              <a:buNone/>
              <a:defRPr sz="3200" b="1" i="0">
                <a:solidFill>
                  <a:srgbClr val="011E41"/>
                </a:solidFill>
                <a:latin typeface="FS Jack"/>
              </a:defRPr>
            </a:lvl1pPr>
            <a:lvl2pPr marL="457200" indent="0" algn="l">
              <a:buNone/>
              <a:defRPr sz="2400"/>
            </a:lvl2pPr>
            <a:lvl3pPr marL="914400" indent="0" algn="l">
              <a:buNone/>
              <a:defRPr sz="2000"/>
            </a:lvl3pPr>
            <a:lvl4pPr algn="l">
              <a:defRPr sz="1800"/>
            </a:lvl4pPr>
            <a:lvl5pPr algn="l">
              <a:defRPr sz="1800"/>
            </a:lvl5pPr>
            <a:lvl6pPr>
              <a:defRPr sz="1800"/>
            </a:lvl6pPr>
            <a:lvl7pPr>
              <a:defRPr sz="1800"/>
            </a:lvl7pPr>
            <a:lvl8pPr>
              <a:defRPr sz="1800"/>
            </a:lvl8pPr>
            <a:lvl9pPr>
              <a:defRPr sz="1800"/>
            </a:lvl9pPr>
          </a:lstStyle>
          <a:p>
            <a:pPr lvl="0"/>
            <a:r>
              <a:rPr lang="en-GB" dirty="0" smtClean="0"/>
              <a:t>Click to edit Master text styles</a:t>
            </a:r>
            <a:endParaRPr lang="en-US" dirty="0"/>
          </a:p>
        </p:txBody>
      </p:sp>
    </p:spTree>
    <p:extLst>
      <p:ext uri="{BB962C8B-B14F-4D97-AF65-F5344CB8AC3E}">
        <p14:creationId xmlns:p14="http://schemas.microsoft.com/office/powerpoint/2010/main" val="1024633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52538"/>
            <a:ext cx="4038600" cy="3541712"/>
          </a:xfrm>
          <a:prstGeom prst="rect">
            <a:avLst/>
          </a:prstGeom>
        </p:spPr>
        <p:txBody>
          <a:bodyPr/>
          <a:lstStyle>
            <a:lvl1pPr marL="0" indent="0">
              <a:buNone/>
              <a:defRPr sz="2800">
                <a:solidFill>
                  <a:srgbClr val="011E41"/>
                </a:solidFill>
              </a:defRPr>
            </a:lvl1pPr>
            <a:lvl2pPr marL="457200" indent="0" algn="l">
              <a:buNone/>
              <a:defRPr sz="2400">
                <a:solidFill>
                  <a:srgbClr val="011E41"/>
                </a:solidFill>
              </a:defRPr>
            </a:lvl2pPr>
            <a:lvl3pPr marL="914400" indent="0" algn="l">
              <a:buNone/>
              <a:defRPr sz="2000">
                <a:solidFill>
                  <a:srgbClr val="011E41"/>
                </a:solidFill>
              </a:defRPr>
            </a:lvl3pPr>
            <a:lvl4pPr algn="l">
              <a:defRPr sz="1800">
                <a:solidFill>
                  <a:srgbClr val="011E41"/>
                </a:solidFill>
              </a:defRPr>
            </a:lvl4pPr>
            <a:lvl5pPr algn="l">
              <a:defRPr sz="1800">
                <a:solidFill>
                  <a:srgbClr val="011E41"/>
                </a:solidFill>
              </a:defRPr>
            </a:lvl5pPr>
            <a:lvl6pPr>
              <a:defRPr sz="1800"/>
            </a:lvl6pPr>
            <a:lvl7pPr>
              <a:defRPr sz="1800"/>
            </a:lvl7pPr>
            <a:lvl8pPr>
              <a:defRPr sz="1800"/>
            </a:lvl8pPr>
            <a:lvl9pPr>
              <a:defRPr sz="18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Content Placeholder 3"/>
          <p:cNvSpPr>
            <a:spLocks noGrp="1"/>
          </p:cNvSpPr>
          <p:nvPr>
            <p:ph sz="half" idx="2" hasCustomPrompt="1"/>
          </p:nvPr>
        </p:nvSpPr>
        <p:spPr>
          <a:xfrm>
            <a:off x="4648200" y="1252538"/>
            <a:ext cx="4038600" cy="3541712"/>
          </a:xfrm>
          <a:prstGeom prst="rect">
            <a:avLst/>
          </a:prstGeom>
        </p:spPr>
        <p:txBody>
          <a:bodyPr/>
          <a:lstStyle>
            <a:lvl1pPr marL="0" indent="0">
              <a:buNone/>
              <a:defRPr sz="2800"/>
            </a:lvl1pPr>
            <a:lvl2pPr marL="0" indent="0">
              <a:buNone/>
              <a:defRPr sz="2800">
                <a:solidFill>
                  <a:srgbClr val="011E41"/>
                </a:solidFill>
              </a:defRPr>
            </a:lvl2pPr>
            <a:lvl3pPr marL="0" indent="0">
              <a:buNone/>
              <a:defRPr sz="2400">
                <a:solidFill>
                  <a:srgbClr val="011E41"/>
                </a:solidFill>
              </a:defRPr>
            </a:lvl3pPr>
            <a:lvl4pPr marL="0" indent="0">
              <a:buNone/>
              <a:defRPr sz="2000">
                <a:solidFill>
                  <a:srgbClr val="011E41"/>
                </a:solidFill>
              </a:defRPr>
            </a:lvl4pPr>
            <a:lvl5pPr marL="0" indent="0">
              <a:buNone/>
              <a:defRPr sz="1800">
                <a:solidFill>
                  <a:srgbClr val="011E41"/>
                </a:solidFill>
              </a:defRPr>
            </a:lvl5pPr>
            <a:lvl6pPr>
              <a:defRPr sz="1800"/>
            </a:lvl6pPr>
            <a:lvl7pPr>
              <a:defRPr sz="1800"/>
            </a:lvl7pPr>
            <a:lvl8pPr>
              <a:defRPr sz="1800"/>
            </a:lvl8pPr>
            <a:lvl9pPr>
              <a:defRPr sz="1800"/>
            </a:lvl9pPr>
          </a:lstStyle>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Content Placeholder 2"/>
          <p:cNvSpPr>
            <a:spLocks noGrp="1"/>
          </p:cNvSpPr>
          <p:nvPr>
            <p:ph sz="half" idx="10"/>
          </p:nvPr>
        </p:nvSpPr>
        <p:spPr>
          <a:xfrm>
            <a:off x="467544" y="379413"/>
            <a:ext cx="8208912" cy="864096"/>
          </a:xfrm>
          <a:prstGeom prst="rect">
            <a:avLst/>
          </a:prstGeom>
        </p:spPr>
        <p:txBody>
          <a:bodyPr/>
          <a:lstStyle>
            <a:lvl1pPr marL="0" indent="0">
              <a:buNone/>
              <a:defRPr sz="3200" b="1" i="0">
                <a:solidFill>
                  <a:srgbClr val="011E41"/>
                </a:solidFill>
                <a:latin typeface="FS Jack"/>
              </a:defRPr>
            </a:lvl1pPr>
            <a:lvl2pPr marL="457200" indent="0" algn="l">
              <a:buNone/>
              <a:defRPr sz="2400"/>
            </a:lvl2pPr>
            <a:lvl3pPr marL="914400" indent="0" algn="l">
              <a:buNone/>
              <a:defRPr sz="2000"/>
            </a:lvl3pPr>
            <a:lvl4pPr algn="l">
              <a:defRPr sz="1800"/>
            </a:lvl4pPr>
            <a:lvl5pPr algn="l">
              <a:defRPr sz="1800"/>
            </a:lvl5pPr>
            <a:lvl6pPr>
              <a:defRPr sz="1800"/>
            </a:lvl6pPr>
            <a:lvl7pPr>
              <a:defRPr sz="1800"/>
            </a:lvl7pPr>
            <a:lvl8pPr>
              <a:defRPr sz="1800"/>
            </a:lvl8pPr>
            <a:lvl9pPr>
              <a:defRPr sz="1800"/>
            </a:lvl9pPr>
          </a:lstStyle>
          <a:p>
            <a:pPr lvl="0"/>
            <a:r>
              <a:rPr lang="en-GB" dirty="0" smtClean="0"/>
              <a:t>Click to edit Master text styles</a:t>
            </a:r>
            <a:endParaRPr lang="en-US" dirty="0"/>
          </a:p>
        </p:txBody>
      </p:sp>
    </p:spTree>
    <p:extLst>
      <p:ext uri="{BB962C8B-B14F-4D97-AF65-F5344CB8AC3E}">
        <p14:creationId xmlns:p14="http://schemas.microsoft.com/office/powerpoint/2010/main" val="1551724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52538"/>
            <a:ext cx="4038600" cy="3541712"/>
          </a:xfrm>
          <a:prstGeom prst="rect">
            <a:avLst/>
          </a:prstGeom>
        </p:spPr>
        <p:txBody>
          <a:bodyPr/>
          <a:lstStyle>
            <a:lvl1pPr marL="0" indent="0">
              <a:buNone/>
              <a:defRPr sz="2800">
                <a:solidFill>
                  <a:srgbClr val="011E41"/>
                </a:solidFill>
              </a:defRPr>
            </a:lvl1pPr>
            <a:lvl2pPr marL="457200" indent="0" algn="l">
              <a:buNone/>
              <a:defRPr sz="2400">
                <a:solidFill>
                  <a:srgbClr val="011E41"/>
                </a:solidFill>
              </a:defRPr>
            </a:lvl2pPr>
            <a:lvl3pPr marL="914400" indent="0" algn="l">
              <a:buNone/>
              <a:defRPr sz="2000">
                <a:solidFill>
                  <a:srgbClr val="011E41"/>
                </a:solidFill>
              </a:defRPr>
            </a:lvl3pPr>
            <a:lvl4pPr algn="l">
              <a:defRPr sz="1800">
                <a:solidFill>
                  <a:srgbClr val="011E41"/>
                </a:solidFill>
              </a:defRPr>
            </a:lvl4pPr>
            <a:lvl5pPr algn="l">
              <a:defRPr sz="1800">
                <a:solidFill>
                  <a:srgbClr val="011E41"/>
                </a:solidFill>
              </a:defRPr>
            </a:lvl5pPr>
            <a:lvl6pPr>
              <a:defRPr sz="1800"/>
            </a:lvl6pPr>
            <a:lvl7pPr>
              <a:defRPr sz="1800"/>
            </a:lvl7pPr>
            <a:lvl8pPr>
              <a:defRPr sz="1800"/>
            </a:lvl8pPr>
            <a:lvl9pPr>
              <a:defRPr sz="18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Content Placeholder 3"/>
          <p:cNvSpPr>
            <a:spLocks noGrp="1"/>
          </p:cNvSpPr>
          <p:nvPr>
            <p:ph sz="half" idx="2" hasCustomPrompt="1"/>
          </p:nvPr>
        </p:nvSpPr>
        <p:spPr>
          <a:xfrm>
            <a:off x="4648200" y="1252538"/>
            <a:ext cx="4038600" cy="3541712"/>
          </a:xfrm>
          <a:prstGeom prst="rect">
            <a:avLst/>
          </a:prstGeom>
        </p:spPr>
        <p:txBody>
          <a:bodyPr/>
          <a:lstStyle>
            <a:lvl1pPr marL="0" indent="0">
              <a:buNone/>
              <a:defRPr sz="2800"/>
            </a:lvl1pPr>
            <a:lvl2pPr marL="0" indent="0">
              <a:buNone/>
              <a:defRPr sz="2800">
                <a:solidFill>
                  <a:srgbClr val="011E41"/>
                </a:solidFill>
              </a:defRPr>
            </a:lvl2pPr>
            <a:lvl3pPr marL="0" indent="0">
              <a:buNone/>
              <a:defRPr sz="2400">
                <a:solidFill>
                  <a:srgbClr val="011E41"/>
                </a:solidFill>
              </a:defRPr>
            </a:lvl3pPr>
            <a:lvl4pPr marL="0" indent="0">
              <a:buNone/>
              <a:defRPr sz="2000">
                <a:solidFill>
                  <a:srgbClr val="011E41"/>
                </a:solidFill>
              </a:defRPr>
            </a:lvl4pPr>
            <a:lvl5pPr marL="0" indent="0">
              <a:buNone/>
              <a:defRPr sz="1800">
                <a:solidFill>
                  <a:srgbClr val="011E41"/>
                </a:solidFill>
              </a:defRPr>
            </a:lvl5pPr>
            <a:lvl6pPr>
              <a:defRPr sz="1800"/>
            </a:lvl6pPr>
            <a:lvl7pPr>
              <a:defRPr sz="1800"/>
            </a:lvl7pPr>
            <a:lvl8pPr>
              <a:defRPr sz="1800"/>
            </a:lvl8pPr>
            <a:lvl9pPr>
              <a:defRPr sz="1800"/>
            </a:lvl9pPr>
          </a:lstStyle>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Content Placeholder 2"/>
          <p:cNvSpPr>
            <a:spLocks noGrp="1"/>
          </p:cNvSpPr>
          <p:nvPr>
            <p:ph sz="half" idx="10"/>
          </p:nvPr>
        </p:nvSpPr>
        <p:spPr>
          <a:xfrm>
            <a:off x="467544" y="379413"/>
            <a:ext cx="8208912" cy="864096"/>
          </a:xfrm>
          <a:prstGeom prst="rect">
            <a:avLst/>
          </a:prstGeom>
        </p:spPr>
        <p:txBody>
          <a:bodyPr/>
          <a:lstStyle>
            <a:lvl1pPr marL="0" indent="0">
              <a:buNone/>
              <a:defRPr sz="3200" b="1" i="0">
                <a:solidFill>
                  <a:srgbClr val="011E41"/>
                </a:solidFill>
                <a:latin typeface="FS Jack"/>
              </a:defRPr>
            </a:lvl1pPr>
            <a:lvl2pPr marL="457200" indent="0" algn="l">
              <a:buNone/>
              <a:defRPr sz="2400"/>
            </a:lvl2pPr>
            <a:lvl3pPr marL="914400" indent="0" algn="l">
              <a:buNone/>
              <a:defRPr sz="2000"/>
            </a:lvl3pPr>
            <a:lvl4pPr algn="l">
              <a:defRPr sz="1800"/>
            </a:lvl4pPr>
            <a:lvl5pPr algn="l">
              <a:defRPr sz="1800"/>
            </a:lvl5pPr>
            <a:lvl6pPr>
              <a:defRPr sz="1800"/>
            </a:lvl6pPr>
            <a:lvl7pPr>
              <a:defRPr sz="1800"/>
            </a:lvl7pPr>
            <a:lvl8pPr>
              <a:defRPr sz="1800"/>
            </a:lvl8pPr>
            <a:lvl9pPr>
              <a:defRPr sz="1800"/>
            </a:lvl9pPr>
          </a:lstStyle>
          <a:p>
            <a:pPr lvl="0"/>
            <a:r>
              <a:rPr lang="en-GB" dirty="0" smtClean="0"/>
              <a:t>Click to edit Master text styles</a:t>
            </a:r>
            <a:endParaRPr lang="en-US" dirty="0"/>
          </a:p>
        </p:txBody>
      </p:sp>
    </p:spTree>
    <p:extLst>
      <p:ext uri="{BB962C8B-B14F-4D97-AF65-F5344CB8AC3E}">
        <p14:creationId xmlns:p14="http://schemas.microsoft.com/office/powerpoint/2010/main" val="2652752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52538"/>
            <a:ext cx="4038600" cy="3541712"/>
          </a:xfrm>
          <a:prstGeom prst="rect">
            <a:avLst/>
          </a:prstGeom>
        </p:spPr>
        <p:txBody>
          <a:bodyPr/>
          <a:lstStyle>
            <a:lvl1pPr marL="0" indent="0">
              <a:buNone/>
              <a:defRPr sz="2800">
                <a:solidFill>
                  <a:srgbClr val="011E41"/>
                </a:solidFill>
              </a:defRPr>
            </a:lvl1pPr>
            <a:lvl2pPr marL="457200" indent="0" algn="l">
              <a:buNone/>
              <a:defRPr sz="2400">
                <a:solidFill>
                  <a:srgbClr val="011E41"/>
                </a:solidFill>
              </a:defRPr>
            </a:lvl2pPr>
            <a:lvl3pPr marL="914400" indent="0" algn="l">
              <a:buNone/>
              <a:defRPr sz="2000">
                <a:solidFill>
                  <a:srgbClr val="011E41"/>
                </a:solidFill>
              </a:defRPr>
            </a:lvl3pPr>
            <a:lvl4pPr algn="l">
              <a:defRPr sz="1800">
                <a:solidFill>
                  <a:srgbClr val="011E41"/>
                </a:solidFill>
              </a:defRPr>
            </a:lvl4pPr>
            <a:lvl5pPr algn="l">
              <a:defRPr sz="1800">
                <a:solidFill>
                  <a:srgbClr val="011E41"/>
                </a:solidFill>
              </a:defRPr>
            </a:lvl5pPr>
            <a:lvl6pPr>
              <a:defRPr sz="1800"/>
            </a:lvl6pPr>
            <a:lvl7pPr>
              <a:defRPr sz="1800"/>
            </a:lvl7pPr>
            <a:lvl8pPr>
              <a:defRPr sz="1800"/>
            </a:lvl8pPr>
            <a:lvl9pPr>
              <a:defRPr sz="18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Content Placeholder 3"/>
          <p:cNvSpPr>
            <a:spLocks noGrp="1"/>
          </p:cNvSpPr>
          <p:nvPr>
            <p:ph sz="half" idx="2" hasCustomPrompt="1"/>
          </p:nvPr>
        </p:nvSpPr>
        <p:spPr>
          <a:xfrm>
            <a:off x="4648200" y="1252538"/>
            <a:ext cx="4038600" cy="3541712"/>
          </a:xfrm>
          <a:prstGeom prst="rect">
            <a:avLst/>
          </a:prstGeom>
        </p:spPr>
        <p:txBody>
          <a:bodyPr/>
          <a:lstStyle>
            <a:lvl1pPr marL="0" indent="0">
              <a:buNone/>
              <a:defRPr sz="2800"/>
            </a:lvl1pPr>
            <a:lvl2pPr marL="0" indent="0">
              <a:buNone/>
              <a:defRPr sz="2800">
                <a:solidFill>
                  <a:srgbClr val="011E41"/>
                </a:solidFill>
              </a:defRPr>
            </a:lvl2pPr>
            <a:lvl3pPr marL="0" indent="0">
              <a:buNone/>
              <a:defRPr sz="2400">
                <a:solidFill>
                  <a:srgbClr val="011E41"/>
                </a:solidFill>
              </a:defRPr>
            </a:lvl3pPr>
            <a:lvl4pPr marL="0" indent="0">
              <a:buNone/>
              <a:defRPr sz="2000">
                <a:solidFill>
                  <a:srgbClr val="011E41"/>
                </a:solidFill>
              </a:defRPr>
            </a:lvl4pPr>
            <a:lvl5pPr marL="0" indent="0">
              <a:buNone/>
              <a:defRPr sz="1800">
                <a:solidFill>
                  <a:srgbClr val="011E41"/>
                </a:solidFill>
              </a:defRPr>
            </a:lvl5pPr>
            <a:lvl6pPr>
              <a:defRPr sz="1800"/>
            </a:lvl6pPr>
            <a:lvl7pPr>
              <a:defRPr sz="1800"/>
            </a:lvl7pPr>
            <a:lvl8pPr>
              <a:defRPr sz="1800"/>
            </a:lvl8pPr>
            <a:lvl9pPr>
              <a:defRPr sz="1800"/>
            </a:lvl9pPr>
          </a:lstStyle>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Content Placeholder 2"/>
          <p:cNvSpPr>
            <a:spLocks noGrp="1"/>
          </p:cNvSpPr>
          <p:nvPr>
            <p:ph sz="half" idx="10"/>
          </p:nvPr>
        </p:nvSpPr>
        <p:spPr>
          <a:xfrm>
            <a:off x="467544" y="379413"/>
            <a:ext cx="8208912" cy="864096"/>
          </a:xfrm>
          <a:prstGeom prst="rect">
            <a:avLst/>
          </a:prstGeom>
        </p:spPr>
        <p:txBody>
          <a:bodyPr/>
          <a:lstStyle>
            <a:lvl1pPr marL="0" indent="0">
              <a:buNone/>
              <a:defRPr sz="3200" b="1" i="0">
                <a:solidFill>
                  <a:srgbClr val="011E41"/>
                </a:solidFill>
                <a:latin typeface="FS Jack"/>
              </a:defRPr>
            </a:lvl1pPr>
            <a:lvl2pPr marL="457200" indent="0" algn="l">
              <a:buNone/>
              <a:defRPr sz="2400"/>
            </a:lvl2pPr>
            <a:lvl3pPr marL="914400" indent="0" algn="l">
              <a:buNone/>
              <a:defRPr sz="2000"/>
            </a:lvl3pPr>
            <a:lvl4pPr algn="l">
              <a:defRPr sz="1800"/>
            </a:lvl4pPr>
            <a:lvl5pPr algn="l">
              <a:defRPr sz="1800"/>
            </a:lvl5pPr>
            <a:lvl6pPr>
              <a:defRPr sz="1800"/>
            </a:lvl6pPr>
            <a:lvl7pPr>
              <a:defRPr sz="1800"/>
            </a:lvl7pPr>
            <a:lvl8pPr>
              <a:defRPr sz="1800"/>
            </a:lvl8pPr>
            <a:lvl9pPr>
              <a:defRPr sz="1800"/>
            </a:lvl9pPr>
          </a:lstStyle>
          <a:p>
            <a:pPr lvl="0"/>
            <a:r>
              <a:rPr lang="en-GB" dirty="0" smtClean="0"/>
              <a:t>Click to edit Master text styles</a:t>
            </a:r>
            <a:endParaRPr lang="en-US" dirty="0"/>
          </a:p>
        </p:txBody>
      </p:sp>
    </p:spTree>
    <p:extLst>
      <p:ext uri="{BB962C8B-B14F-4D97-AF65-F5344CB8AC3E}">
        <p14:creationId xmlns:p14="http://schemas.microsoft.com/office/powerpoint/2010/main" val="3916460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52538"/>
            <a:ext cx="4038600" cy="3541712"/>
          </a:xfrm>
          <a:prstGeom prst="rect">
            <a:avLst/>
          </a:prstGeom>
        </p:spPr>
        <p:txBody>
          <a:bodyPr/>
          <a:lstStyle>
            <a:lvl1pPr marL="0" indent="0">
              <a:buNone/>
              <a:defRPr sz="2800">
                <a:solidFill>
                  <a:srgbClr val="011E41"/>
                </a:solidFill>
              </a:defRPr>
            </a:lvl1pPr>
            <a:lvl2pPr marL="457200" indent="0" algn="l">
              <a:buNone/>
              <a:defRPr sz="2400">
                <a:solidFill>
                  <a:srgbClr val="011E41"/>
                </a:solidFill>
              </a:defRPr>
            </a:lvl2pPr>
            <a:lvl3pPr marL="914400" indent="0" algn="l">
              <a:buNone/>
              <a:defRPr sz="2000">
                <a:solidFill>
                  <a:srgbClr val="011E41"/>
                </a:solidFill>
              </a:defRPr>
            </a:lvl3pPr>
            <a:lvl4pPr algn="l">
              <a:defRPr sz="1800">
                <a:solidFill>
                  <a:srgbClr val="011E41"/>
                </a:solidFill>
              </a:defRPr>
            </a:lvl4pPr>
            <a:lvl5pPr algn="l">
              <a:defRPr sz="1800">
                <a:solidFill>
                  <a:srgbClr val="011E41"/>
                </a:solidFill>
              </a:defRPr>
            </a:lvl5pPr>
            <a:lvl6pPr>
              <a:defRPr sz="1800"/>
            </a:lvl6pPr>
            <a:lvl7pPr>
              <a:defRPr sz="1800"/>
            </a:lvl7pPr>
            <a:lvl8pPr>
              <a:defRPr sz="1800"/>
            </a:lvl8pPr>
            <a:lvl9pPr>
              <a:defRPr sz="18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Content Placeholder 3"/>
          <p:cNvSpPr>
            <a:spLocks noGrp="1"/>
          </p:cNvSpPr>
          <p:nvPr>
            <p:ph sz="half" idx="2" hasCustomPrompt="1"/>
          </p:nvPr>
        </p:nvSpPr>
        <p:spPr>
          <a:xfrm>
            <a:off x="4648200" y="1252538"/>
            <a:ext cx="4038600" cy="3541712"/>
          </a:xfrm>
          <a:prstGeom prst="rect">
            <a:avLst/>
          </a:prstGeom>
        </p:spPr>
        <p:txBody>
          <a:bodyPr/>
          <a:lstStyle>
            <a:lvl1pPr marL="0" indent="0">
              <a:buNone/>
              <a:defRPr sz="2800"/>
            </a:lvl1pPr>
            <a:lvl2pPr marL="0" indent="0">
              <a:buNone/>
              <a:defRPr sz="2800">
                <a:solidFill>
                  <a:srgbClr val="011E41"/>
                </a:solidFill>
              </a:defRPr>
            </a:lvl2pPr>
            <a:lvl3pPr marL="0" indent="0">
              <a:buNone/>
              <a:defRPr sz="2400">
                <a:solidFill>
                  <a:srgbClr val="011E41"/>
                </a:solidFill>
              </a:defRPr>
            </a:lvl3pPr>
            <a:lvl4pPr marL="0" indent="0">
              <a:buNone/>
              <a:defRPr sz="2000">
                <a:solidFill>
                  <a:srgbClr val="011E41"/>
                </a:solidFill>
              </a:defRPr>
            </a:lvl4pPr>
            <a:lvl5pPr marL="0" indent="0">
              <a:buNone/>
              <a:defRPr sz="1800">
                <a:solidFill>
                  <a:srgbClr val="011E41"/>
                </a:solidFill>
              </a:defRPr>
            </a:lvl5pPr>
            <a:lvl6pPr>
              <a:defRPr sz="1800"/>
            </a:lvl6pPr>
            <a:lvl7pPr>
              <a:defRPr sz="1800"/>
            </a:lvl7pPr>
            <a:lvl8pPr>
              <a:defRPr sz="1800"/>
            </a:lvl8pPr>
            <a:lvl9pPr>
              <a:defRPr sz="1800"/>
            </a:lvl9pPr>
          </a:lstStyle>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Content Placeholder 2"/>
          <p:cNvSpPr>
            <a:spLocks noGrp="1"/>
          </p:cNvSpPr>
          <p:nvPr>
            <p:ph sz="half" idx="10"/>
          </p:nvPr>
        </p:nvSpPr>
        <p:spPr>
          <a:xfrm>
            <a:off x="467544" y="379413"/>
            <a:ext cx="8208912" cy="864096"/>
          </a:xfrm>
          <a:prstGeom prst="rect">
            <a:avLst/>
          </a:prstGeom>
        </p:spPr>
        <p:txBody>
          <a:bodyPr/>
          <a:lstStyle>
            <a:lvl1pPr marL="0" indent="0">
              <a:buNone/>
              <a:defRPr sz="3200" b="1" i="0">
                <a:solidFill>
                  <a:srgbClr val="011E41"/>
                </a:solidFill>
                <a:latin typeface="FS Jack"/>
              </a:defRPr>
            </a:lvl1pPr>
            <a:lvl2pPr marL="457200" indent="0" algn="l">
              <a:buNone/>
              <a:defRPr sz="2400"/>
            </a:lvl2pPr>
            <a:lvl3pPr marL="914400" indent="0" algn="l">
              <a:buNone/>
              <a:defRPr sz="2000"/>
            </a:lvl3pPr>
            <a:lvl4pPr algn="l">
              <a:defRPr sz="1800"/>
            </a:lvl4pPr>
            <a:lvl5pPr algn="l">
              <a:defRPr sz="1800"/>
            </a:lvl5pPr>
            <a:lvl6pPr>
              <a:defRPr sz="1800"/>
            </a:lvl6pPr>
            <a:lvl7pPr>
              <a:defRPr sz="1800"/>
            </a:lvl7pPr>
            <a:lvl8pPr>
              <a:defRPr sz="1800"/>
            </a:lvl8pPr>
            <a:lvl9pPr>
              <a:defRPr sz="1800"/>
            </a:lvl9pPr>
          </a:lstStyle>
          <a:p>
            <a:pPr lvl="0"/>
            <a:r>
              <a:rPr lang="en-GB" dirty="0" smtClean="0"/>
              <a:t>Click to edit Master text styles</a:t>
            </a:r>
            <a:endParaRPr lang="en-US" dirty="0"/>
          </a:p>
        </p:txBody>
      </p:sp>
    </p:spTree>
    <p:extLst>
      <p:ext uri="{BB962C8B-B14F-4D97-AF65-F5344CB8AC3E}">
        <p14:creationId xmlns:p14="http://schemas.microsoft.com/office/powerpoint/2010/main" val="446328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52538"/>
            <a:ext cx="4038600" cy="3541712"/>
          </a:xfrm>
          <a:prstGeom prst="rect">
            <a:avLst/>
          </a:prstGeom>
        </p:spPr>
        <p:txBody>
          <a:bodyPr/>
          <a:lstStyle>
            <a:lvl1pPr marL="0" indent="0">
              <a:buNone/>
              <a:defRPr sz="2800">
                <a:solidFill>
                  <a:srgbClr val="011E41"/>
                </a:solidFill>
              </a:defRPr>
            </a:lvl1pPr>
            <a:lvl2pPr marL="457200" indent="0" algn="l">
              <a:buNone/>
              <a:defRPr sz="2400">
                <a:solidFill>
                  <a:srgbClr val="011E41"/>
                </a:solidFill>
              </a:defRPr>
            </a:lvl2pPr>
            <a:lvl3pPr marL="914400" indent="0" algn="l">
              <a:buNone/>
              <a:defRPr sz="2000">
                <a:solidFill>
                  <a:srgbClr val="011E41"/>
                </a:solidFill>
              </a:defRPr>
            </a:lvl3pPr>
            <a:lvl4pPr algn="l">
              <a:defRPr sz="1800">
                <a:solidFill>
                  <a:srgbClr val="011E41"/>
                </a:solidFill>
              </a:defRPr>
            </a:lvl4pPr>
            <a:lvl5pPr algn="l">
              <a:defRPr sz="1800">
                <a:solidFill>
                  <a:srgbClr val="011E41"/>
                </a:solidFill>
              </a:defRPr>
            </a:lvl5pPr>
            <a:lvl6pPr>
              <a:defRPr sz="1800"/>
            </a:lvl6pPr>
            <a:lvl7pPr>
              <a:defRPr sz="1800"/>
            </a:lvl7pPr>
            <a:lvl8pPr>
              <a:defRPr sz="1800"/>
            </a:lvl8pPr>
            <a:lvl9pPr>
              <a:defRPr sz="18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Content Placeholder 3"/>
          <p:cNvSpPr>
            <a:spLocks noGrp="1"/>
          </p:cNvSpPr>
          <p:nvPr>
            <p:ph sz="half" idx="2" hasCustomPrompt="1"/>
          </p:nvPr>
        </p:nvSpPr>
        <p:spPr>
          <a:xfrm>
            <a:off x="4648200" y="1252538"/>
            <a:ext cx="4038600" cy="3541712"/>
          </a:xfrm>
          <a:prstGeom prst="rect">
            <a:avLst/>
          </a:prstGeom>
        </p:spPr>
        <p:txBody>
          <a:bodyPr/>
          <a:lstStyle>
            <a:lvl1pPr marL="0" indent="0">
              <a:buNone/>
              <a:defRPr sz="2800"/>
            </a:lvl1pPr>
            <a:lvl2pPr marL="0" indent="0">
              <a:buNone/>
              <a:defRPr sz="2800">
                <a:solidFill>
                  <a:srgbClr val="011E41"/>
                </a:solidFill>
              </a:defRPr>
            </a:lvl2pPr>
            <a:lvl3pPr marL="0" indent="0">
              <a:buNone/>
              <a:defRPr sz="2400">
                <a:solidFill>
                  <a:srgbClr val="011E41"/>
                </a:solidFill>
              </a:defRPr>
            </a:lvl3pPr>
            <a:lvl4pPr marL="0" indent="0">
              <a:buNone/>
              <a:defRPr sz="2000">
                <a:solidFill>
                  <a:srgbClr val="011E41"/>
                </a:solidFill>
              </a:defRPr>
            </a:lvl4pPr>
            <a:lvl5pPr marL="0" indent="0">
              <a:buNone/>
              <a:defRPr sz="1800">
                <a:solidFill>
                  <a:srgbClr val="011E41"/>
                </a:solidFill>
              </a:defRPr>
            </a:lvl5pPr>
            <a:lvl6pPr>
              <a:defRPr sz="1800"/>
            </a:lvl6pPr>
            <a:lvl7pPr>
              <a:defRPr sz="1800"/>
            </a:lvl7pPr>
            <a:lvl8pPr>
              <a:defRPr sz="1800"/>
            </a:lvl8pPr>
            <a:lvl9pPr>
              <a:defRPr sz="1800"/>
            </a:lvl9pPr>
          </a:lstStyle>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Content Placeholder 2"/>
          <p:cNvSpPr>
            <a:spLocks noGrp="1"/>
          </p:cNvSpPr>
          <p:nvPr>
            <p:ph sz="half" idx="10"/>
          </p:nvPr>
        </p:nvSpPr>
        <p:spPr>
          <a:xfrm>
            <a:off x="467544" y="379413"/>
            <a:ext cx="8208912" cy="864096"/>
          </a:xfrm>
          <a:prstGeom prst="rect">
            <a:avLst/>
          </a:prstGeom>
        </p:spPr>
        <p:txBody>
          <a:bodyPr/>
          <a:lstStyle>
            <a:lvl1pPr marL="0" indent="0">
              <a:buNone/>
              <a:defRPr sz="3200" b="1" i="0">
                <a:solidFill>
                  <a:srgbClr val="011E41"/>
                </a:solidFill>
                <a:latin typeface="FS Jack"/>
              </a:defRPr>
            </a:lvl1pPr>
            <a:lvl2pPr marL="457200" indent="0" algn="l">
              <a:buNone/>
              <a:defRPr sz="2400"/>
            </a:lvl2pPr>
            <a:lvl3pPr marL="914400" indent="0" algn="l">
              <a:buNone/>
              <a:defRPr sz="2000"/>
            </a:lvl3pPr>
            <a:lvl4pPr algn="l">
              <a:defRPr sz="1800"/>
            </a:lvl4pPr>
            <a:lvl5pPr algn="l">
              <a:defRPr sz="1800"/>
            </a:lvl5pPr>
            <a:lvl6pPr>
              <a:defRPr sz="1800"/>
            </a:lvl6pPr>
            <a:lvl7pPr>
              <a:defRPr sz="1800"/>
            </a:lvl7pPr>
            <a:lvl8pPr>
              <a:defRPr sz="1800"/>
            </a:lvl8pPr>
            <a:lvl9pPr>
              <a:defRPr sz="1800"/>
            </a:lvl9pPr>
          </a:lstStyle>
          <a:p>
            <a:pPr lvl="0"/>
            <a:r>
              <a:rPr lang="en-GB" dirty="0" smtClean="0"/>
              <a:t>Click to edit Master text styles</a:t>
            </a:r>
            <a:endParaRPr lang="en-US" dirty="0"/>
          </a:p>
        </p:txBody>
      </p:sp>
    </p:spTree>
    <p:extLst>
      <p:ext uri="{BB962C8B-B14F-4D97-AF65-F5344CB8AC3E}">
        <p14:creationId xmlns:p14="http://schemas.microsoft.com/office/powerpoint/2010/main" val="3986788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52538"/>
            <a:ext cx="4038600" cy="3541712"/>
          </a:xfrm>
          <a:prstGeom prst="rect">
            <a:avLst/>
          </a:prstGeom>
        </p:spPr>
        <p:txBody>
          <a:bodyPr/>
          <a:lstStyle>
            <a:lvl1pPr marL="0" indent="0">
              <a:buNone/>
              <a:defRPr sz="2800">
                <a:solidFill>
                  <a:srgbClr val="011E41"/>
                </a:solidFill>
              </a:defRPr>
            </a:lvl1pPr>
            <a:lvl2pPr marL="457200" indent="0" algn="l">
              <a:buNone/>
              <a:defRPr sz="2400">
                <a:solidFill>
                  <a:srgbClr val="011E41"/>
                </a:solidFill>
              </a:defRPr>
            </a:lvl2pPr>
            <a:lvl3pPr marL="914400" indent="0" algn="l">
              <a:buNone/>
              <a:defRPr sz="2000">
                <a:solidFill>
                  <a:srgbClr val="011E41"/>
                </a:solidFill>
              </a:defRPr>
            </a:lvl3pPr>
            <a:lvl4pPr algn="l">
              <a:defRPr sz="1800">
                <a:solidFill>
                  <a:srgbClr val="011E41"/>
                </a:solidFill>
              </a:defRPr>
            </a:lvl4pPr>
            <a:lvl5pPr algn="l">
              <a:defRPr sz="1800">
                <a:solidFill>
                  <a:srgbClr val="011E41"/>
                </a:solidFill>
              </a:defRPr>
            </a:lvl5pPr>
            <a:lvl6pPr>
              <a:defRPr sz="1800"/>
            </a:lvl6pPr>
            <a:lvl7pPr>
              <a:defRPr sz="1800"/>
            </a:lvl7pPr>
            <a:lvl8pPr>
              <a:defRPr sz="1800"/>
            </a:lvl8pPr>
            <a:lvl9pPr>
              <a:defRPr sz="18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Content Placeholder 3"/>
          <p:cNvSpPr>
            <a:spLocks noGrp="1"/>
          </p:cNvSpPr>
          <p:nvPr>
            <p:ph sz="half" idx="2" hasCustomPrompt="1"/>
          </p:nvPr>
        </p:nvSpPr>
        <p:spPr>
          <a:xfrm>
            <a:off x="4648200" y="1252538"/>
            <a:ext cx="4038600" cy="3541712"/>
          </a:xfrm>
          <a:prstGeom prst="rect">
            <a:avLst/>
          </a:prstGeom>
        </p:spPr>
        <p:txBody>
          <a:bodyPr/>
          <a:lstStyle>
            <a:lvl1pPr marL="0" indent="0">
              <a:buNone/>
              <a:defRPr sz="2800"/>
            </a:lvl1pPr>
            <a:lvl2pPr marL="0" indent="0">
              <a:buNone/>
              <a:defRPr sz="2800">
                <a:solidFill>
                  <a:srgbClr val="011E41"/>
                </a:solidFill>
              </a:defRPr>
            </a:lvl2pPr>
            <a:lvl3pPr marL="0" indent="0">
              <a:buNone/>
              <a:defRPr sz="2400">
                <a:solidFill>
                  <a:srgbClr val="011E41"/>
                </a:solidFill>
              </a:defRPr>
            </a:lvl3pPr>
            <a:lvl4pPr marL="0" indent="0">
              <a:buNone/>
              <a:defRPr sz="2000">
                <a:solidFill>
                  <a:srgbClr val="011E41"/>
                </a:solidFill>
              </a:defRPr>
            </a:lvl4pPr>
            <a:lvl5pPr marL="0" indent="0">
              <a:buNone/>
              <a:defRPr sz="1800">
                <a:solidFill>
                  <a:srgbClr val="011E41"/>
                </a:solidFill>
              </a:defRPr>
            </a:lvl5pPr>
            <a:lvl6pPr>
              <a:defRPr sz="1800"/>
            </a:lvl6pPr>
            <a:lvl7pPr>
              <a:defRPr sz="1800"/>
            </a:lvl7pPr>
            <a:lvl8pPr>
              <a:defRPr sz="1800"/>
            </a:lvl8pPr>
            <a:lvl9pPr>
              <a:defRPr sz="1800"/>
            </a:lvl9pPr>
          </a:lstStyle>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Content Placeholder 2"/>
          <p:cNvSpPr>
            <a:spLocks noGrp="1"/>
          </p:cNvSpPr>
          <p:nvPr>
            <p:ph sz="half" idx="10"/>
          </p:nvPr>
        </p:nvSpPr>
        <p:spPr>
          <a:xfrm>
            <a:off x="467544" y="379413"/>
            <a:ext cx="8208912" cy="864096"/>
          </a:xfrm>
          <a:prstGeom prst="rect">
            <a:avLst/>
          </a:prstGeom>
        </p:spPr>
        <p:txBody>
          <a:bodyPr/>
          <a:lstStyle>
            <a:lvl1pPr marL="0" indent="0">
              <a:buNone/>
              <a:defRPr sz="3200" b="1" i="0">
                <a:solidFill>
                  <a:srgbClr val="011E41"/>
                </a:solidFill>
                <a:latin typeface="FS Jack"/>
              </a:defRPr>
            </a:lvl1pPr>
            <a:lvl2pPr marL="457200" indent="0" algn="l">
              <a:buNone/>
              <a:defRPr sz="2400"/>
            </a:lvl2pPr>
            <a:lvl3pPr marL="914400" indent="0" algn="l">
              <a:buNone/>
              <a:defRPr sz="2000"/>
            </a:lvl3pPr>
            <a:lvl4pPr algn="l">
              <a:defRPr sz="1800"/>
            </a:lvl4pPr>
            <a:lvl5pPr algn="l">
              <a:defRPr sz="1800"/>
            </a:lvl5pPr>
            <a:lvl6pPr>
              <a:defRPr sz="1800"/>
            </a:lvl6pPr>
            <a:lvl7pPr>
              <a:defRPr sz="1800"/>
            </a:lvl7pPr>
            <a:lvl8pPr>
              <a:defRPr sz="1800"/>
            </a:lvl8pPr>
            <a:lvl9pPr>
              <a:defRPr sz="1800"/>
            </a:lvl9pPr>
          </a:lstStyle>
          <a:p>
            <a:pPr lvl="0"/>
            <a:r>
              <a:rPr lang="en-GB" dirty="0" smtClean="0"/>
              <a:t>Click to edit Master text styles</a:t>
            </a:r>
            <a:endParaRPr lang="en-US" dirty="0"/>
          </a:p>
        </p:txBody>
      </p:sp>
    </p:spTree>
    <p:extLst>
      <p:ext uri="{BB962C8B-B14F-4D97-AF65-F5344CB8AC3E}">
        <p14:creationId xmlns:p14="http://schemas.microsoft.com/office/powerpoint/2010/main" val="9496122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theme" Target="../theme/theme10.xml"/><Relationship Id="rId1" Type="http://schemas.openxmlformats.org/officeDocument/2006/relationships/slideLayout" Target="../slideLayouts/slideLayout10.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theme" Target="../theme/theme11.xml"/><Relationship Id="rId1" Type="http://schemas.openxmlformats.org/officeDocument/2006/relationships/slideLayout" Target="../slideLayouts/slideLayout11.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theme" Target="../theme/theme12.xml"/><Relationship Id="rId1" Type="http://schemas.openxmlformats.org/officeDocument/2006/relationships/slideLayout" Target="../slideLayouts/slideLayout12.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theme" Target="../theme/theme13.xml"/><Relationship Id="rId1" Type="http://schemas.openxmlformats.org/officeDocument/2006/relationships/slideLayout" Target="../slideLayouts/slideLayout13.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theme" Target="../theme/theme14.xml"/><Relationship Id="rId1" Type="http://schemas.openxmlformats.org/officeDocument/2006/relationships/slideLayout" Target="../slideLayouts/slideLayout14.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theme" Target="../theme/theme15.xml"/><Relationship Id="rId1" Type="http://schemas.openxmlformats.org/officeDocument/2006/relationships/slideLayout" Target="../slideLayouts/slideLayout15.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theme" Target="../theme/theme16.xml"/><Relationship Id="rId1" Type="http://schemas.openxmlformats.org/officeDocument/2006/relationships/slideLayout" Target="../slideLayouts/slideLayout16.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17.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theme" Target="../theme/theme18.xml"/><Relationship Id="rId1" Type="http://schemas.openxmlformats.org/officeDocument/2006/relationships/slideLayout" Target="../slideLayouts/slideLayout18.xml"/><Relationship Id="rId4" Type="http://schemas.openxmlformats.org/officeDocument/2006/relationships/image" Target="../media/image19.jpeg"/></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theme" Target="../theme/theme19.xml"/><Relationship Id="rId1" Type="http://schemas.openxmlformats.org/officeDocument/2006/relationships/slideLayout" Target="../slideLayouts/slideLayout1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theme" Target="../theme/theme20.xml"/><Relationship Id="rId1" Type="http://schemas.openxmlformats.org/officeDocument/2006/relationships/slideLayout" Target="../slideLayouts/slideLayout20.xml"/></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theme" Target="../theme/theme21.xml"/><Relationship Id="rId1" Type="http://schemas.openxmlformats.org/officeDocument/2006/relationships/slideLayout" Target="../slideLayouts/slideLayout21.xml"/></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22.xml"/><Relationship Id="rId1"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theme" Target="../theme/theme7.xml"/><Relationship Id="rId1" Type="http://schemas.openxmlformats.org/officeDocument/2006/relationships/slideLayout" Target="../slideLayouts/slideLayout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theme" Target="../theme/theme8.xml"/><Relationship Id="rId1" Type="http://schemas.openxmlformats.org/officeDocument/2006/relationships/slideLayout" Target="../slideLayouts/slideLayout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theme" Target="../theme/theme9.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Slide-Template-2RGB-2.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0" y="2858"/>
            <a:ext cx="9144000" cy="5364480"/>
          </a:xfrm>
          <a:prstGeom prst="rect">
            <a:avLst/>
          </a:prstGeom>
        </p:spPr>
      </p:pic>
    </p:spTree>
    <p:extLst>
      <p:ext uri="{BB962C8B-B14F-4D97-AF65-F5344CB8AC3E}">
        <p14:creationId xmlns:p14="http://schemas.microsoft.com/office/powerpoint/2010/main" val="3706103422"/>
      </p:ext>
    </p:extLst>
  </p:cSld>
  <p:clrMap bg1="lt1" tx1="dk1" bg2="lt2" tx2="dk2" accent1="accent1" accent2="accent2" accent3="accent3" accent4="accent4" accent5="accent5" accent6="accent6" hlink="hlink" folHlink="folHlink"/>
  <p:sldLayoutIdLst>
    <p:sldLayoutId id="2147483662"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Slide-Template-2RGB-10.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858"/>
            <a:ext cx="9144000" cy="5364480"/>
          </a:xfrm>
          <a:prstGeom prst="rect">
            <a:avLst/>
          </a:prstGeom>
        </p:spPr>
      </p:pic>
    </p:spTree>
    <p:extLst>
      <p:ext uri="{BB962C8B-B14F-4D97-AF65-F5344CB8AC3E}">
        <p14:creationId xmlns:p14="http://schemas.microsoft.com/office/powerpoint/2010/main" val="1684999475"/>
      </p:ext>
    </p:extLst>
  </p:cSld>
  <p:clrMap bg1="lt1" tx1="dk1" bg2="lt2" tx2="dk2" accent1="accent1" accent2="accent2" accent3="accent3" accent4="accent4" accent5="accent5" accent6="accent6" hlink="hlink" folHlink="folHlink"/>
  <p:sldLayoutIdLst>
    <p:sldLayoutId id="2147483696" r:id="rId1"/>
  </p:sldLayoutIdLst>
  <p:txStyles>
    <p:titleStyle>
      <a:lvl1pPr marL="0" marR="0" indent="0" algn="l" defTabSz="457200" rtl="0" eaLnBrk="1" fontAlgn="auto" latinLnBrk="0" hangingPunct="1">
        <a:lnSpc>
          <a:spcPct val="100000"/>
        </a:lnSpc>
        <a:spcBef>
          <a:spcPct val="0"/>
        </a:spcBef>
        <a:spcAft>
          <a:spcPts val="0"/>
        </a:spcAft>
        <a:buClrTx/>
        <a:buSzTx/>
        <a:buFontTx/>
        <a:buNone/>
        <a:tabLst/>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rgbClr val="19226C"/>
          </a:solidFill>
          <a:latin typeface="FS Jack"/>
          <a:ea typeface="+mn-ea"/>
          <a:cs typeface="FS Jack"/>
        </a:defRPr>
      </a:lvl1pPr>
      <a:lvl2pPr marL="742950" indent="-285750" algn="l" defTabSz="457200" rtl="0" eaLnBrk="1" latinLnBrk="0" hangingPunct="1">
        <a:spcBef>
          <a:spcPct val="20000"/>
        </a:spcBef>
        <a:buFont typeface="Arial"/>
        <a:buChar char="–"/>
        <a:defRPr sz="2800" kern="1200">
          <a:solidFill>
            <a:srgbClr val="19226C"/>
          </a:solidFill>
          <a:latin typeface="FS Jack"/>
          <a:ea typeface="+mn-ea"/>
          <a:cs typeface="FS Jack"/>
        </a:defRPr>
      </a:lvl2pPr>
      <a:lvl3pPr marL="1143000" indent="-228600" algn="l" defTabSz="457200" rtl="0" eaLnBrk="1" latinLnBrk="0" hangingPunct="1">
        <a:spcBef>
          <a:spcPct val="20000"/>
        </a:spcBef>
        <a:buFont typeface="Arial"/>
        <a:buChar char="•"/>
        <a:defRPr sz="2400" kern="1200">
          <a:solidFill>
            <a:srgbClr val="19226C"/>
          </a:solidFill>
          <a:latin typeface="FS Jack"/>
          <a:ea typeface="+mn-ea"/>
          <a:cs typeface="FS Jack"/>
        </a:defRPr>
      </a:lvl3pPr>
      <a:lvl4pPr marL="1600200" indent="-228600" algn="l" defTabSz="457200" rtl="0" eaLnBrk="1" latinLnBrk="0" hangingPunct="1">
        <a:spcBef>
          <a:spcPct val="20000"/>
        </a:spcBef>
        <a:buFont typeface="Arial"/>
        <a:buChar char="–"/>
        <a:defRPr sz="2000" kern="1200">
          <a:solidFill>
            <a:srgbClr val="19226C"/>
          </a:solidFill>
          <a:latin typeface="FS Jack"/>
          <a:ea typeface="+mn-ea"/>
          <a:cs typeface="FS Jack"/>
        </a:defRPr>
      </a:lvl4pPr>
      <a:lvl5pPr marL="2057400" indent="-228600" algn="l" defTabSz="457200" rtl="0" eaLnBrk="1" latinLnBrk="0" hangingPunct="1">
        <a:spcBef>
          <a:spcPct val="20000"/>
        </a:spcBef>
        <a:buFont typeface="Arial"/>
        <a:buChar char="»"/>
        <a:defRPr sz="2000" kern="1200">
          <a:solidFill>
            <a:srgbClr val="19226C"/>
          </a:solidFill>
          <a:latin typeface="FS Jack"/>
          <a:ea typeface="+mn-ea"/>
          <a:cs typeface="FS Jac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Slide-Template-2RGB-11.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858"/>
            <a:ext cx="9144000" cy="5364480"/>
          </a:xfrm>
          <a:prstGeom prst="rect">
            <a:avLst/>
          </a:prstGeom>
        </p:spPr>
      </p:pic>
    </p:spTree>
    <p:extLst>
      <p:ext uri="{BB962C8B-B14F-4D97-AF65-F5344CB8AC3E}">
        <p14:creationId xmlns:p14="http://schemas.microsoft.com/office/powerpoint/2010/main" val="175612043"/>
      </p:ext>
    </p:extLst>
  </p:cSld>
  <p:clrMap bg1="lt1" tx1="dk1" bg2="lt2" tx2="dk2" accent1="accent1" accent2="accent2" accent3="accent3" accent4="accent4" accent5="accent5" accent6="accent6" hlink="hlink" folHlink="folHlink"/>
  <p:sldLayoutIdLst>
    <p:sldLayoutId id="2147483698" r:id="rId1"/>
  </p:sldLayoutIdLst>
  <p:txStyles>
    <p:titleStyle>
      <a:lvl1pPr marL="0" marR="0" indent="0" algn="l" defTabSz="457200" rtl="0" eaLnBrk="1" fontAlgn="auto" latinLnBrk="0" hangingPunct="1">
        <a:lnSpc>
          <a:spcPct val="100000"/>
        </a:lnSpc>
        <a:spcBef>
          <a:spcPct val="0"/>
        </a:spcBef>
        <a:spcAft>
          <a:spcPts val="0"/>
        </a:spcAft>
        <a:buClrTx/>
        <a:buSzTx/>
        <a:buFontTx/>
        <a:buNone/>
        <a:tabLst/>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rgbClr val="19226C"/>
          </a:solidFill>
          <a:latin typeface="FS Jack"/>
          <a:ea typeface="+mn-ea"/>
          <a:cs typeface="FS Jack"/>
        </a:defRPr>
      </a:lvl1pPr>
      <a:lvl2pPr marL="742950" indent="-285750" algn="l" defTabSz="457200" rtl="0" eaLnBrk="1" latinLnBrk="0" hangingPunct="1">
        <a:spcBef>
          <a:spcPct val="20000"/>
        </a:spcBef>
        <a:buFont typeface="Arial"/>
        <a:buChar char="–"/>
        <a:defRPr sz="2800" kern="1200">
          <a:solidFill>
            <a:srgbClr val="19226C"/>
          </a:solidFill>
          <a:latin typeface="FS Jack"/>
          <a:ea typeface="+mn-ea"/>
          <a:cs typeface="FS Jack"/>
        </a:defRPr>
      </a:lvl2pPr>
      <a:lvl3pPr marL="1143000" indent="-228600" algn="l" defTabSz="457200" rtl="0" eaLnBrk="1" latinLnBrk="0" hangingPunct="1">
        <a:spcBef>
          <a:spcPct val="20000"/>
        </a:spcBef>
        <a:buFont typeface="Arial"/>
        <a:buChar char="•"/>
        <a:defRPr sz="2400" kern="1200">
          <a:solidFill>
            <a:srgbClr val="19226C"/>
          </a:solidFill>
          <a:latin typeface="FS Jack"/>
          <a:ea typeface="+mn-ea"/>
          <a:cs typeface="FS Jack"/>
        </a:defRPr>
      </a:lvl3pPr>
      <a:lvl4pPr marL="1600200" indent="-228600" algn="l" defTabSz="457200" rtl="0" eaLnBrk="1" latinLnBrk="0" hangingPunct="1">
        <a:spcBef>
          <a:spcPct val="20000"/>
        </a:spcBef>
        <a:buFont typeface="Arial"/>
        <a:buChar char="–"/>
        <a:defRPr sz="2000" kern="1200">
          <a:solidFill>
            <a:srgbClr val="19226C"/>
          </a:solidFill>
          <a:latin typeface="FS Jack"/>
          <a:ea typeface="+mn-ea"/>
          <a:cs typeface="FS Jack"/>
        </a:defRPr>
      </a:lvl4pPr>
      <a:lvl5pPr marL="2057400" indent="-228600" algn="l" defTabSz="457200" rtl="0" eaLnBrk="1" latinLnBrk="0" hangingPunct="1">
        <a:spcBef>
          <a:spcPct val="20000"/>
        </a:spcBef>
        <a:buFont typeface="Arial"/>
        <a:buChar char="»"/>
        <a:defRPr sz="2000" kern="1200">
          <a:solidFill>
            <a:srgbClr val="19226C"/>
          </a:solidFill>
          <a:latin typeface="FS Jack"/>
          <a:ea typeface="+mn-ea"/>
          <a:cs typeface="FS Jac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Slide-Template-2RGB-8.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5364480"/>
          </a:xfrm>
          <a:prstGeom prst="rect">
            <a:avLst/>
          </a:prstGeom>
        </p:spPr>
      </p:pic>
    </p:spTree>
    <p:extLst>
      <p:ext uri="{BB962C8B-B14F-4D97-AF65-F5344CB8AC3E}">
        <p14:creationId xmlns:p14="http://schemas.microsoft.com/office/powerpoint/2010/main" val="2097296047"/>
      </p:ext>
    </p:extLst>
  </p:cSld>
  <p:clrMap bg1="lt1" tx1="dk1" bg2="lt2" tx2="dk2" accent1="accent1" accent2="accent2" accent3="accent3" accent4="accent4" accent5="accent5" accent6="accent6" hlink="hlink" folHlink="folHlink"/>
  <p:sldLayoutIdLst>
    <p:sldLayoutId id="2147483700" r:id="rId1"/>
  </p:sldLayoutIdLst>
  <p:txStyles>
    <p:titleStyle>
      <a:lvl1pPr marL="0" marR="0" indent="0" algn="l" defTabSz="457200" rtl="0" eaLnBrk="1" fontAlgn="auto" latinLnBrk="0" hangingPunct="1">
        <a:lnSpc>
          <a:spcPct val="100000"/>
        </a:lnSpc>
        <a:spcBef>
          <a:spcPct val="0"/>
        </a:spcBef>
        <a:spcAft>
          <a:spcPts val="0"/>
        </a:spcAft>
        <a:buClrTx/>
        <a:buSzTx/>
        <a:buFontTx/>
        <a:buNone/>
        <a:tabLst/>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rgbClr val="19226C"/>
          </a:solidFill>
          <a:latin typeface="FS Jack"/>
          <a:ea typeface="+mn-ea"/>
          <a:cs typeface="FS Jack"/>
        </a:defRPr>
      </a:lvl1pPr>
      <a:lvl2pPr marL="742950" indent="-285750" algn="l" defTabSz="457200" rtl="0" eaLnBrk="1" latinLnBrk="0" hangingPunct="1">
        <a:spcBef>
          <a:spcPct val="20000"/>
        </a:spcBef>
        <a:buFont typeface="Arial"/>
        <a:buChar char="–"/>
        <a:defRPr sz="2800" kern="1200">
          <a:solidFill>
            <a:srgbClr val="19226C"/>
          </a:solidFill>
          <a:latin typeface="FS Jack"/>
          <a:ea typeface="+mn-ea"/>
          <a:cs typeface="FS Jack"/>
        </a:defRPr>
      </a:lvl2pPr>
      <a:lvl3pPr marL="1143000" indent="-228600" algn="l" defTabSz="457200" rtl="0" eaLnBrk="1" latinLnBrk="0" hangingPunct="1">
        <a:spcBef>
          <a:spcPct val="20000"/>
        </a:spcBef>
        <a:buFont typeface="Arial"/>
        <a:buChar char="•"/>
        <a:defRPr sz="2400" kern="1200">
          <a:solidFill>
            <a:srgbClr val="19226C"/>
          </a:solidFill>
          <a:latin typeface="FS Jack"/>
          <a:ea typeface="+mn-ea"/>
          <a:cs typeface="FS Jack"/>
        </a:defRPr>
      </a:lvl3pPr>
      <a:lvl4pPr marL="1600200" indent="-228600" algn="l" defTabSz="457200" rtl="0" eaLnBrk="1" latinLnBrk="0" hangingPunct="1">
        <a:spcBef>
          <a:spcPct val="20000"/>
        </a:spcBef>
        <a:buFont typeface="Arial"/>
        <a:buChar char="–"/>
        <a:defRPr sz="2000" kern="1200">
          <a:solidFill>
            <a:srgbClr val="19226C"/>
          </a:solidFill>
          <a:latin typeface="FS Jack"/>
          <a:ea typeface="+mn-ea"/>
          <a:cs typeface="FS Jack"/>
        </a:defRPr>
      </a:lvl4pPr>
      <a:lvl5pPr marL="2057400" indent="-228600" algn="l" defTabSz="457200" rtl="0" eaLnBrk="1" latinLnBrk="0" hangingPunct="1">
        <a:spcBef>
          <a:spcPct val="20000"/>
        </a:spcBef>
        <a:buFont typeface="Arial"/>
        <a:buChar char="»"/>
        <a:defRPr sz="2000" kern="1200">
          <a:solidFill>
            <a:srgbClr val="19226C"/>
          </a:solidFill>
          <a:latin typeface="FS Jack"/>
          <a:ea typeface="+mn-ea"/>
          <a:cs typeface="FS Jac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Slide-Template-2RGB-14.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858"/>
            <a:ext cx="9144000" cy="5364480"/>
          </a:xfrm>
          <a:prstGeom prst="rect">
            <a:avLst/>
          </a:prstGeom>
        </p:spPr>
      </p:pic>
    </p:spTree>
    <p:extLst>
      <p:ext uri="{BB962C8B-B14F-4D97-AF65-F5344CB8AC3E}">
        <p14:creationId xmlns:p14="http://schemas.microsoft.com/office/powerpoint/2010/main" val="2176668243"/>
      </p:ext>
    </p:extLst>
  </p:cSld>
  <p:clrMap bg1="lt1" tx1="dk1" bg2="lt2" tx2="dk2" accent1="accent1" accent2="accent2" accent3="accent3" accent4="accent4" accent5="accent5" accent6="accent6" hlink="hlink" folHlink="folHlink"/>
  <p:sldLayoutIdLst>
    <p:sldLayoutId id="2147483702" r:id="rId1"/>
  </p:sldLayoutIdLst>
  <p:txStyles>
    <p:titleStyle>
      <a:lvl1pPr marL="0" marR="0" indent="0" algn="l" defTabSz="457200" rtl="0" eaLnBrk="1" fontAlgn="auto" latinLnBrk="0" hangingPunct="1">
        <a:lnSpc>
          <a:spcPct val="100000"/>
        </a:lnSpc>
        <a:spcBef>
          <a:spcPct val="0"/>
        </a:spcBef>
        <a:spcAft>
          <a:spcPts val="0"/>
        </a:spcAft>
        <a:buClrTx/>
        <a:buSzTx/>
        <a:buFontTx/>
        <a:buNone/>
        <a:tabLst/>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rgbClr val="19226C"/>
          </a:solidFill>
          <a:latin typeface="FS Jack"/>
          <a:ea typeface="+mn-ea"/>
          <a:cs typeface="FS Jack"/>
        </a:defRPr>
      </a:lvl1pPr>
      <a:lvl2pPr marL="742950" indent="-285750" algn="l" defTabSz="457200" rtl="0" eaLnBrk="1" latinLnBrk="0" hangingPunct="1">
        <a:spcBef>
          <a:spcPct val="20000"/>
        </a:spcBef>
        <a:buFont typeface="Arial"/>
        <a:buChar char="–"/>
        <a:defRPr sz="2800" kern="1200">
          <a:solidFill>
            <a:srgbClr val="19226C"/>
          </a:solidFill>
          <a:latin typeface="FS Jack"/>
          <a:ea typeface="+mn-ea"/>
          <a:cs typeface="FS Jack"/>
        </a:defRPr>
      </a:lvl2pPr>
      <a:lvl3pPr marL="1143000" indent="-228600" algn="l" defTabSz="457200" rtl="0" eaLnBrk="1" latinLnBrk="0" hangingPunct="1">
        <a:spcBef>
          <a:spcPct val="20000"/>
        </a:spcBef>
        <a:buFont typeface="Arial"/>
        <a:buChar char="•"/>
        <a:defRPr sz="2400" kern="1200">
          <a:solidFill>
            <a:srgbClr val="19226C"/>
          </a:solidFill>
          <a:latin typeface="FS Jack"/>
          <a:ea typeface="+mn-ea"/>
          <a:cs typeface="FS Jack"/>
        </a:defRPr>
      </a:lvl3pPr>
      <a:lvl4pPr marL="1600200" indent="-228600" algn="l" defTabSz="457200" rtl="0" eaLnBrk="1" latinLnBrk="0" hangingPunct="1">
        <a:spcBef>
          <a:spcPct val="20000"/>
        </a:spcBef>
        <a:buFont typeface="Arial"/>
        <a:buChar char="–"/>
        <a:defRPr sz="2000" kern="1200">
          <a:solidFill>
            <a:srgbClr val="19226C"/>
          </a:solidFill>
          <a:latin typeface="FS Jack"/>
          <a:ea typeface="+mn-ea"/>
          <a:cs typeface="FS Jack"/>
        </a:defRPr>
      </a:lvl4pPr>
      <a:lvl5pPr marL="2057400" indent="-228600" algn="l" defTabSz="457200" rtl="0" eaLnBrk="1" latinLnBrk="0" hangingPunct="1">
        <a:spcBef>
          <a:spcPct val="20000"/>
        </a:spcBef>
        <a:buFont typeface="Arial"/>
        <a:buChar char="»"/>
        <a:defRPr sz="2000" kern="1200">
          <a:solidFill>
            <a:srgbClr val="19226C"/>
          </a:solidFill>
          <a:latin typeface="FS Jack"/>
          <a:ea typeface="+mn-ea"/>
          <a:cs typeface="FS Jac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Slide-Template-2RGB-3.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5364480"/>
          </a:xfrm>
          <a:prstGeom prst="rect">
            <a:avLst/>
          </a:prstGeom>
        </p:spPr>
      </p:pic>
    </p:spTree>
    <p:extLst>
      <p:ext uri="{BB962C8B-B14F-4D97-AF65-F5344CB8AC3E}">
        <p14:creationId xmlns:p14="http://schemas.microsoft.com/office/powerpoint/2010/main" val="2520043952"/>
      </p:ext>
    </p:extLst>
  </p:cSld>
  <p:clrMap bg1="lt1" tx1="dk1" bg2="lt2" tx2="dk2" accent1="accent1" accent2="accent2" accent3="accent3" accent4="accent4" accent5="accent5" accent6="accent6" hlink="hlink" folHlink="folHlink"/>
  <p:sldLayoutIdLst>
    <p:sldLayoutId id="2147483704" r:id="rId1"/>
  </p:sldLayoutIdLst>
  <p:txStyles>
    <p:titleStyle>
      <a:lvl1pPr marL="0" marR="0" indent="0" algn="l" defTabSz="457200" rtl="0" eaLnBrk="1" fontAlgn="auto" latinLnBrk="0" hangingPunct="1">
        <a:lnSpc>
          <a:spcPct val="100000"/>
        </a:lnSpc>
        <a:spcBef>
          <a:spcPct val="0"/>
        </a:spcBef>
        <a:spcAft>
          <a:spcPts val="0"/>
        </a:spcAft>
        <a:buClrTx/>
        <a:buSzTx/>
        <a:buFontTx/>
        <a:buNone/>
        <a:tabLst/>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rgbClr val="19226C"/>
          </a:solidFill>
          <a:latin typeface="FS Jack"/>
          <a:ea typeface="+mn-ea"/>
          <a:cs typeface="FS Jack"/>
        </a:defRPr>
      </a:lvl1pPr>
      <a:lvl2pPr marL="742950" indent="-285750" algn="l" defTabSz="457200" rtl="0" eaLnBrk="1" latinLnBrk="0" hangingPunct="1">
        <a:spcBef>
          <a:spcPct val="20000"/>
        </a:spcBef>
        <a:buFont typeface="Arial"/>
        <a:buChar char="–"/>
        <a:defRPr sz="2800" kern="1200">
          <a:solidFill>
            <a:srgbClr val="19226C"/>
          </a:solidFill>
          <a:latin typeface="FS Jack"/>
          <a:ea typeface="+mn-ea"/>
          <a:cs typeface="FS Jack"/>
        </a:defRPr>
      </a:lvl2pPr>
      <a:lvl3pPr marL="1143000" indent="-228600" algn="l" defTabSz="457200" rtl="0" eaLnBrk="1" latinLnBrk="0" hangingPunct="1">
        <a:spcBef>
          <a:spcPct val="20000"/>
        </a:spcBef>
        <a:buFont typeface="Arial"/>
        <a:buChar char="•"/>
        <a:defRPr sz="2400" kern="1200">
          <a:solidFill>
            <a:srgbClr val="19226C"/>
          </a:solidFill>
          <a:latin typeface="FS Jack"/>
          <a:ea typeface="+mn-ea"/>
          <a:cs typeface="FS Jack"/>
        </a:defRPr>
      </a:lvl3pPr>
      <a:lvl4pPr marL="1600200" indent="-228600" algn="l" defTabSz="457200" rtl="0" eaLnBrk="1" latinLnBrk="0" hangingPunct="1">
        <a:spcBef>
          <a:spcPct val="20000"/>
        </a:spcBef>
        <a:buFont typeface="Arial"/>
        <a:buChar char="–"/>
        <a:defRPr sz="2000" kern="1200">
          <a:solidFill>
            <a:srgbClr val="19226C"/>
          </a:solidFill>
          <a:latin typeface="FS Jack"/>
          <a:ea typeface="+mn-ea"/>
          <a:cs typeface="FS Jack"/>
        </a:defRPr>
      </a:lvl4pPr>
      <a:lvl5pPr marL="2057400" indent="-228600" algn="l" defTabSz="457200" rtl="0" eaLnBrk="1" latinLnBrk="0" hangingPunct="1">
        <a:spcBef>
          <a:spcPct val="20000"/>
        </a:spcBef>
        <a:buFont typeface="Arial"/>
        <a:buChar char="»"/>
        <a:defRPr sz="2000" kern="1200">
          <a:solidFill>
            <a:srgbClr val="19226C"/>
          </a:solidFill>
          <a:latin typeface="FS Jack"/>
          <a:ea typeface="+mn-ea"/>
          <a:cs typeface="FS Jac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Slide-Template-2RGB-16.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858"/>
            <a:ext cx="9144000" cy="5364480"/>
          </a:xfrm>
          <a:prstGeom prst="rect">
            <a:avLst/>
          </a:prstGeom>
        </p:spPr>
      </p:pic>
    </p:spTree>
    <p:extLst>
      <p:ext uri="{BB962C8B-B14F-4D97-AF65-F5344CB8AC3E}">
        <p14:creationId xmlns:p14="http://schemas.microsoft.com/office/powerpoint/2010/main" val="1371617841"/>
      </p:ext>
    </p:extLst>
  </p:cSld>
  <p:clrMap bg1="lt1" tx1="dk1" bg2="lt2" tx2="dk2" accent1="accent1" accent2="accent2" accent3="accent3" accent4="accent4" accent5="accent5" accent6="accent6" hlink="hlink" folHlink="folHlink"/>
  <p:sldLayoutIdLst>
    <p:sldLayoutId id="2147483708" r:id="rId1"/>
  </p:sldLayoutIdLst>
  <p:txStyles>
    <p:titleStyle>
      <a:lvl1pPr marL="0" marR="0" indent="0" algn="l" defTabSz="457200" rtl="0" eaLnBrk="1" fontAlgn="auto" latinLnBrk="0" hangingPunct="1">
        <a:lnSpc>
          <a:spcPct val="100000"/>
        </a:lnSpc>
        <a:spcBef>
          <a:spcPct val="0"/>
        </a:spcBef>
        <a:spcAft>
          <a:spcPts val="0"/>
        </a:spcAft>
        <a:buClrTx/>
        <a:buSzTx/>
        <a:buFontTx/>
        <a:buNone/>
        <a:tabLst/>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rgbClr val="19226C"/>
          </a:solidFill>
          <a:latin typeface="FS Jack"/>
          <a:ea typeface="+mn-ea"/>
          <a:cs typeface="FS Jack"/>
        </a:defRPr>
      </a:lvl1pPr>
      <a:lvl2pPr marL="742950" indent="-285750" algn="l" defTabSz="457200" rtl="0" eaLnBrk="1" latinLnBrk="0" hangingPunct="1">
        <a:spcBef>
          <a:spcPct val="20000"/>
        </a:spcBef>
        <a:buFont typeface="Arial"/>
        <a:buChar char="–"/>
        <a:defRPr sz="2800" kern="1200">
          <a:solidFill>
            <a:srgbClr val="19226C"/>
          </a:solidFill>
          <a:latin typeface="FS Jack"/>
          <a:ea typeface="+mn-ea"/>
          <a:cs typeface="FS Jack"/>
        </a:defRPr>
      </a:lvl2pPr>
      <a:lvl3pPr marL="1143000" indent="-228600" algn="l" defTabSz="457200" rtl="0" eaLnBrk="1" latinLnBrk="0" hangingPunct="1">
        <a:spcBef>
          <a:spcPct val="20000"/>
        </a:spcBef>
        <a:buFont typeface="Arial"/>
        <a:buChar char="•"/>
        <a:defRPr sz="2400" kern="1200">
          <a:solidFill>
            <a:srgbClr val="19226C"/>
          </a:solidFill>
          <a:latin typeface="FS Jack"/>
          <a:ea typeface="+mn-ea"/>
          <a:cs typeface="FS Jack"/>
        </a:defRPr>
      </a:lvl3pPr>
      <a:lvl4pPr marL="1600200" indent="-228600" algn="l" defTabSz="457200" rtl="0" eaLnBrk="1" latinLnBrk="0" hangingPunct="1">
        <a:spcBef>
          <a:spcPct val="20000"/>
        </a:spcBef>
        <a:buFont typeface="Arial"/>
        <a:buChar char="–"/>
        <a:defRPr sz="2000" kern="1200">
          <a:solidFill>
            <a:srgbClr val="19226C"/>
          </a:solidFill>
          <a:latin typeface="FS Jack"/>
          <a:ea typeface="+mn-ea"/>
          <a:cs typeface="FS Jack"/>
        </a:defRPr>
      </a:lvl4pPr>
      <a:lvl5pPr marL="2057400" indent="-228600" algn="l" defTabSz="457200" rtl="0" eaLnBrk="1" latinLnBrk="0" hangingPunct="1">
        <a:spcBef>
          <a:spcPct val="20000"/>
        </a:spcBef>
        <a:buFont typeface="Arial"/>
        <a:buChar char="»"/>
        <a:defRPr sz="2000" kern="1200">
          <a:solidFill>
            <a:srgbClr val="19226C"/>
          </a:solidFill>
          <a:latin typeface="FS Jack"/>
          <a:ea typeface="+mn-ea"/>
          <a:cs typeface="FS Jac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Slide-Template-2RGB-blue.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216000" cy="5406720"/>
          </a:xfrm>
          <a:prstGeom prst="rect">
            <a:avLst/>
          </a:prstGeom>
        </p:spPr>
      </p:pic>
    </p:spTree>
    <p:extLst>
      <p:ext uri="{BB962C8B-B14F-4D97-AF65-F5344CB8AC3E}">
        <p14:creationId xmlns:p14="http://schemas.microsoft.com/office/powerpoint/2010/main" val="3910292697"/>
      </p:ext>
    </p:extLst>
  </p:cSld>
  <p:clrMap bg1="lt1" tx1="dk1" bg2="lt2" tx2="dk2" accent1="accent1" accent2="accent2" accent3="accent3" accent4="accent4" accent5="accent5" accent6="accent6" hlink="hlink" folHlink="folHlink"/>
  <p:sldLayoutIdLst>
    <p:sldLayoutId id="2147483710" r:id="rId1"/>
  </p:sldLayoutIdLst>
  <p:txStyles>
    <p:titleStyle>
      <a:lvl1pPr marL="0" marR="0" indent="0" algn="l" defTabSz="457200" rtl="0" eaLnBrk="1" fontAlgn="auto" latinLnBrk="0" hangingPunct="1">
        <a:lnSpc>
          <a:spcPct val="100000"/>
        </a:lnSpc>
        <a:spcBef>
          <a:spcPct val="0"/>
        </a:spcBef>
        <a:spcAft>
          <a:spcPts val="0"/>
        </a:spcAft>
        <a:buClrTx/>
        <a:buSzTx/>
        <a:buFontTx/>
        <a:buNone/>
        <a:tabLst/>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rgbClr val="19226C"/>
          </a:solidFill>
          <a:latin typeface="FS Jack"/>
          <a:ea typeface="+mn-ea"/>
          <a:cs typeface="FS Jack"/>
        </a:defRPr>
      </a:lvl1pPr>
      <a:lvl2pPr marL="742950" indent="-285750" algn="l" defTabSz="457200" rtl="0" eaLnBrk="1" latinLnBrk="0" hangingPunct="1">
        <a:spcBef>
          <a:spcPct val="20000"/>
        </a:spcBef>
        <a:buFont typeface="Arial"/>
        <a:buChar char="–"/>
        <a:defRPr sz="2800" kern="1200">
          <a:solidFill>
            <a:srgbClr val="19226C"/>
          </a:solidFill>
          <a:latin typeface="FS Jack"/>
          <a:ea typeface="+mn-ea"/>
          <a:cs typeface="FS Jack"/>
        </a:defRPr>
      </a:lvl2pPr>
      <a:lvl3pPr marL="1143000" indent="-228600" algn="l" defTabSz="457200" rtl="0" eaLnBrk="1" latinLnBrk="0" hangingPunct="1">
        <a:spcBef>
          <a:spcPct val="20000"/>
        </a:spcBef>
        <a:buFont typeface="Arial"/>
        <a:buChar char="•"/>
        <a:defRPr sz="2400" kern="1200">
          <a:solidFill>
            <a:srgbClr val="19226C"/>
          </a:solidFill>
          <a:latin typeface="FS Jack"/>
          <a:ea typeface="+mn-ea"/>
          <a:cs typeface="FS Jack"/>
        </a:defRPr>
      </a:lvl3pPr>
      <a:lvl4pPr marL="1600200" indent="-228600" algn="l" defTabSz="457200" rtl="0" eaLnBrk="1" latinLnBrk="0" hangingPunct="1">
        <a:spcBef>
          <a:spcPct val="20000"/>
        </a:spcBef>
        <a:buFont typeface="Arial"/>
        <a:buChar char="–"/>
        <a:defRPr sz="2000" kern="1200">
          <a:solidFill>
            <a:srgbClr val="19226C"/>
          </a:solidFill>
          <a:latin typeface="FS Jack"/>
          <a:ea typeface="+mn-ea"/>
          <a:cs typeface="FS Jack"/>
        </a:defRPr>
      </a:lvl4pPr>
      <a:lvl5pPr marL="2057400" indent="-228600" algn="l" defTabSz="457200" rtl="0" eaLnBrk="1" latinLnBrk="0" hangingPunct="1">
        <a:spcBef>
          <a:spcPct val="20000"/>
        </a:spcBef>
        <a:buFont typeface="Arial"/>
        <a:buChar char="»"/>
        <a:defRPr sz="2000" kern="1200">
          <a:solidFill>
            <a:srgbClr val="19226C"/>
          </a:solidFill>
          <a:latin typeface="FS Jack"/>
          <a:ea typeface="+mn-ea"/>
          <a:cs typeface="FS Jac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rgbClr val="FF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9708374"/>
      </p:ext>
    </p:extLst>
  </p:cSld>
  <p:clrMap bg1="lt1" tx1="dk1" bg2="lt2" tx2="dk2" accent1="accent1" accent2="accent2" accent3="accent3" accent4="accent4" accent5="accent5" accent6="accent6" hlink="hlink" folHlink="folHlink"/>
  <p:sldLayoutIdLst>
    <p:sldLayoutId id="2147483712" r:id="rId1"/>
  </p:sldLayoutIdLst>
  <p:txStyles>
    <p:titleStyle>
      <a:lvl1pPr marL="0" marR="0" indent="0" algn="l" defTabSz="457200" rtl="0" eaLnBrk="1" fontAlgn="auto" latinLnBrk="0" hangingPunct="1">
        <a:lnSpc>
          <a:spcPct val="100000"/>
        </a:lnSpc>
        <a:spcBef>
          <a:spcPct val="0"/>
        </a:spcBef>
        <a:spcAft>
          <a:spcPts val="0"/>
        </a:spcAft>
        <a:buClrTx/>
        <a:buSzTx/>
        <a:buFontTx/>
        <a:buNone/>
        <a:tabLst/>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rgbClr val="19226C"/>
          </a:solidFill>
          <a:latin typeface="FS Jack"/>
          <a:ea typeface="+mn-ea"/>
          <a:cs typeface="FS Jack"/>
        </a:defRPr>
      </a:lvl1pPr>
      <a:lvl2pPr marL="742950" indent="-285750" algn="l" defTabSz="457200" rtl="0" eaLnBrk="1" latinLnBrk="0" hangingPunct="1">
        <a:spcBef>
          <a:spcPct val="20000"/>
        </a:spcBef>
        <a:buFont typeface="Arial"/>
        <a:buChar char="–"/>
        <a:defRPr sz="2800" kern="1200">
          <a:solidFill>
            <a:srgbClr val="19226C"/>
          </a:solidFill>
          <a:latin typeface="FS Jack"/>
          <a:ea typeface="+mn-ea"/>
          <a:cs typeface="FS Jack"/>
        </a:defRPr>
      </a:lvl2pPr>
      <a:lvl3pPr marL="1143000" indent="-228600" algn="l" defTabSz="457200" rtl="0" eaLnBrk="1" latinLnBrk="0" hangingPunct="1">
        <a:spcBef>
          <a:spcPct val="20000"/>
        </a:spcBef>
        <a:buFont typeface="Arial"/>
        <a:buChar char="•"/>
        <a:defRPr sz="2400" kern="1200">
          <a:solidFill>
            <a:srgbClr val="19226C"/>
          </a:solidFill>
          <a:latin typeface="FS Jack"/>
          <a:ea typeface="+mn-ea"/>
          <a:cs typeface="FS Jack"/>
        </a:defRPr>
      </a:lvl3pPr>
      <a:lvl4pPr marL="1600200" indent="-228600" algn="l" defTabSz="457200" rtl="0" eaLnBrk="1" latinLnBrk="0" hangingPunct="1">
        <a:spcBef>
          <a:spcPct val="20000"/>
        </a:spcBef>
        <a:buFont typeface="Arial"/>
        <a:buChar char="–"/>
        <a:defRPr sz="2000" kern="1200">
          <a:solidFill>
            <a:srgbClr val="19226C"/>
          </a:solidFill>
          <a:latin typeface="FS Jack"/>
          <a:ea typeface="+mn-ea"/>
          <a:cs typeface="FS Jack"/>
        </a:defRPr>
      </a:lvl4pPr>
      <a:lvl5pPr marL="2057400" indent="-228600" algn="l" defTabSz="457200" rtl="0" eaLnBrk="1" latinLnBrk="0" hangingPunct="1">
        <a:spcBef>
          <a:spcPct val="20000"/>
        </a:spcBef>
        <a:buFont typeface="Arial"/>
        <a:buChar char="»"/>
        <a:defRPr sz="2000" kern="1200">
          <a:solidFill>
            <a:srgbClr val="19226C"/>
          </a:solidFill>
          <a:latin typeface="FS Jack"/>
          <a:ea typeface="+mn-ea"/>
          <a:cs typeface="FS Jac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pic>
        <p:nvPicPr>
          <p:cNvPr id="2" name="Picture 2" descr="C:\Users\crowley\AppData\Local\Microsoft\Windows\Temporary Internet Files\Content.Outlook\0K560US4\Slide-Template-2RGB-white (2).jpg"/>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7166" b="7141"/>
          <a:stretch/>
        </p:blipFill>
        <p:spPr bwMode="auto">
          <a:xfrm>
            <a:off x="0" y="1429"/>
            <a:ext cx="9144000" cy="5365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893338"/>
      </p:ext>
    </p:extLst>
  </p:cSld>
  <p:clrMap bg1="lt1" tx1="dk1" bg2="lt2" tx2="dk2" accent1="accent1" accent2="accent2" accent3="accent3" accent4="accent4" accent5="accent5" accent6="accent6" hlink="hlink" folHlink="folHlink"/>
  <p:sldLayoutIdLst>
    <p:sldLayoutId id="2147483714" r:id="rId1"/>
  </p:sldLayoutIdLst>
  <p:txStyles>
    <p:titleStyle>
      <a:lvl1pPr marL="0" marR="0" indent="0" algn="l" defTabSz="457200" rtl="0" eaLnBrk="1" fontAlgn="auto" latinLnBrk="0" hangingPunct="1">
        <a:lnSpc>
          <a:spcPct val="100000"/>
        </a:lnSpc>
        <a:spcBef>
          <a:spcPct val="0"/>
        </a:spcBef>
        <a:spcAft>
          <a:spcPts val="0"/>
        </a:spcAft>
        <a:buClrTx/>
        <a:buSzTx/>
        <a:buFontTx/>
        <a:buNone/>
        <a:tabLst/>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rgbClr val="19226C"/>
          </a:solidFill>
          <a:latin typeface="FS Jack"/>
          <a:ea typeface="+mn-ea"/>
          <a:cs typeface="FS Jack"/>
        </a:defRPr>
      </a:lvl1pPr>
      <a:lvl2pPr marL="742950" indent="-285750" algn="l" defTabSz="457200" rtl="0" eaLnBrk="1" latinLnBrk="0" hangingPunct="1">
        <a:spcBef>
          <a:spcPct val="20000"/>
        </a:spcBef>
        <a:buFont typeface="Arial"/>
        <a:buChar char="–"/>
        <a:defRPr sz="2800" kern="1200">
          <a:solidFill>
            <a:srgbClr val="19226C"/>
          </a:solidFill>
          <a:latin typeface="FS Jack"/>
          <a:ea typeface="+mn-ea"/>
          <a:cs typeface="FS Jack"/>
        </a:defRPr>
      </a:lvl2pPr>
      <a:lvl3pPr marL="1143000" indent="-228600" algn="l" defTabSz="457200" rtl="0" eaLnBrk="1" latinLnBrk="0" hangingPunct="1">
        <a:spcBef>
          <a:spcPct val="20000"/>
        </a:spcBef>
        <a:buFont typeface="Arial"/>
        <a:buChar char="•"/>
        <a:defRPr sz="2400" kern="1200">
          <a:solidFill>
            <a:srgbClr val="19226C"/>
          </a:solidFill>
          <a:latin typeface="FS Jack"/>
          <a:ea typeface="+mn-ea"/>
          <a:cs typeface="FS Jack"/>
        </a:defRPr>
      </a:lvl3pPr>
      <a:lvl4pPr marL="1600200" indent="-228600" algn="l" defTabSz="457200" rtl="0" eaLnBrk="1" latinLnBrk="0" hangingPunct="1">
        <a:spcBef>
          <a:spcPct val="20000"/>
        </a:spcBef>
        <a:buFont typeface="Arial"/>
        <a:buChar char="–"/>
        <a:defRPr sz="2000" kern="1200">
          <a:solidFill>
            <a:srgbClr val="19226C"/>
          </a:solidFill>
          <a:latin typeface="FS Jack"/>
          <a:ea typeface="+mn-ea"/>
          <a:cs typeface="FS Jack"/>
        </a:defRPr>
      </a:lvl4pPr>
      <a:lvl5pPr marL="2057400" indent="-228600" algn="l" defTabSz="457200" rtl="0" eaLnBrk="1" latinLnBrk="0" hangingPunct="1">
        <a:spcBef>
          <a:spcPct val="20000"/>
        </a:spcBef>
        <a:buFont typeface="Arial"/>
        <a:buChar char="»"/>
        <a:defRPr sz="2000" kern="1200">
          <a:solidFill>
            <a:srgbClr val="19226C"/>
          </a:solidFill>
          <a:latin typeface="FS Jack"/>
          <a:ea typeface="+mn-ea"/>
          <a:cs typeface="FS Jac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2" descr="C:\Users\crowley\AppData\Local\Microsoft\Windows\Temporary Internet Files\Content.Outlook\0K560US4\Slide Template 2RGB-3-Recovered (2).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12576" y="-442118"/>
            <a:ext cx="9144000" cy="5364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9075516"/>
      </p:ext>
    </p:extLst>
  </p:cSld>
  <p:clrMap bg1="lt1" tx1="dk1" bg2="lt2" tx2="dk2" accent1="accent1" accent2="accent2" accent3="accent3" accent4="accent4" accent5="accent5" accent6="accent6" hlink="hlink" folHlink="folHlink"/>
  <p:sldLayoutIdLst>
    <p:sldLayoutId id="2147483716" r:id="rId1"/>
  </p:sldLayoutIdLst>
  <p:txStyles>
    <p:titleStyle>
      <a:lvl1pPr marL="0" marR="0" indent="0" algn="l" defTabSz="457200" rtl="0" eaLnBrk="1" fontAlgn="auto" latinLnBrk="0" hangingPunct="1">
        <a:lnSpc>
          <a:spcPct val="100000"/>
        </a:lnSpc>
        <a:spcBef>
          <a:spcPct val="0"/>
        </a:spcBef>
        <a:spcAft>
          <a:spcPts val="0"/>
        </a:spcAft>
        <a:buClrTx/>
        <a:buSzTx/>
        <a:buFontTx/>
        <a:buNone/>
        <a:tabLst/>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rgbClr val="19226C"/>
          </a:solidFill>
          <a:latin typeface="FS Jack"/>
          <a:ea typeface="+mn-ea"/>
          <a:cs typeface="FS Jack"/>
        </a:defRPr>
      </a:lvl1pPr>
      <a:lvl2pPr marL="742950" indent="-285750" algn="l" defTabSz="457200" rtl="0" eaLnBrk="1" latinLnBrk="0" hangingPunct="1">
        <a:spcBef>
          <a:spcPct val="20000"/>
        </a:spcBef>
        <a:buFont typeface="Arial"/>
        <a:buChar char="–"/>
        <a:defRPr sz="2800" kern="1200">
          <a:solidFill>
            <a:srgbClr val="19226C"/>
          </a:solidFill>
          <a:latin typeface="FS Jack"/>
          <a:ea typeface="+mn-ea"/>
          <a:cs typeface="FS Jack"/>
        </a:defRPr>
      </a:lvl2pPr>
      <a:lvl3pPr marL="1143000" indent="-228600" algn="l" defTabSz="457200" rtl="0" eaLnBrk="1" latinLnBrk="0" hangingPunct="1">
        <a:spcBef>
          <a:spcPct val="20000"/>
        </a:spcBef>
        <a:buFont typeface="Arial"/>
        <a:buChar char="•"/>
        <a:defRPr sz="2400" kern="1200">
          <a:solidFill>
            <a:srgbClr val="19226C"/>
          </a:solidFill>
          <a:latin typeface="FS Jack"/>
          <a:ea typeface="+mn-ea"/>
          <a:cs typeface="FS Jack"/>
        </a:defRPr>
      </a:lvl3pPr>
      <a:lvl4pPr marL="1600200" indent="-228600" algn="l" defTabSz="457200" rtl="0" eaLnBrk="1" latinLnBrk="0" hangingPunct="1">
        <a:spcBef>
          <a:spcPct val="20000"/>
        </a:spcBef>
        <a:buFont typeface="Arial"/>
        <a:buChar char="–"/>
        <a:defRPr sz="2000" kern="1200">
          <a:solidFill>
            <a:srgbClr val="19226C"/>
          </a:solidFill>
          <a:latin typeface="FS Jack"/>
          <a:ea typeface="+mn-ea"/>
          <a:cs typeface="FS Jack"/>
        </a:defRPr>
      </a:lvl4pPr>
      <a:lvl5pPr marL="2057400" indent="-228600" algn="l" defTabSz="457200" rtl="0" eaLnBrk="1" latinLnBrk="0" hangingPunct="1">
        <a:spcBef>
          <a:spcPct val="20000"/>
        </a:spcBef>
        <a:buFont typeface="Arial"/>
        <a:buChar char="»"/>
        <a:defRPr sz="2000" kern="1200">
          <a:solidFill>
            <a:srgbClr val="19226C"/>
          </a:solidFill>
          <a:latin typeface="FS Jack"/>
          <a:ea typeface="+mn-ea"/>
          <a:cs typeface="FS Jac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Slide-Template-2RGB-5.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5364480"/>
          </a:xfrm>
          <a:prstGeom prst="rect">
            <a:avLst/>
          </a:prstGeom>
        </p:spPr>
      </p:pic>
    </p:spTree>
    <p:extLst>
      <p:ext uri="{BB962C8B-B14F-4D97-AF65-F5344CB8AC3E}">
        <p14:creationId xmlns:p14="http://schemas.microsoft.com/office/powerpoint/2010/main" val="2331113329"/>
      </p:ext>
    </p:extLst>
  </p:cSld>
  <p:clrMap bg1="lt1" tx1="dk1" bg2="lt2" tx2="dk2" accent1="accent1" accent2="accent2" accent3="accent3" accent4="accent4" accent5="accent5" accent6="accent6" hlink="hlink" folHlink="folHlink"/>
  <p:sldLayoutIdLst>
    <p:sldLayoutId id="214748368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Slide-Template-2RGB-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364480"/>
          </a:xfrm>
          <a:prstGeom prst="rect">
            <a:avLst/>
          </a:prstGeom>
        </p:spPr>
      </p:pic>
    </p:spTree>
    <p:extLst>
      <p:ext uri="{BB962C8B-B14F-4D97-AF65-F5344CB8AC3E}">
        <p14:creationId xmlns:p14="http://schemas.microsoft.com/office/powerpoint/2010/main" val="3346052434"/>
      </p:ext>
    </p:extLst>
  </p:cSld>
  <p:clrMap bg1="lt1" tx1="dk1" bg2="lt2" tx2="dk2" accent1="accent1" accent2="accent2" accent3="accent3" accent4="accent4" accent5="accent5" accent6="accent6" hlink="hlink" folHlink="folHlink"/>
  <p:sldLayoutIdLst>
    <p:sldLayoutId id="2147483720" r:id="rId1"/>
  </p:sldLayoutIdLst>
  <p:txStyles>
    <p:titleStyle>
      <a:lvl1pPr marL="0" marR="0" indent="0" algn="l" defTabSz="457200" rtl="0" eaLnBrk="1" fontAlgn="auto" latinLnBrk="0" hangingPunct="1">
        <a:lnSpc>
          <a:spcPct val="100000"/>
        </a:lnSpc>
        <a:spcBef>
          <a:spcPct val="0"/>
        </a:spcBef>
        <a:spcAft>
          <a:spcPts val="0"/>
        </a:spcAft>
        <a:buClrTx/>
        <a:buSzTx/>
        <a:buFontTx/>
        <a:buNone/>
        <a:tabLst/>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rgbClr val="19226C"/>
          </a:solidFill>
          <a:latin typeface="FS Jack"/>
          <a:ea typeface="+mn-ea"/>
          <a:cs typeface="FS Jack"/>
        </a:defRPr>
      </a:lvl1pPr>
      <a:lvl2pPr marL="742950" indent="-285750" algn="l" defTabSz="457200" rtl="0" eaLnBrk="1" latinLnBrk="0" hangingPunct="1">
        <a:spcBef>
          <a:spcPct val="20000"/>
        </a:spcBef>
        <a:buFont typeface="Arial"/>
        <a:buChar char="–"/>
        <a:defRPr sz="2800" kern="1200">
          <a:solidFill>
            <a:srgbClr val="19226C"/>
          </a:solidFill>
          <a:latin typeface="FS Jack"/>
          <a:ea typeface="+mn-ea"/>
          <a:cs typeface="FS Jack"/>
        </a:defRPr>
      </a:lvl2pPr>
      <a:lvl3pPr marL="1143000" indent="-228600" algn="l" defTabSz="457200" rtl="0" eaLnBrk="1" latinLnBrk="0" hangingPunct="1">
        <a:spcBef>
          <a:spcPct val="20000"/>
        </a:spcBef>
        <a:buFont typeface="Arial"/>
        <a:buChar char="•"/>
        <a:defRPr sz="2400" kern="1200">
          <a:solidFill>
            <a:srgbClr val="19226C"/>
          </a:solidFill>
          <a:latin typeface="FS Jack"/>
          <a:ea typeface="+mn-ea"/>
          <a:cs typeface="FS Jack"/>
        </a:defRPr>
      </a:lvl3pPr>
      <a:lvl4pPr marL="1600200" indent="-228600" algn="l" defTabSz="457200" rtl="0" eaLnBrk="1" latinLnBrk="0" hangingPunct="1">
        <a:spcBef>
          <a:spcPct val="20000"/>
        </a:spcBef>
        <a:buFont typeface="Arial"/>
        <a:buChar char="–"/>
        <a:defRPr sz="2000" kern="1200">
          <a:solidFill>
            <a:srgbClr val="19226C"/>
          </a:solidFill>
          <a:latin typeface="FS Jack"/>
          <a:ea typeface="+mn-ea"/>
          <a:cs typeface="FS Jack"/>
        </a:defRPr>
      </a:lvl4pPr>
      <a:lvl5pPr marL="2057400" indent="-228600" algn="l" defTabSz="457200" rtl="0" eaLnBrk="1" latinLnBrk="0" hangingPunct="1">
        <a:spcBef>
          <a:spcPct val="20000"/>
        </a:spcBef>
        <a:buFont typeface="Arial"/>
        <a:buChar char="»"/>
        <a:defRPr sz="2000" kern="1200">
          <a:solidFill>
            <a:srgbClr val="19226C"/>
          </a:solidFill>
          <a:latin typeface="FS Jack"/>
          <a:ea typeface="+mn-ea"/>
          <a:cs typeface="FS Jac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Slide-Template-2RGB-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58"/>
            <a:ext cx="9144000" cy="5364480"/>
          </a:xfrm>
          <a:prstGeom prst="rect">
            <a:avLst/>
          </a:prstGeom>
        </p:spPr>
      </p:pic>
    </p:spTree>
    <p:extLst>
      <p:ext uri="{BB962C8B-B14F-4D97-AF65-F5344CB8AC3E}">
        <p14:creationId xmlns:p14="http://schemas.microsoft.com/office/powerpoint/2010/main" val="91643013"/>
      </p:ext>
    </p:extLst>
  </p:cSld>
  <p:clrMap bg1="lt1" tx1="dk1" bg2="lt2" tx2="dk2" accent1="accent1" accent2="accent2" accent3="accent3" accent4="accent4" accent5="accent5" accent6="accent6" hlink="hlink" folHlink="folHlink"/>
  <p:sldLayoutIdLst>
    <p:sldLayoutId id="2147483722" r:id="rId1"/>
  </p:sldLayoutIdLst>
  <p:txStyles>
    <p:titleStyle>
      <a:lvl1pPr marL="0" marR="0" indent="0" algn="l" defTabSz="457200" rtl="0" eaLnBrk="1" fontAlgn="auto" latinLnBrk="0" hangingPunct="1">
        <a:lnSpc>
          <a:spcPct val="100000"/>
        </a:lnSpc>
        <a:spcBef>
          <a:spcPct val="0"/>
        </a:spcBef>
        <a:spcAft>
          <a:spcPts val="0"/>
        </a:spcAft>
        <a:buClrTx/>
        <a:buSzTx/>
        <a:buFontTx/>
        <a:buNone/>
        <a:tabLst/>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rgbClr val="19226C"/>
          </a:solidFill>
          <a:latin typeface="FS Jack"/>
          <a:ea typeface="+mn-ea"/>
          <a:cs typeface="FS Jack"/>
        </a:defRPr>
      </a:lvl1pPr>
      <a:lvl2pPr marL="742950" indent="-285750" algn="l" defTabSz="457200" rtl="0" eaLnBrk="1" latinLnBrk="0" hangingPunct="1">
        <a:spcBef>
          <a:spcPct val="20000"/>
        </a:spcBef>
        <a:buFont typeface="Arial"/>
        <a:buChar char="–"/>
        <a:defRPr sz="2800" kern="1200">
          <a:solidFill>
            <a:srgbClr val="19226C"/>
          </a:solidFill>
          <a:latin typeface="FS Jack"/>
          <a:ea typeface="+mn-ea"/>
          <a:cs typeface="FS Jack"/>
        </a:defRPr>
      </a:lvl2pPr>
      <a:lvl3pPr marL="1143000" indent="-228600" algn="l" defTabSz="457200" rtl="0" eaLnBrk="1" latinLnBrk="0" hangingPunct="1">
        <a:spcBef>
          <a:spcPct val="20000"/>
        </a:spcBef>
        <a:buFont typeface="Arial"/>
        <a:buChar char="•"/>
        <a:defRPr sz="2400" kern="1200">
          <a:solidFill>
            <a:srgbClr val="19226C"/>
          </a:solidFill>
          <a:latin typeface="FS Jack"/>
          <a:ea typeface="+mn-ea"/>
          <a:cs typeface="FS Jack"/>
        </a:defRPr>
      </a:lvl3pPr>
      <a:lvl4pPr marL="1600200" indent="-228600" algn="l" defTabSz="457200" rtl="0" eaLnBrk="1" latinLnBrk="0" hangingPunct="1">
        <a:spcBef>
          <a:spcPct val="20000"/>
        </a:spcBef>
        <a:buFont typeface="Arial"/>
        <a:buChar char="–"/>
        <a:defRPr sz="2000" kern="1200">
          <a:solidFill>
            <a:srgbClr val="19226C"/>
          </a:solidFill>
          <a:latin typeface="FS Jack"/>
          <a:ea typeface="+mn-ea"/>
          <a:cs typeface="FS Jack"/>
        </a:defRPr>
      </a:lvl4pPr>
      <a:lvl5pPr marL="2057400" indent="-228600" algn="l" defTabSz="457200" rtl="0" eaLnBrk="1" latinLnBrk="0" hangingPunct="1">
        <a:spcBef>
          <a:spcPct val="20000"/>
        </a:spcBef>
        <a:buFont typeface="Arial"/>
        <a:buChar char="»"/>
        <a:defRPr sz="2000" kern="1200">
          <a:solidFill>
            <a:srgbClr val="19226C"/>
          </a:solidFill>
          <a:latin typeface="FS Jack"/>
          <a:ea typeface="+mn-ea"/>
          <a:cs typeface="FS Jac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Slide-Template-2RGB-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364480"/>
          </a:xfrm>
          <a:prstGeom prst="rect">
            <a:avLst/>
          </a:prstGeom>
        </p:spPr>
      </p:pic>
    </p:spTree>
    <p:extLst>
      <p:ext uri="{BB962C8B-B14F-4D97-AF65-F5344CB8AC3E}">
        <p14:creationId xmlns:p14="http://schemas.microsoft.com/office/powerpoint/2010/main" val="2821577142"/>
      </p:ext>
    </p:extLst>
  </p:cSld>
  <p:clrMap bg1="lt1" tx1="dk1" bg2="lt2" tx2="dk2" accent1="accent1" accent2="accent2" accent3="accent3" accent4="accent4" accent5="accent5" accent6="accent6" hlink="hlink" folHlink="folHlink"/>
  <p:sldLayoutIdLst>
    <p:sldLayoutId id="2147483729" r:id="rId1"/>
  </p:sldLayoutIdLst>
  <p:txStyles>
    <p:titleStyle>
      <a:lvl1pPr marL="0" marR="0" indent="0" algn="l" defTabSz="457200" rtl="0" eaLnBrk="1" fontAlgn="auto" latinLnBrk="0" hangingPunct="1">
        <a:lnSpc>
          <a:spcPct val="100000"/>
        </a:lnSpc>
        <a:spcBef>
          <a:spcPct val="0"/>
        </a:spcBef>
        <a:spcAft>
          <a:spcPts val="0"/>
        </a:spcAft>
        <a:buClrTx/>
        <a:buSzTx/>
        <a:buFontTx/>
        <a:buNone/>
        <a:tabLst/>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rgbClr val="19226C"/>
          </a:solidFill>
          <a:latin typeface="FS Jack"/>
          <a:ea typeface="+mn-ea"/>
          <a:cs typeface="FS Jack"/>
        </a:defRPr>
      </a:lvl1pPr>
      <a:lvl2pPr marL="742950" indent="-285750" algn="l" defTabSz="457200" rtl="0" eaLnBrk="1" latinLnBrk="0" hangingPunct="1">
        <a:spcBef>
          <a:spcPct val="20000"/>
        </a:spcBef>
        <a:buFont typeface="Arial"/>
        <a:buChar char="–"/>
        <a:defRPr sz="2800" kern="1200">
          <a:solidFill>
            <a:srgbClr val="19226C"/>
          </a:solidFill>
          <a:latin typeface="FS Jack"/>
          <a:ea typeface="+mn-ea"/>
          <a:cs typeface="FS Jack"/>
        </a:defRPr>
      </a:lvl2pPr>
      <a:lvl3pPr marL="1143000" indent="-228600" algn="l" defTabSz="457200" rtl="0" eaLnBrk="1" latinLnBrk="0" hangingPunct="1">
        <a:spcBef>
          <a:spcPct val="20000"/>
        </a:spcBef>
        <a:buFont typeface="Arial"/>
        <a:buChar char="•"/>
        <a:defRPr sz="2400" kern="1200">
          <a:solidFill>
            <a:srgbClr val="19226C"/>
          </a:solidFill>
          <a:latin typeface="FS Jack"/>
          <a:ea typeface="+mn-ea"/>
          <a:cs typeface="FS Jack"/>
        </a:defRPr>
      </a:lvl3pPr>
      <a:lvl4pPr marL="1600200" indent="-228600" algn="l" defTabSz="457200" rtl="0" eaLnBrk="1" latinLnBrk="0" hangingPunct="1">
        <a:spcBef>
          <a:spcPct val="20000"/>
        </a:spcBef>
        <a:buFont typeface="Arial"/>
        <a:buChar char="–"/>
        <a:defRPr sz="2000" kern="1200">
          <a:solidFill>
            <a:srgbClr val="19226C"/>
          </a:solidFill>
          <a:latin typeface="FS Jack"/>
          <a:ea typeface="+mn-ea"/>
          <a:cs typeface="FS Jack"/>
        </a:defRPr>
      </a:lvl4pPr>
      <a:lvl5pPr marL="2057400" indent="-228600" algn="l" defTabSz="457200" rtl="0" eaLnBrk="1" latinLnBrk="0" hangingPunct="1">
        <a:spcBef>
          <a:spcPct val="20000"/>
        </a:spcBef>
        <a:buFont typeface="Arial"/>
        <a:buChar char="»"/>
        <a:defRPr sz="2000" kern="1200">
          <a:solidFill>
            <a:srgbClr val="19226C"/>
          </a:solidFill>
          <a:latin typeface="FS Jack"/>
          <a:ea typeface="+mn-ea"/>
          <a:cs typeface="FS Jac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Slide-Template-2RGB-3.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8872" cy="5367338"/>
          </a:xfrm>
          <a:prstGeom prst="rect">
            <a:avLst/>
          </a:prstGeom>
        </p:spPr>
      </p:pic>
    </p:spTree>
    <p:extLst>
      <p:ext uri="{BB962C8B-B14F-4D97-AF65-F5344CB8AC3E}">
        <p14:creationId xmlns:p14="http://schemas.microsoft.com/office/powerpoint/2010/main" val="1568115186"/>
      </p:ext>
    </p:extLst>
  </p:cSld>
  <p:clrMap bg1="lt1" tx1="dk1" bg2="lt2" tx2="dk2" accent1="accent1" accent2="accent2" accent3="accent3" accent4="accent4" accent5="accent5" accent6="accent6" hlink="hlink" folHlink="folHlink"/>
  <p:sldLayoutIdLst>
    <p:sldLayoutId id="214748368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Slide-Template-2RGB-4.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5364480"/>
          </a:xfrm>
          <a:prstGeom prst="rect">
            <a:avLst/>
          </a:prstGeom>
        </p:spPr>
      </p:pic>
    </p:spTree>
    <p:extLst>
      <p:ext uri="{BB962C8B-B14F-4D97-AF65-F5344CB8AC3E}">
        <p14:creationId xmlns:p14="http://schemas.microsoft.com/office/powerpoint/2010/main" val="2091570154"/>
      </p:ext>
    </p:extLst>
  </p:cSld>
  <p:clrMap bg1="lt1" tx1="dk1" bg2="lt2" tx2="dk2" accent1="accent1" accent2="accent2" accent3="accent3" accent4="accent4" accent5="accent5" accent6="accent6" hlink="hlink" folHlink="folHlink"/>
  <p:sldLayoutIdLst>
    <p:sldLayoutId id="2147483667" r:id="rId1"/>
  </p:sldLayoutIdLst>
  <p:txStyles>
    <p:titleStyle>
      <a:lvl1pPr marL="0" marR="0" indent="0" algn="l" defTabSz="457200" rtl="0" eaLnBrk="1" fontAlgn="auto" latinLnBrk="0" hangingPunct="1">
        <a:lnSpc>
          <a:spcPct val="100000"/>
        </a:lnSpc>
        <a:spcBef>
          <a:spcPct val="0"/>
        </a:spcBef>
        <a:spcAft>
          <a:spcPts val="0"/>
        </a:spcAft>
        <a:buClrTx/>
        <a:buSzTx/>
        <a:buFontTx/>
        <a:buNone/>
        <a:tabLst/>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rgbClr val="19226C"/>
          </a:solidFill>
          <a:latin typeface="FS Jack"/>
          <a:ea typeface="+mn-ea"/>
          <a:cs typeface="FS Jack"/>
        </a:defRPr>
      </a:lvl1pPr>
      <a:lvl2pPr marL="742950" indent="-285750" algn="l" defTabSz="457200" rtl="0" eaLnBrk="1" latinLnBrk="0" hangingPunct="1">
        <a:spcBef>
          <a:spcPct val="20000"/>
        </a:spcBef>
        <a:buFont typeface="Arial"/>
        <a:buChar char="–"/>
        <a:defRPr sz="2800" kern="1200">
          <a:solidFill>
            <a:srgbClr val="19226C"/>
          </a:solidFill>
          <a:latin typeface="FS Jack"/>
          <a:ea typeface="+mn-ea"/>
          <a:cs typeface="FS Jack"/>
        </a:defRPr>
      </a:lvl2pPr>
      <a:lvl3pPr marL="1143000" indent="-228600" algn="l" defTabSz="457200" rtl="0" eaLnBrk="1" latinLnBrk="0" hangingPunct="1">
        <a:spcBef>
          <a:spcPct val="20000"/>
        </a:spcBef>
        <a:buFont typeface="Arial"/>
        <a:buChar char="•"/>
        <a:defRPr sz="2400" kern="1200">
          <a:solidFill>
            <a:srgbClr val="19226C"/>
          </a:solidFill>
          <a:latin typeface="FS Jack"/>
          <a:ea typeface="+mn-ea"/>
          <a:cs typeface="FS Jack"/>
        </a:defRPr>
      </a:lvl3pPr>
      <a:lvl4pPr marL="1600200" indent="-228600" algn="l" defTabSz="457200" rtl="0" eaLnBrk="1" latinLnBrk="0" hangingPunct="1">
        <a:spcBef>
          <a:spcPct val="20000"/>
        </a:spcBef>
        <a:buFont typeface="Arial"/>
        <a:buChar char="–"/>
        <a:defRPr sz="2000" kern="1200">
          <a:solidFill>
            <a:srgbClr val="19226C"/>
          </a:solidFill>
          <a:latin typeface="FS Jack"/>
          <a:ea typeface="+mn-ea"/>
          <a:cs typeface="FS Jack"/>
        </a:defRPr>
      </a:lvl4pPr>
      <a:lvl5pPr marL="2057400" indent="-228600" algn="l" defTabSz="457200" rtl="0" eaLnBrk="1" latinLnBrk="0" hangingPunct="1">
        <a:spcBef>
          <a:spcPct val="20000"/>
        </a:spcBef>
        <a:buFont typeface="Arial"/>
        <a:buChar char="»"/>
        <a:defRPr sz="2000" kern="1200">
          <a:solidFill>
            <a:srgbClr val="19226C"/>
          </a:solidFill>
          <a:latin typeface="FS Jack"/>
          <a:ea typeface="+mn-ea"/>
          <a:cs typeface="FS Jac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Slide-Template-2RGB-4.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5364480"/>
          </a:xfrm>
          <a:prstGeom prst="rect">
            <a:avLst/>
          </a:prstGeom>
        </p:spPr>
      </p:pic>
    </p:spTree>
    <p:extLst>
      <p:ext uri="{BB962C8B-B14F-4D97-AF65-F5344CB8AC3E}">
        <p14:creationId xmlns:p14="http://schemas.microsoft.com/office/powerpoint/2010/main" val="1635296222"/>
      </p:ext>
    </p:extLst>
  </p:cSld>
  <p:clrMap bg1="lt1" tx1="dk1" bg2="lt2" tx2="dk2" accent1="accent1" accent2="accent2" accent3="accent3" accent4="accent4" accent5="accent5" accent6="accent6" hlink="hlink" folHlink="folHlink"/>
  <p:sldLayoutIdLst>
    <p:sldLayoutId id="2147483686" r:id="rId1"/>
  </p:sldLayoutIdLst>
  <p:txStyles>
    <p:titleStyle>
      <a:lvl1pPr marL="0" marR="0" indent="0" algn="l" defTabSz="457200" rtl="0" eaLnBrk="1" fontAlgn="auto" latinLnBrk="0" hangingPunct="1">
        <a:lnSpc>
          <a:spcPct val="100000"/>
        </a:lnSpc>
        <a:spcBef>
          <a:spcPct val="0"/>
        </a:spcBef>
        <a:spcAft>
          <a:spcPts val="0"/>
        </a:spcAft>
        <a:buClrTx/>
        <a:buSzTx/>
        <a:buFontTx/>
        <a:buNone/>
        <a:tabLst/>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rgbClr val="19226C"/>
          </a:solidFill>
          <a:latin typeface="FS Jack"/>
          <a:ea typeface="+mn-ea"/>
          <a:cs typeface="FS Jack"/>
        </a:defRPr>
      </a:lvl1pPr>
      <a:lvl2pPr marL="742950" indent="-285750" algn="l" defTabSz="457200" rtl="0" eaLnBrk="1" latinLnBrk="0" hangingPunct="1">
        <a:spcBef>
          <a:spcPct val="20000"/>
        </a:spcBef>
        <a:buFont typeface="Arial"/>
        <a:buChar char="–"/>
        <a:defRPr sz="2800" kern="1200">
          <a:solidFill>
            <a:srgbClr val="19226C"/>
          </a:solidFill>
          <a:latin typeface="FS Jack"/>
          <a:ea typeface="+mn-ea"/>
          <a:cs typeface="FS Jack"/>
        </a:defRPr>
      </a:lvl2pPr>
      <a:lvl3pPr marL="1143000" indent="-228600" algn="l" defTabSz="457200" rtl="0" eaLnBrk="1" latinLnBrk="0" hangingPunct="1">
        <a:spcBef>
          <a:spcPct val="20000"/>
        </a:spcBef>
        <a:buFont typeface="Arial"/>
        <a:buChar char="•"/>
        <a:defRPr sz="2400" kern="1200">
          <a:solidFill>
            <a:srgbClr val="19226C"/>
          </a:solidFill>
          <a:latin typeface="FS Jack"/>
          <a:ea typeface="+mn-ea"/>
          <a:cs typeface="FS Jack"/>
        </a:defRPr>
      </a:lvl3pPr>
      <a:lvl4pPr marL="1600200" indent="-228600" algn="l" defTabSz="457200" rtl="0" eaLnBrk="1" latinLnBrk="0" hangingPunct="1">
        <a:spcBef>
          <a:spcPct val="20000"/>
        </a:spcBef>
        <a:buFont typeface="Arial"/>
        <a:buChar char="–"/>
        <a:defRPr sz="2000" kern="1200">
          <a:solidFill>
            <a:srgbClr val="19226C"/>
          </a:solidFill>
          <a:latin typeface="FS Jack"/>
          <a:ea typeface="+mn-ea"/>
          <a:cs typeface="FS Jack"/>
        </a:defRPr>
      </a:lvl4pPr>
      <a:lvl5pPr marL="2057400" indent="-228600" algn="l" defTabSz="457200" rtl="0" eaLnBrk="1" latinLnBrk="0" hangingPunct="1">
        <a:spcBef>
          <a:spcPct val="20000"/>
        </a:spcBef>
        <a:buFont typeface="Arial"/>
        <a:buChar char="»"/>
        <a:defRPr sz="2000" kern="1200">
          <a:solidFill>
            <a:srgbClr val="19226C"/>
          </a:solidFill>
          <a:latin typeface="FS Jack"/>
          <a:ea typeface="+mn-ea"/>
          <a:cs typeface="FS Jac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Slide-Template-2RGB-6.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858"/>
            <a:ext cx="9144000" cy="5364480"/>
          </a:xfrm>
          <a:prstGeom prst="rect">
            <a:avLst/>
          </a:prstGeom>
        </p:spPr>
      </p:pic>
    </p:spTree>
    <p:extLst>
      <p:ext uri="{BB962C8B-B14F-4D97-AF65-F5344CB8AC3E}">
        <p14:creationId xmlns:p14="http://schemas.microsoft.com/office/powerpoint/2010/main" val="365136819"/>
      </p:ext>
    </p:extLst>
  </p:cSld>
  <p:clrMap bg1="lt1" tx1="dk1" bg2="lt2" tx2="dk2" accent1="accent1" accent2="accent2" accent3="accent3" accent4="accent4" accent5="accent5" accent6="accent6" hlink="hlink" folHlink="folHlink"/>
  <p:sldLayoutIdLst>
    <p:sldLayoutId id="2147483688" r:id="rId1"/>
  </p:sldLayoutIdLst>
  <p:txStyles>
    <p:titleStyle>
      <a:lvl1pPr marL="0" marR="0" indent="0" algn="l" defTabSz="457200" rtl="0" eaLnBrk="1" fontAlgn="auto" latinLnBrk="0" hangingPunct="1">
        <a:lnSpc>
          <a:spcPct val="100000"/>
        </a:lnSpc>
        <a:spcBef>
          <a:spcPct val="0"/>
        </a:spcBef>
        <a:spcAft>
          <a:spcPts val="0"/>
        </a:spcAft>
        <a:buClrTx/>
        <a:buSzTx/>
        <a:buFontTx/>
        <a:buNone/>
        <a:tabLst/>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rgbClr val="19226C"/>
          </a:solidFill>
          <a:latin typeface="FS Jack"/>
          <a:ea typeface="+mn-ea"/>
          <a:cs typeface="FS Jack"/>
        </a:defRPr>
      </a:lvl1pPr>
      <a:lvl2pPr marL="742950" indent="-285750" algn="l" defTabSz="457200" rtl="0" eaLnBrk="1" latinLnBrk="0" hangingPunct="1">
        <a:spcBef>
          <a:spcPct val="20000"/>
        </a:spcBef>
        <a:buFont typeface="Arial"/>
        <a:buChar char="–"/>
        <a:defRPr sz="2800" kern="1200">
          <a:solidFill>
            <a:srgbClr val="19226C"/>
          </a:solidFill>
          <a:latin typeface="FS Jack"/>
          <a:ea typeface="+mn-ea"/>
          <a:cs typeface="FS Jack"/>
        </a:defRPr>
      </a:lvl2pPr>
      <a:lvl3pPr marL="1143000" indent="-228600" algn="l" defTabSz="457200" rtl="0" eaLnBrk="1" latinLnBrk="0" hangingPunct="1">
        <a:spcBef>
          <a:spcPct val="20000"/>
        </a:spcBef>
        <a:buFont typeface="Arial"/>
        <a:buChar char="•"/>
        <a:defRPr sz="2400" kern="1200">
          <a:solidFill>
            <a:srgbClr val="19226C"/>
          </a:solidFill>
          <a:latin typeface="FS Jack"/>
          <a:ea typeface="+mn-ea"/>
          <a:cs typeface="FS Jack"/>
        </a:defRPr>
      </a:lvl3pPr>
      <a:lvl4pPr marL="1600200" indent="-228600" algn="l" defTabSz="457200" rtl="0" eaLnBrk="1" latinLnBrk="0" hangingPunct="1">
        <a:spcBef>
          <a:spcPct val="20000"/>
        </a:spcBef>
        <a:buFont typeface="Arial"/>
        <a:buChar char="–"/>
        <a:defRPr sz="2000" kern="1200">
          <a:solidFill>
            <a:srgbClr val="19226C"/>
          </a:solidFill>
          <a:latin typeface="FS Jack"/>
          <a:ea typeface="+mn-ea"/>
          <a:cs typeface="FS Jack"/>
        </a:defRPr>
      </a:lvl4pPr>
      <a:lvl5pPr marL="2057400" indent="-228600" algn="l" defTabSz="457200" rtl="0" eaLnBrk="1" latinLnBrk="0" hangingPunct="1">
        <a:spcBef>
          <a:spcPct val="20000"/>
        </a:spcBef>
        <a:buFont typeface="Arial"/>
        <a:buChar char="»"/>
        <a:defRPr sz="2000" kern="1200">
          <a:solidFill>
            <a:srgbClr val="19226C"/>
          </a:solidFill>
          <a:latin typeface="FS Jack"/>
          <a:ea typeface="+mn-ea"/>
          <a:cs typeface="FS Jac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Slide-Template-2RGB-7.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5364480"/>
          </a:xfrm>
          <a:prstGeom prst="rect">
            <a:avLst/>
          </a:prstGeom>
        </p:spPr>
      </p:pic>
    </p:spTree>
    <p:extLst>
      <p:ext uri="{BB962C8B-B14F-4D97-AF65-F5344CB8AC3E}">
        <p14:creationId xmlns:p14="http://schemas.microsoft.com/office/powerpoint/2010/main" val="166082510"/>
      </p:ext>
    </p:extLst>
  </p:cSld>
  <p:clrMap bg1="lt1" tx1="dk1" bg2="lt2" tx2="dk2" accent1="accent1" accent2="accent2" accent3="accent3" accent4="accent4" accent5="accent5" accent6="accent6" hlink="hlink" folHlink="folHlink"/>
  <p:sldLayoutIdLst>
    <p:sldLayoutId id="2147483690" r:id="rId1"/>
  </p:sldLayoutIdLst>
  <p:txStyles>
    <p:titleStyle>
      <a:lvl1pPr marL="0" marR="0" indent="0" algn="l" defTabSz="457200" rtl="0" eaLnBrk="1" fontAlgn="auto" latinLnBrk="0" hangingPunct="1">
        <a:lnSpc>
          <a:spcPct val="100000"/>
        </a:lnSpc>
        <a:spcBef>
          <a:spcPct val="0"/>
        </a:spcBef>
        <a:spcAft>
          <a:spcPts val="0"/>
        </a:spcAft>
        <a:buClrTx/>
        <a:buSzTx/>
        <a:buFontTx/>
        <a:buNone/>
        <a:tabLst/>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rgbClr val="19226C"/>
          </a:solidFill>
          <a:latin typeface="FS Jack"/>
          <a:ea typeface="+mn-ea"/>
          <a:cs typeface="FS Jack"/>
        </a:defRPr>
      </a:lvl1pPr>
      <a:lvl2pPr marL="742950" indent="-285750" algn="l" defTabSz="457200" rtl="0" eaLnBrk="1" latinLnBrk="0" hangingPunct="1">
        <a:spcBef>
          <a:spcPct val="20000"/>
        </a:spcBef>
        <a:buFont typeface="Arial"/>
        <a:buChar char="–"/>
        <a:defRPr sz="2800" kern="1200">
          <a:solidFill>
            <a:srgbClr val="19226C"/>
          </a:solidFill>
          <a:latin typeface="FS Jack"/>
          <a:ea typeface="+mn-ea"/>
          <a:cs typeface="FS Jack"/>
        </a:defRPr>
      </a:lvl2pPr>
      <a:lvl3pPr marL="1143000" indent="-228600" algn="l" defTabSz="457200" rtl="0" eaLnBrk="1" latinLnBrk="0" hangingPunct="1">
        <a:spcBef>
          <a:spcPct val="20000"/>
        </a:spcBef>
        <a:buFont typeface="Arial"/>
        <a:buChar char="•"/>
        <a:defRPr sz="2400" kern="1200">
          <a:solidFill>
            <a:srgbClr val="19226C"/>
          </a:solidFill>
          <a:latin typeface="FS Jack"/>
          <a:ea typeface="+mn-ea"/>
          <a:cs typeface="FS Jack"/>
        </a:defRPr>
      </a:lvl3pPr>
      <a:lvl4pPr marL="1600200" indent="-228600" algn="l" defTabSz="457200" rtl="0" eaLnBrk="1" latinLnBrk="0" hangingPunct="1">
        <a:spcBef>
          <a:spcPct val="20000"/>
        </a:spcBef>
        <a:buFont typeface="Arial"/>
        <a:buChar char="–"/>
        <a:defRPr sz="2000" kern="1200">
          <a:solidFill>
            <a:srgbClr val="19226C"/>
          </a:solidFill>
          <a:latin typeface="FS Jack"/>
          <a:ea typeface="+mn-ea"/>
          <a:cs typeface="FS Jack"/>
        </a:defRPr>
      </a:lvl4pPr>
      <a:lvl5pPr marL="2057400" indent="-228600" algn="l" defTabSz="457200" rtl="0" eaLnBrk="1" latinLnBrk="0" hangingPunct="1">
        <a:spcBef>
          <a:spcPct val="20000"/>
        </a:spcBef>
        <a:buFont typeface="Arial"/>
        <a:buChar char="»"/>
        <a:defRPr sz="2000" kern="1200">
          <a:solidFill>
            <a:srgbClr val="19226C"/>
          </a:solidFill>
          <a:latin typeface="FS Jack"/>
          <a:ea typeface="+mn-ea"/>
          <a:cs typeface="FS Jac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Slide-Template-2RGB-8.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858"/>
            <a:ext cx="9144000" cy="5364480"/>
          </a:xfrm>
          <a:prstGeom prst="rect">
            <a:avLst/>
          </a:prstGeom>
        </p:spPr>
      </p:pic>
    </p:spTree>
    <p:extLst>
      <p:ext uri="{BB962C8B-B14F-4D97-AF65-F5344CB8AC3E}">
        <p14:creationId xmlns:p14="http://schemas.microsoft.com/office/powerpoint/2010/main" val="1251177046"/>
      </p:ext>
    </p:extLst>
  </p:cSld>
  <p:clrMap bg1="lt1" tx1="dk1" bg2="lt2" tx2="dk2" accent1="accent1" accent2="accent2" accent3="accent3" accent4="accent4" accent5="accent5" accent6="accent6" hlink="hlink" folHlink="folHlink"/>
  <p:sldLayoutIdLst>
    <p:sldLayoutId id="2147483692" r:id="rId1"/>
  </p:sldLayoutIdLst>
  <p:txStyles>
    <p:titleStyle>
      <a:lvl1pPr marL="0" marR="0" indent="0" algn="l" defTabSz="457200" rtl="0" eaLnBrk="1" fontAlgn="auto" latinLnBrk="0" hangingPunct="1">
        <a:lnSpc>
          <a:spcPct val="100000"/>
        </a:lnSpc>
        <a:spcBef>
          <a:spcPct val="0"/>
        </a:spcBef>
        <a:spcAft>
          <a:spcPts val="0"/>
        </a:spcAft>
        <a:buClrTx/>
        <a:buSzTx/>
        <a:buFontTx/>
        <a:buNone/>
        <a:tabLst/>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rgbClr val="19226C"/>
          </a:solidFill>
          <a:latin typeface="FS Jack"/>
          <a:ea typeface="+mn-ea"/>
          <a:cs typeface="FS Jack"/>
        </a:defRPr>
      </a:lvl1pPr>
      <a:lvl2pPr marL="742950" indent="-285750" algn="l" defTabSz="457200" rtl="0" eaLnBrk="1" latinLnBrk="0" hangingPunct="1">
        <a:spcBef>
          <a:spcPct val="20000"/>
        </a:spcBef>
        <a:buFont typeface="Arial"/>
        <a:buChar char="–"/>
        <a:defRPr sz="2800" kern="1200">
          <a:solidFill>
            <a:srgbClr val="19226C"/>
          </a:solidFill>
          <a:latin typeface="FS Jack"/>
          <a:ea typeface="+mn-ea"/>
          <a:cs typeface="FS Jack"/>
        </a:defRPr>
      </a:lvl2pPr>
      <a:lvl3pPr marL="1143000" indent="-228600" algn="l" defTabSz="457200" rtl="0" eaLnBrk="1" latinLnBrk="0" hangingPunct="1">
        <a:spcBef>
          <a:spcPct val="20000"/>
        </a:spcBef>
        <a:buFont typeface="Arial"/>
        <a:buChar char="•"/>
        <a:defRPr sz="2400" kern="1200">
          <a:solidFill>
            <a:srgbClr val="19226C"/>
          </a:solidFill>
          <a:latin typeface="FS Jack"/>
          <a:ea typeface="+mn-ea"/>
          <a:cs typeface="FS Jack"/>
        </a:defRPr>
      </a:lvl3pPr>
      <a:lvl4pPr marL="1600200" indent="-228600" algn="l" defTabSz="457200" rtl="0" eaLnBrk="1" latinLnBrk="0" hangingPunct="1">
        <a:spcBef>
          <a:spcPct val="20000"/>
        </a:spcBef>
        <a:buFont typeface="Arial"/>
        <a:buChar char="–"/>
        <a:defRPr sz="2000" kern="1200">
          <a:solidFill>
            <a:srgbClr val="19226C"/>
          </a:solidFill>
          <a:latin typeface="FS Jack"/>
          <a:ea typeface="+mn-ea"/>
          <a:cs typeface="FS Jack"/>
        </a:defRPr>
      </a:lvl4pPr>
      <a:lvl5pPr marL="2057400" indent="-228600" algn="l" defTabSz="457200" rtl="0" eaLnBrk="1" latinLnBrk="0" hangingPunct="1">
        <a:spcBef>
          <a:spcPct val="20000"/>
        </a:spcBef>
        <a:buFont typeface="Arial"/>
        <a:buChar char="»"/>
        <a:defRPr sz="2000" kern="1200">
          <a:solidFill>
            <a:srgbClr val="19226C"/>
          </a:solidFill>
          <a:latin typeface="FS Jack"/>
          <a:ea typeface="+mn-ea"/>
          <a:cs typeface="FS Jac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Slide-Template-2RGB-9.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5364480"/>
          </a:xfrm>
          <a:prstGeom prst="rect">
            <a:avLst/>
          </a:prstGeom>
        </p:spPr>
      </p:pic>
    </p:spTree>
    <p:extLst>
      <p:ext uri="{BB962C8B-B14F-4D97-AF65-F5344CB8AC3E}">
        <p14:creationId xmlns:p14="http://schemas.microsoft.com/office/powerpoint/2010/main" val="4259920734"/>
      </p:ext>
    </p:extLst>
  </p:cSld>
  <p:clrMap bg1="lt1" tx1="dk1" bg2="lt2" tx2="dk2" accent1="accent1" accent2="accent2" accent3="accent3" accent4="accent4" accent5="accent5" accent6="accent6" hlink="hlink" folHlink="folHlink"/>
  <p:sldLayoutIdLst>
    <p:sldLayoutId id="2147483694" r:id="rId1"/>
  </p:sldLayoutIdLst>
  <p:txStyles>
    <p:titleStyle>
      <a:lvl1pPr marL="0" marR="0" indent="0" algn="l" defTabSz="457200" rtl="0" eaLnBrk="1" fontAlgn="auto" latinLnBrk="0" hangingPunct="1">
        <a:lnSpc>
          <a:spcPct val="100000"/>
        </a:lnSpc>
        <a:spcBef>
          <a:spcPct val="0"/>
        </a:spcBef>
        <a:spcAft>
          <a:spcPts val="0"/>
        </a:spcAft>
        <a:buClrTx/>
        <a:buSzTx/>
        <a:buFontTx/>
        <a:buNone/>
        <a:tabLst/>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rgbClr val="19226C"/>
          </a:solidFill>
          <a:latin typeface="FS Jack"/>
          <a:ea typeface="+mn-ea"/>
          <a:cs typeface="FS Jack"/>
        </a:defRPr>
      </a:lvl1pPr>
      <a:lvl2pPr marL="742950" indent="-285750" algn="l" defTabSz="457200" rtl="0" eaLnBrk="1" latinLnBrk="0" hangingPunct="1">
        <a:spcBef>
          <a:spcPct val="20000"/>
        </a:spcBef>
        <a:buFont typeface="Arial"/>
        <a:buChar char="–"/>
        <a:defRPr sz="2800" kern="1200">
          <a:solidFill>
            <a:srgbClr val="19226C"/>
          </a:solidFill>
          <a:latin typeface="FS Jack"/>
          <a:ea typeface="+mn-ea"/>
          <a:cs typeface="FS Jack"/>
        </a:defRPr>
      </a:lvl2pPr>
      <a:lvl3pPr marL="1143000" indent="-228600" algn="l" defTabSz="457200" rtl="0" eaLnBrk="1" latinLnBrk="0" hangingPunct="1">
        <a:spcBef>
          <a:spcPct val="20000"/>
        </a:spcBef>
        <a:buFont typeface="Arial"/>
        <a:buChar char="•"/>
        <a:defRPr sz="2400" kern="1200">
          <a:solidFill>
            <a:srgbClr val="19226C"/>
          </a:solidFill>
          <a:latin typeface="FS Jack"/>
          <a:ea typeface="+mn-ea"/>
          <a:cs typeface="FS Jack"/>
        </a:defRPr>
      </a:lvl3pPr>
      <a:lvl4pPr marL="1600200" indent="-228600" algn="l" defTabSz="457200" rtl="0" eaLnBrk="1" latinLnBrk="0" hangingPunct="1">
        <a:spcBef>
          <a:spcPct val="20000"/>
        </a:spcBef>
        <a:buFont typeface="Arial"/>
        <a:buChar char="–"/>
        <a:defRPr sz="2000" kern="1200">
          <a:solidFill>
            <a:srgbClr val="19226C"/>
          </a:solidFill>
          <a:latin typeface="FS Jack"/>
          <a:ea typeface="+mn-ea"/>
          <a:cs typeface="FS Jack"/>
        </a:defRPr>
      </a:lvl4pPr>
      <a:lvl5pPr marL="2057400" indent="-228600" algn="l" defTabSz="457200" rtl="0" eaLnBrk="1" latinLnBrk="0" hangingPunct="1">
        <a:spcBef>
          <a:spcPct val="20000"/>
        </a:spcBef>
        <a:buFont typeface="Arial"/>
        <a:buChar char="»"/>
        <a:defRPr sz="2000" kern="1200">
          <a:solidFill>
            <a:srgbClr val="19226C"/>
          </a:solidFill>
          <a:latin typeface="FS Jack"/>
          <a:ea typeface="+mn-ea"/>
          <a:cs typeface="FS Jac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24.jpeg"/><Relationship Id="rId2" Type="http://schemas.openxmlformats.org/officeDocument/2006/relationships/slideLayout" Target="../slideLayouts/slideLayout18.xml"/><Relationship Id="rId1" Type="http://schemas.openxmlformats.org/officeDocument/2006/relationships/tags" Target="../tags/tag2.xml"/><Relationship Id="rId6" Type="http://schemas.openxmlformats.org/officeDocument/2006/relationships/image" Target="../media/image23.png"/><Relationship Id="rId5" Type="http://schemas.openxmlformats.org/officeDocument/2006/relationships/image" Target="../media/image22.jpg"/><Relationship Id="rId4" Type="http://schemas.openxmlformats.org/officeDocument/2006/relationships/image" Target="../media/image2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6.xml"/><Relationship Id="rId1" Type="http://schemas.openxmlformats.org/officeDocument/2006/relationships/tags" Target="../tags/tag11.xml"/><Relationship Id="rId4" Type="http://schemas.openxmlformats.org/officeDocument/2006/relationships/image" Target="../media/image32.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7.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6.xml"/><Relationship Id="rId1" Type="http://schemas.openxmlformats.org/officeDocument/2006/relationships/tags" Target="../tags/tag13.xml"/><Relationship Id="rId4" Type="http://schemas.openxmlformats.org/officeDocument/2006/relationships/image" Target="../media/image33.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8.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6.xml"/><Relationship Id="rId1" Type="http://schemas.openxmlformats.org/officeDocument/2006/relationships/tags" Target="../tags/tag15.xml"/><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6.xml"/><Relationship Id="rId1" Type="http://schemas.openxmlformats.org/officeDocument/2006/relationships/tags" Target="../tags/tag16.xml"/><Relationship Id="rId4" Type="http://schemas.openxmlformats.org/officeDocument/2006/relationships/image" Target="../media/image35.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6.xml"/><Relationship Id="rId1" Type="http://schemas.openxmlformats.org/officeDocument/2006/relationships/tags" Target="../tags/tag17.xml"/><Relationship Id="rId4" Type="http://schemas.openxmlformats.org/officeDocument/2006/relationships/image" Target="../media/image36.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7.xml"/><Relationship Id="rId1" Type="http://schemas.openxmlformats.org/officeDocument/2006/relationships/tags" Target="../tags/tag18.xml"/><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6.xml"/><Relationship Id="rId1" Type="http://schemas.openxmlformats.org/officeDocument/2006/relationships/tags" Target="../tags/tag19.xml"/><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8.xml"/><Relationship Id="rId1" Type="http://schemas.openxmlformats.org/officeDocument/2006/relationships/tags" Target="../tags/tag20.xml"/><Relationship Id="rId4" Type="http://schemas.openxmlformats.org/officeDocument/2006/relationships/image" Target="../media/image39.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6.xml"/><Relationship Id="rId1" Type="http://schemas.openxmlformats.org/officeDocument/2006/relationships/tags" Target="../tags/tag3.xml"/><Relationship Id="rId4" Type="http://schemas.openxmlformats.org/officeDocument/2006/relationships/image" Target="../media/image25.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7.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6.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6.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6.xml"/><Relationship Id="rId1" Type="http://schemas.openxmlformats.org/officeDocument/2006/relationships/tags" Target="../tags/tag24.xml"/><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6.xml"/><Relationship Id="rId1" Type="http://schemas.openxmlformats.org/officeDocument/2006/relationships/tags" Target="../tags/tag25.xml"/><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6.xml"/><Relationship Id="rId1" Type="http://schemas.openxmlformats.org/officeDocument/2006/relationships/tags" Target="../tags/tag26.xml"/><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8.xml"/><Relationship Id="rId1" Type="http://schemas.openxmlformats.org/officeDocument/2006/relationships/tags" Target="../tags/tag27.xml"/><Relationship Id="rId5" Type="http://schemas.openxmlformats.org/officeDocument/2006/relationships/image" Target="../media/image41.jpg"/><Relationship Id="rId4" Type="http://schemas.openxmlformats.org/officeDocument/2006/relationships/image" Target="../media/image18.gi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6.xml"/><Relationship Id="rId1" Type="http://schemas.openxmlformats.org/officeDocument/2006/relationships/tags" Target="../tags/tag4.xml"/><Relationship Id="rId4" Type="http://schemas.openxmlformats.org/officeDocument/2006/relationships/image" Target="../media/image26.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6.xml"/><Relationship Id="rId1" Type="http://schemas.openxmlformats.org/officeDocument/2006/relationships/tags" Target="../tags/tag5.xml"/><Relationship Id="rId4" Type="http://schemas.openxmlformats.org/officeDocument/2006/relationships/image" Target="../media/image27.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7.xml"/><Relationship Id="rId1" Type="http://schemas.openxmlformats.org/officeDocument/2006/relationships/tags" Target="../tags/tag6.xml"/><Relationship Id="rId4" Type="http://schemas.openxmlformats.org/officeDocument/2006/relationships/image" Target="../media/image28.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8.xml"/><Relationship Id="rId1" Type="http://schemas.openxmlformats.org/officeDocument/2006/relationships/tags" Target="../tags/tag7.xml"/><Relationship Id="rId4" Type="http://schemas.openxmlformats.org/officeDocument/2006/relationships/image" Target="../media/image29.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6.xml"/><Relationship Id="rId1" Type="http://schemas.openxmlformats.org/officeDocument/2006/relationships/tags" Target="../tags/tag8.xml"/><Relationship Id="rId4" Type="http://schemas.openxmlformats.org/officeDocument/2006/relationships/image" Target="../media/image30.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6.xml"/><Relationship Id="rId1" Type="http://schemas.openxmlformats.org/officeDocument/2006/relationships/tags" Target="../tags/tag9.xml"/><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8.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4930" b="25048"/>
          <a:stretch/>
        </p:blipFill>
        <p:spPr>
          <a:xfrm>
            <a:off x="226036" y="285008"/>
            <a:ext cx="8666443" cy="4047611"/>
          </a:xfrm>
          <a:prstGeom prst="rect">
            <a:avLst/>
          </a:prstGeom>
          <a:effectLst>
            <a:glow rad="127000">
              <a:schemeClr val="bg1">
                <a:alpha val="77000"/>
              </a:schemeClr>
            </a:glow>
            <a:softEdge rad="31750"/>
          </a:effectLst>
        </p:spPr>
      </p:pic>
      <p:sp>
        <p:nvSpPr>
          <p:cNvPr id="9" name="TextBox 8"/>
          <p:cNvSpPr txBox="1"/>
          <p:nvPr/>
        </p:nvSpPr>
        <p:spPr>
          <a:xfrm>
            <a:off x="226037" y="3569536"/>
            <a:ext cx="8554205" cy="763083"/>
          </a:xfrm>
          <a:prstGeom prst="rect">
            <a:avLst/>
          </a:prstGeom>
          <a:noFill/>
        </p:spPr>
        <p:txBody>
          <a:bodyPr wrap="square" rtlCol="0">
            <a:spAutoFit/>
          </a:bodyPr>
          <a:lstStyle/>
          <a:p>
            <a:r>
              <a:rPr lang="en-GB" sz="5400" dirty="0" smtClean="0">
                <a:solidFill>
                  <a:schemeClr val="bg1"/>
                </a:solidFill>
                <a:effectLst>
                  <a:outerShdw blurRad="38100" dist="38100" dir="2700000" algn="tl">
                    <a:srgbClr val="000000">
                      <a:alpha val="43137"/>
                    </a:srgbClr>
                  </a:outerShdw>
                </a:effectLst>
                <a:latin typeface="FS Jack Poster" pitchFamily="50" charset="0"/>
              </a:rPr>
              <a:t>TEMPORARY DISMISSALS</a:t>
            </a:r>
            <a:endParaRPr lang="en-GB" sz="5400" dirty="0">
              <a:solidFill>
                <a:schemeClr val="bg1"/>
              </a:solidFill>
              <a:effectLst>
                <a:outerShdw blurRad="38100" dist="38100" dir="2700000" algn="tl">
                  <a:srgbClr val="000000">
                    <a:alpha val="43137"/>
                  </a:srgbClr>
                </a:outerShdw>
              </a:effectLst>
              <a:latin typeface="FS Jack Poster" pitchFamily="50" charset="0"/>
            </a:endParaRPr>
          </a:p>
        </p:txBody>
      </p:sp>
      <p:sp>
        <p:nvSpPr>
          <p:cNvPr id="12" name="Right Triangle 11"/>
          <p:cNvSpPr/>
          <p:nvPr/>
        </p:nvSpPr>
        <p:spPr>
          <a:xfrm flipH="1">
            <a:off x="8028384" y="1459533"/>
            <a:ext cx="1115616" cy="3907805"/>
          </a:xfrm>
          <a:prstGeom prst="rtTriangle">
            <a:avLst/>
          </a:prstGeom>
          <a:blipFill>
            <a:blip r:embed="rId5"/>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5536" y="4407771"/>
            <a:ext cx="4315892" cy="768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28184" y="4398097"/>
            <a:ext cx="2808312" cy="80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3890178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rotWithShape="1">
          <a:blip r:embed="rId4">
            <a:extLst>
              <a:ext uri="{28A0092B-C50C-407E-A947-70E740481C1C}">
                <a14:useLocalDpi xmlns:a14="http://schemas.microsoft.com/office/drawing/2010/main" val="0"/>
              </a:ext>
            </a:extLst>
          </a:blip>
          <a:srcRect t="1755" b="17467"/>
          <a:stretch/>
        </p:blipFill>
        <p:spPr>
          <a:xfrm>
            <a:off x="-1" y="-1"/>
            <a:ext cx="10208547" cy="5491981"/>
          </a:xfrm>
        </p:spPr>
      </p:pic>
      <p:sp>
        <p:nvSpPr>
          <p:cNvPr id="6" name="TextBox 5"/>
          <p:cNvSpPr txBox="1"/>
          <p:nvPr/>
        </p:nvSpPr>
        <p:spPr>
          <a:xfrm>
            <a:off x="892788" y="3259733"/>
            <a:ext cx="6480720" cy="193899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GB" sz="6000" dirty="0" smtClean="0">
                <a:solidFill>
                  <a:schemeClr val="bg1"/>
                </a:solidFill>
                <a:latin typeface="FS Jack Poster" pitchFamily="50" charset="0"/>
              </a:rPr>
              <a:t>THE LAW</a:t>
            </a:r>
          </a:p>
          <a:p>
            <a:pPr algn="ctr"/>
            <a:r>
              <a:rPr lang="en-GB" sz="6000" dirty="0" smtClean="0">
                <a:solidFill>
                  <a:srgbClr val="FF0000"/>
                </a:solidFill>
                <a:latin typeface="FS Jack Poster" pitchFamily="50" charset="0"/>
              </a:rPr>
              <a:t>OF DISSENT</a:t>
            </a:r>
            <a:endParaRPr lang="en-GB" sz="6000" dirty="0">
              <a:solidFill>
                <a:srgbClr val="FF0000"/>
              </a:solidFill>
              <a:latin typeface="FS Jack Poster" pitchFamily="50" charset="0"/>
            </a:endParaRPr>
          </a:p>
        </p:txBody>
      </p:sp>
    </p:spTree>
    <p:custDataLst>
      <p:tags r:id="rId1"/>
    </p:custDataLst>
    <p:extLst>
      <p:ext uri="{BB962C8B-B14F-4D97-AF65-F5344CB8AC3E}">
        <p14:creationId xmlns:p14="http://schemas.microsoft.com/office/powerpoint/2010/main" val="30261034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6"/>
          <p:cNvSpPr txBox="1">
            <a:spLocks/>
          </p:cNvSpPr>
          <p:nvPr/>
        </p:nvSpPr>
        <p:spPr>
          <a:xfrm>
            <a:off x="330853" y="163389"/>
            <a:ext cx="7416824" cy="864096"/>
          </a:xfrm>
          <a:prstGeom prst="rect">
            <a:avLst/>
          </a:prstGeom>
        </p:spPr>
        <p:txBody>
          <a:bodyPr/>
          <a:lstStyle>
            <a:lvl1pPr marL="0" indent="0" algn="l" defTabSz="457200" rtl="0" eaLnBrk="1" latinLnBrk="0" hangingPunct="1">
              <a:spcBef>
                <a:spcPct val="20000"/>
              </a:spcBef>
              <a:buFont typeface="Arial"/>
              <a:buNone/>
              <a:defRPr sz="3200" b="1" i="0" kern="1200">
                <a:solidFill>
                  <a:srgbClr val="011E41"/>
                </a:solidFill>
                <a:latin typeface="FS Jack"/>
                <a:ea typeface="+mn-ea"/>
                <a:cs typeface="FS Jack"/>
              </a:defRPr>
            </a:lvl1pPr>
            <a:lvl2pPr marL="457200" indent="0" algn="l" defTabSz="457200" rtl="0" eaLnBrk="1" latinLnBrk="0" hangingPunct="1">
              <a:spcBef>
                <a:spcPct val="20000"/>
              </a:spcBef>
              <a:buFont typeface="Arial"/>
              <a:buNone/>
              <a:defRPr sz="2400" kern="1200">
                <a:solidFill>
                  <a:srgbClr val="19226C"/>
                </a:solidFill>
                <a:latin typeface="FS Jack"/>
                <a:ea typeface="+mn-ea"/>
                <a:cs typeface="FS Jack"/>
              </a:defRPr>
            </a:lvl2pPr>
            <a:lvl3pPr marL="914400" indent="0" algn="l" defTabSz="457200" rtl="0" eaLnBrk="1" latinLnBrk="0" hangingPunct="1">
              <a:spcBef>
                <a:spcPct val="20000"/>
              </a:spcBef>
              <a:buFont typeface="Arial"/>
              <a:buNone/>
              <a:defRPr sz="2000" kern="1200">
                <a:solidFill>
                  <a:srgbClr val="19226C"/>
                </a:solidFill>
                <a:latin typeface="FS Jack"/>
                <a:ea typeface="+mn-ea"/>
                <a:cs typeface="FS Jack"/>
              </a:defRPr>
            </a:lvl3pPr>
            <a:lvl4pPr marL="1600200" indent="-228600" algn="l" defTabSz="457200" rtl="0" eaLnBrk="1" latinLnBrk="0" hangingPunct="1">
              <a:spcBef>
                <a:spcPct val="20000"/>
              </a:spcBef>
              <a:buFont typeface="Arial"/>
              <a:buChar char="–"/>
              <a:defRPr sz="1800" kern="1200">
                <a:solidFill>
                  <a:srgbClr val="19226C"/>
                </a:solidFill>
                <a:latin typeface="FS Jack"/>
                <a:ea typeface="+mn-ea"/>
                <a:cs typeface="FS Jack"/>
              </a:defRPr>
            </a:lvl4pPr>
            <a:lvl5pPr marL="2057400" indent="-228600" algn="l" defTabSz="457200" rtl="0" eaLnBrk="1" latinLnBrk="0" hangingPunct="1">
              <a:spcBef>
                <a:spcPct val="20000"/>
              </a:spcBef>
              <a:buFont typeface="Arial"/>
              <a:buChar char="»"/>
              <a:defRPr sz="1800" kern="1200">
                <a:solidFill>
                  <a:srgbClr val="19226C"/>
                </a:solidFill>
                <a:latin typeface="FS Jack"/>
                <a:ea typeface="+mn-ea"/>
                <a:cs typeface="FS Jack"/>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GB" b="0" dirty="0" smtClean="0">
                <a:solidFill>
                  <a:schemeClr val="bg1"/>
                </a:solidFill>
                <a:latin typeface="FS Jack Poster" pitchFamily="50" charset="0"/>
              </a:rPr>
              <a:t>DISSENT</a:t>
            </a:r>
            <a:endParaRPr lang="en-GB" b="0" dirty="0">
              <a:solidFill>
                <a:schemeClr val="bg1"/>
              </a:solidFill>
              <a:latin typeface="FS Jack Poster" pitchFamily="50" charset="0"/>
            </a:endParaRPr>
          </a:p>
        </p:txBody>
      </p:sp>
      <p:sp>
        <p:nvSpPr>
          <p:cNvPr id="10" name="Rectangle 9"/>
          <p:cNvSpPr/>
          <p:nvPr/>
        </p:nvSpPr>
        <p:spPr>
          <a:xfrm>
            <a:off x="284681" y="883469"/>
            <a:ext cx="8586798" cy="4401205"/>
          </a:xfrm>
          <a:prstGeom prst="rect">
            <a:avLst/>
          </a:prstGeom>
        </p:spPr>
        <p:txBody>
          <a:bodyPr wrap="square">
            <a:spAutoFit/>
          </a:bodyPr>
          <a:lstStyle/>
          <a:p>
            <a:pPr marL="342900" indent="-342900">
              <a:buFont typeface="Arial" panose="020B0604020202020204" pitchFamily="34" charset="0"/>
              <a:buChar char="•"/>
            </a:pPr>
            <a:r>
              <a:rPr lang="en-GB" sz="2000" dirty="0" smtClean="0">
                <a:solidFill>
                  <a:schemeClr val="bg1"/>
                </a:solidFill>
                <a:latin typeface="FS Jack" pitchFamily="50" charset="0"/>
              </a:rPr>
              <a:t>Has </a:t>
            </a:r>
            <a:r>
              <a:rPr lang="en-GB" sz="2000" dirty="0">
                <a:solidFill>
                  <a:schemeClr val="bg1"/>
                </a:solidFill>
                <a:latin typeface="FS Jack" pitchFamily="50" charset="0"/>
              </a:rPr>
              <a:t>shown a lack of understanding amongst some Players and Managers as to what is Dissent.</a:t>
            </a:r>
          </a:p>
          <a:p>
            <a:pPr marL="342900" indent="-342900">
              <a:buFont typeface="Arial" panose="020B0604020202020204" pitchFamily="34" charset="0"/>
              <a:buChar char="•"/>
            </a:pPr>
            <a:endParaRPr lang="en-GB" sz="1000" dirty="0">
              <a:solidFill>
                <a:schemeClr val="bg1"/>
              </a:solidFill>
              <a:latin typeface="FS Jack" pitchFamily="50" charset="0"/>
            </a:endParaRPr>
          </a:p>
          <a:p>
            <a:pPr marL="342900" indent="-342900">
              <a:buFont typeface="Arial" panose="020B0604020202020204" pitchFamily="34" charset="0"/>
              <a:buChar char="•"/>
            </a:pPr>
            <a:r>
              <a:rPr lang="en-GB" sz="2000" dirty="0">
                <a:solidFill>
                  <a:schemeClr val="bg1"/>
                </a:solidFill>
                <a:latin typeface="FS Jack" pitchFamily="50" charset="0"/>
              </a:rPr>
              <a:t>Covered under Law 12 and is in the opinion of the Referee</a:t>
            </a:r>
          </a:p>
          <a:p>
            <a:pPr marL="342900" indent="-342900">
              <a:buFont typeface="Arial" panose="020B0604020202020204" pitchFamily="34" charset="0"/>
              <a:buChar char="•"/>
            </a:pPr>
            <a:endParaRPr lang="en-GB" sz="1000" dirty="0">
              <a:solidFill>
                <a:schemeClr val="bg1"/>
              </a:solidFill>
              <a:latin typeface="FS Jack" pitchFamily="50" charset="0"/>
            </a:endParaRPr>
          </a:p>
          <a:p>
            <a:pPr marL="342900" indent="-342900">
              <a:buFont typeface="Arial" panose="020B0604020202020204" pitchFamily="34" charset="0"/>
              <a:buChar char="•"/>
            </a:pPr>
            <a:r>
              <a:rPr lang="en-GB" sz="2000" dirty="0">
                <a:solidFill>
                  <a:schemeClr val="bg1"/>
                </a:solidFill>
                <a:latin typeface="FS Jack" pitchFamily="50" charset="0"/>
              </a:rPr>
              <a:t>A player is cautioned if guilty of dissent by word or action</a:t>
            </a:r>
          </a:p>
          <a:p>
            <a:pPr marL="342900" indent="-342900">
              <a:buFont typeface="Arial" panose="020B0604020202020204" pitchFamily="34" charset="0"/>
              <a:buChar char="•"/>
            </a:pPr>
            <a:endParaRPr lang="en-GB" sz="1000" dirty="0">
              <a:solidFill>
                <a:schemeClr val="bg1"/>
              </a:solidFill>
              <a:latin typeface="FS Jack" pitchFamily="50" charset="0"/>
            </a:endParaRPr>
          </a:p>
          <a:p>
            <a:pPr marL="342900" indent="-342900">
              <a:buFont typeface="Arial" panose="020B0604020202020204" pitchFamily="34" charset="0"/>
              <a:buChar char="•"/>
            </a:pPr>
            <a:r>
              <a:rPr lang="en-GB" sz="2000" dirty="0">
                <a:solidFill>
                  <a:schemeClr val="bg1"/>
                </a:solidFill>
                <a:latin typeface="FS Jack" pitchFamily="50" charset="0"/>
              </a:rPr>
              <a:t>Kicking the Ball away could be </a:t>
            </a:r>
            <a:r>
              <a:rPr lang="en-GB" sz="2000" dirty="0" smtClean="0">
                <a:solidFill>
                  <a:schemeClr val="bg1"/>
                </a:solidFill>
                <a:latin typeface="FS Jack" pitchFamily="50" charset="0"/>
              </a:rPr>
              <a:t>either </a:t>
            </a:r>
            <a:r>
              <a:rPr lang="en-GB" sz="2000" dirty="0">
                <a:solidFill>
                  <a:schemeClr val="bg1"/>
                </a:solidFill>
                <a:latin typeface="FS Jack" pitchFamily="50" charset="0"/>
              </a:rPr>
              <a:t>Dissent or Delaying the restart – depending on context</a:t>
            </a:r>
          </a:p>
          <a:p>
            <a:pPr marL="342900" indent="-342900">
              <a:buFont typeface="Arial" panose="020B0604020202020204" pitchFamily="34" charset="0"/>
              <a:buChar char="•"/>
            </a:pPr>
            <a:endParaRPr lang="en-GB" sz="1000" dirty="0">
              <a:solidFill>
                <a:schemeClr val="bg1"/>
              </a:solidFill>
              <a:latin typeface="FS Jack" pitchFamily="50" charset="0"/>
            </a:endParaRPr>
          </a:p>
          <a:p>
            <a:pPr marL="342900" indent="-342900">
              <a:buFont typeface="Arial" panose="020B0604020202020204" pitchFamily="34" charset="0"/>
              <a:buChar char="•"/>
            </a:pPr>
            <a:r>
              <a:rPr lang="en-GB" sz="2000" dirty="0">
                <a:solidFill>
                  <a:schemeClr val="bg1"/>
                </a:solidFill>
                <a:latin typeface="FS Jack" pitchFamily="50" charset="0"/>
              </a:rPr>
              <a:t>Using offensive, insulting or abusive Language or Gestures is not dissent and is a send off offence</a:t>
            </a:r>
          </a:p>
          <a:p>
            <a:pPr marL="342900" indent="-342900">
              <a:buFont typeface="Arial" panose="020B0604020202020204" pitchFamily="34" charset="0"/>
              <a:buChar char="•"/>
            </a:pPr>
            <a:endParaRPr lang="en-GB" sz="1000" dirty="0">
              <a:solidFill>
                <a:schemeClr val="bg1"/>
              </a:solidFill>
              <a:latin typeface="FS Jack" pitchFamily="50" charset="0"/>
            </a:endParaRPr>
          </a:p>
          <a:p>
            <a:pPr marL="342900" indent="-342900">
              <a:buFont typeface="Arial" panose="020B0604020202020204" pitchFamily="34" charset="0"/>
              <a:buChar char="•"/>
            </a:pPr>
            <a:r>
              <a:rPr lang="en-GB" sz="2000" dirty="0">
                <a:solidFill>
                  <a:schemeClr val="bg1"/>
                </a:solidFill>
                <a:latin typeface="FS Jack" pitchFamily="50" charset="0"/>
              </a:rPr>
              <a:t>Responsibility of Clubs to control their players</a:t>
            </a:r>
          </a:p>
          <a:p>
            <a:pPr marL="342900" indent="-342900">
              <a:buFont typeface="Arial" panose="020B0604020202020204" pitchFamily="34" charset="0"/>
              <a:buChar char="•"/>
            </a:pPr>
            <a:endParaRPr lang="en-GB" sz="1000" dirty="0">
              <a:solidFill>
                <a:schemeClr val="bg1"/>
              </a:solidFill>
              <a:latin typeface="FS Jack" pitchFamily="50" charset="0"/>
            </a:endParaRPr>
          </a:p>
          <a:p>
            <a:pPr marL="342900" indent="-342900">
              <a:buFont typeface="Arial" panose="020B0604020202020204" pitchFamily="34" charset="0"/>
              <a:buChar char="•"/>
            </a:pPr>
            <a:r>
              <a:rPr lang="en-GB" sz="2000" dirty="0">
                <a:solidFill>
                  <a:schemeClr val="bg1"/>
                </a:solidFill>
                <a:latin typeface="FS Jack" pitchFamily="50" charset="0"/>
              </a:rPr>
              <a:t>The use of the Sin Bin gives the Management team the opportunity to calm the players </a:t>
            </a:r>
            <a:r>
              <a:rPr lang="en-GB" sz="2000" dirty="0" smtClean="0">
                <a:solidFill>
                  <a:schemeClr val="bg1"/>
                </a:solidFill>
                <a:latin typeface="FS Jack" pitchFamily="50" charset="0"/>
              </a:rPr>
              <a:t>down</a:t>
            </a:r>
            <a:endParaRPr lang="en-GB" sz="2000" dirty="0">
              <a:solidFill>
                <a:schemeClr val="bg1"/>
              </a:solidFill>
              <a:latin typeface="FS Jack" pitchFamily="50" charset="0"/>
            </a:endParaRPr>
          </a:p>
        </p:txBody>
      </p:sp>
    </p:spTree>
    <p:custDataLst>
      <p:tags r:id="rId1"/>
    </p:custDataLst>
    <p:extLst>
      <p:ext uri="{BB962C8B-B14F-4D97-AF65-F5344CB8AC3E}">
        <p14:creationId xmlns:p14="http://schemas.microsoft.com/office/powerpoint/2010/main" val="4030332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 y="-493216"/>
            <a:ext cx="9847109" cy="5913189"/>
          </a:xfrm>
        </p:spPr>
      </p:pic>
      <p:sp>
        <p:nvSpPr>
          <p:cNvPr id="6" name="TextBox 5"/>
          <p:cNvSpPr txBox="1"/>
          <p:nvPr/>
        </p:nvSpPr>
        <p:spPr>
          <a:xfrm>
            <a:off x="430637" y="2539653"/>
            <a:ext cx="8625838" cy="1015663"/>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GB" sz="6000" dirty="0" smtClean="0">
                <a:solidFill>
                  <a:schemeClr val="bg1"/>
                </a:solidFill>
                <a:latin typeface="FS Jack Poster" pitchFamily="50" charset="0"/>
              </a:rPr>
              <a:t>THE </a:t>
            </a:r>
            <a:r>
              <a:rPr lang="en-GB" sz="6000" dirty="0">
                <a:solidFill>
                  <a:srgbClr val="FF0000"/>
                </a:solidFill>
                <a:latin typeface="FS Jack Poster" pitchFamily="50" charset="0"/>
              </a:rPr>
              <a:t>NEXT</a:t>
            </a:r>
            <a:r>
              <a:rPr lang="en-GB" sz="6000" dirty="0" smtClean="0">
                <a:solidFill>
                  <a:schemeClr val="bg1"/>
                </a:solidFill>
                <a:latin typeface="FS Jack Poster" pitchFamily="50" charset="0"/>
              </a:rPr>
              <a:t> STEPS</a:t>
            </a:r>
            <a:endParaRPr lang="en-GB" sz="6000" dirty="0">
              <a:solidFill>
                <a:srgbClr val="FF0000"/>
              </a:solidFill>
              <a:latin typeface="FS Jack Poster" pitchFamily="50" charset="0"/>
            </a:endParaRPr>
          </a:p>
        </p:txBody>
      </p:sp>
    </p:spTree>
    <p:custDataLst>
      <p:tags r:id="rId1"/>
    </p:custDataLst>
    <p:extLst>
      <p:ext uri="{BB962C8B-B14F-4D97-AF65-F5344CB8AC3E}">
        <p14:creationId xmlns:p14="http://schemas.microsoft.com/office/powerpoint/2010/main" val="24609938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116"/>
          <p:cNvSpPr txBox="1">
            <a:spLocks/>
          </p:cNvSpPr>
          <p:nvPr/>
        </p:nvSpPr>
        <p:spPr>
          <a:xfrm>
            <a:off x="281411" y="235397"/>
            <a:ext cx="8640960" cy="1160462"/>
          </a:xfrm>
          <a:prstGeom prst="rect">
            <a:avLst/>
          </a:prstGeom>
        </p:spPr>
        <p:txBody>
          <a:bodyPr wrap="square" lIns="91425" tIns="91425" rIns="91425" bIns="91425" anchor="t" anchorCtr="0">
            <a:noAutofit/>
          </a:bodyPr>
          <a:lstStyle>
            <a:lvl1pPr marL="0" marR="0" indent="0" algn="l" defTabSz="457200" rtl="0" eaLnBrk="1" fontAlgn="auto" latinLnBrk="0" hangingPunct="1">
              <a:lnSpc>
                <a:spcPct val="100000"/>
              </a:lnSpc>
              <a:spcBef>
                <a:spcPct val="0"/>
              </a:spcBef>
              <a:spcAft>
                <a:spcPts val="0"/>
              </a:spcAft>
              <a:buClrTx/>
              <a:buSzTx/>
              <a:buFontTx/>
              <a:buNone/>
              <a:tabLst/>
              <a:defRPr sz="4400" kern="1200">
                <a:solidFill>
                  <a:schemeClr val="tx1"/>
                </a:solidFill>
                <a:latin typeface="+mj-lt"/>
                <a:ea typeface="+mj-ea"/>
                <a:cs typeface="+mj-cs"/>
              </a:defRPr>
            </a:lvl1pPr>
          </a:lstStyle>
          <a:p>
            <a:pPr>
              <a:lnSpc>
                <a:spcPct val="150000"/>
              </a:lnSpc>
              <a:spcBef>
                <a:spcPts val="0"/>
              </a:spcBef>
            </a:pPr>
            <a:r>
              <a:rPr lang="en" sz="2600" cap="all" dirty="0" smtClean="0">
                <a:solidFill>
                  <a:srgbClr val="FF0000"/>
                </a:solidFill>
                <a:latin typeface="FS Jack Poster" pitchFamily="50" charset="0"/>
              </a:rPr>
              <a:t>NEXT STEPS</a:t>
            </a:r>
            <a:endParaRPr lang="en" sz="2600" dirty="0">
              <a:solidFill>
                <a:srgbClr val="002060"/>
              </a:solidFill>
              <a:latin typeface="FS Jack" pitchFamily="50" charset="0"/>
            </a:endParaRPr>
          </a:p>
        </p:txBody>
      </p:sp>
      <p:sp>
        <p:nvSpPr>
          <p:cNvPr id="4" name="Content Placeholder 1"/>
          <p:cNvSpPr>
            <a:spLocks noGrp="1"/>
          </p:cNvSpPr>
          <p:nvPr>
            <p:ph sz="half" idx="1"/>
          </p:nvPr>
        </p:nvSpPr>
        <p:spPr>
          <a:xfrm>
            <a:off x="281411" y="1027485"/>
            <a:ext cx="8219256" cy="3879398"/>
          </a:xfrm>
        </p:spPr>
        <p:txBody>
          <a:bodyPr>
            <a:noAutofit/>
          </a:bodyPr>
          <a:lstStyle/>
          <a:p>
            <a:r>
              <a:rPr lang="en-GB" sz="2000" b="1" dirty="0" smtClean="0">
                <a:latin typeface="FS Jack" pitchFamily="50" charset="0"/>
                <a:cs typeface="+mn-cs"/>
              </a:rPr>
              <a:t>2018/19 </a:t>
            </a:r>
            <a:r>
              <a:rPr lang="en-GB" sz="2000" b="1" dirty="0">
                <a:latin typeface="FS Jack" pitchFamily="50" charset="0"/>
                <a:cs typeface="+mn-cs"/>
              </a:rPr>
              <a:t>Season</a:t>
            </a:r>
          </a:p>
          <a:p>
            <a:pPr marL="342900" indent="-342900">
              <a:spcBef>
                <a:spcPts val="0"/>
              </a:spcBef>
              <a:buFont typeface="Arial" panose="020B0604020202020204" pitchFamily="34" charset="0"/>
              <a:buChar char="•"/>
            </a:pPr>
            <a:r>
              <a:rPr lang="en-GB" sz="2000" dirty="0">
                <a:latin typeface="FS Jack" pitchFamily="50" charset="0"/>
                <a:cs typeface="+mn-cs"/>
              </a:rPr>
              <a:t>31 Leagues on Pilot to continue</a:t>
            </a:r>
          </a:p>
          <a:p>
            <a:pPr marL="342900" indent="-342900">
              <a:spcBef>
                <a:spcPts val="0"/>
              </a:spcBef>
              <a:buFont typeface="Arial" panose="020B0604020202020204" pitchFamily="34" charset="0"/>
              <a:buChar char="•"/>
            </a:pPr>
            <a:r>
              <a:rPr lang="en-GB" sz="2000" dirty="0">
                <a:latin typeface="FS Jack" pitchFamily="50" charset="0"/>
                <a:cs typeface="+mn-cs"/>
              </a:rPr>
              <a:t>CFA’s may nominate Leagues at Step 7 and below to be considered early</a:t>
            </a:r>
          </a:p>
          <a:p>
            <a:pPr marL="342900" indent="-342900">
              <a:spcBef>
                <a:spcPts val="0"/>
              </a:spcBef>
              <a:buFont typeface="Arial" panose="020B0604020202020204" pitchFamily="34" charset="0"/>
              <a:buChar char="•"/>
            </a:pPr>
            <a:r>
              <a:rPr lang="en-GB" sz="2000" dirty="0">
                <a:latin typeface="FS Jack" pitchFamily="50" charset="0"/>
                <a:cs typeface="+mn-cs"/>
              </a:rPr>
              <a:t>CFA’s may elect to use Sin Bins in County Cups</a:t>
            </a:r>
          </a:p>
          <a:p>
            <a:pPr>
              <a:spcBef>
                <a:spcPts val="0"/>
              </a:spcBef>
            </a:pPr>
            <a:endParaRPr lang="en-GB" sz="1000" dirty="0">
              <a:latin typeface="FS Jack" pitchFamily="50" charset="0"/>
              <a:cs typeface="+mn-cs"/>
            </a:endParaRPr>
          </a:p>
          <a:p>
            <a:pPr marL="342900" indent="-342900">
              <a:spcBef>
                <a:spcPts val="0"/>
              </a:spcBef>
              <a:buFont typeface="Arial" panose="020B0604020202020204" pitchFamily="34" charset="0"/>
              <a:buChar char="•"/>
            </a:pPr>
            <a:r>
              <a:rPr lang="en-GB" sz="2000" dirty="0">
                <a:latin typeface="FS Jack" pitchFamily="50" charset="0"/>
                <a:cs typeface="+mn-cs"/>
              </a:rPr>
              <a:t>60+ Extra Leagues selected </a:t>
            </a:r>
          </a:p>
          <a:p>
            <a:pPr marL="342900" indent="-342900">
              <a:spcBef>
                <a:spcPts val="0"/>
              </a:spcBef>
              <a:buFont typeface="Arial" panose="020B0604020202020204" pitchFamily="34" charset="0"/>
              <a:buChar char="•"/>
            </a:pPr>
            <a:endParaRPr lang="en-GB" sz="2000" dirty="0" smtClean="0">
              <a:latin typeface="FS Jack" pitchFamily="50" charset="0"/>
              <a:cs typeface="+mn-cs"/>
            </a:endParaRPr>
          </a:p>
          <a:p>
            <a:pPr marL="342900" indent="-342900">
              <a:spcBef>
                <a:spcPts val="0"/>
              </a:spcBef>
              <a:buFont typeface="Arial" panose="020B0604020202020204" pitchFamily="34" charset="0"/>
              <a:buChar char="•"/>
            </a:pPr>
            <a:r>
              <a:rPr lang="en-GB" sz="2000" dirty="0" smtClean="0">
                <a:latin typeface="FS Jack" pitchFamily="50" charset="0"/>
                <a:cs typeface="+mn-cs"/>
              </a:rPr>
              <a:t>Repeat </a:t>
            </a:r>
            <a:r>
              <a:rPr lang="en-GB" sz="2000" dirty="0">
                <a:latin typeface="FS Jack" pitchFamily="50" charset="0"/>
                <a:cs typeface="+mn-cs"/>
              </a:rPr>
              <a:t>Offenders in a game to get 1 match ban and £25 fine with immediate </a:t>
            </a:r>
            <a:r>
              <a:rPr lang="en-GB" sz="2000" dirty="0" smtClean="0">
                <a:latin typeface="FS Jack" pitchFamily="50" charset="0"/>
                <a:cs typeface="+mn-cs"/>
              </a:rPr>
              <a:t>effect</a:t>
            </a:r>
            <a:endParaRPr lang="en-GB" sz="2000" dirty="0">
              <a:latin typeface="FS Jack" pitchFamily="50" charset="0"/>
              <a:cs typeface="+mn-cs"/>
            </a:endParaRPr>
          </a:p>
          <a:p>
            <a:pPr>
              <a:spcBef>
                <a:spcPts val="0"/>
              </a:spcBef>
            </a:pPr>
            <a:endParaRPr lang="en-GB" sz="1000" dirty="0">
              <a:latin typeface="FS Jack" pitchFamily="50" charset="0"/>
              <a:cs typeface="+mn-cs"/>
            </a:endParaRPr>
          </a:p>
          <a:p>
            <a:pPr>
              <a:spcBef>
                <a:spcPts val="0"/>
              </a:spcBef>
            </a:pPr>
            <a:r>
              <a:rPr lang="en-GB" sz="2000" b="1" dirty="0">
                <a:latin typeface="FS Jack" pitchFamily="50" charset="0"/>
                <a:cs typeface="+mn-cs"/>
              </a:rPr>
              <a:t>2019/20 Season</a:t>
            </a:r>
          </a:p>
          <a:p>
            <a:pPr>
              <a:spcBef>
                <a:spcPts val="0"/>
              </a:spcBef>
            </a:pPr>
            <a:endParaRPr lang="en-GB" sz="1000" dirty="0">
              <a:latin typeface="FS Jack" pitchFamily="50" charset="0"/>
              <a:cs typeface="+mn-cs"/>
            </a:endParaRPr>
          </a:p>
          <a:p>
            <a:pPr>
              <a:spcBef>
                <a:spcPts val="0"/>
              </a:spcBef>
            </a:pPr>
            <a:r>
              <a:rPr lang="en-GB" sz="2000" dirty="0">
                <a:latin typeface="FS Jack" pitchFamily="50" charset="0"/>
                <a:cs typeface="+mn-cs"/>
              </a:rPr>
              <a:t>All </a:t>
            </a:r>
            <a:r>
              <a:rPr lang="en-GB" sz="2000" dirty="0" smtClean="0">
                <a:latin typeface="FS Jack" pitchFamily="50" charset="0"/>
                <a:cs typeface="+mn-cs"/>
              </a:rPr>
              <a:t>Leagues at Grassroots level, including youth, to </a:t>
            </a:r>
            <a:r>
              <a:rPr lang="en-GB" sz="2000" dirty="0">
                <a:latin typeface="FS Jack" pitchFamily="50" charset="0"/>
                <a:cs typeface="+mn-cs"/>
              </a:rPr>
              <a:t>use Temporary </a:t>
            </a:r>
            <a:r>
              <a:rPr lang="en-GB" sz="2000" dirty="0" smtClean="0">
                <a:latin typeface="FS Jack" pitchFamily="50" charset="0"/>
                <a:cs typeface="+mn-cs"/>
              </a:rPr>
              <a:t>Dismissals </a:t>
            </a:r>
            <a:r>
              <a:rPr lang="en-GB" sz="2000" dirty="0">
                <a:latin typeface="FS Jack" pitchFamily="50" charset="0"/>
                <a:cs typeface="+mn-cs"/>
              </a:rPr>
              <a:t>for </a:t>
            </a:r>
            <a:r>
              <a:rPr lang="en-GB" sz="2000" dirty="0" smtClean="0">
                <a:latin typeface="FS Jack" pitchFamily="50" charset="0"/>
                <a:cs typeface="+mn-cs"/>
              </a:rPr>
              <a:t>Dissent - mandatory</a:t>
            </a:r>
            <a:endParaRPr lang="en-GB" sz="2000" dirty="0">
              <a:latin typeface="FS Jack" pitchFamily="50" charset="0"/>
              <a:cs typeface="+mn-cs"/>
            </a:endParaRPr>
          </a:p>
        </p:txBody>
      </p:sp>
    </p:spTree>
    <p:custDataLst>
      <p:tags r:id="rId1"/>
    </p:custDataLst>
    <p:extLst>
      <p:ext uri="{BB962C8B-B14F-4D97-AF65-F5344CB8AC3E}">
        <p14:creationId xmlns:p14="http://schemas.microsoft.com/office/powerpoint/2010/main" val="135826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0"/>
          </p:nvPr>
        </p:nvSpPr>
        <p:spPr>
          <a:xfrm>
            <a:off x="356977" y="379413"/>
            <a:ext cx="4032448" cy="864096"/>
          </a:xfrm>
        </p:spPr>
        <p:txBody>
          <a:bodyPr/>
          <a:lstStyle/>
          <a:p>
            <a:r>
              <a:rPr lang="en-GB" dirty="0" smtClean="0">
                <a:solidFill>
                  <a:srgbClr val="FF0000"/>
                </a:solidFill>
                <a:latin typeface="FS Jack Poster" pitchFamily="50" charset="0"/>
              </a:rPr>
              <a:t>NEXT STEPS</a:t>
            </a:r>
            <a:endParaRPr lang="en-GB" dirty="0">
              <a:solidFill>
                <a:srgbClr val="FF0000"/>
              </a:solidFill>
              <a:latin typeface="FS Jack Poster" pitchFamily="50" charset="0"/>
            </a:endParaRPr>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31346" t="-202" r="10639" b="202"/>
          <a:stretch/>
        </p:blipFill>
        <p:spPr>
          <a:xfrm>
            <a:off x="4535617" y="0"/>
            <a:ext cx="4703386" cy="5419973"/>
          </a:xfrm>
          <a:prstGeom prst="rect">
            <a:avLst/>
          </a:prstGeom>
          <a:ln>
            <a:solidFill>
              <a:srgbClr val="FF0000"/>
            </a:solidFill>
          </a:ln>
        </p:spPr>
      </p:pic>
      <p:sp>
        <p:nvSpPr>
          <p:cNvPr id="11" name="Rectangle 10"/>
          <p:cNvSpPr/>
          <p:nvPr/>
        </p:nvSpPr>
        <p:spPr>
          <a:xfrm>
            <a:off x="323528" y="1027485"/>
            <a:ext cx="4212090" cy="4801314"/>
          </a:xfrm>
          <a:prstGeom prst="rect">
            <a:avLst/>
          </a:prstGeom>
        </p:spPr>
        <p:txBody>
          <a:bodyPr wrap="square">
            <a:spAutoFit/>
          </a:bodyPr>
          <a:lstStyle/>
          <a:p>
            <a:r>
              <a:rPr lang="en-GB" sz="2000" b="1" dirty="0" smtClean="0">
                <a:solidFill>
                  <a:schemeClr val="bg1"/>
                </a:solidFill>
                <a:latin typeface="FS Jack" pitchFamily="50" charset="0"/>
              </a:rPr>
              <a:t>CUP COMPETITIONS</a:t>
            </a:r>
            <a:endParaRPr lang="en-GB" sz="2000" b="1" dirty="0">
              <a:solidFill>
                <a:schemeClr val="bg1"/>
              </a:solidFill>
              <a:latin typeface="FS Jack" pitchFamily="50" charset="0"/>
            </a:endParaRPr>
          </a:p>
          <a:p>
            <a:endParaRPr lang="en-GB" sz="1000" dirty="0">
              <a:solidFill>
                <a:schemeClr val="bg1"/>
              </a:solidFill>
              <a:latin typeface="FS Jack" pitchFamily="50" charset="0"/>
            </a:endParaRPr>
          </a:p>
          <a:p>
            <a:r>
              <a:rPr lang="en-GB" sz="2000" dirty="0">
                <a:solidFill>
                  <a:schemeClr val="bg1"/>
                </a:solidFill>
                <a:latin typeface="FS Jack" pitchFamily="50" charset="0"/>
              </a:rPr>
              <a:t>Includes all Cup Competitions in Leagues at </a:t>
            </a:r>
            <a:r>
              <a:rPr lang="en-GB" sz="2000" dirty="0" smtClean="0">
                <a:solidFill>
                  <a:schemeClr val="bg1"/>
                </a:solidFill>
                <a:latin typeface="FS Jack" pitchFamily="50" charset="0"/>
              </a:rPr>
              <a:t>Grassroots level.</a:t>
            </a:r>
            <a:endParaRPr lang="en-GB" sz="2000" dirty="0">
              <a:solidFill>
                <a:schemeClr val="bg1"/>
              </a:solidFill>
              <a:latin typeface="FS Jack" pitchFamily="50" charset="0"/>
            </a:endParaRPr>
          </a:p>
          <a:p>
            <a:endParaRPr lang="en-GB" sz="1000" dirty="0">
              <a:solidFill>
                <a:schemeClr val="bg1"/>
              </a:solidFill>
              <a:latin typeface="FS Jack" pitchFamily="50" charset="0"/>
            </a:endParaRPr>
          </a:p>
          <a:p>
            <a:r>
              <a:rPr lang="en-GB" sz="2000" dirty="0">
                <a:solidFill>
                  <a:schemeClr val="bg1"/>
                </a:solidFill>
                <a:latin typeface="FS Jack" pitchFamily="50" charset="0"/>
              </a:rPr>
              <a:t>All County Cups or External Cup Competitions  where there are no teams whose Clubs play in National League or </a:t>
            </a:r>
            <a:r>
              <a:rPr lang="en-GB" sz="2000" dirty="0" smtClean="0">
                <a:solidFill>
                  <a:schemeClr val="bg1"/>
                </a:solidFill>
                <a:latin typeface="FS Jack" pitchFamily="50" charset="0"/>
              </a:rPr>
              <a:t>above.</a:t>
            </a:r>
            <a:endParaRPr lang="en-GB" sz="2000" dirty="0">
              <a:solidFill>
                <a:schemeClr val="bg1"/>
              </a:solidFill>
              <a:latin typeface="FS Jack" pitchFamily="50" charset="0"/>
            </a:endParaRPr>
          </a:p>
          <a:p>
            <a:endParaRPr lang="en-GB" sz="1000" dirty="0">
              <a:solidFill>
                <a:schemeClr val="bg1"/>
              </a:solidFill>
              <a:latin typeface="FS Jack" pitchFamily="50" charset="0"/>
            </a:endParaRPr>
          </a:p>
          <a:p>
            <a:r>
              <a:rPr lang="en-GB" sz="2000" dirty="0">
                <a:solidFill>
                  <a:schemeClr val="bg1"/>
                </a:solidFill>
                <a:latin typeface="FS Jack" pitchFamily="50" charset="0"/>
              </a:rPr>
              <a:t>The Following FA Competitions:</a:t>
            </a:r>
          </a:p>
          <a:p>
            <a:pPr marL="342900" indent="-342900">
              <a:buFont typeface="Arial" panose="020B0604020202020204" pitchFamily="34" charset="0"/>
              <a:buChar char="•"/>
            </a:pPr>
            <a:r>
              <a:rPr lang="en-GB" sz="2000" dirty="0">
                <a:solidFill>
                  <a:schemeClr val="bg1"/>
                </a:solidFill>
                <a:latin typeface="FS Jack" pitchFamily="50" charset="0"/>
              </a:rPr>
              <a:t>FA Vase</a:t>
            </a:r>
          </a:p>
          <a:p>
            <a:pPr marL="342900" indent="-342900">
              <a:buFont typeface="Arial" panose="020B0604020202020204" pitchFamily="34" charset="0"/>
              <a:buChar char="•"/>
            </a:pPr>
            <a:r>
              <a:rPr lang="en-GB" sz="2000" dirty="0">
                <a:solidFill>
                  <a:schemeClr val="bg1"/>
                </a:solidFill>
                <a:latin typeface="FS Jack" pitchFamily="50" charset="0"/>
              </a:rPr>
              <a:t>FA Sunday Cup</a:t>
            </a:r>
          </a:p>
          <a:p>
            <a:pPr marL="342900" indent="-342900">
              <a:buFont typeface="Arial" panose="020B0604020202020204" pitchFamily="34" charset="0"/>
              <a:buChar char="•"/>
            </a:pPr>
            <a:r>
              <a:rPr lang="en-GB" sz="2000" dirty="0">
                <a:solidFill>
                  <a:schemeClr val="bg1"/>
                </a:solidFill>
                <a:latin typeface="FS Jack" pitchFamily="50" charset="0"/>
              </a:rPr>
              <a:t>FA County Youth </a:t>
            </a:r>
            <a:r>
              <a:rPr lang="en-GB" sz="2000" dirty="0" smtClean="0">
                <a:solidFill>
                  <a:schemeClr val="bg1"/>
                </a:solidFill>
                <a:latin typeface="FS Jack" pitchFamily="50" charset="0"/>
              </a:rPr>
              <a:t>Cup</a:t>
            </a:r>
          </a:p>
          <a:p>
            <a:pPr marL="342900" indent="-342900">
              <a:buFont typeface="Arial" panose="020B0604020202020204" pitchFamily="34" charset="0"/>
              <a:buChar char="•"/>
            </a:pPr>
            <a:r>
              <a:rPr lang="en-GB" sz="2000" dirty="0" smtClean="0">
                <a:solidFill>
                  <a:schemeClr val="bg1"/>
                </a:solidFill>
                <a:latin typeface="FS Jack" pitchFamily="50" charset="0"/>
              </a:rPr>
              <a:t>FA Inter-League Cup</a:t>
            </a:r>
            <a:endParaRPr lang="en-GB" sz="2000" dirty="0">
              <a:solidFill>
                <a:schemeClr val="bg1"/>
              </a:solidFill>
              <a:latin typeface="FS Jack" pitchFamily="50" charset="0"/>
            </a:endParaRPr>
          </a:p>
          <a:p>
            <a:r>
              <a:rPr lang="en-GB" dirty="0"/>
              <a:t/>
            </a:r>
            <a:br>
              <a:rPr lang="en-GB" dirty="0"/>
            </a:br>
            <a:endParaRPr lang="en-GB" dirty="0"/>
          </a:p>
        </p:txBody>
      </p:sp>
    </p:spTree>
    <p:custDataLst>
      <p:tags r:id="rId1"/>
    </p:custDataLst>
    <p:extLst>
      <p:ext uri="{BB962C8B-B14F-4D97-AF65-F5344CB8AC3E}">
        <p14:creationId xmlns:p14="http://schemas.microsoft.com/office/powerpoint/2010/main" val="192182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rotWithShape="1">
          <a:blip r:embed="rId4">
            <a:extLst>
              <a:ext uri="{28A0092B-C50C-407E-A947-70E740481C1C}">
                <a14:useLocalDpi xmlns:a14="http://schemas.microsoft.com/office/drawing/2010/main" val="0"/>
              </a:ext>
            </a:extLst>
          </a:blip>
          <a:srcRect r="1253" b="8534"/>
          <a:stretch/>
        </p:blipFill>
        <p:spPr>
          <a:xfrm>
            <a:off x="0" y="-252132"/>
            <a:ext cx="9239003" cy="5708005"/>
          </a:xfrm>
        </p:spPr>
      </p:pic>
      <p:sp>
        <p:nvSpPr>
          <p:cNvPr id="6" name="TextBox 5"/>
          <p:cNvSpPr txBox="1"/>
          <p:nvPr/>
        </p:nvSpPr>
        <p:spPr>
          <a:xfrm>
            <a:off x="323528" y="4051821"/>
            <a:ext cx="8625838" cy="1015663"/>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GB" sz="6000" dirty="0" smtClean="0">
                <a:solidFill>
                  <a:schemeClr val="bg1"/>
                </a:solidFill>
                <a:latin typeface="FS Jack Poster" pitchFamily="50" charset="0"/>
              </a:rPr>
              <a:t>THE </a:t>
            </a:r>
            <a:r>
              <a:rPr lang="en-GB" sz="6000" dirty="0" smtClean="0">
                <a:solidFill>
                  <a:srgbClr val="FF0000"/>
                </a:solidFill>
                <a:latin typeface="FS Jack Poster" pitchFamily="50" charset="0"/>
              </a:rPr>
              <a:t>KEY </a:t>
            </a:r>
            <a:r>
              <a:rPr lang="en-GB" sz="6000" dirty="0" smtClean="0">
                <a:solidFill>
                  <a:schemeClr val="bg1"/>
                </a:solidFill>
                <a:latin typeface="FS Jack Poster" pitchFamily="50" charset="0"/>
              </a:rPr>
              <a:t>PRINCIPLE</a:t>
            </a:r>
            <a:endParaRPr lang="en-GB" sz="6000" dirty="0">
              <a:solidFill>
                <a:srgbClr val="FF0000"/>
              </a:solidFill>
              <a:latin typeface="FS Jack Poster" pitchFamily="50" charset="0"/>
            </a:endParaRPr>
          </a:p>
        </p:txBody>
      </p:sp>
    </p:spTree>
    <p:custDataLst>
      <p:tags r:id="rId1"/>
    </p:custDataLst>
    <p:extLst>
      <p:ext uri="{BB962C8B-B14F-4D97-AF65-F5344CB8AC3E}">
        <p14:creationId xmlns:p14="http://schemas.microsoft.com/office/powerpoint/2010/main" val="25883539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rotWithShape="1">
          <a:blip r:embed="rId4">
            <a:extLst>
              <a:ext uri="{28A0092B-C50C-407E-A947-70E740481C1C}">
                <a14:useLocalDpi xmlns:a14="http://schemas.microsoft.com/office/drawing/2010/main" val="0"/>
              </a:ext>
            </a:extLst>
          </a:blip>
          <a:srcRect l="-49" t="3859" r="49" b="7523"/>
          <a:stretch/>
        </p:blipFill>
        <p:spPr>
          <a:xfrm>
            <a:off x="16761" y="0"/>
            <a:ext cx="9230256" cy="5455874"/>
          </a:xfrm>
        </p:spPr>
      </p:pic>
      <p:sp>
        <p:nvSpPr>
          <p:cNvPr id="6" name="TextBox 5"/>
          <p:cNvSpPr txBox="1"/>
          <p:nvPr/>
        </p:nvSpPr>
        <p:spPr>
          <a:xfrm>
            <a:off x="323528" y="4051821"/>
            <a:ext cx="8625838" cy="1015663"/>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GB" sz="6000" dirty="0" smtClean="0">
                <a:solidFill>
                  <a:schemeClr val="bg1"/>
                </a:solidFill>
                <a:latin typeface="FS Jack Poster" pitchFamily="50" charset="0"/>
              </a:rPr>
              <a:t>MATCHDAY</a:t>
            </a:r>
            <a:r>
              <a:rPr lang="en-GB" sz="6000" dirty="0" smtClean="0">
                <a:solidFill>
                  <a:srgbClr val="FF0000"/>
                </a:solidFill>
                <a:latin typeface="FS Jack Poster" pitchFamily="50" charset="0"/>
              </a:rPr>
              <a:t> </a:t>
            </a:r>
            <a:r>
              <a:rPr lang="en-GB" sz="6000" dirty="0">
                <a:solidFill>
                  <a:srgbClr val="FF0000"/>
                </a:solidFill>
                <a:latin typeface="FS Jack Poster" pitchFamily="50" charset="0"/>
              </a:rPr>
              <a:t>PROCESS</a:t>
            </a:r>
          </a:p>
        </p:txBody>
      </p:sp>
    </p:spTree>
    <p:custDataLst>
      <p:tags r:id="rId1"/>
    </p:custDataLst>
    <p:extLst>
      <p:ext uri="{BB962C8B-B14F-4D97-AF65-F5344CB8AC3E}">
        <p14:creationId xmlns:p14="http://schemas.microsoft.com/office/powerpoint/2010/main" val="24127742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6"/>
          <p:cNvSpPr txBox="1">
            <a:spLocks/>
          </p:cNvSpPr>
          <p:nvPr/>
        </p:nvSpPr>
        <p:spPr>
          <a:xfrm>
            <a:off x="203797" y="324832"/>
            <a:ext cx="7416824" cy="864096"/>
          </a:xfrm>
          <a:prstGeom prst="rect">
            <a:avLst/>
          </a:prstGeom>
        </p:spPr>
        <p:txBody>
          <a:bodyPr/>
          <a:lstStyle>
            <a:lvl1pPr marL="0" indent="0" algn="l" defTabSz="457200" rtl="0" eaLnBrk="1" latinLnBrk="0" hangingPunct="1">
              <a:spcBef>
                <a:spcPct val="20000"/>
              </a:spcBef>
              <a:buFont typeface="Arial"/>
              <a:buNone/>
              <a:defRPr sz="3200" b="1" i="0" kern="1200">
                <a:solidFill>
                  <a:srgbClr val="011E41"/>
                </a:solidFill>
                <a:latin typeface="FS Jack"/>
                <a:ea typeface="+mn-ea"/>
                <a:cs typeface="FS Jack"/>
              </a:defRPr>
            </a:lvl1pPr>
            <a:lvl2pPr marL="457200" indent="0" algn="l" defTabSz="457200" rtl="0" eaLnBrk="1" latinLnBrk="0" hangingPunct="1">
              <a:spcBef>
                <a:spcPct val="20000"/>
              </a:spcBef>
              <a:buFont typeface="Arial"/>
              <a:buNone/>
              <a:defRPr sz="2400" kern="1200">
                <a:solidFill>
                  <a:srgbClr val="19226C"/>
                </a:solidFill>
                <a:latin typeface="FS Jack"/>
                <a:ea typeface="+mn-ea"/>
                <a:cs typeface="FS Jack"/>
              </a:defRPr>
            </a:lvl2pPr>
            <a:lvl3pPr marL="914400" indent="0" algn="l" defTabSz="457200" rtl="0" eaLnBrk="1" latinLnBrk="0" hangingPunct="1">
              <a:spcBef>
                <a:spcPct val="20000"/>
              </a:spcBef>
              <a:buFont typeface="Arial"/>
              <a:buNone/>
              <a:defRPr sz="2000" kern="1200">
                <a:solidFill>
                  <a:srgbClr val="19226C"/>
                </a:solidFill>
                <a:latin typeface="FS Jack"/>
                <a:ea typeface="+mn-ea"/>
                <a:cs typeface="FS Jack"/>
              </a:defRPr>
            </a:lvl3pPr>
            <a:lvl4pPr marL="1600200" indent="-228600" algn="l" defTabSz="457200" rtl="0" eaLnBrk="1" latinLnBrk="0" hangingPunct="1">
              <a:spcBef>
                <a:spcPct val="20000"/>
              </a:spcBef>
              <a:buFont typeface="Arial"/>
              <a:buChar char="–"/>
              <a:defRPr sz="1800" kern="1200">
                <a:solidFill>
                  <a:srgbClr val="19226C"/>
                </a:solidFill>
                <a:latin typeface="FS Jack"/>
                <a:ea typeface="+mn-ea"/>
                <a:cs typeface="FS Jack"/>
              </a:defRPr>
            </a:lvl4pPr>
            <a:lvl5pPr marL="2057400" indent="-228600" algn="l" defTabSz="457200" rtl="0" eaLnBrk="1" latinLnBrk="0" hangingPunct="1">
              <a:spcBef>
                <a:spcPct val="20000"/>
              </a:spcBef>
              <a:buFont typeface="Arial"/>
              <a:buChar char="»"/>
              <a:defRPr sz="1800" kern="1200">
                <a:solidFill>
                  <a:srgbClr val="19226C"/>
                </a:solidFill>
                <a:latin typeface="FS Jack"/>
                <a:ea typeface="+mn-ea"/>
                <a:cs typeface="FS Jack"/>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GB" b="0" dirty="0" smtClean="0">
                <a:solidFill>
                  <a:schemeClr val="bg1"/>
                </a:solidFill>
                <a:latin typeface="FS Jack Poster" pitchFamily="50" charset="0"/>
              </a:rPr>
              <a:t>MATCH DAY PROCESS</a:t>
            </a:r>
            <a:endParaRPr lang="en-GB" b="0" dirty="0">
              <a:solidFill>
                <a:schemeClr val="bg1"/>
              </a:solidFill>
              <a:latin typeface="FS Jack Poster" pitchFamily="50" charset="0"/>
            </a:endParaRPr>
          </a:p>
        </p:txBody>
      </p:sp>
      <p:sp>
        <p:nvSpPr>
          <p:cNvPr id="10" name="Rectangle 9"/>
          <p:cNvSpPr/>
          <p:nvPr/>
        </p:nvSpPr>
        <p:spPr>
          <a:xfrm>
            <a:off x="305682" y="1215385"/>
            <a:ext cx="4212090" cy="2831544"/>
          </a:xfrm>
          <a:prstGeom prst="rect">
            <a:avLst/>
          </a:prstGeom>
        </p:spPr>
        <p:txBody>
          <a:bodyPr wrap="square">
            <a:spAutoFit/>
          </a:bodyPr>
          <a:lstStyle/>
          <a:p>
            <a:r>
              <a:rPr lang="en-GB" sz="2000" dirty="0">
                <a:solidFill>
                  <a:schemeClr val="bg1"/>
                </a:solidFill>
                <a:latin typeface="FS Jack" pitchFamily="50" charset="0"/>
              </a:rPr>
              <a:t>Principle is for misconduct to be dealt with on the day</a:t>
            </a:r>
          </a:p>
          <a:p>
            <a:pPr marL="342900" indent="-342900">
              <a:buFont typeface="Arial" panose="020B0604020202020204" pitchFamily="34" charset="0"/>
              <a:buChar char="•"/>
            </a:pPr>
            <a:endParaRPr lang="en-GB" sz="2000" dirty="0">
              <a:solidFill>
                <a:schemeClr val="bg1"/>
              </a:solidFill>
              <a:latin typeface="FS Jack" pitchFamily="50" charset="0"/>
            </a:endParaRPr>
          </a:p>
          <a:p>
            <a:r>
              <a:rPr lang="en-GB" sz="2000" dirty="0">
                <a:solidFill>
                  <a:schemeClr val="bg1"/>
                </a:solidFill>
                <a:latin typeface="FS Jack" pitchFamily="50" charset="0"/>
              </a:rPr>
              <a:t>Will still be reported by referee as:</a:t>
            </a:r>
          </a:p>
          <a:p>
            <a:pPr marL="342900" indent="-342900">
              <a:buFont typeface="Arial" panose="020B0604020202020204" pitchFamily="34" charset="0"/>
              <a:buChar char="•"/>
            </a:pPr>
            <a:r>
              <a:rPr lang="en-GB" sz="2000" dirty="0">
                <a:solidFill>
                  <a:schemeClr val="bg1"/>
                </a:solidFill>
                <a:latin typeface="FS Jack" pitchFamily="50" charset="0"/>
              </a:rPr>
              <a:t>Used to monitor impact</a:t>
            </a:r>
          </a:p>
          <a:p>
            <a:pPr marL="342900" indent="-342900">
              <a:buFont typeface="Arial" panose="020B0604020202020204" pitchFamily="34" charset="0"/>
              <a:buChar char="•"/>
            </a:pPr>
            <a:r>
              <a:rPr lang="en-GB" sz="2000" dirty="0">
                <a:solidFill>
                  <a:schemeClr val="bg1"/>
                </a:solidFill>
                <a:latin typeface="FS Jack" pitchFamily="50" charset="0"/>
              </a:rPr>
              <a:t>Used for continual misconduct</a:t>
            </a:r>
          </a:p>
          <a:p>
            <a:pPr marL="342900" indent="-342900">
              <a:buFont typeface="Arial" panose="020B0604020202020204" pitchFamily="34" charset="0"/>
              <a:buChar char="•"/>
            </a:pPr>
            <a:endParaRPr lang="en-GB" sz="2000" dirty="0">
              <a:solidFill>
                <a:schemeClr val="bg1"/>
              </a:solidFill>
              <a:latin typeface="FS Jack" pitchFamily="50" charset="0"/>
            </a:endParaRPr>
          </a:p>
          <a:p>
            <a:r>
              <a:rPr lang="en-GB" sz="2000" dirty="0">
                <a:solidFill>
                  <a:schemeClr val="bg1"/>
                </a:solidFill>
                <a:latin typeface="FS Jack" pitchFamily="50" charset="0"/>
              </a:rPr>
              <a:t>No Admin fee will be </a:t>
            </a:r>
            <a:r>
              <a:rPr lang="en-GB" sz="2000" dirty="0" smtClean="0">
                <a:solidFill>
                  <a:schemeClr val="bg1"/>
                </a:solidFill>
                <a:latin typeface="FS Jack" pitchFamily="50" charset="0"/>
              </a:rPr>
              <a:t>charged</a:t>
            </a:r>
            <a:r>
              <a:rPr lang="en-GB" dirty="0"/>
              <a:t/>
            </a:r>
            <a:br>
              <a:rPr lang="en-GB" dirty="0"/>
            </a:br>
            <a:endParaRPr lang="en-GB" dirty="0"/>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26394" t="-411" r="16337" b="411"/>
          <a:stretch/>
        </p:blipFill>
        <p:spPr>
          <a:xfrm>
            <a:off x="4535617" y="-52634"/>
            <a:ext cx="4653575" cy="5419972"/>
          </a:xfrm>
          <a:prstGeom prst="rect">
            <a:avLst/>
          </a:prstGeom>
          <a:ln>
            <a:solidFill>
              <a:schemeClr val="bg1"/>
            </a:solidFill>
          </a:ln>
        </p:spPr>
      </p:pic>
    </p:spTree>
    <p:custDataLst>
      <p:tags r:id="rId1"/>
    </p:custDataLst>
    <p:extLst>
      <p:ext uri="{BB962C8B-B14F-4D97-AF65-F5344CB8AC3E}">
        <p14:creationId xmlns:p14="http://schemas.microsoft.com/office/powerpoint/2010/main" val="3286731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0"/>
          </p:nvPr>
        </p:nvSpPr>
        <p:spPr>
          <a:xfrm>
            <a:off x="184139" y="163389"/>
            <a:ext cx="4333554" cy="864096"/>
          </a:xfrm>
        </p:spPr>
        <p:txBody>
          <a:bodyPr/>
          <a:lstStyle/>
          <a:p>
            <a:r>
              <a:rPr lang="en-GB" dirty="0" smtClean="0">
                <a:solidFill>
                  <a:srgbClr val="FF0000"/>
                </a:solidFill>
                <a:latin typeface="FS Jack Poster" pitchFamily="50" charset="0"/>
              </a:rPr>
              <a:t>MATCH DAY PROCESS</a:t>
            </a:r>
            <a:endParaRPr lang="en-GB" dirty="0">
              <a:solidFill>
                <a:srgbClr val="FF0000"/>
              </a:solidFill>
              <a:latin typeface="FS Jack Poster" pitchFamily="50" charset="0"/>
            </a:endParaRPr>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41299" t="3317" r="2926" b="-240"/>
          <a:stretch/>
        </p:blipFill>
        <p:spPr>
          <a:xfrm>
            <a:off x="4535616" y="0"/>
            <a:ext cx="4715262" cy="5462649"/>
          </a:xfrm>
          <a:prstGeom prst="rect">
            <a:avLst/>
          </a:prstGeom>
          <a:ln>
            <a:solidFill>
              <a:srgbClr val="FF0000"/>
            </a:solidFill>
          </a:ln>
        </p:spPr>
      </p:pic>
      <p:sp>
        <p:nvSpPr>
          <p:cNvPr id="11" name="Rectangle 10"/>
          <p:cNvSpPr/>
          <p:nvPr/>
        </p:nvSpPr>
        <p:spPr>
          <a:xfrm>
            <a:off x="179512" y="1027485"/>
            <a:ext cx="4212090" cy="3724096"/>
          </a:xfrm>
          <a:prstGeom prst="rect">
            <a:avLst/>
          </a:prstGeom>
        </p:spPr>
        <p:txBody>
          <a:bodyPr wrap="square">
            <a:spAutoFit/>
          </a:bodyPr>
          <a:lstStyle/>
          <a:p>
            <a:r>
              <a:rPr lang="en-GB" sz="2000" dirty="0">
                <a:solidFill>
                  <a:schemeClr val="bg1"/>
                </a:solidFill>
                <a:latin typeface="FS Jack" pitchFamily="50" charset="0"/>
              </a:rPr>
              <a:t>All Cautions for Dissent must be dealt with by the Sin Bin Process</a:t>
            </a:r>
          </a:p>
          <a:p>
            <a:endParaRPr lang="en-GB" sz="2000" dirty="0">
              <a:solidFill>
                <a:schemeClr val="bg1"/>
              </a:solidFill>
              <a:latin typeface="FS Jack" pitchFamily="50" charset="0"/>
            </a:endParaRPr>
          </a:p>
          <a:p>
            <a:r>
              <a:rPr lang="en-GB" sz="2000" dirty="0">
                <a:solidFill>
                  <a:schemeClr val="bg1"/>
                </a:solidFill>
                <a:latin typeface="FS Jack" pitchFamily="50" charset="0"/>
              </a:rPr>
              <a:t>Applies to Players only and not Substitutes or Coaching Staff</a:t>
            </a:r>
          </a:p>
          <a:p>
            <a:endParaRPr lang="en-GB" sz="2000" dirty="0">
              <a:solidFill>
                <a:schemeClr val="bg1"/>
              </a:solidFill>
              <a:latin typeface="FS Jack" pitchFamily="50" charset="0"/>
            </a:endParaRPr>
          </a:p>
          <a:p>
            <a:r>
              <a:rPr lang="en-GB" sz="2000" dirty="0">
                <a:solidFill>
                  <a:schemeClr val="bg1"/>
                </a:solidFill>
                <a:latin typeface="FS Jack" pitchFamily="50" charset="0"/>
              </a:rPr>
              <a:t>Referee Signals by issuing a </a:t>
            </a:r>
            <a:r>
              <a:rPr lang="en-GB" sz="2000" dirty="0">
                <a:solidFill>
                  <a:srgbClr val="FFFF00"/>
                </a:solidFill>
                <a:latin typeface="FS Jack" pitchFamily="50" charset="0"/>
              </a:rPr>
              <a:t>Yellow card</a:t>
            </a:r>
            <a:r>
              <a:rPr lang="en-GB" sz="2000" dirty="0">
                <a:solidFill>
                  <a:schemeClr val="bg1"/>
                </a:solidFill>
                <a:latin typeface="FS Jack" pitchFamily="50" charset="0"/>
              </a:rPr>
              <a:t> in the  </a:t>
            </a:r>
            <a:r>
              <a:rPr lang="en-GB" sz="2000" dirty="0" smtClean="0">
                <a:solidFill>
                  <a:schemeClr val="bg1"/>
                </a:solidFill>
                <a:latin typeface="FS Jack" pitchFamily="50" charset="0"/>
              </a:rPr>
              <a:t>normal </a:t>
            </a:r>
            <a:r>
              <a:rPr lang="en-GB" sz="2000" dirty="0">
                <a:solidFill>
                  <a:schemeClr val="bg1"/>
                </a:solidFill>
                <a:latin typeface="FS Jack" pitchFamily="50" charset="0"/>
              </a:rPr>
              <a:t>way </a:t>
            </a:r>
            <a:r>
              <a:rPr lang="en-GB" sz="2000" b="1" dirty="0">
                <a:solidFill>
                  <a:schemeClr val="bg1"/>
                </a:solidFill>
                <a:latin typeface="FS Jack" pitchFamily="50" charset="0"/>
              </a:rPr>
              <a:t>and</a:t>
            </a:r>
            <a:r>
              <a:rPr lang="en-GB" sz="2000" dirty="0">
                <a:solidFill>
                  <a:schemeClr val="bg1"/>
                </a:solidFill>
                <a:latin typeface="FS Jack" pitchFamily="50" charset="0"/>
              </a:rPr>
              <a:t> pointing to the touchline </a:t>
            </a:r>
            <a:r>
              <a:rPr lang="en-GB" sz="2000" dirty="0" smtClean="0">
                <a:solidFill>
                  <a:schemeClr val="bg1"/>
                </a:solidFill>
                <a:latin typeface="FS Jack" pitchFamily="50" charset="0"/>
              </a:rPr>
              <a:t>where </a:t>
            </a:r>
            <a:r>
              <a:rPr lang="en-GB" sz="2000" dirty="0">
                <a:solidFill>
                  <a:schemeClr val="bg1"/>
                </a:solidFill>
                <a:latin typeface="FS Jack" pitchFamily="50" charset="0"/>
              </a:rPr>
              <a:t>the player must go. (not a defined </a:t>
            </a:r>
            <a:r>
              <a:rPr lang="en-GB" sz="2000" dirty="0" smtClean="0">
                <a:solidFill>
                  <a:schemeClr val="bg1"/>
                </a:solidFill>
                <a:latin typeface="FS Jack" pitchFamily="50" charset="0"/>
              </a:rPr>
              <a:t>Sin Bin area</a:t>
            </a:r>
            <a:r>
              <a:rPr lang="en-GB" sz="2000" dirty="0">
                <a:solidFill>
                  <a:schemeClr val="bg1"/>
                </a:solidFill>
                <a:latin typeface="FS Jack" pitchFamily="50" charset="0"/>
              </a:rPr>
              <a:t>)</a:t>
            </a:r>
          </a:p>
          <a:p>
            <a:r>
              <a:rPr lang="en-GB" dirty="0"/>
              <a:t/>
            </a:r>
            <a:br>
              <a:rPr lang="en-GB" dirty="0"/>
            </a:br>
            <a:endParaRPr lang="en-GB" dirty="0"/>
          </a:p>
        </p:txBody>
      </p:sp>
    </p:spTree>
    <p:custDataLst>
      <p:tags r:id="rId1"/>
    </p:custDataLst>
    <p:extLst>
      <p:ext uri="{BB962C8B-B14F-4D97-AF65-F5344CB8AC3E}">
        <p14:creationId xmlns:p14="http://schemas.microsoft.com/office/powerpoint/2010/main" val="3233206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116"/>
          <p:cNvSpPr txBox="1">
            <a:spLocks/>
          </p:cNvSpPr>
          <p:nvPr/>
        </p:nvSpPr>
        <p:spPr>
          <a:xfrm>
            <a:off x="281411" y="1"/>
            <a:ext cx="8640960" cy="1160462"/>
          </a:xfrm>
          <a:prstGeom prst="rect">
            <a:avLst/>
          </a:prstGeom>
        </p:spPr>
        <p:txBody>
          <a:bodyPr wrap="square" lIns="91425" tIns="91425" rIns="91425" bIns="91425" anchor="t" anchorCtr="0">
            <a:noAutofit/>
          </a:bodyPr>
          <a:lstStyle>
            <a:lvl1pPr marL="0" marR="0" indent="0" algn="l" defTabSz="457200" rtl="0" eaLnBrk="1" fontAlgn="auto" latinLnBrk="0" hangingPunct="1">
              <a:lnSpc>
                <a:spcPct val="100000"/>
              </a:lnSpc>
              <a:spcBef>
                <a:spcPct val="0"/>
              </a:spcBef>
              <a:spcAft>
                <a:spcPts val="0"/>
              </a:spcAft>
              <a:buClrTx/>
              <a:buSzTx/>
              <a:buFontTx/>
              <a:buNone/>
              <a:tabLst/>
              <a:defRPr sz="4400" kern="1200">
                <a:solidFill>
                  <a:schemeClr val="tx1"/>
                </a:solidFill>
                <a:latin typeface="+mj-lt"/>
                <a:ea typeface="+mj-ea"/>
                <a:cs typeface="+mj-cs"/>
              </a:defRPr>
            </a:lvl1pPr>
          </a:lstStyle>
          <a:p>
            <a:pPr>
              <a:lnSpc>
                <a:spcPct val="150000"/>
              </a:lnSpc>
              <a:spcBef>
                <a:spcPts val="0"/>
              </a:spcBef>
            </a:pPr>
            <a:r>
              <a:rPr lang="en" sz="2600" cap="all" dirty="0" smtClean="0">
                <a:solidFill>
                  <a:srgbClr val="FF0000"/>
                </a:solidFill>
                <a:latin typeface="FS Jack Poster" pitchFamily="50" charset="0"/>
              </a:rPr>
              <a:t>MATCH DAY PROCESS</a:t>
            </a:r>
            <a:endParaRPr lang="en" sz="2600" dirty="0">
              <a:solidFill>
                <a:srgbClr val="002060"/>
              </a:solidFill>
              <a:latin typeface="FS Jack" pitchFamily="50" charset="0"/>
            </a:endParaRPr>
          </a:p>
        </p:txBody>
      </p:sp>
      <p:sp>
        <p:nvSpPr>
          <p:cNvPr id="4" name="Content Placeholder 1"/>
          <p:cNvSpPr>
            <a:spLocks noGrp="1"/>
          </p:cNvSpPr>
          <p:nvPr>
            <p:ph sz="half" idx="1"/>
          </p:nvPr>
        </p:nvSpPr>
        <p:spPr>
          <a:xfrm>
            <a:off x="281411" y="811461"/>
            <a:ext cx="6522837" cy="3879398"/>
          </a:xfrm>
        </p:spPr>
        <p:txBody>
          <a:bodyPr>
            <a:noAutofit/>
          </a:bodyPr>
          <a:lstStyle/>
          <a:p>
            <a:r>
              <a:rPr lang="en-GB" sz="2000" dirty="0" smtClean="0">
                <a:latin typeface="FS Jack" pitchFamily="50" charset="0"/>
                <a:cs typeface="+mn-cs"/>
              </a:rPr>
              <a:t>Period </a:t>
            </a:r>
            <a:r>
              <a:rPr lang="en-GB" sz="2000" dirty="0">
                <a:latin typeface="FS Jack" pitchFamily="50" charset="0"/>
                <a:cs typeface="+mn-cs"/>
              </a:rPr>
              <a:t>in Sin Bin is:</a:t>
            </a:r>
          </a:p>
          <a:p>
            <a:pPr marL="342900" indent="-342900">
              <a:buFont typeface="Arial" panose="020B0604020202020204" pitchFamily="34" charset="0"/>
              <a:buChar char="•"/>
            </a:pPr>
            <a:r>
              <a:rPr lang="en-GB" sz="2000" dirty="0">
                <a:latin typeface="FS Jack" pitchFamily="50" charset="0"/>
                <a:cs typeface="+mn-cs"/>
              </a:rPr>
              <a:t>10 Minutes for all matches of 90 minutes</a:t>
            </a:r>
          </a:p>
          <a:p>
            <a:pPr marL="342900" indent="-342900">
              <a:buFont typeface="Arial" panose="020B0604020202020204" pitchFamily="34" charset="0"/>
              <a:buChar char="•"/>
            </a:pPr>
            <a:r>
              <a:rPr lang="en-GB" sz="2000" dirty="0">
                <a:latin typeface="FS Jack" pitchFamily="50" charset="0"/>
                <a:cs typeface="+mn-cs"/>
              </a:rPr>
              <a:t>8 Minutes for all other matches</a:t>
            </a:r>
          </a:p>
          <a:p>
            <a:pPr marL="342900" indent="-342900">
              <a:buFont typeface="Arial" panose="020B0604020202020204" pitchFamily="34" charset="0"/>
              <a:buChar char="•"/>
            </a:pPr>
            <a:r>
              <a:rPr lang="en-GB" sz="2000" dirty="0" smtClean="0">
                <a:latin typeface="FS Jack" pitchFamily="50" charset="0"/>
                <a:cs typeface="+mn-cs"/>
              </a:rPr>
              <a:t>Remember - No </a:t>
            </a:r>
            <a:r>
              <a:rPr lang="en-GB" sz="2000" dirty="0">
                <a:latin typeface="FS Jack" pitchFamily="50" charset="0"/>
                <a:cs typeface="+mn-cs"/>
              </a:rPr>
              <a:t>designated </a:t>
            </a:r>
            <a:r>
              <a:rPr lang="en-GB" sz="2000" dirty="0" smtClean="0">
                <a:latin typeface="FS Jack" pitchFamily="50" charset="0"/>
                <a:cs typeface="+mn-cs"/>
              </a:rPr>
              <a:t>area: </a:t>
            </a:r>
            <a:r>
              <a:rPr lang="en-GB" sz="2000" dirty="0">
                <a:latin typeface="FS Jack" pitchFamily="50" charset="0"/>
                <a:cs typeface="+mn-cs"/>
              </a:rPr>
              <a:t>just back with management and subs</a:t>
            </a:r>
          </a:p>
          <a:p>
            <a:endParaRPr lang="en-GB" sz="1000" dirty="0">
              <a:latin typeface="FS Jack" pitchFamily="50" charset="0"/>
              <a:cs typeface="+mn-cs"/>
            </a:endParaRPr>
          </a:p>
          <a:p>
            <a:r>
              <a:rPr lang="en-GB" sz="2000" dirty="0" smtClean="0">
                <a:latin typeface="FS Jack" pitchFamily="50" charset="0"/>
                <a:cs typeface="+mn-cs"/>
              </a:rPr>
              <a:t>Period </a:t>
            </a:r>
            <a:r>
              <a:rPr lang="en-GB" sz="2000" dirty="0">
                <a:latin typeface="FS Jack" pitchFamily="50" charset="0"/>
                <a:cs typeface="+mn-cs"/>
              </a:rPr>
              <a:t>starts when play restarts</a:t>
            </a:r>
          </a:p>
          <a:p>
            <a:endParaRPr lang="en-GB" sz="1000" dirty="0">
              <a:latin typeface="FS Jack" pitchFamily="50" charset="0"/>
              <a:cs typeface="+mn-cs"/>
            </a:endParaRPr>
          </a:p>
          <a:p>
            <a:r>
              <a:rPr lang="en-GB" sz="2000" dirty="0">
                <a:latin typeface="FS Jack" pitchFamily="50" charset="0"/>
                <a:cs typeface="+mn-cs"/>
              </a:rPr>
              <a:t>Referee includes any lost time</a:t>
            </a:r>
          </a:p>
          <a:p>
            <a:endParaRPr lang="en-GB" sz="1000" dirty="0">
              <a:latin typeface="FS Jack" pitchFamily="50" charset="0"/>
              <a:cs typeface="+mn-cs"/>
            </a:endParaRPr>
          </a:p>
          <a:p>
            <a:r>
              <a:rPr lang="en-GB" sz="2000" dirty="0">
                <a:latin typeface="FS Jack" pitchFamily="50" charset="0"/>
                <a:cs typeface="+mn-cs"/>
              </a:rPr>
              <a:t>Where neutral Assistants are appointed they assist with </a:t>
            </a:r>
            <a:br>
              <a:rPr lang="en-GB" sz="2000" dirty="0">
                <a:latin typeface="FS Jack" pitchFamily="50" charset="0"/>
                <a:cs typeface="+mn-cs"/>
              </a:rPr>
            </a:br>
            <a:r>
              <a:rPr lang="en-GB" sz="2000" dirty="0">
                <a:latin typeface="FS Jack" pitchFamily="50" charset="0"/>
                <a:cs typeface="+mn-cs"/>
              </a:rPr>
              <a:t>timing</a:t>
            </a:r>
          </a:p>
          <a:p>
            <a:endParaRPr lang="en-GB" sz="2000" dirty="0">
              <a:latin typeface="FS Jack" pitchFamily="50" charset="0"/>
              <a:cs typeface="+mn-cs"/>
            </a:endParaRPr>
          </a:p>
        </p:txBody>
      </p:sp>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0446" r="34575"/>
          <a:stretch/>
        </p:blipFill>
        <p:spPr bwMode="auto">
          <a:xfrm>
            <a:off x="6935189" y="1"/>
            <a:ext cx="2208811" cy="536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20149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0"/>
          </p:nvPr>
        </p:nvSpPr>
        <p:spPr>
          <a:xfrm>
            <a:off x="467544" y="379413"/>
            <a:ext cx="4032448" cy="864096"/>
          </a:xfrm>
        </p:spPr>
        <p:txBody>
          <a:bodyPr/>
          <a:lstStyle/>
          <a:p>
            <a:r>
              <a:rPr lang="en-GB" dirty="0" smtClean="0">
                <a:solidFill>
                  <a:srgbClr val="FF0000"/>
                </a:solidFill>
                <a:latin typeface="FS Jack Poster" pitchFamily="50" charset="0"/>
              </a:rPr>
              <a:t>AGENDA</a:t>
            </a:r>
            <a:endParaRPr lang="en-GB" dirty="0">
              <a:solidFill>
                <a:srgbClr val="FF0000"/>
              </a:solidFill>
              <a:latin typeface="FS Jack Poster" pitchFamily="50" charset="0"/>
            </a:endParaRPr>
          </a:p>
        </p:txBody>
      </p:sp>
      <p:sp>
        <p:nvSpPr>
          <p:cNvPr id="11" name="Rectangle 10"/>
          <p:cNvSpPr/>
          <p:nvPr/>
        </p:nvSpPr>
        <p:spPr>
          <a:xfrm>
            <a:off x="323528" y="1326109"/>
            <a:ext cx="4572000" cy="4031873"/>
          </a:xfrm>
          <a:prstGeom prst="rect">
            <a:avLst/>
          </a:prstGeom>
        </p:spPr>
        <p:txBody>
          <a:bodyPr>
            <a:spAutoFit/>
          </a:bodyPr>
          <a:lstStyle/>
          <a:p>
            <a:pPr marL="457200" indent="-457200">
              <a:buFont typeface="+mj-lt"/>
              <a:buAutoNum type="arabicPeriod"/>
            </a:pPr>
            <a:r>
              <a:rPr lang="en-GB" sz="2000" dirty="0" smtClean="0">
                <a:solidFill>
                  <a:schemeClr val="bg1"/>
                </a:solidFill>
                <a:latin typeface="FS Jack" pitchFamily="50" charset="0"/>
              </a:rPr>
              <a:t>The </a:t>
            </a:r>
            <a:r>
              <a:rPr lang="en-GB" sz="2000" dirty="0">
                <a:solidFill>
                  <a:schemeClr val="bg1"/>
                </a:solidFill>
                <a:latin typeface="FS Jack" pitchFamily="50" charset="0"/>
              </a:rPr>
              <a:t>Authority</a:t>
            </a:r>
          </a:p>
          <a:p>
            <a:pPr marL="457200" indent="-457200">
              <a:buFont typeface="+mj-lt"/>
              <a:buAutoNum type="arabicPeriod"/>
            </a:pPr>
            <a:endParaRPr lang="en-GB" sz="2000" dirty="0">
              <a:solidFill>
                <a:schemeClr val="bg1"/>
              </a:solidFill>
              <a:latin typeface="FS Jack" pitchFamily="50" charset="0"/>
            </a:endParaRPr>
          </a:p>
          <a:p>
            <a:pPr marL="457200" indent="-457200">
              <a:buFont typeface="+mj-lt"/>
              <a:buAutoNum type="arabicPeriod"/>
            </a:pPr>
            <a:r>
              <a:rPr lang="en-GB" sz="2000" dirty="0">
                <a:solidFill>
                  <a:schemeClr val="bg1"/>
                </a:solidFill>
                <a:latin typeface="FS Jack" pitchFamily="50" charset="0"/>
              </a:rPr>
              <a:t>The Pilot and Results</a:t>
            </a:r>
          </a:p>
          <a:p>
            <a:pPr marL="457200" indent="-457200">
              <a:buFont typeface="+mj-lt"/>
              <a:buAutoNum type="arabicPeriod"/>
            </a:pPr>
            <a:endParaRPr lang="en-GB" sz="2000" dirty="0">
              <a:solidFill>
                <a:schemeClr val="bg1"/>
              </a:solidFill>
              <a:latin typeface="FS Jack" pitchFamily="50" charset="0"/>
            </a:endParaRPr>
          </a:p>
          <a:p>
            <a:pPr marL="457200" indent="-457200">
              <a:buFont typeface="+mj-lt"/>
              <a:buAutoNum type="arabicPeriod"/>
            </a:pPr>
            <a:r>
              <a:rPr lang="en-GB" sz="2000" dirty="0">
                <a:solidFill>
                  <a:schemeClr val="bg1"/>
                </a:solidFill>
                <a:latin typeface="FS Jack" pitchFamily="50" charset="0"/>
              </a:rPr>
              <a:t>The Law</a:t>
            </a:r>
          </a:p>
          <a:p>
            <a:pPr marL="457200" indent="-457200">
              <a:buFont typeface="+mj-lt"/>
              <a:buAutoNum type="arabicPeriod"/>
            </a:pPr>
            <a:endParaRPr lang="en-GB" sz="2000" dirty="0">
              <a:solidFill>
                <a:schemeClr val="bg1"/>
              </a:solidFill>
              <a:latin typeface="FS Jack" pitchFamily="50" charset="0"/>
            </a:endParaRPr>
          </a:p>
          <a:p>
            <a:pPr marL="457200" indent="-457200">
              <a:buFont typeface="+mj-lt"/>
              <a:buAutoNum type="arabicPeriod"/>
            </a:pPr>
            <a:r>
              <a:rPr lang="en-GB" sz="2000" dirty="0">
                <a:solidFill>
                  <a:schemeClr val="bg1"/>
                </a:solidFill>
                <a:latin typeface="FS Jack" pitchFamily="50" charset="0"/>
              </a:rPr>
              <a:t>The Next Steps</a:t>
            </a:r>
          </a:p>
          <a:p>
            <a:pPr marL="457200" indent="-457200">
              <a:buFont typeface="+mj-lt"/>
              <a:buAutoNum type="arabicPeriod"/>
            </a:pPr>
            <a:endParaRPr lang="en-GB" sz="2000" dirty="0">
              <a:solidFill>
                <a:schemeClr val="bg1"/>
              </a:solidFill>
              <a:latin typeface="FS Jack" pitchFamily="50" charset="0"/>
            </a:endParaRPr>
          </a:p>
          <a:p>
            <a:pPr marL="457200" indent="-457200">
              <a:buFont typeface="+mj-lt"/>
              <a:buAutoNum type="arabicPeriod"/>
            </a:pPr>
            <a:r>
              <a:rPr lang="en-GB" sz="2000" dirty="0">
                <a:solidFill>
                  <a:schemeClr val="bg1"/>
                </a:solidFill>
                <a:latin typeface="FS Jack" pitchFamily="50" charset="0"/>
              </a:rPr>
              <a:t>Sin Bins in Operation</a:t>
            </a:r>
          </a:p>
          <a:p>
            <a:pPr marL="457200" indent="-457200">
              <a:buFont typeface="+mj-lt"/>
              <a:buAutoNum type="arabicPeriod"/>
            </a:pPr>
            <a:endParaRPr lang="en-GB" sz="2000" dirty="0">
              <a:solidFill>
                <a:schemeClr val="bg1"/>
              </a:solidFill>
              <a:latin typeface="FS Jack" pitchFamily="50" charset="0"/>
            </a:endParaRPr>
          </a:p>
          <a:p>
            <a:pPr marL="457200" indent="-457200">
              <a:buFont typeface="+mj-lt"/>
              <a:buAutoNum type="arabicPeriod"/>
            </a:pPr>
            <a:r>
              <a:rPr lang="en-GB" sz="2000" dirty="0">
                <a:solidFill>
                  <a:schemeClr val="bg1"/>
                </a:solidFill>
                <a:latin typeface="FS Jack" pitchFamily="50" charset="0"/>
              </a:rPr>
              <a:t>Open Forum</a:t>
            </a:r>
          </a:p>
          <a:p>
            <a:r>
              <a:rPr lang="en-GB" dirty="0"/>
              <a:t/>
            </a:r>
            <a:br>
              <a:rPr lang="en-GB" dirty="0"/>
            </a:br>
            <a:endParaRPr lang="en-GB" dirty="0"/>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23178" t="-12235" r="23178" b="-196"/>
          <a:stretch/>
        </p:blipFill>
        <p:spPr>
          <a:xfrm>
            <a:off x="5004048" y="-80160"/>
            <a:ext cx="3610099" cy="5367338"/>
          </a:xfrm>
          <a:prstGeom prst="rect">
            <a:avLst/>
          </a:prstGeom>
        </p:spPr>
      </p:pic>
    </p:spTree>
    <p:custDataLst>
      <p:tags r:id="rId1"/>
    </p:custDataLst>
    <p:extLst>
      <p:ext uri="{BB962C8B-B14F-4D97-AF65-F5344CB8AC3E}">
        <p14:creationId xmlns:p14="http://schemas.microsoft.com/office/powerpoint/2010/main" val="175676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6"/>
          <p:cNvSpPr txBox="1">
            <a:spLocks/>
          </p:cNvSpPr>
          <p:nvPr/>
        </p:nvSpPr>
        <p:spPr>
          <a:xfrm>
            <a:off x="330853" y="163389"/>
            <a:ext cx="7416824" cy="864096"/>
          </a:xfrm>
          <a:prstGeom prst="rect">
            <a:avLst/>
          </a:prstGeom>
        </p:spPr>
        <p:txBody>
          <a:bodyPr/>
          <a:lstStyle>
            <a:lvl1pPr marL="0" indent="0" algn="l" defTabSz="457200" rtl="0" eaLnBrk="1" latinLnBrk="0" hangingPunct="1">
              <a:spcBef>
                <a:spcPct val="20000"/>
              </a:spcBef>
              <a:buFont typeface="Arial"/>
              <a:buNone/>
              <a:defRPr sz="3200" b="1" i="0" kern="1200">
                <a:solidFill>
                  <a:srgbClr val="011E41"/>
                </a:solidFill>
                <a:latin typeface="FS Jack"/>
                <a:ea typeface="+mn-ea"/>
                <a:cs typeface="FS Jack"/>
              </a:defRPr>
            </a:lvl1pPr>
            <a:lvl2pPr marL="457200" indent="0" algn="l" defTabSz="457200" rtl="0" eaLnBrk="1" latinLnBrk="0" hangingPunct="1">
              <a:spcBef>
                <a:spcPct val="20000"/>
              </a:spcBef>
              <a:buFont typeface="Arial"/>
              <a:buNone/>
              <a:defRPr sz="2400" kern="1200">
                <a:solidFill>
                  <a:srgbClr val="19226C"/>
                </a:solidFill>
                <a:latin typeface="FS Jack"/>
                <a:ea typeface="+mn-ea"/>
                <a:cs typeface="FS Jack"/>
              </a:defRPr>
            </a:lvl2pPr>
            <a:lvl3pPr marL="914400" indent="0" algn="l" defTabSz="457200" rtl="0" eaLnBrk="1" latinLnBrk="0" hangingPunct="1">
              <a:spcBef>
                <a:spcPct val="20000"/>
              </a:spcBef>
              <a:buFont typeface="Arial"/>
              <a:buNone/>
              <a:defRPr sz="2000" kern="1200">
                <a:solidFill>
                  <a:srgbClr val="19226C"/>
                </a:solidFill>
                <a:latin typeface="FS Jack"/>
                <a:ea typeface="+mn-ea"/>
                <a:cs typeface="FS Jack"/>
              </a:defRPr>
            </a:lvl3pPr>
            <a:lvl4pPr marL="1600200" indent="-228600" algn="l" defTabSz="457200" rtl="0" eaLnBrk="1" latinLnBrk="0" hangingPunct="1">
              <a:spcBef>
                <a:spcPct val="20000"/>
              </a:spcBef>
              <a:buFont typeface="Arial"/>
              <a:buChar char="–"/>
              <a:defRPr sz="1800" kern="1200">
                <a:solidFill>
                  <a:srgbClr val="19226C"/>
                </a:solidFill>
                <a:latin typeface="FS Jack"/>
                <a:ea typeface="+mn-ea"/>
                <a:cs typeface="FS Jack"/>
              </a:defRPr>
            </a:lvl4pPr>
            <a:lvl5pPr marL="2057400" indent="-228600" algn="l" defTabSz="457200" rtl="0" eaLnBrk="1" latinLnBrk="0" hangingPunct="1">
              <a:spcBef>
                <a:spcPct val="20000"/>
              </a:spcBef>
              <a:buFont typeface="Arial"/>
              <a:buChar char="»"/>
              <a:defRPr sz="1800" kern="1200">
                <a:solidFill>
                  <a:srgbClr val="19226C"/>
                </a:solidFill>
                <a:latin typeface="FS Jack"/>
                <a:ea typeface="+mn-ea"/>
                <a:cs typeface="FS Jack"/>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GB" b="0" dirty="0" smtClean="0">
                <a:solidFill>
                  <a:schemeClr val="bg1"/>
                </a:solidFill>
                <a:latin typeface="FS Jack Poster" pitchFamily="50" charset="0"/>
              </a:rPr>
              <a:t>MATCH DAY PROCESS</a:t>
            </a:r>
            <a:endParaRPr lang="en-GB" b="0" dirty="0">
              <a:solidFill>
                <a:schemeClr val="bg1"/>
              </a:solidFill>
              <a:latin typeface="FS Jack Poster" pitchFamily="50" charset="0"/>
            </a:endParaRPr>
          </a:p>
        </p:txBody>
      </p:sp>
      <p:sp>
        <p:nvSpPr>
          <p:cNvPr id="10" name="Rectangle 9"/>
          <p:cNvSpPr/>
          <p:nvPr/>
        </p:nvSpPr>
        <p:spPr>
          <a:xfrm>
            <a:off x="284681" y="883469"/>
            <a:ext cx="8586798" cy="4247317"/>
          </a:xfrm>
          <a:prstGeom prst="rect">
            <a:avLst/>
          </a:prstGeom>
        </p:spPr>
        <p:txBody>
          <a:bodyPr wrap="square">
            <a:spAutoFit/>
          </a:bodyPr>
          <a:lstStyle/>
          <a:p>
            <a:pPr marL="342900" indent="-342900">
              <a:buFont typeface="Arial" panose="020B0604020202020204" pitchFamily="34" charset="0"/>
              <a:buChar char="•"/>
            </a:pPr>
            <a:endParaRPr lang="en-GB" sz="1000" dirty="0">
              <a:solidFill>
                <a:schemeClr val="bg1"/>
              </a:solidFill>
              <a:latin typeface="FS Jack" pitchFamily="50" charset="0"/>
            </a:endParaRPr>
          </a:p>
          <a:p>
            <a:pPr marL="342900" indent="-342900">
              <a:buFont typeface="Arial" panose="020B0604020202020204" pitchFamily="34" charset="0"/>
              <a:buChar char="•"/>
            </a:pPr>
            <a:r>
              <a:rPr lang="en-GB" sz="2000" dirty="0">
                <a:solidFill>
                  <a:schemeClr val="bg1"/>
                </a:solidFill>
                <a:latin typeface="FS Jack" pitchFamily="50" charset="0"/>
              </a:rPr>
              <a:t>Referee has final decision on when the player can return to play</a:t>
            </a:r>
            <a:r>
              <a:rPr lang="en-GB" sz="2000" dirty="0" smtClean="0">
                <a:solidFill>
                  <a:schemeClr val="bg1"/>
                </a:solidFill>
                <a:latin typeface="FS Jack" pitchFamily="50" charset="0"/>
              </a:rPr>
              <a:t>.</a:t>
            </a:r>
          </a:p>
          <a:p>
            <a:endParaRPr lang="en-GB" sz="2000" dirty="0" smtClean="0">
              <a:solidFill>
                <a:schemeClr val="bg1"/>
              </a:solidFill>
              <a:latin typeface="FS Jack" pitchFamily="50" charset="0"/>
            </a:endParaRPr>
          </a:p>
          <a:p>
            <a:pPr marL="342900" indent="-342900">
              <a:buFont typeface="Arial" panose="020B0604020202020204" pitchFamily="34" charset="0"/>
              <a:buChar char="•"/>
            </a:pPr>
            <a:r>
              <a:rPr lang="en-GB" sz="2000" dirty="0" smtClean="0">
                <a:solidFill>
                  <a:schemeClr val="bg1"/>
                </a:solidFill>
                <a:latin typeface="FS Jack" pitchFamily="50" charset="0"/>
              </a:rPr>
              <a:t>Does </a:t>
            </a:r>
            <a:r>
              <a:rPr lang="en-GB" sz="2000" dirty="0">
                <a:solidFill>
                  <a:schemeClr val="bg1"/>
                </a:solidFill>
                <a:latin typeface="FS Jack" pitchFamily="50" charset="0"/>
              </a:rPr>
              <a:t>not need to be in a stoppage in </a:t>
            </a:r>
            <a:r>
              <a:rPr lang="en-GB" sz="2000" dirty="0" smtClean="0">
                <a:solidFill>
                  <a:schemeClr val="bg1"/>
                </a:solidFill>
                <a:latin typeface="FS Jack" pitchFamily="50" charset="0"/>
              </a:rPr>
              <a:t>play – Referee will only allow player to return away from current action.</a:t>
            </a:r>
            <a:endParaRPr lang="en-GB" sz="2000" dirty="0">
              <a:solidFill>
                <a:schemeClr val="bg1"/>
              </a:solidFill>
              <a:latin typeface="FS Jack" pitchFamily="50" charset="0"/>
            </a:endParaRPr>
          </a:p>
          <a:p>
            <a:pPr marL="342900" indent="-342900">
              <a:buFont typeface="Arial" panose="020B0604020202020204" pitchFamily="34" charset="0"/>
              <a:buChar char="•"/>
            </a:pPr>
            <a:endParaRPr lang="en-GB" sz="2000" dirty="0">
              <a:solidFill>
                <a:schemeClr val="bg1"/>
              </a:solidFill>
              <a:latin typeface="FS Jack" pitchFamily="50" charset="0"/>
            </a:endParaRPr>
          </a:p>
          <a:p>
            <a:pPr marL="342900" indent="-342900">
              <a:buFont typeface="Arial" panose="020B0604020202020204" pitchFamily="34" charset="0"/>
              <a:buChar char="•"/>
            </a:pPr>
            <a:r>
              <a:rPr lang="en-GB" sz="2000" dirty="0">
                <a:solidFill>
                  <a:schemeClr val="bg1"/>
                </a:solidFill>
                <a:latin typeface="FS Jack" pitchFamily="50" charset="0"/>
              </a:rPr>
              <a:t>A Player in the Sin Bin cannot be substituted until the period has expired and not at all if all substitutes have been used</a:t>
            </a:r>
          </a:p>
          <a:p>
            <a:pPr marL="342900" indent="-342900">
              <a:buFont typeface="Arial" panose="020B0604020202020204" pitchFamily="34" charset="0"/>
              <a:buChar char="•"/>
            </a:pPr>
            <a:endParaRPr lang="en-GB" sz="2000" dirty="0">
              <a:solidFill>
                <a:schemeClr val="bg1"/>
              </a:solidFill>
              <a:latin typeface="FS Jack" pitchFamily="50" charset="0"/>
            </a:endParaRPr>
          </a:p>
          <a:p>
            <a:pPr marL="342900" indent="-342900">
              <a:buFont typeface="Arial" panose="020B0604020202020204" pitchFamily="34" charset="0"/>
              <a:buChar char="•"/>
            </a:pPr>
            <a:r>
              <a:rPr lang="en-GB" sz="2000" dirty="0">
                <a:solidFill>
                  <a:schemeClr val="bg1"/>
                </a:solidFill>
                <a:latin typeface="FS Jack" pitchFamily="50" charset="0"/>
              </a:rPr>
              <a:t>If the period has not expired at the end of the 1st half, it </a:t>
            </a:r>
            <a:r>
              <a:rPr lang="en-GB" sz="2000" dirty="0" smtClean="0">
                <a:solidFill>
                  <a:schemeClr val="bg1"/>
                </a:solidFill>
                <a:latin typeface="FS Jack" pitchFamily="50" charset="0"/>
              </a:rPr>
              <a:t>continues </a:t>
            </a:r>
            <a:r>
              <a:rPr lang="en-GB" sz="2000" dirty="0">
                <a:solidFill>
                  <a:schemeClr val="bg1"/>
                </a:solidFill>
                <a:latin typeface="FS Jack" pitchFamily="50" charset="0"/>
              </a:rPr>
              <a:t>during the 2nd half (or Extra Time)</a:t>
            </a:r>
          </a:p>
          <a:p>
            <a:pPr marL="342900" indent="-342900">
              <a:buFont typeface="Arial" panose="020B0604020202020204" pitchFamily="34" charset="0"/>
              <a:buChar char="•"/>
            </a:pPr>
            <a:endParaRPr lang="en-GB" sz="2000" dirty="0">
              <a:solidFill>
                <a:schemeClr val="bg1"/>
              </a:solidFill>
              <a:latin typeface="FS Jack" pitchFamily="50" charset="0"/>
            </a:endParaRPr>
          </a:p>
          <a:p>
            <a:pPr marL="342900" indent="-342900">
              <a:buFont typeface="Arial" panose="020B0604020202020204" pitchFamily="34" charset="0"/>
              <a:buChar char="•"/>
            </a:pPr>
            <a:r>
              <a:rPr lang="en-GB" sz="2000" dirty="0">
                <a:solidFill>
                  <a:schemeClr val="bg1"/>
                </a:solidFill>
                <a:latin typeface="FS Jack" pitchFamily="50" charset="0"/>
              </a:rPr>
              <a:t>If it has not expired at the end of Extra Time and there are </a:t>
            </a:r>
            <a:r>
              <a:rPr lang="en-GB" sz="2000" dirty="0" smtClean="0">
                <a:solidFill>
                  <a:schemeClr val="bg1"/>
                </a:solidFill>
                <a:latin typeface="FS Jack" pitchFamily="50" charset="0"/>
              </a:rPr>
              <a:t>kicks </a:t>
            </a:r>
            <a:r>
              <a:rPr lang="en-GB" sz="2000" dirty="0">
                <a:solidFill>
                  <a:schemeClr val="bg1"/>
                </a:solidFill>
                <a:latin typeface="FS Jack" pitchFamily="50" charset="0"/>
              </a:rPr>
              <a:t>from the penalty mark – the player can participate</a:t>
            </a:r>
          </a:p>
        </p:txBody>
      </p:sp>
    </p:spTree>
    <p:custDataLst>
      <p:tags r:id="rId1"/>
    </p:custDataLst>
    <p:extLst>
      <p:ext uri="{BB962C8B-B14F-4D97-AF65-F5344CB8AC3E}">
        <p14:creationId xmlns:p14="http://schemas.microsoft.com/office/powerpoint/2010/main" val="347035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0"/>
          </p:nvPr>
        </p:nvSpPr>
        <p:spPr>
          <a:xfrm>
            <a:off x="323528" y="181471"/>
            <a:ext cx="4333554" cy="864096"/>
          </a:xfrm>
        </p:spPr>
        <p:txBody>
          <a:bodyPr/>
          <a:lstStyle/>
          <a:p>
            <a:r>
              <a:rPr lang="en-GB" dirty="0" smtClean="0">
                <a:solidFill>
                  <a:srgbClr val="FF0000"/>
                </a:solidFill>
                <a:latin typeface="FS Jack Poster" pitchFamily="50" charset="0"/>
              </a:rPr>
              <a:t>MATCH DAY PROCESS</a:t>
            </a:r>
            <a:endParaRPr lang="en-GB" dirty="0">
              <a:solidFill>
                <a:srgbClr val="FF0000"/>
              </a:solidFill>
              <a:latin typeface="FS Jack Poster" pitchFamily="50" charset="0"/>
            </a:endParaRPr>
          </a:p>
        </p:txBody>
      </p:sp>
      <p:sp>
        <p:nvSpPr>
          <p:cNvPr id="11" name="Rectangle 10"/>
          <p:cNvSpPr/>
          <p:nvPr/>
        </p:nvSpPr>
        <p:spPr>
          <a:xfrm>
            <a:off x="377612" y="739453"/>
            <a:ext cx="8514868" cy="4985980"/>
          </a:xfrm>
          <a:prstGeom prst="rect">
            <a:avLst/>
          </a:prstGeom>
        </p:spPr>
        <p:txBody>
          <a:bodyPr wrap="square">
            <a:spAutoFit/>
          </a:bodyPr>
          <a:lstStyle/>
          <a:p>
            <a:r>
              <a:rPr lang="en-GB" sz="2000" dirty="0" smtClean="0">
                <a:solidFill>
                  <a:schemeClr val="bg1"/>
                </a:solidFill>
                <a:latin typeface="FS Jack" pitchFamily="50" charset="0"/>
              </a:rPr>
              <a:t>Repeat </a:t>
            </a:r>
            <a:r>
              <a:rPr lang="en-GB" sz="2000" dirty="0">
                <a:solidFill>
                  <a:schemeClr val="bg1"/>
                </a:solidFill>
                <a:latin typeface="FS Jack" pitchFamily="50" charset="0"/>
              </a:rPr>
              <a:t>Offenders  (this will be a different approach </a:t>
            </a:r>
            <a:r>
              <a:rPr lang="en-GB" sz="2000" dirty="0" smtClean="0">
                <a:solidFill>
                  <a:schemeClr val="bg1"/>
                </a:solidFill>
                <a:latin typeface="FS Jack" pitchFamily="50" charset="0"/>
              </a:rPr>
              <a:t>than </a:t>
            </a:r>
            <a:r>
              <a:rPr lang="en-GB" sz="2000" dirty="0">
                <a:solidFill>
                  <a:schemeClr val="bg1"/>
                </a:solidFill>
                <a:latin typeface="FS Jack" pitchFamily="50" charset="0"/>
              </a:rPr>
              <a:t>expected)</a:t>
            </a:r>
          </a:p>
          <a:p>
            <a:endParaRPr lang="en-GB" sz="1000" dirty="0">
              <a:solidFill>
                <a:schemeClr val="bg1"/>
              </a:solidFill>
              <a:latin typeface="FS Jack" pitchFamily="50" charset="0"/>
            </a:endParaRPr>
          </a:p>
          <a:p>
            <a:r>
              <a:rPr lang="en-GB" sz="2000" dirty="0">
                <a:solidFill>
                  <a:schemeClr val="bg1"/>
                </a:solidFill>
                <a:latin typeface="FS Jack" pitchFamily="50" charset="0"/>
              </a:rPr>
              <a:t>If a temporary dismissed player :</a:t>
            </a:r>
          </a:p>
          <a:p>
            <a:endParaRPr lang="en-GB" sz="1000" dirty="0">
              <a:solidFill>
                <a:schemeClr val="bg1"/>
              </a:solidFill>
              <a:latin typeface="FS Jack" pitchFamily="50" charset="0"/>
            </a:endParaRPr>
          </a:p>
          <a:p>
            <a:pPr marL="342900" indent="-342900">
              <a:buFont typeface="Arial" panose="020B0604020202020204" pitchFamily="34" charset="0"/>
              <a:buChar char="•"/>
            </a:pPr>
            <a:r>
              <a:rPr lang="en-GB" sz="2000" dirty="0">
                <a:solidFill>
                  <a:schemeClr val="bg1"/>
                </a:solidFill>
                <a:latin typeface="FS Jack" pitchFamily="50" charset="0"/>
              </a:rPr>
              <a:t>commits another YC Offence or RC offence during the sin bin period cannot take any further part in the game and cannot be substituted</a:t>
            </a:r>
          </a:p>
          <a:p>
            <a:pPr marL="342900" indent="-342900">
              <a:buFont typeface="Arial" panose="020B0604020202020204" pitchFamily="34" charset="0"/>
              <a:buChar char="•"/>
            </a:pPr>
            <a:endParaRPr lang="en-GB" sz="1000" dirty="0">
              <a:solidFill>
                <a:schemeClr val="bg1"/>
              </a:solidFill>
              <a:latin typeface="FS Jack" pitchFamily="50" charset="0"/>
            </a:endParaRPr>
          </a:p>
          <a:p>
            <a:pPr marL="342900" indent="-342900">
              <a:buFont typeface="Arial" panose="020B0604020202020204" pitchFamily="34" charset="0"/>
              <a:buChar char="•"/>
            </a:pPr>
            <a:r>
              <a:rPr lang="en-GB" sz="2000" dirty="0">
                <a:solidFill>
                  <a:schemeClr val="bg1"/>
                </a:solidFill>
                <a:latin typeface="FS Jack" pitchFamily="50" charset="0"/>
              </a:rPr>
              <a:t>Commits a non-dissent caution at any time on the field of play in addition to the sin bin period will continue to play.</a:t>
            </a:r>
          </a:p>
          <a:p>
            <a:pPr marL="342900" indent="-342900">
              <a:buFont typeface="Arial" panose="020B0604020202020204" pitchFamily="34" charset="0"/>
              <a:buChar char="•"/>
            </a:pPr>
            <a:endParaRPr lang="en-GB" sz="1000" dirty="0">
              <a:solidFill>
                <a:schemeClr val="bg1"/>
              </a:solidFill>
              <a:latin typeface="FS Jack" pitchFamily="50" charset="0"/>
            </a:endParaRPr>
          </a:p>
          <a:p>
            <a:pPr marL="342900" indent="-342900">
              <a:buFont typeface="Arial" panose="020B0604020202020204" pitchFamily="34" charset="0"/>
              <a:buChar char="•"/>
            </a:pPr>
            <a:r>
              <a:rPr lang="en-GB" sz="2000" dirty="0">
                <a:solidFill>
                  <a:schemeClr val="bg1"/>
                </a:solidFill>
                <a:latin typeface="FS Jack" pitchFamily="50" charset="0"/>
              </a:rPr>
              <a:t>Commits a 2nd Dissent caution (and no other offences) will receive a 2nd period in </a:t>
            </a:r>
            <a:r>
              <a:rPr lang="en-GB" sz="2000" dirty="0" smtClean="0">
                <a:solidFill>
                  <a:schemeClr val="bg1"/>
                </a:solidFill>
                <a:latin typeface="FS Jack" pitchFamily="50" charset="0"/>
              </a:rPr>
              <a:t>the </a:t>
            </a:r>
            <a:r>
              <a:rPr lang="en-GB" sz="2000" dirty="0">
                <a:solidFill>
                  <a:schemeClr val="bg1"/>
                </a:solidFill>
                <a:latin typeface="FS Jack" pitchFamily="50" charset="0"/>
              </a:rPr>
              <a:t>sin bin.  At the end of that period, the player can take no further part in the </a:t>
            </a:r>
            <a:r>
              <a:rPr lang="en-GB" sz="2000" dirty="0" smtClean="0">
                <a:solidFill>
                  <a:schemeClr val="bg1"/>
                </a:solidFill>
                <a:latin typeface="FS Jack" pitchFamily="50" charset="0"/>
              </a:rPr>
              <a:t>game </a:t>
            </a:r>
            <a:r>
              <a:rPr lang="en-GB" sz="2000" dirty="0">
                <a:solidFill>
                  <a:schemeClr val="bg1"/>
                </a:solidFill>
                <a:latin typeface="FS Jack" pitchFamily="50" charset="0"/>
              </a:rPr>
              <a:t>but can be substituted. </a:t>
            </a:r>
          </a:p>
          <a:p>
            <a:pPr marL="342900" indent="-342900">
              <a:buFont typeface="Arial" panose="020B0604020202020204" pitchFamily="34" charset="0"/>
              <a:buChar char="•"/>
            </a:pPr>
            <a:r>
              <a:rPr lang="en-GB" sz="2000" dirty="0">
                <a:solidFill>
                  <a:schemeClr val="bg1"/>
                </a:solidFill>
                <a:latin typeface="FS Jack" pitchFamily="50" charset="0"/>
              </a:rPr>
              <a:t>Commits a 2nd dissent action and has already had a non Dissent caution </a:t>
            </a:r>
            <a:r>
              <a:rPr lang="en-GB" sz="2000" dirty="0" smtClean="0">
                <a:solidFill>
                  <a:schemeClr val="bg1"/>
                </a:solidFill>
                <a:latin typeface="FS Jack" pitchFamily="50" charset="0"/>
              </a:rPr>
              <a:t>will                                                </a:t>
            </a:r>
            <a:r>
              <a:rPr lang="en-GB" sz="2000" dirty="0">
                <a:solidFill>
                  <a:schemeClr val="bg1"/>
                </a:solidFill>
                <a:latin typeface="FS Jack" pitchFamily="50" charset="0"/>
              </a:rPr>
              <a:t>take no further part in the game and cannot be substituted</a:t>
            </a:r>
          </a:p>
          <a:p>
            <a:endParaRPr lang="en-GB" sz="1000" dirty="0">
              <a:solidFill>
                <a:schemeClr val="bg1"/>
              </a:solidFill>
              <a:latin typeface="FS Jack" pitchFamily="50" charset="0"/>
            </a:endParaRPr>
          </a:p>
          <a:p>
            <a:r>
              <a:rPr lang="en-GB" sz="2000" dirty="0">
                <a:solidFill>
                  <a:schemeClr val="bg1"/>
                </a:solidFill>
                <a:latin typeface="FS Jack" pitchFamily="50" charset="0"/>
              </a:rPr>
              <a:t>All other Laws of the Game remain unaffected (i.e. 2  Non-Dissent Yellow cards)</a:t>
            </a:r>
            <a:r>
              <a:rPr lang="en-GB" dirty="0"/>
              <a:t/>
            </a:r>
            <a:br>
              <a:rPr lang="en-GB" dirty="0"/>
            </a:br>
            <a:endParaRPr lang="en-GB" dirty="0"/>
          </a:p>
        </p:txBody>
      </p:sp>
    </p:spTree>
    <p:custDataLst>
      <p:tags r:id="rId1"/>
    </p:custDataLst>
    <p:extLst>
      <p:ext uri="{BB962C8B-B14F-4D97-AF65-F5344CB8AC3E}">
        <p14:creationId xmlns:p14="http://schemas.microsoft.com/office/powerpoint/2010/main" val="4044547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1"/>
          <p:cNvGraphicFramePr>
            <a:graphicFrameLocks noGrp="1"/>
          </p:cNvGraphicFramePr>
          <p:nvPr>
            <p:ph sz="half" idx="1"/>
            <p:extLst>
              <p:ext uri="{D42A27DB-BD31-4B8C-83A1-F6EECF244321}">
                <p14:modId xmlns:p14="http://schemas.microsoft.com/office/powerpoint/2010/main" val="2695673152"/>
              </p:ext>
            </p:extLst>
          </p:nvPr>
        </p:nvGraphicFramePr>
        <p:xfrm>
          <a:off x="11040" y="19373"/>
          <a:ext cx="9132961" cy="5347964"/>
        </p:xfrm>
        <a:graphic>
          <a:graphicData uri="http://schemas.openxmlformats.org/drawingml/2006/table">
            <a:tbl>
              <a:tblPr firstRow="1" firstCol="1" bandRow="1">
                <a:tableStyleId>{5C22544A-7EE6-4342-B048-85BDC9FD1C3A}</a:tableStyleId>
              </a:tblPr>
              <a:tblGrid>
                <a:gridCol w="2077466"/>
                <a:gridCol w="1945512"/>
                <a:gridCol w="1945512"/>
                <a:gridCol w="3164471"/>
              </a:tblGrid>
              <a:tr h="369669">
                <a:tc>
                  <a:txBody>
                    <a:bodyPr/>
                    <a:lstStyle/>
                    <a:p>
                      <a:pPr>
                        <a:lnSpc>
                          <a:spcPct val="115000"/>
                        </a:lnSpc>
                        <a:spcAft>
                          <a:spcPts val="0"/>
                        </a:spcAft>
                      </a:pPr>
                      <a:r>
                        <a:rPr lang="en-GB" sz="1800" dirty="0" smtClean="0">
                          <a:effectLst/>
                          <a:latin typeface="FS Jack" pitchFamily="50" charset="0"/>
                        </a:rPr>
                        <a:t>Caution Offence 1</a:t>
                      </a:r>
                      <a:endParaRPr lang="en-GB" sz="1800" dirty="0">
                        <a:effectLst/>
                        <a:latin typeface="FS Jack" pitchFamily="50" charset="0"/>
                        <a:ea typeface="Calibri"/>
                        <a:cs typeface="Times New Roman"/>
                      </a:endParaRPr>
                    </a:p>
                  </a:txBody>
                  <a:tcPr marL="43364" marR="43364" marT="0" marB="0">
                    <a:solidFill>
                      <a:srgbClr val="011E41"/>
                    </a:solidFill>
                  </a:tcPr>
                </a:tc>
                <a:tc>
                  <a:txBody>
                    <a:bodyPr/>
                    <a:lstStyle/>
                    <a:p>
                      <a:pPr>
                        <a:lnSpc>
                          <a:spcPct val="115000"/>
                        </a:lnSpc>
                        <a:spcAft>
                          <a:spcPts val="0"/>
                        </a:spcAft>
                      </a:pPr>
                      <a:r>
                        <a:rPr lang="en-GB" sz="1800" dirty="0" smtClean="0">
                          <a:effectLst/>
                          <a:latin typeface="FS Jack" pitchFamily="50" charset="0"/>
                        </a:rPr>
                        <a:t>Caution Offence 2</a:t>
                      </a:r>
                      <a:endParaRPr lang="en-GB" sz="1800" dirty="0">
                        <a:effectLst/>
                        <a:latin typeface="FS Jack" pitchFamily="50" charset="0"/>
                        <a:ea typeface="Calibri"/>
                        <a:cs typeface="Times New Roman"/>
                      </a:endParaRPr>
                    </a:p>
                  </a:txBody>
                  <a:tcPr marL="43364" marR="43364" marT="0" marB="0">
                    <a:solidFill>
                      <a:srgbClr val="011E41"/>
                    </a:solidFill>
                  </a:tcPr>
                </a:tc>
                <a:tc>
                  <a:txBody>
                    <a:bodyPr/>
                    <a:lstStyle/>
                    <a:p>
                      <a:pPr>
                        <a:lnSpc>
                          <a:spcPct val="115000"/>
                        </a:lnSpc>
                        <a:spcAft>
                          <a:spcPts val="0"/>
                        </a:spcAft>
                      </a:pPr>
                      <a:r>
                        <a:rPr lang="en-GB" sz="1800" dirty="0" smtClean="0">
                          <a:effectLst/>
                          <a:latin typeface="FS Jack" pitchFamily="50" charset="0"/>
                        </a:rPr>
                        <a:t>Caution Offence 3</a:t>
                      </a:r>
                      <a:endParaRPr lang="en-GB" sz="1800" dirty="0">
                        <a:effectLst/>
                        <a:latin typeface="FS Jack" pitchFamily="50" charset="0"/>
                        <a:ea typeface="Calibri"/>
                        <a:cs typeface="Times New Roman"/>
                      </a:endParaRPr>
                    </a:p>
                  </a:txBody>
                  <a:tcPr marL="43364" marR="43364" marT="0" marB="0">
                    <a:solidFill>
                      <a:srgbClr val="011E41"/>
                    </a:solidFill>
                  </a:tcPr>
                </a:tc>
                <a:tc>
                  <a:txBody>
                    <a:bodyPr/>
                    <a:lstStyle/>
                    <a:p>
                      <a:pPr>
                        <a:lnSpc>
                          <a:spcPct val="115000"/>
                        </a:lnSpc>
                        <a:spcAft>
                          <a:spcPts val="0"/>
                        </a:spcAft>
                      </a:pPr>
                      <a:r>
                        <a:rPr lang="en-GB" sz="1800" dirty="0">
                          <a:effectLst/>
                          <a:latin typeface="FS Jack" pitchFamily="50" charset="0"/>
                        </a:rPr>
                        <a:t>On field Sanction</a:t>
                      </a:r>
                      <a:endParaRPr lang="en-GB" sz="1800" dirty="0">
                        <a:effectLst/>
                        <a:latin typeface="FS Jack" pitchFamily="50" charset="0"/>
                        <a:ea typeface="Calibri"/>
                        <a:cs typeface="Times New Roman"/>
                      </a:endParaRPr>
                    </a:p>
                  </a:txBody>
                  <a:tcPr marL="43364" marR="43364" marT="0" marB="0">
                    <a:solidFill>
                      <a:srgbClr val="011E41"/>
                    </a:solidFill>
                  </a:tcPr>
                </a:tc>
              </a:tr>
              <a:tr h="517537">
                <a:tc>
                  <a:txBody>
                    <a:bodyPr/>
                    <a:lstStyle/>
                    <a:p>
                      <a:pPr>
                        <a:lnSpc>
                          <a:spcPct val="115000"/>
                        </a:lnSpc>
                        <a:spcAft>
                          <a:spcPts val="0"/>
                        </a:spcAft>
                      </a:pPr>
                      <a:r>
                        <a:rPr lang="en-GB" sz="1400" b="0" dirty="0" smtClean="0">
                          <a:effectLst/>
                          <a:latin typeface="FS Jack" pitchFamily="50" charset="0"/>
                        </a:rPr>
                        <a:t>Dissent</a:t>
                      </a:r>
                      <a:endParaRPr lang="en-GB" sz="1400" b="0" dirty="0">
                        <a:effectLst/>
                        <a:latin typeface="FS Jack" pitchFamily="50" charset="0"/>
                      </a:endParaRPr>
                    </a:p>
                    <a:p>
                      <a:pPr>
                        <a:lnSpc>
                          <a:spcPct val="115000"/>
                        </a:lnSpc>
                        <a:spcAft>
                          <a:spcPts val="0"/>
                        </a:spcAft>
                      </a:pPr>
                      <a:r>
                        <a:rPr lang="en-GB" sz="1400" b="0" dirty="0">
                          <a:effectLst/>
                          <a:latin typeface="FS Jack" pitchFamily="50" charset="0"/>
                        </a:rPr>
                        <a:t> </a:t>
                      </a:r>
                      <a:endParaRPr lang="en-GB" sz="1400" b="0" dirty="0">
                        <a:effectLst/>
                        <a:latin typeface="FS Jack" pitchFamily="50" charset="0"/>
                        <a:ea typeface="Calibri"/>
                        <a:cs typeface="Times New Roman"/>
                      </a:endParaRPr>
                    </a:p>
                  </a:txBody>
                  <a:tcPr marL="43364" marR="43364" marT="0" marB="0">
                    <a:solidFill>
                      <a:srgbClr val="011E41"/>
                    </a:solidFill>
                  </a:tcPr>
                </a:tc>
                <a:tc>
                  <a:txBody>
                    <a:bodyPr/>
                    <a:lstStyle/>
                    <a:p>
                      <a:pPr>
                        <a:lnSpc>
                          <a:spcPct val="115000"/>
                        </a:lnSpc>
                        <a:spcAft>
                          <a:spcPts val="0"/>
                        </a:spcAft>
                      </a:pPr>
                      <a:r>
                        <a:rPr lang="en-GB" sz="1400" dirty="0">
                          <a:effectLst/>
                          <a:latin typeface="FS Jack" pitchFamily="50" charset="0"/>
                        </a:rPr>
                        <a:t>-</a:t>
                      </a:r>
                      <a:endParaRPr lang="en-GB" sz="1400" dirty="0">
                        <a:effectLst/>
                        <a:latin typeface="FS Jack" pitchFamily="50" charset="0"/>
                        <a:ea typeface="Calibri"/>
                        <a:cs typeface="Times New Roman"/>
                      </a:endParaRPr>
                    </a:p>
                  </a:txBody>
                  <a:tcPr marL="43364" marR="43364" marT="0" marB="0"/>
                </a:tc>
                <a:tc>
                  <a:txBody>
                    <a:bodyPr/>
                    <a:lstStyle/>
                    <a:p>
                      <a:pPr>
                        <a:lnSpc>
                          <a:spcPct val="115000"/>
                        </a:lnSpc>
                        <a:spcAft>
                          <a:spcPts val="0"/>
                        </a:spcAft>
                      </a:pPr>
                      <a:r>
                        <a:rPr lang="en-GB" sz="1400" dirty="0">
                          <a:effectLst/>
                          <a:latin typeface="FS Jack" pitchFamily="50" charset="0"/>
                        </a:rPr>
                        <a:t>-</a:t>
                      </a:r>
                      <a:endParaRPr lang="en-GB" sz="1400" dirty="0">
                        <a:effectLst/>
                        <a:latin typeface="FS Jack" pitchFamily="50" charset="0"/>
                        <a:ea typeface="Calibri"/>
                        <a:cs typeface="Times New Roman"/>
                      </a:endParaRPr>
                    </a:p>
                  </a:txBody>
                  <a:tcPr marL="43364" marR="43364" marT="0" marB="0"/>
                </a:tc>
                <a:tc>
                  <a:txBody>
                    <a:bodyPr/>
                    <a:lstStyle/>
                    <a:p>
                      <a:pPr>
                        <a:lnSpc>
                          <a:spcPct val="115000"/>
                        </a:lnSpc>
                        <a:spcAft>
                          <a:spcPts val="0"/>
                        </a:spcAft>
                      </a:pPr>
                      <a:r>
                        <a:rPr lang="en-GB" sz="1400" dirty="0">
                          <a:effectLst/>
                          <a:latin typeface="FS Jack" pitchFamily="50" charset="0"/>
                        </a:rPr>
                        <a:t>Sin Bin</a:t>
                      </a:r>
                      <a:endParaRPr lang="en-GB" sz="1400" dirty="0">
                        <a:effectLst/>
                        <a:latin typeface="FS Jack" pitchFamily="50" charset="0"/>
                        <a:ea typeface="Calibri"/>
                        <a:cs typeface="Times New Roman"/>
                      </a:endParaRPr>
                    </a:p>
                  </a:txBody>
                  <a:tcPr marL="43364" marR="43364" marT="0" marB="0"/>
                </a:tc>
              </a:tr>
              <a:tr h="517537">
                <a:tc>
                  <a:txBody>
                    <a:bodyPr/>
                    <a:lstStyle/>
                    <a:p>
                      <a:pPr>
                        <a:lnSpc>
                          <a:spcPct val="115000"/>
                        </a:lnSpc>
                        <a:spcAft>
                          <a:spcPts val="0"/>
                        </a:spcAft>
                      </a:pPr>
                      <a:r>
                        <a:rPr lang="en-GB" sz="1400" b="0" dirty="0" smtClean="0">
                          <a:effectLst/>
                          <a:latin typeface="FS Jack" pitchFamily="50" charset="0"/>
                        </a:rPr>
                        <a:t>Dissent</a:t>
                      </a:r>
                      <a:endParaRPr lang="en-GB" sz="1400" b="0" dirty="0">
                        <a:effectLst/>
                        <a:latin typeface="FS Jack" pitchFamily="50" charset="0"/>
                      </a:endParaRPr>
                    </a:p>
                    <a:p>
                      <a:pPr>
                        <a:lnSpc>
                          <a:spcPct val="115000"/>
                        </a:lnSpc>
                        <a:spcAft>
                          <a:spcPts val="0"/>
                        </a:spcAft>
                      </a:pPr>
                      <a:r>
                        <a:rPr lang="en-GB" sz="1400" b="0" dirty="0">
                          <a:effectLst/>
                          <a:latin typeface="FS Jack" pitchFamily="50" charset="0"/>
                        </a:rPr>
                        <a:t> </a:t>
                      </a:r>
                      <a:endParaRPr lang="en-GB" sz="1400" b="0" dirty="0">
                        <a:effectLst/>
                        <a:latin typeface="FS Jack" pitchFamily="50" charset="0"/>
                        <a:ea typeface="Calibri"/>
                        <a:cs typeface="Times New Roman"/>
                      </a:endParaRPr>
                    </a:p>
                  </a:txBody>
                  <a:tcPr marL="43364" marR="43364" marT="0" marB="0">
                    <a:solidFill>
                      <a:srgbClr val="011E41"/>
                    </a:solidFill>
                  </a:tcPr>
                </a:tc>
                <a:tc>
                  <a:txBody>
                    <a:bodyPr/>
                    <a:lstStyle/>
                    <a:p>
                      <a:pPr>
                        <a:lnSpc>
                          <a:spcPct val="115000"/>
                        </a:lnSpc>
                        <a:spcAft>
                          <a:spcPts val="0"/>
                        </a:spcAft>
                      </a:pPr>
                      <a:r>
                        <a:rPr lang="en-GB" sz="1400" dirty="0">
                          <a:effectLst/>
                          <a:latin typeface="FS Jack" pitchFamily="50" charset="0"/>
                        </a:rPr>
                        <a:t>Non </a:t>
                      </a:r>
                      <a:r>
                        <a:rPr lang="en-GB" sz="1400" dirty="0" smtClean="0">
                          <a:effectLst/>
                          <a:latin typeface="FS Jack" pitchFamily="50" charset="0"/>
                        </a:rPr>
                        <a:t>Dissent </a:t>
                      </a:r>
                      <a:endParaRPr lang="en-GB" sz="1400" dirty="0">
                        <a:effectLst/>
                        <a:latin typeface="FS Jack" pitchFamily="50" charset="0"/>
                        <a:ea typeface="Calibri"/>
                        <a:cs typeface="Times New Roman"/>
                      </a:endParaRPr>
                    </a:p>
                  </a:txBody>
                  <a:tcPr marL="43364" marR="43364" marT="0" marB="0"/>
                </a:tc>
                <a:tc>
                  <a:txBody>
                    <a:bodyPr/>
                    <a:lstStyle/>
                    <a:p>
                      <a:pPr>
                        <a:lnSpc>
                          <a:spcPct val="115000"/>
                        </a:lnSpc>
                        <a:spcAft>
                          <a:spcPts val="0"/>
                        </a:spcAft>
                      </a:pPr>
                      <a:r>
                        <a:rPr lang="en-GB" sz="1400" dirty="0">
                          <a:effectLst/>
                          <a:latin typeface="FS Jack" pitchFamily="50" charset="0"/>
                        </a:rPr>
                        <a:t>-</a:t>
                      </a:r>
                      <a:endParaRPr lang="en-GB" sz="1400" dirty="0">
                        <a:effectLst/>
                        <a:latin typeface="FS Jack" pitchFamily="50" charset="0"/>
                        <a:ea typeface="Calibri"/>
                        <a:cs typeface="Times New Roman"/>
                      </a:endParaRPr>
                    </a:p>
                  </a:txBody>
                  <a:tcPr marL="43364" marR="43364" marT="0" marB="0"/>
                </a:tc>
                <a:tc>
                  <a:txBody>
                    <a:bodyPr/>
                    <a:lstStyle/>
                    <a:p>
                      <a:pPr>
                        <a:lnSpc>
                          <a:spcPct val="115000"/>
                        </a:lnSpc>
                        <a:spcAft>
                          <a:spcPts val="0"/>
                        </a:spcAft>
                      </a:pPr>
                      <a:r>
                        <a:rPr lang="en-GB" sz="1400" dirty="0">
                          <a:effectLst/>
                          <a:latin typeface="FS Jack" pitchFamily="50" charset="0"/>
                        </a:rPr>
                        <a:t>Sin Bin, Caution </a:t>
                      </a:r>
                      <a:r>
                        <a:rPr lang="en-GB" sz="1400" dirty="0" smtClean="0">
                          <a:effectLst/>
                          <a:latin typeface="FS Jack" pitchFamily="50" charset="0"/>
                        </a:rPr>
                        <a:t>Recorded (No Send Off)</a:t>
                      </a:r>
                      <a:endParaRPr lang="en-GB" sz="1400" dirty="0">
                        <a:effectLst/>
                        <a:latin typeface="FS Jack" pitchFamily="50" charset="0"/>
                        <a:ea typeface="Calibri"/>
                        <a:cs typeface="Times New Roman"/>
                      </a:endParaRPr>
                    </a:p>
                  </a:txBody>
                  <a:tcPr marL="43364" marR="43364" marT="0" marB="0"/>
                </a:tc>
              </a:tr>
              <a:tr h="517537">
                <a:tc>
                  <a:txBody>
                    <a:bodyPr/>
                    <a:lstStyle/>
                    <a:p>
                      <a:pPr>
                        <a:lnSpc>
                          <a:spcPct val="115000"/>
                        </a:lnSpc>
                        <a:spcAft>
                          <a:spcPts val="0"/>
                        </a:spcAft>
                      </a:pPr>
                      <a:r>
                        <a:rPr lang="en-GB" sz="1400" b="0" dirty="0" smtClean="0">
                          <a:effectLst/>
                          <a:latin typeface="FS Jack" pitchFamily="50" charset="0"/>
                        </a:rPr>
                        <a:t>Dissent</a:t>
                      </a:r>
                      <a:endParaRPr lang="en-GB" sz="1400" b="0" dirty="0">
                        <a:effectLst/>
                        <a:latin typeface="FS Jack" pitchFamily="50" charset="0"/>
                      </a:endParaRPr>
                    </a:p>
                    <a:p>
                      <a:pPr>
                        <a:lnSpc>
                          <a:spcPct val="115000"/>
                        </a:lnSpc>
                        <a:spcAft>
                          <a:spcPts val="0"/>
                        </a:spcAft>
                      </a:pPr>
                      <a:r>
                        <a:rPr lang="en-GB" sz="1400" b="0" dirty="0">
                          <a:effectLst/>
                          <a:latin typeface="FS Jack" pitchFamily="50" charset="0"/>
                        </a:rPr>
                        <a:t> </a:t>
                      </a:r>
                      <a:endParaRPr lang="en-GB" sz="1400" b="0" dirty="0">
                        <a:effectLst/>
                        <a:latin typeface="FS Jack" pitchFamily="50" charset="0"/>
                        <a:ea typeface="Calibri"/>
                        <a:cs typeface="Times New Roman"/>
                      </a:endParaRPr>
                    </a:p>
                  </a:txBody>
                  <a:tcPr marL="43364" marR="43364" marT="0" marB="0">
                    <a:solidFill>
                      <a:srgbClr val="011E41"/>
                    </a:solidFill>
                  </a:tcPr>
                </a:tc>
                <a:tc>
                  <a:txBody>
                    <a:bodyPr/>
                    <a:lstStyle/>
                    <a:p>
                      <a:pPr>
                        <a:lnSpc>
                          <a:spcPct val="115000"/>
                        </a:lnSpc>
                        <a:spcAft>
                          <a:spcPts val="0"/>
                        </a:spcAft>
                      </a:pPr>
                      <a:r>
                        <a:rPr lang="en-GB" sz="1400" dirty="0">
                          <a:effectLst/>
                          <a:latin typeface="FS Jack" pitchFamily="50" charset="0"/>
                        </a:rPr>
                        <a:t>Non </a:t>
                      </a:r>
                      <a:r>
                        <a:rPr lang="en-GB" sz="1400" dirty="0" smtClean="0">
                          <a:effectLst/>
                          <a:latin typeface="FS Jack" pitchFamily="50" charset="0"/>
                        </a:rPr>
                        <a:t>Dissent Caution</a:t>
                      </a:r>
                      <a:endParaRPr lang="en-GB" sz="1400" dirty="0">
                        <a:effectLst/>
                        <a:latin typeface="FS Jack" pitchFamily="50" charset="0"/>
                        <a:ea typeface="Calibri"/>
                        <a:cs typeface="Times New Roman"/>
                      </a:endParaRPr>
                    </a:p>
                  </a:txBody>
                  <a:tcPr marL="43364" marR="43364" marT="0" marB="0"/>
                </a:tc>
                <a:tc>
                  <a:txBody>
                    <a:bodyPr/>
                    <a:lstStyle/>
                    <a:p>
                      <a:pPr>
                        <a:lnSpc>
                          <a:spcPct val="115000"/>
                        </a:lnSpc>
                        <a:spcAft>
                          <a:spcPts val="0"/>
                        </a:spcAft>
                      </a:pPr>
                      <a:r>
                        <a:rPr lang="en-GB" sz="1400" dirty="0" smtClean="0">
                          <a:effectLst/>
                          <a:latin typeface="FS Jack" pitchFamily="50" charset="0"/>
                        </a:rPr>
                        <a:t>Non Dissent Caution</a:t>
                      </a:r>
                      <a:endParaRPr lang="en-GB" sz="1400" dirty="0">
                        <a:effectLst/>
                        <a:latin typeface="FS Jack" pitchFamily="50" charset="0"/>
                        <a:ea typeface="Calibri"/>
                        <a:cs typeface="Times New Roman"/>
                      </a:endParaRPr>
                    </a:p>
                  </a:txBody>
                  <a:tcPr marL="43364" marR="43364" marT="0" marB="0"/>
                </a:tc>
                <a:tc>
                  <a:txBody>
                    <a:bodyPr/>
                    <a:lstStyle/>
                    <a:p>
                      <a:pPr>
                        <a:lnSpc>
                          <a:spcPct val="115000"/>
                        </a:lnSpc>
                        <a:spcAft>
                          <a:spcPts val="0"/>
                        </a:spcAft>
                      </a:pPr>
                      <a:r>
                        <a:rPr lang="en-GB" sz="1400" dirty="0">
                          <a:effectLst/>
                          <a:latin typeface="FS Jack" pitchFamily="50" charset="0"/>
                        </a:rPr>
                        <a:t>Sin Bin, Send </a:t>
                      </a:r>
                      <a:r>
                        <a:rPr lang="en-GB" sz="1400" dirty="0" smtClean="0">
                          <a:effectLst/>
                          <a:latin typeface="FS Jack" pitchFamily="50" charset="0"/>
                        </a:rPr>
                        <a:t>Off for S7</a:t>
                      </a:r>
                      <a:endParaRPr lang="en-GB" sz="1400" dirty="0">
                        <a:effectLst/>
                        <a:latin typeface="FS Jack" pitchFamily="50" charset="0"/>
                        <a:ea typeface="Calibri"/>
                        <a:cs typeface="Times New Roman"/>
                      </a:endParaRPr>
                    </a:p>
                  </a:txBody>
                  <a:tcPr marL="43364" marR="43364" marT="0" marB="0"/>
                </a:tc>
              </a:tr>
              <a:tr h="776306">
                <a:tc>
                  <a:txBody>
                    <a:bodyPr/>
                    <a:lstStyle/>
                    <a:p>
                      <a:pPr>
                        <a:lnSpc>
                          <a:spcPct val="115000"/>
                        </a:lnSpc>
                        <a:spcAft>
                          <a:spcPts val="0"/>
                        </a:spcAft>
                      </a:pPr>
                      <a:r>
                        <a:rPr lang="en-GB" sz="1400" b="0" dirty="0" smtClean="0">
                          <a:effectLst/>
                          <a:latin typeface="FS Jack" pitchFamily="50" charset="0"/>
                        </a:rPr>
                        <a:t>Dissent</a:t>
                      </a:r>
                      <a:endParaRPr lang="en-GB" sz="1400" b="0" dirty="0">
                        <a:effectLst/>
                        <a:latin typeface="FS Jack" pitchFamily="50" charset="0"/>
                      </a:endParaRPr>
                    </a:p>
                    <a:p>
                      <a:pPr>
                        <a:lnSpc>
                          <a:spcPct val="115000"/>
                        </a:lnSpc>
                        <a:spcAft>
                          <a:spcPts val="0"/>
                        </a:spcAft>
                      </a:pPr>
                      <a:r>
                        <a:rPr lang="en-GB" sz="1400" b="0" dirty="0">
                          <a:effectLst/>
                          <a:latin typeface="FS Jack" pitchFamily="50" charset="0"/>
                        </a:rPr>
                        <a:t> </a:t>
                      </a:r>
                      <a:endParaRPr lang="en-GB" sz="1400" b="0" dirty="0">
                        <a:effectLst/>
                        <a:latin typeface="FS Jack" pitchFamily="50" charset="0"/>
                        <a:ea typeface="Calibri"/>
                        <a:cs typeface="Times New Roman"/>
                      </a:endParaRPr>
                    </a:p>
                  </a:txBody>
                  <a:tcPr marL="43364" marR="43364" marT="0" marB="0">
                    <a:solidFill>
                      <a:srgbClr val="011E41"/>
                    </a:solidFill>
                  </a:tcPr>
                </a:tc>
                <a:tc>
                  <a:txBody>
                    <a:bodyPr/>
                    <a:lstStyle/>
                    <a:p>
                      <a:pPr>
                        <a:lnSpc>
                          <a:spcPct val="115000"/>
                        </a:lnSpc>
                        <a:spcAft>
                          <a:spcPts val="0"/>
                        </a:spcAft>
                      </a:pPr>
                      <a:r>
                        <a:rPr lang="en-GB" sz="1400" dirty="0" smtClean="0">
                          <a:effectLst/>
                          <a:latin typeface="FS Jack" pitchFamily="50" charset="0"/>
                        </a:rPr>
                        <a:t>Dissent</a:t>
                      </a:r>
                      <a:endParaRPr lang="en-GB" sz="1400" dirty="0">
                        <a:effectLst/>
                        <a:latin typeface="FS Jack" pitchFamily="50" charset="0"/>
                        <a:ea typeface="Calibri"/>
                        <a:cs typeface="Times New Roman"/>
                      </a:endParaRPr>
                    </a:p>
                  </a:txBody>
                  <a:tcPr marL="43364" marR="43364" marT="0" marB="0"/>
                </a:tc>
                <a:tc>
                  <a:txBody>
                    <a:bodyPr/>
                    <a:lstStyle/>
                    <a:p>
                      <a:pPr>
                        <a:lnSpc>
                          <a:spcPct val="115000"/>
                        </a:lnSpc>
                        <a:spcAft>
                          <a:spcPts val="0"/>
                        </a:spcAft>
                      </a:pPr>
                      <a:r>
                        <a:rPr lang="en-GB" sz="1400" dirty="0">
                          <a:effectLst/>
                          <a:latin typeface="FS Jack" pitchFamily="50" charset="0"/>
                        </a:rPr>
                        <a:t>-</a:t>
                      </a:r>
                      <a:endParaRPr lang="en-GB" sz="1400" dirty="0">
                        <a:effectLst/>
                        <a:latin typeface="FS Jack" pitchFamily="50" charset="0"/>
                        <a:ea typeface="Calibri"/>
                        <a:cs typeface="Times New Roman"/>
                      </a:endParaRPr>
                    </a:p>
                  </a:txBody>
                  <a:tcPr marL="43364" marR="43364" marT="0" marB="0"/>
                </a:tc>
                <a:tc>
                  <a:txBody>
                    <a:bodyPr/>
                    <a:lstStyle/>
                    <a:p>
                      <a:pPr>
                        <a:lnSpc>
                          <a:spcPct val="115000"/>
                        </a:lnSpc>
                        <a:spcAft>
                          <a:spcPts val="0"/>
                        </a:spcAft>
                      </a:pPr>
                      <a:r>
                        <a:rPr lang="en-GB" sz="1400" dirty="0">
                          <a:effectLst/>
                          <a:latin typeface="FS Jack" pitchFamily="50" charset="0"/>
                        </a:rPr>
                        <a:t>Sin Bin x2, unable to </a:t>
                      </a:r>
                      <a:r>
                        <a:rPr lang="en-GB" sz="1400" dirty="0" err="1">
                          <a:effectLst/>
                          <a:latin typeface="FS Jack" pitchFamily="50" charset="0"/>
                        </a:rPr>
                        <a:t>rejoin</a:t>
                      </a:r>
                      <a:r>
                        <a:rPr lang="en-GB" sz="1400" dirty="0">
                          <a:effectLst/>
                          <a:latin typeface="FS Jack" pitchFamily="50" charset="0"/>
                        </a:rPr>
                        <a:t>, but can be substituted after 2</a:t>
                      </a:r>
                      <a:r>
                        <a:rPr lang="en-GB" sz="1400" baseline="30000" dirty="0">
                          <a:effectLst/>
                          <a:latin typeface="FS Jack" pitchFamily="50" charset="0"/>
                        </a:rPr>
                        <a:t>nd</a:t>
                      </a:r>
                      <a:r>
                        <a:rPr lang="en-GB" sz="1400" dirty="0">
                          <a:effectLst/>
                          <a:latin typeface="FS Jack" pitchFamily="50" charset="0"/>
                        </a:rPr>
                        <a:t> Sin </a:t>
                      </a:r>
                      <a:r>
                        <a:rPr lang="en-GB" sz="1400" dirty="0" smtClean="0">
                          <a:effectLst/>
                          <a:latin typeface="FS Jack" pitchFamily="50" charset="0"/>
                        </a:rPr>
                        <a:t>Bin if not all Substitutes used</a:t>
                      </a:r>
                      <a:endParaRPr lang="en-GB" sz="1400" dirty="0">
                        <a:effectLst/>
                        <a:latin typeface="FS Jack" pitchFamily="50" charset="0"/>
                        <a:ea typeface="Calibri"/>
                        <a:cs typeface="Times New Roman"/>
                      </a:endParaRPr>
                    </a:p>
                  </a:txBody>
                  <a:tcPr marL="43364" marR="43364" marT="0" marB="0"/>
                </a:tc>
              </a:tr>
              <a:tr h="824873">
                <a:tc>
                  <a:txBody>
                    <a:bodyPr/>
                    <a:lstStyle/>
                    <a:p>
                      <a:pPr>
                        <a:lnSpc>
                          <a:spcPct val="115000"/>
                        </a:lnSpc>
                        <a:spcAft>
                          <a:spcPts val="0"/>
                        </a:spcAft>
                      </a:pPr>
                      <a:r>
                        <a:rPr lang="en-GB" sz="1400" b="0" dirty="0" smtClean="0">
                          <a:effectLst/>
                          <a:latin typeface="FS Jack" pitchFamily="50" charset="0"/>
                          <a:ea typeface="+mn-ea"/>
                          <a:cs typeface="+mn-cs"/>
                        </a:rPr>
                        <a:t>Dissent</a:t>
                      </a:r>
                      <a:endParaRPr lang="en-GB" sz="1400" b="0" dirty="0">
                        <a:effectLst/>
                        <a:latin typeface="FS Jack" pitchFamily="50" charset="0"/>
                        <a:ea typeface="Calibri"/>
                        <a:cs typeface="Times New Roman"/>
                      </a:endParaRPr>
                    </a:p>
                  </a:txBody>
                  <a:tcPr marL="43364" marR="43364" marT="0" marB="0">
                    <a:solidFill>
                      <a:srgbClr val="011E41"/>
                    </a:solidFill>
                  </a:tcPr>
                </a:tc>
                <a:tc>
                  <a:txBody>
                    <a:bodyPr/>
                    <a:lstStyle/>
                    <a:p>
                      <a:pPr>
                        <a:lnSpc>
                          <a:spcPct val="115000"/>
                        </a:lnSpc>
                        <a:spcAft>
                          <a:spcPts val="0"/>
                        </a:spcAft>
                      </a:pPr>
                      <a:r>
                        <a:rPr lang="en-GB" sz="1400" dirty="0" smtClean="0">
                          <a:effectLst/>
                          <a:latin typeface="FS Jack" pitchFamily="50" charset="0"/>
                        </a:rPr>
                        <a:t>Non Dissent Caution</a:t>
                      </a:r>
                      <a:endParaRPr lang="en-GB" sz="1400" dirty="0">
                        <a:effectLst/>
                        <a:latin typeface="FS Jack" pitchFamily="50" charset="0"/>
                        <a:ea typeface="Calibri"/>
                        <a:cs typeface="Times New Roman"/>
                      </a:endParaRPr>
                    </a:p>
                  </a:txBody>
                  <a:tcPr marL="43364" marR="43364" marT="0" marB="0"/>
                </a:tc>
                <a:tc>
                  <a:txBody>
                    <a:bodyPr/>
                    <a:lstStyle/>
                    <a:p>
                      <a:pPr>
                        <a:lnSpc>
                          <a:spcPct val="115000"/>
                        </a:lnSpc>
                        <a:spcAft>
                          <a:spcPts val="0"/>
                        </a:spcAft>
                      </a:pPr>
                      <a:r>
                        <a:rPr lang="en-GB" sz="1400" dirty="0" smtClean="0">
                          <a:effectLst/>
                          <a:latin typeface="FS Jack" pitchFamily="50" charset="0"/>
                        </a:rPr>
                        <a:t>Dissent</a:t>
                      </a:r>
                      <a:endParaRPr lang="en-GB" sz="1400" dirty="0">
                        <a:effectLst/>
                        <a:latin typeface="FS Jack" pitchFamily="50" charset="0"/>
                        <a:ea typeface="Calibri"/>
                        <a:cs typeface="Times New Roman"/>
                      </a:endParaRPr>
                    </a:p>
                  </a:txBody>
                  <a:tcPr marL="43364" marR="43364" marT="0" marB="0"/>
                </a:tc>
                <a:tc>
                  <a:txBody>
                    <a:bodyPr/>
                    <a:lstStyle/>
                    <a:p>
                      <a:pPr>
                        <a:lnSpc>
                          <a:spcPct val="115000"/>
                        </a:lnSpc>
                        <a:spcAft>
                          <a:spcPts val="0"/>
                        </a:spcAft>
                      </a:pPr>
                      <a:r>
                        <a:rPr lang="en-GB" sz="1400" dirty="0">
                          <a:effectLst/>
                          <a:latin typeface="FS Jack" pitchFamily="50" charset="0"/>
                        </a:rPr>
                        <a:t>Sin Bin, Caution Recorded, Sin Bin, unable to </a:t>
                      </a:r>
                      <a:r>
                        <a:rPr lang="en-GB" sz="1400" dirty="0" err="1" smtClean="0">
                          <a:effectLst/>
                          <a:latin typeface="FS Jack" pitchFamily="50" charset="0"/>
                        </a:rPr>
                        <a:t>rejoin</a:t>
                      </a:r>
                      <a:r>
                        <a:rPr lang="en-GB" sz="1400" baseline="0" dirty="0" smtClean="0">
                          <a:effectLst/>
                          <a:latin typeface="FS Jack" pitchFamily="50" charset="0"/>
                        </a:rPr>
                        <a:t> </a:t>
                      </a:r>
                      <a:r>
                        <a:rPr lang="en-GB" sz="1400" dirty="0" smtClean="0">
                          <a:effectLst/>
                          <a:latin typeface="FS Jack" pitchFamily="50" charset="0"/>
                        </a:rPr>
                        <a:t>and CANNOT</a:t>
                      </a:r>
                      <a:r>
                        <a:rPr lang="en-GB" sz="1400" baseline="0" dirty="0" smtClean="0">
                          <a:effectLst/>
                          <a:latin typeface="FS Jack" pitchFamily="50" charset="0"/>
                        </a:rPr>
                        <a:t> </a:t>
                      </a:r>
                      <a:r>
                        <a:rPr lang="en-GB" sz="1400" dirty="0" smtClean="0">
                          <a:effectLst/>
                          <a:latin typeface="FS Jack" pitchFamily="50" charset="0"/>
                        </a:rPr>
                        <a:t> </a:t>
                      </a:r>
                      <a:r>
                        <a:rPr lang="en-GB" sz="1400" dirty="0">
                          <a:effectLst/>
                          <a:latin typeface="FS Jack" pitchFamily="50" charset="0"/>
                        </a:rPr>
                        <a:t>be </a:t>
                      </a:r>
                      <a:r>
                        <a:rPr lang="en-GB" sz="1400" dirty="0" smtClean="0">
                          <a:effectLst/>
                          <a:latin typeface="FS Jack" pitchFamily="50" charset="0"/>
                        </a:rPr>
                        <a:t>substituted</a:t>
                      </a:r>
                      <a:endParaRPr lang="en-GB" sz="1400" dirty="0">
                        <a:effectLst/>
                        <a:latin typeface="FS Jack" pitchFamily="50" charset="0"/>
                        <a:ea typeface="Calibri"/>
                        <a:cs typeface="Times New Roman"/>
                      </a:endParaRPr>
                    </a:p>
                  </a:txBody>
                  <a:tcPr marL="43364" marR="43364" marT="0" marB="0"/>
                </a:tc>
              </a:tr>
              <a:tr h="497592">
                <a:tc>
                  <a:txBody>
                    <a:bodyPr/>
                    <a:lstStyle/>
                    <a:p>
                      <a:pPr>
                        <a:lnSpc>
                          <a:spcPct val="115000"/>
                        </a:lnSpc>
                        <a:spcAft>
                          <a:spcPts val="0"/>
                        </a:spcAft>
                      </a:pPr>
                      <a:r>
                        <a:rPr lang="en-GB" sz="1400" b="0" dirty="0" smtClean="0">
                          <a:effectLst/>
                          <a:latin typeface="FS Jack" pitchFamily="50" charset="0"/>
                        </a:rPr>
                        <a:t>Non Dissent Caution</a:t>
                      </a:r>
                      <a:r>
                        <a:rPr lang="en-GB" sz="1400" b="0" dirty="0">
                          <a:effectLst/>
                          <a:latin typeface="FS Jack" pitchFamily="50" charset="0"/>
                        </a:rPr>
                        <a:t> </a:t>
                      </a:r>
                      <a:endParaRPr lang="en-GB" sz="1400" b="0" dirty="0">
                        <a:effectLst/>
                        <a:latin typeface="FS Jack" pitchFamily="50" charset="0"/>
                        <a:ea typeface="Calibri"/>
                        <a:cs typeface="Times New Roman"/>
                      </a:endParaRPr>
                    </a:p>
                  </a:txBody>
                  <a:tcPr marL="43364" marR="43364" marT="0" marB="0">
                    <a:solidFill>
                      <a:srgbClr val="011E41"/>
                    </a:solidFill>
                  </a:tcPr>
                </a:tc>
                <a:tc>
                  <a:txBody>
                    <a:bodyPr/>
                    <a:lstStyle/>
                    <a:p>
                      <a:pPr>
                        <a:lnSpc>
                          <a:spcPct val="115000"/>
                        </a:lnSpc>
                        <a:spcAft>
                          <a:spcPts val="0"/>
                        </a:spcAft>
                      </a:pPr>
                      <a:r>
                        <a:rPr lang="en-GB" sz="1400" dirty="0" smtClean="0">
                          <a:effectLst/>
                          <a:latin typeface="FS Jack" pitchFamily="50" charset="0"/>
                        </a:rPr>
                        <a:t>Dissent</a:t>
                      </a:r>
                      <a:endParaRPr lang="en-GB" sz="1400" dirty="0">
                        <a:effectLst/>
                        <a:latin typeface="FS Jack" pitchFamily="50" charset="0"/>
                        <a:ea typeface="Calibri"/>
                        <a:cs typeface="Times New Roman"/>
                      </a:endParaRPr>
                    </a:p>
                  </a:txBody>
                  <a:tcPr marL="43364" marR="43364" marT="0" marB="0"/>
                </a:tc>
                <a:tc>
                  <a:txBody>
                    <a:bodyPr/>
                    <a:lstStyle/>
                    <a:p>
                      <a:pPr>
                        <a:lnSpc>
                          <a:spcPct val="115000"/>
                        </a:lnSpc>
                        <a:spcAft>
                          <a:spcPts val="0"/>
                        </a:spcAft>
                      </a:pPr>
                      <a:r>
                        <a:rPr lang="en-GB" sz="1400" dirty="0">
                          <a:effectLst/>
                          <a:latin typeface="FS Jack" pitchFamily="50" charset="0"/>
                        </a:rPr>
                        <a:t>-</a:t>
                      </a:r>
                      <a:endParaRPr lang="en-GB" sz="1400" dirty="0">
                        <a:effectLst/>
                        <a:latin typeface="FS Jack" pitchFamily="50" charset="0"/>
                        <a:ea typeface="Calibri"/>
                        <a:cs typeface="Times New Roman"/>
                      </a:endParaRPr>
                    </a:p>
                  </a:txBody>
                  <a:tcPr marL="43364" marR="43364" marT="0" marB="0"/>
                </a:tc>
                <a:tc>
                  <a:txBody>
                    <a:bodyPr/>
                    <a:lstStyle/>
                    <a:p>
                      <a:pPr>
                        <a:lnSpc>
                          <a:spcPct val="115000"/>
                        </a:lnSpc>
                        <a:spcAft>
                          <a:spcPts val="0"/>
                        </a:spcAft>
                      </a:pPr>
                      <a:r>
                        <a:rPr lang="en-GB" sz="1400" dirty="0">
                          <a:effectLst/>
                          <a:latin typeface="FS Jack" pitchFamily="50" charset="0"/>
                        </a:rPr>
                        <a:t>Caution Recorded, Sin Bin</a:t>
                      </a:r>
                      <a:endParaRPr lang="en-GB" sz="1400" dirty="0">
                        <a:effectLst/>
                        <a:latin typeface="FS Jack" pitchFamily="50" charset="0"/>
                        <a:ea typeface="Calibri"/>
                        <a:cs typeface="Times New Roman"/>
                      </a:endParaRPr>
                    </a:p>
                  </a:txBody>
                  <a:tcPr marL="43364" marR="43364" marT="0" marB="0"/>
                </a:tc>
              </a:tr>
              <a:tr h="497592">
                <a:tc>
                  <a:txBody>
                    <a:bodyPr/>
                    <a:lstStyle/>
                    <a:p>
                      <a:pPr>
                        <a:lnSpc>
                          <a:spcPct val="115000"/>
                        </a:lnSpc>
                        <a:spcAft>
                          <a:spcPts val="0"/>
                        </a:spcAft>
                      </a:pPr>
                      <a:r>
                        <a:rPr lang="en-GB" sz="1400" b="0" dirty="0" smtClean="0">
                          <a:effectLst/>
                          <a:latin typeface="FS Jack" pitchFamily="50" charset="0"/>
                        </a:rPr>
                        <a:t>Non Dissent Caution</a:t>
                      </a:r>
                      <a:r>
                        <a:rPr lang="en-GB" sz="1400" b="0" dirty="0">
                          <a:effectLst/>
                          <a:latin typeface="FS Jack" pitchFamily="50" charset="0"/>
                        </a:rPr>
                        <a:t> </a:t>
                      </a:r>
                      <a:endParaRPr lang="en-GB" sz="1400" b="0" dirty="0">
                        <a:effectLst/>
                        <a:latin typeface="FS Jack" pitchFamily="50" charset="0"/>
                        <a:ea typeface="Calibri"/>
                        <a:cs typeface="Times New Roman"/>
                      </a:endParaRPr>
                    </a:p>
                  </a:txBody>
                  <a:tcPr marL="43364" marR="43364" marT="0" marB="0">
                    <a:solidFill>
                      <a:srgbClr val="011E41"/>
                    </a:solidFill>
                  </a:tcPr>
                </a:tc>
                <a:tc>
                  <a:txBody>
                    <a:bodyPr/>
                    <a:lstStyle/>
                    <a:p>
                      <a:pPr>
                        <a:lnSpc>
                          <a:spcPct val="115000"/>
                        </a:lnSpc>
                        <a:spcAft>
                          <a:spcPts val="0"/>
                        </a:spcAft>
                      </a:pPr>
                      <a:r>
                        <a:rPr lang="en-GB" sz="1400" dirty="0" smtClean="0">
                          <a:effectLst/>
                          <a:latin typeface="FS Jack" pitchFamily="50" charset="0"/>
                        </a:rPr>
                        <a:t>Dissent</a:t>
                      </a:r>
                      <a:endParaRPr lang="en-GB" sz="1400" dirty="0">
                        <a:effectLst/>
                        <a:latin typeface="FS Jack" pitchFamily="50" charset="0"/>
                        <a:ea typeface="Calibri"/>
                        <a:cs typeface="Times New Roman"/>
                      </a:endParaRPr>
                    </a:p>
                  </a:txBody>
                  <a:tcPr marL="43364" marR="43364" marT="0" marB="0"/>
                </a:tc>
                <a:tc>
                  <a:txBody>
                    <a:bodyPr/>
                    <a:lstStyle/>
                    <a:p>
                      <a:pPr>
                        <a:lnSpc>
                          <a:spcPct val="115000"/>
                        </a:lnSpc>
                        <a:spcAft>
                          <a:spcPts val="0"/>
                        </a:spcAft>
                      </a:pPr>
                      <a:r>
                        <a:rPr lang="en-GB" sz="1400" dirty="0" smtClean="0">
                          <a:effectLst/>
                          <a:latin typeface="FS Jack" pitchFamily="50" charset="0"/>
                        </a:rPr>
                        <a:t>Non Dissent Caution</a:t>
                      </a:r>
                      <a:endParaRPr lang="en-GB" sz="1400" dirty="0">
                        <a:effectLst/>
                        <a:latin typeface="FS Jack" pitchFamily="50" charset="0"/>
                        <a:ea typeface="Calibri"/>
                        <a:cs typeface="Times New Roman"/>
                      </a:endParaRPr>
                    </a:p>
                  </a:txBody>
                  <a:tcPr marL="43364" marR="43364" marT="0" marB="0"/>
                </a:tc>
                <a:tc>
                  <a:txBody>
                    <a:bodyPr/>
                    <a:lstStyle/>
                    <a:p>
                      <a:pPr>
                        <a:lnSpc>
                          <a:spcPct val="115000"/>
                        </a:lnSpc>
                        <a:spcAft>
                          <a:spcPts val="0"/>
                        </a:spcAft>
                      </a:pPr>
                      <a:r>
                        <a:rPr lang="en-GB" sz="1400" dirty="0">
                          <a:effectLst/>
                          <a:latin typeface="FS Jack" pitchFamily="50" charset="0"/>
                        </a:rPr>
                        <a:t>Caution Recorded, Sin Bin, Send </a:t>
                      </a:r>
                      <a:r>
                        <a:rPr lang="en-GB" sz="1400" dirty="0" smtClean="0">
                          <a:effectLst/>
                          <a:latin typeface="FS Jack" pitchFamily="50" charset="0"/>
                        </a:rPr>
                        <a:t>Off for S7</a:t>
                      </a:r>
                      <a:endParaRPr lang="en-GB" sz="1400" dirty="0">
                        <a:effectLst/>
                        <a:latin typeface="FS Jack" pitchFamily="50" charset="0"/>
                        <a:ea typeface="Calibri"/>
                        <a:cs typeface="Times New Roman"/>
                      </a:endParaRPr>
                    </a:p>
                  </a:txBody>
                  <a:tcPr marL="43364" marR="43364" marT="0" marB="0"/>
                </a:tc>
              </a:tr>
              <a:tr h="829321">
                <a:tc>
                  <a:txBody>
                    <a:bodyPr/>
                    <a:lstStyle/>
                    <a:p>
                      <a:pPr>
                        <a:lnSpc>
                          <a:spcPct val="115000"/>
                        </a:lnSpc>
                        <a:spcAft>
                          <a:spcPts val="0"/>
                        </a:spcAft>
                      </a:pPr>
                      <a:r>
                        <a:rPr lang="en-GB" sz="1400" b="0" dirty="0" smtClean="0">
                          <a:effectLst/>
                          <a:latin typeface="FS Jack" pitchFamily="50" charset="0"/>
                        </a:rPr>
                        <a:t>Non Dissent Caution </a:t>
                      </a:r>
                      <a:endParaRPr lang="en-GB" sz="1400" b="0" dirty="0">
                        <a:effectLst/>
                        <a:latin typeface="FS Jack" pitchFamily="50" charset="0"/>
                        <a:ea typeface="Calibri"/>
                        <a:cs typeface="Times New Roman"/>
                      </a:endParaRPr>
                    </a:p>
                  </a:txBody>
                  <a:tcPr marL="43364" marR="43364" marT="0" marB="0">
                    <a:solidFill>
                      <a:srgbClr val="011E41"/>
                    </a:solidFill>
                  </a:tcPr>
                </a:tc>
                <a:tc>
                  <a:txBody>
                    <a:bodyPr/>
                    <a:lstStyle/>
                    <a:p>
                      <a:pPr>
                        <a:lnSpc>
                          <a:spcPct val="115000"/>
                        </a:lnSpc>
                        <a:spcAft>
                          <a:spcPts val="0"/>
                        </a:spcAft>
                      </a:pPr>
                      <a:r>
                        <a:rPr lang="en-GB" sz="1400" dirty="0" smtClean="0">
                          <a:effectLst/>
                          <a:latin typeface="FS Jack" pitchFamily="50" charset="0"/>
                        </a:rPr>
                        <a:t>Dissent</a:t>
                      </a:r>
                      <a:endParaRPr lang="en-GB" sz="1400" dirty="0">
                        <a:effectLst/>
                        <a:latin typeface="FS Jack" pitchFamily="50" charset="0"/>
                        <a:ea typeface="Calibri"/>
                        <a:cs typeface="Times New Roman"/>
                      </a:endParaRPr>
                    </a:p>
                  </a:txBody>
                  <a:tcPr marL="43364" marR="43364" marT="0" marB="0"/>
                </a:tc>
                <a:tc>
                  <a:txBody>
                    <a:bodyPr/>
                    <a:lstStyle/>
                    <a:p>
                      <a:pPr>
                        <a:lnSpc>
                          <a:spcPct val="115000"/>
                        </a:lnSpc>
                        <a:spcAft>
                          <a:spcPts val="0"/>
                        </a:spcAft>
                      </a:pPr>
                      <a:r>
                        <a:rPr lang="en-GB" sz="1400" dirty="0" smtClean="0">
                          <a:effectLst/>
                          <a:latin typeface="FS Jack" pitchFamily="50" charset="0"/>
                        </a:rPr>
                        <a:t>Dissent</a:t>
                      </a:r>
                      <a:endParaRPr lang="en-GB" sz="1400" dirty="0">
                        <a:effectLst/>
                        <a:latin typeface="FS Jack" pitchFamily="50" charset="0"/>
                        <a:ea typeface="Calibri"/>
                        <a:cs typeface="Times New Roman"/>
                      </a:endParaRPr>
                    </a:p>
                  </a:txBody>
                  <a:tcPr marL="43364" marR="43364" marT="0" marB="0"/>
                </a:tc>
                <a:tc>
                  <a:txBody>
                    <a:bodyPr/>
                    <a:lstStyle/>
                    <a:p>
                      <a:pPr>
                        <a:lnSpc>
                          <a:spcPct val="115000"/>
                        </a:lnSpc>
                        <a:spcAft>
                          <a:spcPts val="0"/>
                        </a:spcAft>
                      </a:pPr>
                      <a:r>
                        <a:rPr lang="en-GB" sz="1400" dirty="0">
                          <a:effectLst/>
                          <a:latin typeface="FS Jack" pitchFamily="50" charset="0"/>
                        </a:rPr>
                        <a:t>Caution Recorded, Sin Bin, Sin Bin - unable to </a:t>
                      </a:r>
                      <a:r>
                        <a:rPr lang="en-GB" sz="1400" dirty="0" err="1">
                          <a:effectLst/>
                          <a:latin typeface="FS Jack" pitchFamily="50" charset="0"/>
                        </a:rPr>
                        <a:t>rejoin</a:t>
                      </a:r>
                      <a:r>
                        <a:rPr lang="en-GB" sz="1400" dirty="0">
                          <a:effectLst/>
                          <a:latin typeface="FS Jack" pitchFamily="50" charset="0"/>
                        </a:rPr>
                        <a:t>, and CANNOT be substituted after 2</a:t>
                      </a:r>
                      <a:r>
                        <a:rPr lang="en-GB" sz="1400" baseline="30000" dirty="0">
                          <a:effectLst/>
                          <a:latin typeface="FS Jack" pitchFamily="50" charset="0"/>
                        </a:rPr>
                        <a:t>nd</a:t>
                      </a:r>
                      <a:r>
                        <a:rPr lang="en-GB" sz="1400" dirty="0">
                          <a:effectLst/>
                          <a:latin typeface="FS Jack" pitchFamily="50" charset="0"/>
                        </a:rPr>
                        <a:t> Sin Bin</a:t>
                      </a:r>
                      <a:endParaRPr lang="en-GB" sz="1400" dirty="0">
                        <a:effectLst/>
                        <a:latin typeface="FS Jack" pitchFamily="50" charset="0"/>
                        <a:ea typeface="Calibri"/>
                        <a:cs typeface="Times New Roman"/>
                      </a:endParaRPr>
                    </a:p>
                  </a:txBody>
                  <a:tcPr marL="43364" marR="43364" marT="0" marB="0"/>
                </a:tc>
              </a:tr>
            </a:tbl>
          </a:graphicData>
        </a:graphic>
      </p:graphicFrame>
    </p:spTree>
    <p:custDataLst>
      <p:tags r:id="rId1"/>
    </p:custDataLst>
    <p:extLst>
      <p:ext uri="{BB962C8B-B14F-4D97-AF65-F5344CB8AC3E}">
        <p14:creationId xmlns:p14="http://schemas.microsoft.com/office/powerpoint/2010/main" val="14095959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0"/>
          </p:nvPr>
        </p:nvSpPr>
        <p:spPr>
          <a:xfrm>
            <a:off x="184139" y="163389"/>
            <a:ext cx="4333554" cy="864096"/>
          </a:xfrm>
        </p:spPr>
        <p:txBody>
          <a:bodyPr/>
          <a:lstStyle/>
          <a:p>
            <a:r>
              <a:rPr lang="en-GB" dirty="0" smtClean="0">
                <a:solidFill>
                  <a:srgbClr val="FF0000"/>
                </a:solidFill>
                <a:latin typeface="FS Jack Poster" pitchFamily="50" charset="0"/>
              </a:rPr>
              <a:t>FAQS</a:t>
            </a:r>
            <a:endParaRPr lang="en-GB" dirty="0">
              <a:solidFill>
                <a:srgbClr val="FF0000"/>
              </a:solidFill>
              <a:latin typeface="FS Jack Poster" pitchFamily="50" charset="0"/>
            </a:endParaRPr>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26249" t="13238" r="26249" b="4563"/>
          <a:stretch/>
        </p:blipFill>
        <p:spPr>
          <a:xfrm>
            <a:off x="4535616" y="-1"/>
            <a:ext cx="4703388" cy="5428629"/>
          </a:xfrm>
          <a:prstGeom prst="rect">
            <a:avLst/>
          </a:prstGeom>
          <a:ln>
            <a:solidFill>
              <a:srgbClr val="FF0000"/>
            </a:solidFill>
          </a:ln>
        </p:spPr>
      </p:pic>
      <p:sp>
        <p:nvSpPr>
          <p:cNvPr id="11" name="Rectangle 10"/>
          <p:cNvSpPr/>
          <p:nvPr/>
        </p:nvSpPr>
        <p:spPr>
          <a:xfrm>
            <a:off x="179512" y="1027485"/>
            <a:ext cx="4212090" cy="2800767"/>
          </a:xfrm>
          <a:prstGeom prst="rect">
            <a:avLst/>
          </a:prstGeom>
        </p:spPr>
        <p:txBody>
          <a:bodyPr wrap="square">
            <a:spAutoFit/>
          </a:bodyPr>
          <a:lstStyle/>
          <a:p>
            <a:r>
              <a:rPr lang="en-GB" sz="2000" dirty="0" smtClean="0">
                <a:solidFill>
                  <a:schemeClr val="bg1"/>
                </a:solidFill>
                <a:latin typeface="FS Jack" pitchFamily="50" charset="0"/>
              </a:rPr>
              <a:t>Q: Will </a:t>
            </a:r>
            <a:r>
              <a:rPr lang="en-GB" sz="2000" dirty="0">
                <a:solidFill>
                  <a:schemeClr val="bg1"/>
                </a:solidFill>
                <a:latin typeface="FS Jack" pitchFamily="50" charset="0"/>
              </a:rPr>
              <a:t>the Referee working on </a:t>
            </a:r>
            <a:r>
              <a:rPr lang="en-GB" sz="2000" dirty="0" smtClean="0">
                <a:solidFill>
                  <a:schemeClr val="bg1"/>
                </a:solidFill>
                <a:latin typeface="FS Jack" pitchFamily="50" charset="0"/>
              </a:rPr>
              <a:t>their </a:t>
            </a:r>
            <a:r>
              <a:rPr lang="en-GB" sz="2000" dirty="0">
                <a:solidFill>
                  <a:schemeClr val="bg1"/>
                </a:solidFill>
                <a:latin typeface="FS Jack" pitchFamily="50" charset="0"/>
              </a:rPr>
              <a:t>own be </a:t>
            </a:r>
            <a:r>
              <a:rPr lang="en-GB" sz="2000" dirty="0" smtClean="0">
                <a:solidFill>
                  <a:schemeClr val="bg1"/>
                </a:solidFill>
                <a:latin typeface="FS Jack" pitchFamily="50" charset="0"/>
              </a:rPr>
              <a:t>able </a:t>
            </a:r>
            <a:r>
              <a:rPr lang="en-GB" sz="2000" dirty="0">
                <a:solidFill>
                  <a:schemeClr val="bg1"/>
                </a:solidFill>
                <a:latin typeface="FS Jack" pitchFamily="50" charset="0"/>
              </a:rPr>
              <a:t>to control the Sin Bin Period?</a:t>
            </a:r>
          </a:p>
          <a:p>
            <a:endParaRPr lang="en-GB" sz="2000" dirty="0">
              <a:solidFill>
                <a:schemeClr val="bg1"/>
              </a:solidFill>
              <a:latin typeface="FS Jack" pitchFamily="50" charset="0"/>
            </a:endParaRPr>
          </a:p>
          <a:p>
            <a:endParaRPr lang="en-GB" sz="2000" dirty="0">
              <a:solidFill>
                <a:schemeClr val="bg1"/>
              </a:solidFill>
              <a:latin typeface="FS Jack" pitchFamily="50" charset="0"/>
            </a:endParaRPr>
          </a:p>
          <a:p>
            <a:r>
              <a:rPr lang="en-GB" sz="2000" dirty="0" smtClean="0">
                <a:solidFill>
                  <a:schemeClr val="bg1"/>
                </a:solidFill>
                <a:latin typeface="FS Jack" pitchFamily="50" charset="0"/>
              </a:rPr>
              <a:t>A:Yes </a:t>
            </a:r>
            <a:r>
              <a:rPr lang="en-GB" sz="2000" dirty="0">
                <a:solidFill>
                  <a:schemeClr val="bg1"/>
                </a:solidFill>
                <a:latin typeface="FS Jack" pitchFamily="50" charset="0"/>
              </a:rPr>
              <a:t>if they follow the </a:t>
            </a:r>
            <a:r>
              <a:rPr lang="en-GB" sz="2000" dirty="0" smtClean="0">
                <a:solidFill>
                  <a:schemeClr val="bg1"/>
                </a:solidFill>
                <a:latin typeface="FS Jack" pitchFamily="50" charset="0"/>
              </a:rPr>
              <a:t>correct Procedure</a:t>
            </a:r>
            <a:endParaRPr lang="en-GB" sz="2000" dirty="0">
              <a:solidFill>
                <a:schemeClr val="bg1"/>
              </a:solidFill>
              <a:latin typeface="FS Jack" pitchFamily="50" charset="0"/>
            </a:endParaRPr>
          </a:p>
          <a:p>
            <a:r>
              <a:rPr lang="en-GB" dirty="0"/>
              <a:t/>
            </a:r>
            <a:br>
              <a:rPr lang="en-GB" dirty="0"/>
            </a:br>
            <a:endParaRPr lang="en-GB" dirty="0"/>
          </a:p>
        </p:txBody>
      </p:sp>
    </p:spTree>
    <p:custDataLst>
      <p:tags r:id="rId1"/>
    </p:custDataLst>
    <p:extLst>
      <p:ext uri="{BB962C8B-B14F-4D97-AF65-F5344CB8AC3E}">
        <p14:creationId xmlns:p14="http://schemas.microsoft.com/office/powerpoint/2010/main" val="979175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0"/>
          </p:nvPr>
        </p:nvSpPr>
        <p:spPr>
          <a:xfrm>
            <a:off x="184139" y="163389"/>
            <a:ext cx="4333554" cy="864096"/>
          </a:xfrm>
        </p:spPr>
        <p:txBody>
          <a:bodyPr/>
          <a:lstStyle/>
          <a:p>
            <a:r>
              <a:rPr lang="en-GB" dirty="0" smtClean="0">
                <a:solidFill>
                  <a:srgbClr val="FF0000"/>
                </a:solidFill>
                <a:latin typeface="FS Jack Poster" pitchFamily="50" charset="0"/>
              </a:rPr>
              <a:t>FAQS</a:t>
            </a:r>
            <a:endParaRPr lang="en-GB" dirty="0">
              <a:solidFill>
                <a:srgbClr val="FF0000"/>
              </a:solidFill>
              <a:latin typeface="FS Jack Poster" pitchFamily="50" charset="0"/>
            </a:endParaRPr>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26249" t="13216" r="26249" b="4585"/>
          <a:stretch/>
        </p:blipFill>
        <p:spPr>
          <a:xfrm>
            <a:off x="4535616" y="-1"/>
            <a:ext cx="4703388" cy="5428629"/>
          </a:xfrm>
          <a:prstGeom prst="rect">
            <a:avLst/>
          </a:prstGeom>
          <a:ln>
            <a:solidFill>
              <a:srgbClr val="FF0000"/>
            </a:solidFill>
          </a:ln>
        </p:spPr>
      </p:pic>
      <p:sp>
        <p:nvSpPr>
          <p:cNvPr id="11" name="Rectangle 10"/>
          <p:cNvSpPr/>
          <p:nvPr/>
        </p:nvSpPr>
        <p:spPr>
          <a:xfrm>
            <a:off x="179512" y="1027485"/>
            <a:ext cx="4212090" cy="2492990"/>
          </a:xfrm>
          <a:prstGeom prst="rect">
            <a:avLst/>
          </a:prstGeom>
        </p:spPr>
        <p:txBody>
          <a:bodyPr wrap="square">
            <a:spAutoFit/>
          </a:bodyPr>
          <a:lstStyle/>
          <a:p>
            <a:r>
              <a:rPr lang="en-GB" sz="2000" dirty="0" smtClean="0">
                <a:solidFill>
                  <a:schemeClr val="bg1"/>
                </a:solidFill>
                <a:latin typeface="FS Jack" pitchFamily="50" charset="0"/>
              </a:rPr>
              <a:t>Q: Can </a:t>
            </a:r>
            <a:r>
              <a:rPr lang="en-GB" sz="2000" dirty="0">
                <a:solidFill>
                  <a:schemeClr val="bg1"/>
                </a:solidFill>
                <a:latin typeface="FS Jack" pitchFamily="50" charset="0"/>
              </a:rPr>
              <a:t>a Temporary Dismissed player </a:t>
            </a:r>
            <a:r>
              <a:rPr lang="en-GB" sz="2000" dirty="0" smtClean="0">
                <a:solidFill>
                  <a:schemeClr val="bg1"/>
                </a:solidFill>
                <a:latin typeface="FS Jack" pitchFamily="50" charset="0"/>
              </a:rPr>
              <a:t>warm </a:t>
            </a:r>
            <a:r>
              <a:rPr lang="en-GB" sz="2000" dirty="0">
                <a:solidFill>
                  <a:schemeClr val="bg1"/>
                </a:solidFill>
                <a:latin typeface="FS Jack" pitchFamily="50" charset="0"/>
              </a:rPr>
              <a:t>up?</a:t>
            </a:r>
          </a:p>
          <a:p>
            <a:endParaRPr lang="en-GB" sz="2000" dirty="0">
              <a:solidFill>
                <a:schemeClr val="bg1"/>
              </a:solidFill>
              <a:latin typeface="FS Jack" pitchFamily="50" charset="0"/>
            </a:endParaRPr>
          </a:p>
          <a:p>
            <a:r>
              <a:rPr lang="en-GB" sz="2000" dirty="0" smtClean="0">
                <a:solidFill>
                  <a:schemeClr val="bg1"/>
                </a:solidFill>
                <a:latin typeface="FS Jack" pitchFamily="50" charset="0"/>
              </a:rPr>
              <a:t>A: Yes </a:t>
            </a:r>
            <a:r>
              <a:rPr lang="en-GB" sz="2000" dirty="0">
                <a:solidFill>
                  <a:schemeClr val="bg1"/>
                </a:solidFill>
                <a:latin typeface="FS Jack" pitchFamily="50" charset="0"/>
              </a:rPr>
              <a:t>– Want to avoid injury and the </a:t>
            </a:r>
            <a:r>
              <a:rPr lang="en-GB" sz="2000" dirty="0" smtClean="0">
                <a:solidFill>
                  <a:schemeClr val="bg1"/>
                </a:solidFill>
                <a:latin typeface="FS Jack" pitchFamily="50" charset="0"/>
              </a:rPr>
              <a:t>purpose </a:t>
            </a:r>
            <a:r>
              <a:rPr lang="en-GB" sz="2000" dirty="0">
                <a:solidFill>
                  <a:schemeClr val="bg1"/>
                </a:solidFill>
                <a:latin typeface="FS Jack" pitchFamily="50" charset="0"/>
              </a:rPr>
              <a:t>of the Sin Bin is to </a:t>
            </a:r>
            <a:r>
              <a:rPr lang="en-GB" sz="2000" dirty="0" smtClean="0">
                <a:solidFill>
                  <a:schemeClr val="bg1"/>
                </a:solidFill>
                <a:latin typeface="FS Jack" pitchFamily="50" charset="0"/>
              </a:rPr>
              <a:t>remove from </a:t>
            </a:r>
            <a:r>
              <a:rPr lang="en-GB" sz="2000" dirty="0">
                <a:solidFill>
                  <a:schemeClr val="bg1"/>
                </a:solidFill>
                <a:latin typeface="FS Jack" pitchFamily="50" charset="0"/>
              </a:rPr>
              <a:t>play</a:t>
            </a:r>
          </a:p>
          <a:p>
            <a:r>
              <a:rPr lang="en-GB" dirty="0"/>
              <a:t/>
            </a:r>
            <a:br>
              <a:rPr lang="en-GB" dirty="0"/>
            </a:br>
            <a:endParaRPr lang="en-GB" dirty="0"/>
          </a:p>
        </p:txBody>
      </p:sp>
    </p:spTree>
    <p:custDataLst>
      <p:tags r:id="rId1"/>
    </p:custDataLst>
    <p:extLst>
      <p:ext uri="{BB962C8B-B14F-4D97-AF65-F5344CB8AC3E}">
        <p14:creationId xmlns:p14="http://schemas.microsoft.com/office/powerpoint/2010/main" val="440341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0"/>
          </p:nvPr>
        </p:nvSpPr>
        <p:spPr>
          <a:xfrm>
            <a:off x="184139" y="163389"/>
            <a:ext cx="4333554" cy="864096"/>
          </a:xfrm>
        </p:spPr>
        <p:txBody>
          <a:bodyPr/>
          <a:lstStyle/>
          <a:p>
            <a:r>
              <a:rPr lang="en-GB" dirty="0" smtClean="0">
                <a:solidFill>
                  <a:srgbClr val="FF0000"/>
                </a:solidFill>
                <a:latin typeface="FS Jack Poster" pitchFamily="50" charset="0"/>
              </a:rPr>
              <a:t>FAQS</a:t>
            </a:r>
            <a:endParaRPr lang="en-GB" dirty="0">
              <a:solidFill>
                <a:srgbClr val="FF0000"/>
              </a:solidFill>
              <a:latin typeface="FS Jack Poster" pitchFamily="50" charset="0"/>
            </a:endParaRPr>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26249" t="13037" r="26249" b="4764"/>
          <a:stretch/>
        </p:blipFill>
        <p:spPr>
          <a:xfrm>
            <a:off x="4535616" y="-1"/>
            <a:ext cx="4703388" cy="5428629"/>
          </a:xfrm>
          <a:prstGeom prst="rect">
            <a:avLst/>
          </a:prstGeom>
          <a:ln>
            <a:solidFill>
              <a:srgbClr val="FF0000"/>
            </a:solidFill>
          </a:ln>
        </p:spPr>
      </p:pic>
      <p:sp>
        <p:nvSpPr>
          <p:cNvPr id="11" name="Rectangle 10"/>
          <p:cNvSpPr/>
          <p:nvPr/>
        </p:nvSpPr>
        <p:spPr>
          <a:xfrm>
            <a:off x="179512" y="1027485"/>
            <a:ext cx="4212090" cy="2800767"/>
          </a:xfrm>
          <a:prstGeom prst="rect">
            <a:avLst/>
          </a:prstGeom>
        </p:spPr>
        <p:txBody>
          <a:bodyPr wrap="square">
            <a:spAutoFit/>
          </a:bodyPr>
          <a:lstStyle/>
          <a:p>
            <a:r>
              <a:rPr lang="en-GB" sz="2000" dirty="0" smtClean="0">
                <a:solidFill>
                  <a:schemeClr val="bg1"/>
                </a:solidFill>
                <a:latin typeface="FS Jack" pitchFamily="50" charset="0"/>
              </a:rPr>
              <a:t>Q: What </a:t>
            </a:r>
            <a:r>
              <a:rPr lang="en-GB" sz="2000" dirty="0">
                <a:solidFill>
                  <a:schemeClr val="bg1"/>
                </a:solidFill>
                <a:latin typeface="FS Jack" pitchFamily="50" charset="0"/>
              </a:rPr>
              <a:t>happens if the Team go </a:t>
            </a:r>
            <a:r>
              <a:rPr lang="en-GB" sz="2000" dirty="0" smtClean="0">
                <a:solidFill>
                  <a:schemeClr val="bg1"/>
                </a:solidFill>
                <a:latin typeface="FS Jack" pitchFamily="50" charset="0"/>
              </a:rPr>
              <a:t>down to </a:t>
            </a:r>
            <a:r>
              <a:rPr lang="en-GB" sz="2000" dirty="0">
                <a:solidFill>
                  <a:schemeClr val="bg1"/>
                </a:solidFill>
                <a:latin typeface="FS Jack" pitchFamily="50" charset="0"/>
              </a:rPr>
              <a:t>less than 7 players </a:t>
            </a:r>
            <a:r>
              <a:rPr lang="en-GB" sz="2000" dirty="0" smtClean="0">
                <a:solidFill>
                  <a:schemeClr val="bg1"/>
                </a:solidFill>
                <a:latin typeface="FS Jack" pitchFamily="50" charset="0"/>
              </a:rPr>
              <a:t>as a </a:t>
            </a:r>
            <a:r>
              <a:rPr lang="en-GB" sz="2000" dirty="0">
                <a:solidFill>
                  <a:schemeClr val="bg1"/>
                </a:solidFill>
                <a:latin typeface="FS Jack" pitchFamily="50" charset="0"/>
              </a:rPr>
              <a:t>result of a </a:t>
            </a:r>
            <a:r>
              <a:rPr lang="en-GB" sz="2000" dirty="0" smtClean="0">
                <a:solidFill>
                  <a:schemeClr val="bg1"/>
                </a:solidFill>
                <a:latin typeface="FS Jack" pitchFamily="50" charset="0"/>
              </a:rPr>
              <a:t>Temporary </a:t>
            </a:r>
            <a:r>
              <a:rPr lang="en-GB" sz="2000" dirty="0">
                <a:solidFill>
                  <a:schemeClr val="bg1"/>
                </a:solidFill>
                <a:latin typeface="FS Jack" pitchFamily="50" charset="0"/>
              </a:rPr>
              <a:t>Dismissal?</a:t>
            </a:r>
          </a:p>
          <a:p>
            <a:endParaRPr lang="en-GB" sz="2000" dirty="0">
              <a:solidFill>
                <a:schemeClr val="bg1"/>
              </a:solidFill>
              <a:latin typeface="FS Jack" pitchFamily="50" charset="0"/>
            </a:endParaRPr>
          </a:p>
          <a:p>
            <a:r>
              <a:rPr lang="en-GB" sz="2000" dirty="0" smtClean="0">
                <a:solidFill>
                  <a:schemeClr val="bg1"/>
                </a:solidFill>
                <a:latin typeface="FS Jack" pitchFamily="50" charset="0"/>
              </a:rPr>
              <a:t>A: If </a:t>
            </a:r>
            <a:r>
              <a:rPr lang="en-GB" sz="2000" dirty="0">
                <a:solidFill>
                  <a:schemeClr val="bg1"/>
                </a:solidFill>
                <a:latin typeface="FS Jack" pitchFamily="50" charset="0"/>
              </a:rPr>
              <a:t>it is the players second sin bin and </a:t>
            </a:r>
            <a:r>
              <a:rPr lang="en-GB" sz="2000" dirty="0" smtClean="0">
                <a:solidFill>
                  <a:schemeClr val="bg1"/>
                </a:solidFill>
                <a:latin typeface="FS Jack" pitchFamily="50" charset="0"/>
              </a:rPr>
              <a:t>not </a:t>
            </a:r>
            <a:r>
              <a:rPr lang="en-GB" sz="2000" dirty="0">
                <a:solidFill>
                  <a:schemeClr val="bg1"/>
                </a:solidFill>
                <a:latin typeface="FS Jack" pitchFamily="50" charset="0"/>
              </a:rPr>
              <a:t>permitted to return  -  the game </a:t>
            </a:r>
            <a:r>
              <a:rPr lang="en-GB" sz="2000" dirty="0" smtClean="0">
                <a:solidFill>
                  <a:schemeClr val="bg1"/>
                </a:solidFill>
                <a:latin typeface="FS Jack" pitchFamily="50" charset="0"/>
              </a:rPr>
              <a:t>will </a:t>
            </a:r>
            <a:r>
              <a:rPr lang="en-GB" sz="2000" dirty="0">
                <a:solidFill>
                  <a:schemeClr val="bg1"/>
                </a:solidFill>
                <a:latin typeface="FS Jack" pitchFamily="50" charset="0"/>
              </a:rPr>
              <a:t>be abandoned</a:t>
            </a:r>
          </a:p>
          <a:p>
            <a:r>
              <a:rPr lang="en-GB" dirty="0"/>
              <a:t/>
            </a:r>
            <a:br>
              <a:rPr lang="en-GB" dirty="0"/>
            </a:br>
            <a:endParaRPr lang="en-GB" dirty="0"/>
          </a:p>
        </p:txBody>
      </p:sp>
    </p:spTree>
    <p:custDataLst>
      <p:tags r:id="rId1"/>
    </p:custDataLst>
    <p:extLst>
      <p:ext uri="{BB962C8B-B14F-4D97-AF65-F5344CB8AC3E}">
        <p14:creationId xmlns:p14="http://schemas.microsoft.com/office/powerpoint/2010/main" val="275486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r="-2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393" y="-412674"/>
            <a:ext cx="9230393" cy="6156672"/>
          </a:xfrm>
          <a:prstGeom prst="rect">
            <a:avLst/>
          </a:prstGeom>
        </p:spPr>
      </p:pic>
      <p:sp>
        <p:nvSpPr>
          <p:cNvPr id="9" name="Shape 116"/>
          <p:cNvSpPr txBox="1">
            <a:spLocks/>
          </p:cNvSpPr>
          <p:nvPr/>
        </p:nvSpPr>
        <p:spPr>
          <a:xfrm>
            <a:off x="13609" y="3475757"/>
            <a:ext cx="9577064" cy="1160462"/>
          </a:xfrm>
          <a:prstGeom prst="rect">
            <a:avLst/>
          </a:prstGeom>
          <a:effectLst>
            <a:outerShdw blurRad="50800" dist="38100" dir="2700000" algn="tl" rotWithShape="0">
              <a:prstClr val="black">
                <a:alpha val="40000"/>
              </a:prstClr>
            </a:outerShdw>
          </a:effectLst>
        </p:spPr>
        <p:txBody>
          <a:bodyPr wrap="square" lIns="91425" tIns="91425" rIns="91425" bIns="91425" anchor="ctr" anchorCtr="0">
            <a:noAutofit/>
          </a:bodyPr>
          <a:lstStyle>
            <a:lvl1pPr marL="0" marR="0" indent="0" algn="l" defTabSz="457200" rtl="0" eaLnBrk="1" fontAlgn="auto" latinLnBrk="0" hangingPunct="1">
              <a:lnSpc>
                <a:spcPct val="100000"/>
              </a:lnSpc>
              <a:spcBef>
                <a:spcPct val="0"/>
              </a:spcBef>
              <a:spcAft>
                <a:spcPts val="0"/>
              </a:spcAft>
              <a:buClrTx/>
              <a:buSzTx/>
              <a:buFontTx/>
              <a:buNone/>
              <a:tabLst/>
              <a:defRPr sz="4400" kern="1200">
                <a:solidFill>
                  <a:schemeClr val="tx1"/>
                </a:solidFill>
                <a:latin typeface="+mj-lt"/>
                <a:ea typeface="+mj-ea"/>
                <a:cs typeface="+mj-cs"/>
              </a:defRPr>
            </a:lvl1pPr>
          </a:lstStyle>
          <a:p>
            <a:pPr>
              <a:lnSpc>
                <a:spcPct val="150000"/>
              </a:lnSpc>
              <a:spcBef>
                <a:spcPts val="0"/>
              </a:spcBef>
            </a:pPr>
            <a:r>
              <a:rPr lang="en" sz="8800" cap="all" dirty="0" smtClean="0">
                <a:solidFill>
                  <a:schemeClr val="bg1"/>
                </a:solidFill>
                <a:latin typeface="FS Jack Poster" pitchFamily="50" charset="0"/>
              </a:rPr>
              <a:t>ANY QUESTIONS?</a:t>
            </a:r>
            <a:endParaRPr lang="en" sz="8800" cap="all" dirty="0">
              <a:solidFill>
                <a:schemeClr val="bg1"/>
              </a:solidFill>
              <a:latin typeface="FS Jack Poster" pitchFamily="50" charset="0"/>
            </a:endParaRPr>
          </a:p>
        </p:txBody>
      </p:sp>
    </p:spTree>
    <p:custDataLst>
      <p:tags r:id="rId1"/>
    </p:custDataLst>
    <p:extLst>
      <p:ext uri="{BB962C8B-B14F-4D97-AF65-F5344CB8AC3E}">
        <p14:creationId xmlns:p14="http://schemas.microsoft.com/office/powerpoint/2010/main" val="39693584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rotWithShape="1">
          <a:blip r:embed="rId4">
            <a:extLst>
              <a:ext uri="{28A0092B-C50C-407E-A947-70E740481C1C}">
                <a14:useLocalDpi xmlns:a14="http://schemas.microsoft.com/office/drawing/2010/main" val="0"/>
              </a:ext>
            </a:extLst>
          </a:blip>
          <a:srcRect t="7940" r="275" b="5089"/>
          <a:stretch/>
        </p:blipFill>
        <p:spPr>
          <a:xfrm>
            <a:off x="1" y="0"/>
            <a:ext cx="9227126" cy="5367338"/>
          </a:xfrm>
        </p:spPr>
      </p:pic>
      <p:sp>
        <p:nvSpPr>
          <p:cNvPr id="6" name="TextBox 5"/>
          <p:cNvSpPr txBox="1"/>
          <p:nvPr/>
        </p:nvSpPr>
        <p:spPr>
          <a:xfrm>
            <a:off x="1475656" y="3926322"/>
            <a:ext cx="5960030" cy="1015663"/>
          </a:xfrm>
          <a:prstGeom prst="rect">
            <a:avLst/>
          </a:prstGeom>
          <a:noFill/>
          <a:effectLst>
            <a:outerShdw blurRad="50800" dist="38100" dir="2700000" algn="tl" rotWithShape="0">
              <a:prstClr val="black">
                <a:alpha val="40000"/>
              </a:prstClr>
            </a:outerShdw>
          </a:effectLst>
        </p:spPr>
        <p:txBody>
          <a:bodyPr wrap="none" rtlCol="0">
            <a:spAutoFit/>
          </a:bodyPr>
          <a:lstStyle/>
          <a:p>
            <a:r>
              <a:rPr lang="en-GB" sz="6000" dirty="0" smtClean="0">
                <a:solidFill>
                  <a:schemeClr val="bg1"/>
                </a:solidFill>
                <a:latin typeface="FS Jack Poster" pitchFamily="50" charset="0"/>
              </a:rPr>
              <a:t>THE </a:t>
            </a:r>
            <a:r>
              <a:rPr lang="en-GB" sz="6000" dirty="0" smtClean="0">
                <a:solidFill>
                  <a:srgbClr val="FF0000"/>
                </a:solidFill>
                <a:latin typeface="FS Jack Poster" pitchFamily="50" charset="0"/>
              </a:rPr>
              <a:t>AUTHORITY</a:t>
            </a:r>
            <a:endParaRPr lang="en-GB" sz="6000" dirty="0">
              <a:solidFill>
                <a:srgbClr val="FF0000"/>
              </a:solidFill>
              <a:latin typeface="FS Jack Poster" pitchFamily="50" charset="0"/>
            </a:endParaRPr>
          </a:p>
        </p:txBody>
      </p:sp>
    </p:spTree>
    <p:custDataLst>
      <p:tags r:id="rId1"/>
    </p:custDataLst>
    <p:extLst>
      <p:ext uri="{BB962C8B-B14F-4D97-AF65-F5344CB8AC3E}">
        <p14:creationId xmlns:p14="http://schemas.microsoft.com/office/powerpoint/2010/main" val="1960849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0"/>
          </p:nvPr>
        </p:nvSpPr>
        <p:spPr>
          <a:xfrm>
            <a:off x="356977" y="379413"/>
            <a:ext cx="4032448" cy="864096"/>
          </a:xfrm>
        </p:spPr>
        <p:txBody>
          <a:bodyPr/>
          <a:lstStyle/>
          <a:p>
            <a:r>
              <a:rPr lang="en-GB" dirty="0" smtClean="0">
                <a:solidFill>
                  <a:srgbClr val="FF0000"/>
                </a:solidFill>
                <a:latin typeface="FS Jack Poster" pitchFamily="50" charset="0"/>
              </a:rPr>
              <a:t>FA PILOT</a:t>
            </a:r>
            <a:endParaRPr lang="en-GB" dirty="0">
              <a:solidFill>
                <a:srgbClr val="FF0000"/>
              </a:solidFill>
              <a:latin typeface="FS Jack Poster" pitchFamily="50" charset="0"/>
            </a:endParaRPr>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27016" r="15000"/>
          <a:stretch/>
        </p:blipFill>
        <p:spPr>
          <a:xfrm>
            <a:off x="4535618" y="0"/>
            <a:ext cx="4715260" cy="5419973"/>
          </a:xfrm>
          <a:prstGeom prst="rect">
            <a:avLst/>
          </a:prstGeom>
          <a:ln>
            <a:solidFill>
              <a:srgbClr val="FF0000"/>
            </a:solidFill>
          </a:ln>
        </p:spPr>
      </p:pic>
      <p:sp>
        <p:nvSpPr>
          <p:cNvPr id="11" name="Rectangle 10"/>
          <p:cNvSpPr/>
          <p:nvPr/>
        </p:nvSpPr>
        <p:spPr>
          <a:xfrm>
            <a:off x="323528" y="1027485"/>
            <a:ext cx="4212090" cy="4370427"/>
          </a:xfrm>
          <a:prstGeom prst="rect">
            <a:avLst/>
          </a:prstGeom>
        </p:spPr>
        <p:txBody>
          <a:bodyPr wrap="square">
            <a:spAutoFit/>
          </a:bodyPr>
          <a:lstStyle/>
          <a:p>
            <a:r>
              <a:rPr lang="en-GB" sz="2000" dirty="0">
                <a:solidFill>
                  <a:schemeClr val="bg1"/>
                </a:solidFill>
                <a:latin typeface="FS Jack" pitchFamily="50" charset="0"/>
              </a:rPr>
              <a:t>IFAB approved in March 2017  discretion for National Associations to use system for either:</a:t>
            </a:r>
          </a:p>
          <a:p>
            <a:pPr marL="342900" indent="-342900">
              <a:buFont typeface="Arial" panose="020B0604020202020204" pitchFamily="34" charset="0"/>
              <a:buChar char="•"/>
            </a:pPr>
            <a:r>
              <a:rPr lang="en-GB" sz="2000" dirty="0">
                <a:solidFill>
                  <a:schemeClr val="bg1"/>
                </a:solidFill>
                <a:latin typeface="FS Jack" pitchFamily="50" charset="0"/>
              </a:rPr>
              <a:t>All Cautions</a:t>
            </a:r>
          </a:p>
          <a:p>
            <a:pPr marL="342900" indent="-342900">
              <a:buFont typeface="Arial" panose="020B0604020202020204" pitchFamily="34" charset="0"/>
              <a:buChar char="•"/>
            </a:pPr>
            <a:r>
              <a:rPr lang="en-GB" sz="2000" dirty="0">
                <a:solidFill>
                  <a:schemeClr val="bg1"/>
                </a:solidFill>
                <a:latin typeface="FS Jack" pitchFamily="50" charset="0"/>
              </a:rPr>
              <a:t>Selected Cautions</a:t>
            </a:r>
          </a:p>
          <a:p>
            <a:endParaRPr lang="en-GB" sz="1000" dirty="0">
              <a:solidFill>
                <a:schemeClr val="bg1"/>
              </a:solidFill>
              <a:latin typeface="FS Jack" pitchFamily="50" charset="0"/>
            </a:endParaRPr>
          </a:p>
          <a:p>
            <a:r>
              <a:rPr lang="en-GB" sz="2000" dirty="0">
                <a:solidFill>
                  <a:schemeClr val="bg1"/>
                </a:solidFill>
                <a:latin typeface="FS Jack" pitchFamily="50" charset="0"/>
              </a:rPr>
              <a:t>FA Approved Pilot</a:t>
            </a:r>
          </a:p>
          <a:p>
            <a:pPr marL="342900" indent="-342900">
              <a:buFont typeface="Arial" panose="020B0604020202020204" pitchFamily="34" charset="0"/>
              <a:buChar char="•"/>
            </a:pPr>
            <a:r>
              <a:rPr lang="en-GB" sz="2000" dirty="0">
                <a:solidFill>
                  <a:schemeClr val="bg1"/>
                </a:solidFill>
                <a:latin typeface="FS Jack" pitchFamily="50" charset="0"/>
              </a:rPr>
              <a:t>Pilot for Dissent only</a:t>
            </a:r>
          </a:p>
          <a:p>
            <a:pPr marL="342900" indent="-342900">
              <a:buFont typeface="Arial" panose="020B0604020202020204" pitchFamily="34" charset="0"/>
              <a:buChar char="•"/>
            </a:pPr>
            <a:r>
              <a:rPr lang="en-GB" sz="2000" dirty="0">
                <a:solidFill>
                  <a:schemeClr val="bg1"/>
                </a:solidFill>
                <a:latin typeface="FS Jack" pitchFamily="50" charset="0"/>
              </a:rPr>
              <a:t>Some areas of IFAB approval are different than current practices – we have responsibility to try new practices </a:t>
            </a:r>
          </a:p>
          <a:p>
            <a:endParaRPr lang="en-GB" sz="1000" dirty="0">
              <a:solidFill>
                <a:schemeClr val="bg1"/>
              </a:solidFill>
              <a:latin typeface="FS Jack" pitchFamily="50" charset="0"/>
            </a:endParaRPr>
          </a:p>
          <a:p>
            <a:r>
              <a:rPr lang="en-GB" sz="2000" dirty="0">
                <a:solidFill>
                  <a:schemeClr val="bg1"/>
                </a:solidFill>
                <a:latin typeface="FS Jack" pitchFamily="50" charset="0"/>
              </a:rPr>
              <a:t>31 Leagues </a:t>
            </a:r>
            <a:r>
              <a:rPr lang="en-GB" sz="2000" dirty="0" smtClean="0">
                <a:solidFill>
                  <a:schemeClr val="bg1"/>
                </a:solidFill>
                <a:latin typeface="FS Jack" pitchFamily="50" charset="0"/>
              </a:rPr>
              <a:t>Selected</a:t>
            </a:r>
            <a:r>
              <a:rPr lang="en-GB" dirty="0"/>
              <a:t/>
            </a:r>
            <a:br>
              <a:rPr lang="en-GB" dirty="0"/>
            </a:br>
            <a:endParaRPr lang="en-GB" dirty="0"/>
          </a:p>
        </p:txBody>
      </p:sp>
    </p:spTree>
    <p:custDataLst>
      <p:tags r:id="rId1"/>
    </p:custDataLst>
    <p:extLst>
      <p:ext uri="{BB962C8B-B14F-4D97-AF65-F5344CB8AC3E}">
        <p14:creationId xmlns:p14="http://schemas.microsoft.com/office/powerpoint/2010/main" val="4284420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6"/>
          <p:cNvSpPr txBox="1">
            <a:spLocks/>
          </p:cNvSpPr>
          <p:nvPr/>
        </p:nvSpPr>
        <p:spPr>
          <a:xfrm>
            <a:off x="330853" y="307405"/>
            <a:ext cx="7416824" cy="864096"/>
          </a:xfrm>
          <a:prstGeom prst="rect">
            <a:avLst/>
          </a:prstGeom>
        </p:spPr>
        <p:txBody>
          <a:bodyPr/>
          <a:lstStyle>
            <a:lvl1pPr marL="0" indent="0" algn="l" defTabSz="457200" rtl="0" eaLnBrk="1" latinLnBrk="0" hangingPunct="1">
              <a:spcBef>
                <a:spcPct val="20000"/>
              </a:spcBef>
              <a:buFont typeface="Arial"/>
              <a:buNone/>
              <a:defRPr sz="3200" b="1" i="0" kern="1200">
                <a:solidFill>
                  <a:srgbClr val="011E41"/>
                </a:solidFill>
                <a:latin typeface="FS Jack"/>
                <a:ea typeface="+mn-ea"/>
                <a:cs typeface="FS Jack"/>
              </a:defRPr>
            </a:lvl1pPr>
            <a:lvl2pPr marL="457200" indent="0" algn="l" defTabSz="457200" rtl="0" eaLnBrk="1" latinLnBrk="0" hangingPunct="1">
              <a:spcBef>
                <a:spcPct val="20000"/>
              </a:spcBef>
              <a:buFont typeface="Arial"/>
              <a:buNone/>
              <a:defRPr sz="2400" kern="1200">
                <a:solidFill>
                  <a:srgbClr val="19226C"/>
                </a:solidFill>
                <a:latin typeface="FS Jack"/>
                <a:ea typeface="+mn-ea"/>
                <a:cs typeface="FS Jack"/>
              </a:defRPr>
            </a:lvl2pPr>
            <a:lvl3pPr marL="914400" indent="0" algn="l" defTabSz="457200" rtl="0" eaLnBrk="1" latinLnBrk="0" hangingPunct="1">
              <a:spcBef>
                <a:spcPct val="20000"/>
              </a:spcBef>
              <a:buFont typeface="Arial"/>
              <a:buNone/>
              <a:defRPr sz="2000" kern="1200">
                <a:solidFill>
                  <a:srgbClr val="19226C"/>
                </a:solidFill>
                <a:latin typeface="FS Jack"/>
                <a:ea typeface="+mn-ea"/>
                <a:cs typeface="FS Jack"/>
              </a:defRPr>
            </a:lvl3pPr>
            <a:lvl4pPr marL="1600200" indent="-228600" algn="l" defTabSz="457200" rtl="0" eaLnBrk="1" latinLnBrk="0" hangingPunct="1">
              <a:spcBef>
                <a:spcPct val="20000"/>
              </a:spcBef>
              <a:buFont typeface="Arial"/>
              <a:buChar char="–"/>
              <a:defRPr sz="1800" kern="1200">
                <a:solidFill>
                  <a:srgbClr val="19226C"/>
                </a:solidFill>
                <a:latin typeface="FS Jack"/>
                <a:ea typeface="+mn-ea"/>
                <a:cs typeface="FS Jack"/>
              </a:defRPr>
            </a:lvl4pPr>
            <a:lvl5pPr marL="2057400" indent="-228600" algn="l" defTabSz="457200" rtl="0" eaLnBrk="1" latinLnBrk="0" hangingPunct="1">
              <a:spcBef>
                <a:spcPct val="20000"/>
              </a:spcBef>
              <a:buFont typeface="Arial"/>
              <a:buChar char="»"/>
              <a:defRPr sz="1800" kern="1200">
                <a:solidFill>
                  <a:srgbClr val="19226C"/>
                </a:solidFill>
                <a:latin typeface="FS Jack"/>
                <a:ea typeface="+mn-ea"/>
                <a:cs typeface="FS Jack"/>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GB" b="0" dirty="0" smtClean="0">
                <a:solidFill>
                  <a:schemeClr val="bg1"/>
                </a:solidFill>
                <a:latin typeface="FS Jack Poster" pitchFamily="50" charset="0"/>
              </a:rPr>
              <a:t>WHY DISSENT?</a:t>
            </a:r>
            <a:endParaRPr lang="en-GB" b="0" dirty="0">
              <a:solidFill>
                <a:schemeClr val="bg1"/>
              </a:solidFill>
              <a:latin typeface="FS Jack Poster" pitchFamily="50" charset="0"/>
            </a:endParaRPr>
          </a:p>
        </p:txBody>
      </p:sp>
      <p:sp>
        <p:nvSpPr>
          <p:cNvPr id="10" name="Rectangle 9"/>
          <p:cNvSpPr/>
          <p:nvPr/>
        </p:nvSpPr>
        <p:spPr>
          <a:xfrm>
            <a:off x="305682" y="1215385"/>
            <a:ext cx="4212090" cy="3139321"/>
          </a:xfrm>
          <a:prstGeom prst="rect">
            <a:avLst/>
          </a:prstGeom>
        </p:spPr>
        <p:txBody>
          <a:bodyPr wrap="square">
            <a:spAutoFit/>
          </a:bodyPr>
          <a:lstStyle/>
          <a:p>
            <a:pPr marL="342900" indent="-342900">
              <a:buFont typeface="Arial" panose="020B0604020202020204" pitchFamily="34" charset="0"/>
              <a:buChar char="•"/>
            </a:pPr>
            <a:r>
              <a:rPr lang="en-GB" sz="2000" dirty="0">
                <a:solidFill>
                  <a:schemeClr val="bg1"/>
                </a:solidFill>
                <a:latin typeface="FS Jack" pitchFamily="50" charset="0"/>
              </a:rPr>
              <a:t>Support the RESPECT programme</a:t>
            </a:r>
          </a:p>
          <a:p>
            <a:pPr marL="342900" indent="-342900">
              <a:buFont typeface="Arial" panose="020B0604020202020204" pitchFamily="34" charset="0"/>
              <a:buChar char="•"/>
            </a:pPr>
            <a:endParaRPr lang="en-GB" sz="2000" dirty="0">
              <a:solidFill>
                <a:schemeClr val="bg1"/>
              </a:solidFill>
              <a:latin typeface="FS Jack" pitchFamily="50" charset="0"/>
            </a:endParaRPr>
          </a:p>
          <a:p>
            <a:pPr marL="342900" indent="-342900">
              <a:buFont typeface="Arial" panose="020B0604020202020204" pitchFamily="34" charset="0"/>
              <a:buChar char="•"/>
            </a:pPr>
            <a:r>
              <a:rPr lang="en-GB" sz="2000" dirty="0">
                <a:solidFill>
                  <a:schemeClr val="bg1"/>
                </a:solidFill>
                <a:latin typeface="FS Jack" pitchFamily="50" charset="0"/>
              </a:rPr>
              <a:t>73.5k cautions for Dissent in 2016/17</a:t>
            </a:r>
          </a:p>
          <a:p>
            <a:pPr marL="342900" indent="-342900">
              <a:buFont typeface="Arial" panose="020B0604020202020204" pitchFamily="34" charset="0"/>
              <a:buChar char="•"/>
            </a:pPr>
            <a:endParaRPr lang="en-GB" sz="2000" dirty="0">
              <a:solidFill>
                <a:schemeClr val="bg1"/>
              </a:solidFill>
              <a:latin typeface="FS Jack" pitchFamily="50" charset="0"/>
            </a:endParaRPr>
          </a:p>
          <a:p>
            <a:pPr marL="342900" indent="-342900">
              <a:buFont typeface="Arial" panose="020B0604020202020204" pitchFamily="34" charset="0"/>
              <a:buChar char="•"/>
            </a:pPr>
            <a:r>
              <a:rPr lang="en-GB" sz="2000" dirty="0">
                <a:solidFill>
                  <a:schemeClr val="bg1"/>
                </a:solidFill>
                <a:latin typeface="FS Jack" pitchFamily="50" charset="0"/>
              </a:rPr>
              <a:t>25% of all Cautions</a:t>
            </a:r>
          </a:p>
          <a:p>
            <a:pPr marL="342900" indent="-342900">
              <a:buFont typeface="Arial" panose="020B0604020202020204" pitchFamily="34" charset="0"/>
              <a:buChar char="•"/>
            </a:pPr>
            <a:endParaRPr lang="en-GB" sz="2000" dirty="0">
              <a:solidFill>
                <a:schemeClr val="bg1"/>
              </a:solidFill>
              <a:latin typeface="FS Jack" pitchFamily="50" charset="0"/>
            </a:endParaRPr>
          </a:p>
          <a:p>
            <a:pPr marL="342900" indent="-342900">
              <a:buFont typeface="Arial" panose="020B0604020202020204" pitchFamily="34" charset="0"/>
              <a:buChar char="•"/>
            </a:pPr>
            <a:r>
              <a:rPr lang="en-GB" sz="2000" dirty="0">
                <a:solidFill>
                  <a:schemeClr val="bg1"/>
                </a:solidFill>
                <a:latin typeface="FS Jack" pitchFamily="50" charset="0"/>
              </a:rPr>
              <a:t>Aim is to decrease Dissent and improve match </a:t>
            </a:r>
            <a:r>
              <a:rPr lang="en-GB" sz="2000" dirty="0" smtClean="0">
                <a:solidFill>
                  <a:schemeClr val="bg1"/>
                </a:solidFill>
                <a:latin typeface="FS Jack" pitchFamily="50" charset="0"/>
              </a:rPr>
              <a:t>experience</a:t>
            </a:r>
            <a:r>
              <a:rPr lang="en-GB" dirty="0"/>
              <a:t/>
            </a:r>
            <a:br>
              <a:rPr lang="en-GB" dirty="0"/>
            </a:br>
            <a:endParaRPr lang="en-GB" dirty="0"/>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42850" t="130" b="-130"/>
          <a:stretch/>
        </p:blipFill>
        <p:spPr>
          <a:xfrm>
            <a:off x="4535617" y="0"/>
            <a:ext cx="4608383" cy="5367337"/>
          </a:xfrm>
          <a:prstGeom prst="rect">
            <a:avLst/>
          </a:prstGeom>
          <a:ln>
            <a:solidFill>
              <a:schemeClr val="bg1"/>
            </a:solidFill>
          </a:ln>
        </p:spPr>
      </p:pic>
    </p:spTree>
    <p:custDataLst>
      <p:tags r:id="rId1"/>
    </p:custDataLst>
    <p:extLst>
      <p:ext uri="{BB962C8B-B14F-4D97-AF65-F5344CB8AC3E}">
        <p14:creationId xmlns:p14="http://schemas.microsoft.com/office/powerpoint/2010/main" val="931590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6"/>
          <p:cNvSpPr txBox="1">
            <a:spLocks/>
          </p:cNvSpPr>
          <p:nvPr/>
        </p:nvSpPr>
        <p:spPr>
          <a:xfrm>
            <a:off x="330853" y="307405"/>
            <a:ext cx="7416824" cy="864096"/>
          </a:xfrm>
          <a:prstGeom prst="rect">
            <a:avLst/>
          </a:prstGeom>
        </p:spPr>
        <p:txBody>
          <a:bodyPr/>
          <a:lstStyle>
            <a:lvl1pPr marL="0" indent="0" algn="l" defTabSz="457200" rtl="0" eaLnBrk="1" latinLnBrk="0" hangingPunct="1">
              <a:spcBef>
                <a:spcPct val="20000"/>
              </a:spcBef>
              <a:buFont typeface="Arial"/>
              <a:buNone/>
              <a:defRPr sz="3200" b="1" i="0" kern="1200">
                <a:solidFill>
                  <a:srgbClr val="011E41"/>
                </a:solidFill>
                <a:latin typeface="FS Jack"/>
                <a:ea typeface="+mn-ea"/>
                <a:cs typeface="FS Jack"/>
              </a:defRPr>
            </a:lvl1pPr>
            <a:lvl2pPr marL="457200" indent="0" algn="l" defTabSz="457200" rtl="0" eaLnBrk="1" latinLnBrk="0" hangingPunct="1">
              <a:spcBef>
                <a:spcPct val="20000"/>
              </a:spcBef>
              <a:buFont typeface="Arial"/>
              <a:buNone/>
              <a:defRPr sz="2400" kern="1200">
                <a:solidFill>
                  <a:srgbClr val="19226C"/>
                </a:solidFill>
                <a:latin typeface="FS Jack"/>
                <a:ea typeface="+mn-ea"/>
                <a:cs typeface="FS Jack"/>
              </a:defRPr>
            </a:lvl2pPr>
            <a:lvl3pPr marL="914400" indent="0" algn="l" defTabSz="457200" rtl="0" eaLnBrk="1" latinLnBrk="0" hangingPunct="1">
              <a:spcBef>
                <a:spcPct val="20000"/>
              </a:spcBef>
              <a:buFont typeface="Arial"/>
              <a:buNone/>
              <a:defRPr sz="2000" kern="1200">
                <a:solidFill>
                  <a:srgbClr val="19226C"/>
                </a:solidFill>
                <a:latin typeface="FS Jack"/>
                <a:ea typeface="+mn-ea"/>
                <a:cs typeface="FS Jack"/>
              </a:defRPr>
            </a:lvl3pPr>
            <a:lvl4pPr marL="1600200" indent="-228600" algn="l" defTabSz="457200" rtl="0" eaLnBrk="1" latinLnBrk="0" hangingPunct="1">
              <a:spcBef>
                <a:spcPct val="20000"/>
              </a:spcBef>
              <a:buFont typeface="Arial"/>
              <a:buChar char="–"/>
              <a:defRPr sz="1800" kern="1200">
                <a:solidFill>
                  <a:srgbClr val="19226C"/>
                </a:solidFill>
                <a:latin typeface="FS Jack"/>
                <a:ea typeface="+mn-ea"/>
                <a:cs typeface="FS Jack"/>
              </a:defRPr>
            </a:lvl4pPr>
            <a:lvl5pPr marL="2057400" indent="-228600" algn="l" defTabSz="457200" rtl="0" eaLnBrk="1" latinLnBrk="0" hangingPunct="1">
              <a:spcBef>
                <a:spcPct val="20000"/>
              </a:spcBef>
              <a:buFont typeface="Arial"/>
              <a:buChar char="»"/>
              <a:defRPr sz="1800" kern="1200">
                <a:solidFill>
                  <a:srgbClr val="19226C"/>
                </a:solidFill>
                <a:latin typeface="FS Jack"/>
                <a:ea typeface="+mn-ea"/>
                <a:cs typeface="FS Jack"/>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GB" b="0" dirty="0" smtClean="0">
                <a:solidFill>
                  <a:schemeClr val="bg1"/>
                </a:solidFill>
                <a:latin typeface="FS Jack Poster" pitchFamily="50" charset="0"/>
              </a:rPr>
              <a:t>WHY DISSENT?</a:t>
            </a:r>
            <a:endParaRPr lang="en-GB" b="0" dirty="0">
              <a:solidFill>
                <a:schemeClr val="bg1"/>
              </a:solidFill>
              <a:latin typeface="FS Jack Poster" pitchFamily="50" charset="0"/>
            </a:endParaRPr>
          </a:p>
        </p:txBody>
      </p:sp>
      <p:sp>
        <p:nvSpPr>
          <p:cNvPr id="10" name="Rectangle 9"/>
          <p:cNvSpPr/>
          <p:nvPr/>
        </p:nvSpPr>
        <p:spPr>
          <a:xfrm>
            <a:off x="305682" y="1215385"/>
            <a:ext cx="5634470" cy="3754874"/>
          </a:xfrm>
          <a:prstGeom prst="rect">
            <a:avLst/>
          </a:prstGeom>
        </p:spPr>
        <p:txBody>
          <a:bodyPr wrap="square">
            <a:spAutoFit/>
          </a:bodyPr>
          <a:lstStyle/>
          <a:p>
            <a:endParaRPr lang="en-GB" sz="2000" dirty="0" smtClean="0">
              <a:solidFill>
                <a:srgbClr val="011E41"/>
              </a:solidFill>
              <a:latin typeface="FS Jack" pitchFamily="50" charset="0"/>
            </a:endParaRPr>
          </a:p>
          <a:p>
            <a:r>
              <a:rPr lang="en-GB" sz="2000" b="1" dirty="0" smtClean="0">
                <a:solidFill>
                  <a:srgbClr val="011E41"/>
                </a:solidFill>
                <a:latin typeface="FS Jack" pitchFamily="50" charset="0"/>
              </a:rPr>
              <a:t>Likely numbers in Sin Bin at any one time</a:t>
            </a:r>
          </a:p>
          <a:p>
            <a:endParaRPr lang="en-GB" sz="2000" dirty="0">
              <a:solidFill>
                <a:srgbClr val="011E41"/>
              </a:solidFill>
              <a:latin typeface="FS Jack" pitchFamily="50" charset="0"/>
            </a:endParaRPr>
          </a:p>
          <a:p>
            <a:r>
              <a:rPr lang="en-GB" sz="2000" dirty="0" smtClean="0">
                <a:solidFill>
                  <a:srgbClr val="011E41"/>
                </a:solidFill>
                <a:latin typeface="FS Jack" pitchFamily="50" charset="0"/>
              </a:rPr>
              <a:t>Research </a:t>
            </a:r>
            <a:r>
              <a:rPr lang="en-GB" sz="2000" dirty="0">
                <a:solidFill>
                  <a:srgbClr val="011E41"/>
                </a:solidFill>
                <a:latin typeface="FS Jack" pitchFamily="50" charset="0"/>
              </a:rPr>
              <a:t>over 135,000 matches</a:t>
            </a:r>
          </a:p>
          <a:p>
            <a:pPr marL="342900" indent="-342900">
              <a:buFont typeface="Arial" panose="020B0604020202020204" pitchFamily="34" charset="0"/>
              <a:buChar char="•"/>
            </a:pPr>
            <a:r>
              <a:rPr lang="en-GB" sz="2000" dirty="0">
                <a:solidFill>
                  <a:srgbClr val="011E41"/>
                </a:solidFill>
                <a:latin typeface="FS Jack" pitchFamily="50" charset="0"/>
              </a:rPr>
              <a:t>Average Dissent Caution count - 0.46/Game</a:t>
            </a:r>
          </a:p>
          <a:p>
            <a:pPr marL="342900" indent="-342900">
              <a:buFont typeface="Arial" panose="020B0604020202020204" pitchFamily="34" charset="0"/>
              <a:buChar char="•"/>
            </a:pPr>
            <a:r>
              <a:rPr lang="en-GB" sz="2000" dirty="0">
                <a:solidFill>
                  <a:srgbClr val="011E41"/>
                </a:solidFill>
                <a:latin typeface="FS Jack" pitchFamily="50" charset="0"/>
              </a:rPr>
              <a:t>Caution in every 2.16 matches</a:t>
            </a:r>
          </a:p>
          <a:p>
            <a:pPr marL="342900" indent="-342900">
              <a:buFont typeface="Arial" panose="020B0604020202020204" pitchFamily="34" charset="0"/>
              <a:buChar char="•"/>
            </a:pPr>
            <a:r>
              <a:rPr lang="en-GB" sz="2000" dirty="0">
                <a:solidFill>
                  <a:srgbClr val="011E41"/>
                </a:solidFill>
                <a:latin typeface="FS Jack" pitchFamily="50" charset="0"/>
              </a:rPr>
              <a:t>Where Dissent exists – 1.356/game</a:t>
            </a:r>
          </a:p>
          <a:p>
            <a:pPr marL="342900" indent="-342900">
              <a:buFont typeface="Arial" panose="020B0604020202020204" pitchFamily="34" charset="0"/>
              <a:buChar char="•"/>
            </a:pPr>
            <a:r>
              <a:rPr lang="en-GB" sz="2000" dirty="0">
                <a:solidFill>
                  <a:srgbClr val="011E41"/>
                </a:solidFill>
                <a:latin typeface="FS Jack" pitchFamily="50" charset="0"/>
              </a:rPr>
              <a:t>&lt;1% of matches have more than 3 cautions </a:t>
            </a:r>
            <a:r>
              <a:rPr lang="en-GB" sz="2000" dirty="0" smtClean="0">
                <a:solidFill>
                  <a:srgbClr val="011E41"/>
                </a:solidFill>
                <a:latin typeface="FS Jack" pitchFamily="50" charset="0"/>
              </a:rPr>
              <a:t>for </a:t>
            </a:r>
            <a:r>
              <a:rPr lang="en-GB" sz="2000" dirty="0">
                <a:solidFill>
                  <a:srgbClr val="011E41"/>
                </a:solidFill>
                <a:latin typeface="FS Jack" pitchFamily="50" charset="0"/>
              </a:rPr>
              <a:t>Dissent</a:t>
            </a:r>
          </a:p>
          <a:p>
            <a:pPr marL="342900" indent="-342900">
              <a:buFont typeface="Arial" panose="020B0604020202020204" pitchFamily="34" charset="0"/>
              <a:buChar char="•"/>
            </a:pPr>
            <a:r>
              <a:rPr lang="en-GB" sz="2000" dirty="0">
                <a:solidFill>
                  <a:srgbClr val="011E41"/>
                </a:solidFill>
                <a:latin typeface="FS Jack" pitchFamily="50" charset="0"/>
              </a:rPr>
              <a:t>Chances of those in the same 10 minute period </a:t>
            </a:r>
            <a:r>
              <a:rPr lang="en-GB" sz="2000" dirty="0" smtClean="0">
                <a:solidFill>
                  <a:srgbClr val="011E41"/>
                </a:solidFill>
                <a:latin typeface="FS Jack" pitchFamily="50" charset="0"/>
              </a:rPr>
              <a:t>remote</a:t>
            </a:r>
            <a:r>
              <a:rPr lang="en-GB" dirty="0"/>
              <a:t/>
            </a:r>
            <a:br>
              <a:rPr lang="en-GB" dirty="0"/>
            </a:br>
            <a:endParaRPr lang="en-GB" dirty="0"/>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9141" t="5399" r="19141" b="16902"/>
          <a:stretch/>
        </p:blipFill>
        <p:spPr>
          <a:xfrm>
            <a:off x="6300192" y="0"/>
            <a:ext cx="2843808" cy="5367338"/>
          </a:xfrm>
          <a:prstGeom prst="rect">
            <a:avLst/>
          </a:prstGeom>
          <a:ln>
            <a:solidFill>
              <a:schemeClr val="bg1"/>
            </a:solidFill>
          </a:ln>
        </p:spPr>
      </p:pic>
      <p:sp>
        <p:nvSpPr>
          <p:cNvPr id="9" name="Content Placeholder 6"/>
          <p:cNvSpPr>
            <a:spLocks noGrp="1"/>
          </p:cNvSpPr>
          <p:nvPr>
            <p:ph sz="half" idx="10"/>
          </p:nvPr>
        </p:nvSpPr>
        <p:spPr>
          <a:xfrm>
            <a:off x="179512" y="234800"/>
            <a:ext cx="4032448" cy="864096"/>
          </a:xfrm>
        </p:spPr>
        <p:txBody>
          <a:bodyPr/>
          <a:lstStyle/>
          <a:p>
            <a:r>
              <a:rPr lang="en-GB" b="0" dirty="0" smtClean="0">
                <a:solidFill>
                  <a:srgbClr val="FF0000"/>
                </a:solidFill>
                <a:latin typeface="FS Jack Poster" pitchFamily="50" charset="0"/>
              </a:rPr>
              <a:t>INITIAL CONCERN FROM REFEREES</a:t>
            </a:r>
            <a:endParaRPr lang="en-GB" b="0" dirty="0">
              <a:solidFill>
                <a:srgbClr val="FF0000"/>
              </a:solidFill>
              <a:latin typeface="FS Jack Poster" pitchFamily="50" charset="0"/>
            </a:endParaRPr>
          </a:p>
        </p:txBody>
      </p:sp>
    </p:spTree>
    <p:custDataLst>
      <p:tags r:id="rId1"/>
    </p:custDataLst>
    <p:extLst>
      <p:ext uri="{BB962C8B-B14F-4D97-AF65-F5344CB8AC3E}">
        <p14:creationId xmlns:p14="http://schemas.microsoft.com/office/powerpoint/2010/main" val="2085540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0"/>
          </p:nvPr>
        </p:nvSpPr>
        <p:spPr>
          <a:xfrm>
            <a:off x="356977" y="379413"/>
            <a:ext cx="4032448" cy="864096"/>
          </a:xfrm>
        </p:spPr>
        <p:txBody>
          <a:bodyPr/>
          <a:lstStyle/>
          <a:p>
            <a:r>
              <a:rPr lang="en-GB" dirty="0" smtClean="0">
                <a:solidFill>
                  <a:srgbClr val="FF0000"/>
                </a:solidFill>
                <a:latin typeface="FS Jack Poster" pitchFamily="50" charset="0"/>
              </a:rPr>
              <a:t>INITIAL CONCERN FROM CLUBS</a:t>
            </a:r>
            <a:endParaRPr lang="en-GB" dirty="0">
              <a:solidFill>
                <a:srgbClr val="FF0000"/>
              </a:solidFill>
              <a:latin typeface="FS Jack Poster" pitchFamily="50" charset="0"/>
            </a:endParaRPr>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2259" r="30474"/>
          <a:stretch/>
        </p:blipFill>
        <p:spPr>
          <a:xfrm>
            <a:off x="4535617" y="0"/>
            <a:ext cx="4715261" cy="5491981"/>
          </a:xfrm>
          <a:prstGeom prst="rect">
            <a:avLst/>
          </a:prstGeom>
          <a:ln>
            <a:solidFill>
              <a:srgbClr val="FF0000"/>
            </a:solidFill>
          </a:ln>
        </p:spPr>
      </p:pic>
      <p:sp>
        <p:nvSpPr>
          <p:cNvPr id="11" name="Rectangle 10"/>
          <p:cNvSpPr/>
          <p:nvPr/>
        </p:nvSpPr>
        <p:spPr>
          <a:xfrm>
            <a:off x="323528" y="1531541"/>
            <a:ext cx="4212090" cy="1908215"/>
          </a:xfrm>
          <a:prstGeom prst="rect">
            <a:avLst/>
          </a:prstGeom>
        </p:spPr>
        <p:txBody>
          <a:bodyPr wrap="square">
            <a:spAutoFit/>
          </a:bodyPr>
          <a:lstStyle/>
          <a:p>
            <a:r>
              <a:rPr lang="en-GB" sz="2000" dirty="0">
                <a:solidFill>
                  <a:schemeClr val="bg1"/>
                </a:solidFill>
                <a:latin typeface="FS Jack" pitchFamily="50" charset="0"/>
              </a:rPr>
              <a:t>Just another Money Making machine</a:t>
            </a:r>
          </a:p>
          <a:p>
            <a:endParaRPr lang="en-GB" sz="2000" dirty="0" smtClean="0">
              <a:solidFill>
                <a:schemeClr val="bg1"/>
              </a:solidFill>
              <a:latin typeface="FS Jack" pitchFamily="50" charset="0"/>
            </a:endParaRPr>
          </a:p>
          <a:p>
            <a:r>
              <a:rPr lang="en-GB" sz="2000" dirty="0" smtClean="0">
                <a:solidFill>
                  <a:schemeClr val="bg1"/>
                </a:solidFill>
                <a:latin typeface="FS Jack" pitchFamily="50" charset="0"/>
              </a:rPr>
              <a:t>No </a:t>
            </a:r>
            <a:r>
              <a:rPr lang="en-GB" sz="2000" dirty="0">
                <a:solidFill>
                  <a:schemeClr val="bg1"/>
                </a:solidFill>
                <a:latin typeface="FS Jack" pitchFamily="50" charset="0"/>
              </a:rPr>
              <a:t>£10 Admin Fee for C2(Sin Bin)</a:t>
            </a:r>
          </a:p>
          <a:p>
            <a:endParaRPr lang="en-GB" sz="2000" dirty="0">
              <a:solidFill>
                <a:schemeClr val="bg1"/>
              </a:solidFill>
              <a:latin typeface="FS Jack" pitchFamily="50" charset="0"/>
            </a:endParaRPr>
          </a:p>
          <a:p>
            <a:r>
              <a:rPr lang="en-GB" sz="2000" dirty="0">
                <a:solidFill>
                  <a:schemeClr val="bg1"/>
                </a:solidFill>
                <a:latin typeface="FS Jack" pitchFamily="50" charset="0"/>
              </a:rPr>
              <a:t>This is not </a:t>
            </a:r>
            <a:r>
              <a:rPr lang="en-GB" sz="2000" dirty="0" smtClean="0">
                <a:solidFill>
                  <a:schemeClr val="bg1"/>
                </a:solidFill>
                <a:latin typeface="FS Jack" pitchFamily="50" charset="0"/>
              </a:rPr>
              <a:t>Rugby</a:t>
            </a:r>
            <a:r>
              <a:rPr lang="en-GB" dirty="0"/>
              <a:t/>
            </a:r>
            <a:br>
              <a:rPr lang="en-GB" dirty="0"/>
            </a:br>
            <a:endParaRPr lang="en-GB" dirty="0"/>
          </a:p>
        </p:txBody>
      </p:sp>
    </p:spTree>
    <p:custDataLst>
      <p:tags r:id="rId1"/>
    </p:custDataLst>
    <p:extLst>
      <p:ext uri="{BB962C8B-B14F-4D97-AF65-F5344CB8AC3E}">
        <p14:creationId xmlns:p14="http://schemas.microsoft.com/office/powerpoint/2010/main" val="1751689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0" y="-1875247"/>
            <a:ext cx="9252520" cy="7298850"/>
          </a:xfrm>
        </p:spPr>
      </p:pic>
      <p:sp>
        <p:nvSpPr>
          <p:cNvPr id="6" name="TextBox 5"/>
          <p:cNvSpPr txBox="1"/>
          <p:nvPr/>
        </p:nvSpPr>
        <p:spPr>
          <a:xfrm>
            <a:off x="1292455" y="3120099"/>
            <a:ext cx="6480720" cy="193899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GB" sz="6000" dirty="0" smtClean="0">
                <a:solidFill>
                  <a:schemeClr val="bg1"/>
                </a:solidFill>
                <a:latin typeface="FS Jack Poster" pitchFamily="50" charset="0"/>
              </a:rPr>
              <a:t>THE </a:t>
            </a:r>
            <a:r>
              <a:rPr lang="en-GB" sz="6000" dirty="0">
                <a:solidFill>
                  <a:schemeClr val="bg1"/>
                </a:solidFill>
                <a:latin typeface="FS Jack Poster" pitchFamily="50" charset="0"/>
              </a:rPr>
              <a:t>PILOT </a:t>
            </a:r>
            <a:endParaRPr lang="en-GB" sz="6000" dirty="0" smtClean="0">
              <a:solidFill>
                <a:schemeClr val="bg1"/>
              </a:solidFill>
              <a:latin typeface="FS Jack Poster" pitchFamily="50" charset="0"/>
            </a:endParaRPr>
          </a:p>
          <a:p>
            <a:pPr algn="ctr"/>
            <a:r>
              <a:rPr lang="en-GB" sz="6000" dirty="0">
                <a:solidFill>
                  <a:srgbClr val="FF0000"/>
                </a:solidFill>
                <a:latin typeface="FS Jack Poster" pitchFamily="50" charset="0"/>
              </a:rPr>
              <a:t>AND</a:t>
            </a:r>
            <a:r>
              <a:rPr lang="en-GB" sz="6000" dirty="0" smtClean="0">
                <a:solidFill>
                  <a:schemeClr val="bg1"/>
                </a:solidFill>
                <a:latin typeface="FS Jack Poster" pitchFamily="50" charset="0"/>
              </a:rPr>
              <a:t> </a:t>
            </a:r>
            <a:r>
              <a:rPr lang="en-GB" sz="6000" dirty="0" smtClean="0">
                <a:solidFill>
                  <a:srgbClr val="FF0000"/>
                </a:solidFill>
                <a:latin typeface="FS Jack Poster" pitchFamily="50" charset="0"/>
              </a:rPr>
              <a:t>THE RESULTS</a:t>
            </a:r>
            <a:endParaRPr lang="en-GB" sz="6000" dirty="0">
              <a:solidFill>
                <a:srgbClr val="FF0000"/>
              </a:solidFill>
              <a:latin typeface="FS Jack Poster" pitchFamily="50" charset="0"/>
            </a:endParaRPr>
          </a:p>
        </p:txBody>
      </p:sp>
    </p:spTree>
    <p:custDataLst>
      <p:tags r:id="rId1"/>
    </p:custDataLst>
    <p:extLst>
      <p:ext uri="{BB962C8B-B14F-4D97-AF65-F5344CB8AC3E}">
        <p14:creationId xmlns:p14="http://schemas.microsoft.com/office/powerpoint/2010/main" val="20739318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116"/>
          <p:cNvSpPr txBox="1">
            <a:spLocks/>
          </p:cNvSpPr>
          <p:nvPr/>
        </p:nvSpPr>
        <p:spPr>
          <a:xfrm>
            <a:off x="281411" y="235397"/>
            <a:ext cx="8640960" cy="1160462"/>
          </a:xfrm>
          <a:prstGeom prst="rect">
            <a:avLst/>
          </a:prstGeom>
        </p:spPr>
        <p:txBody>
          <a:bodyPr wrap="square" lIns="91425" tIns="91425" rIns="91425" bIns="91425" anchor="ctr" anchorCtr="0">
            <a:noAutofit/>
          </a:bodyPr>
          <a:lstStyle>
            <a:lvl1pPr marL="0" marR="0" indent="0" algn="l" defTabSz="457200" rtl="0" eaLnBrk="1" fontAlgn="auto" latinLnBrk="0" hangingPunct="1">
              <a:lnSpc>
                <a:spcPct val="100000"/>
              </a:lnSpc>
              <a:spcBef>
                <a:spcPct val="0"/>
              </a:spcBef>
              <a:spcAft>
                <a:spcPts val="0"/>
              </a:spcAft>
              <a:buClrTx/>
              <a:buSzTx/>
              <a:buFontTx/>
              <a:buNone/>
              <a:tabLst/>
              <a:defRPr sz="4400" kern="1200">
                <a:solidFill>
                  <a:schemeClr val="tx1"/>
                </a:solidFill>
                <a:latin typeface="+mj-lt"/>
                <a:ea typeface="+mj-ea"/>
                <a:cs typeface="+mj-cs"/>
              </a:defRPr>
            </a:lvl1pPr>
          </a:lstStyle>
          <a:p>
            <a:pPr>
              <a:lnSpc>
                <a:spcPct val="150000"/>
              </a:lnSpc>
              <a:spcBef>
                <a:spcPts val="0"/>
              </a:spcBef>
            </a:pPr>
            <a:r>
              <a:rPr lang="en" sz="2600" cap="all" dirty="0" smtClean="0">
                <a:solidFill>
                  <a:srgbClr val="FF0000"/>
                </a:solidFill>
                <a:latin typeface="FS Jack Poster" pitchFamily="50" charset="0"/>
              </a:rPr>
              <a:t>PILOT SCHEME RESULTS</a:t>
            </a:r>
            <a:r>
              <a:rPr lang="en" sz="2600" dirty="0" smtClean="0">
                <a:solidFill>
                  <a:srgbClr val="002060"/>
                </a:solidFill>
                <a:latin typeface="FS Jack" pitchFamily="50" charset="0"/>
              </a:rPr>
              <a:t/>
            </a:r>
            <a:br>
              <a:rPr lang="en" sz="2600" dirty="0" smtClean="0">
                <a:solidFill>
                  <a:srgbClr val="002060"/>
                </a:solidFill>
                <a:latin typeface="FS Jack" pitchFamily="50" charset="0"/>
              </a:rPr>
            </a:br>
            <a:endParaRPr lang="en" sz="2600" dirty="0">
              <a:solidFill>
                <a:srgbClr val="002060"/>
              </a:solidFill>
              <a:latin typeface="FS Jack" pitchFamily="50" charset="0"/>
            </a:endParaRPr>
          </a:p>
        </p:txBody>
      </p:sp>
      <p:sp>
        <p:nvSpPr>
          <p:cNvPr id="4" name="Content Placeholder 1"/>
          <p:cNvSpPr>
            <a:spLocks noGrp="1"/>
          </p:cNvSpPr>
          <p:nvPr>
            <p:ph sz="half" idx="1"/>
          </p:nvPr>
        </p:nvSpPr>
        <p:spPr>
          <a:xfrm>
            <a:off x="281411" y="883469"/>
            <a:ext cx="8219256" cy="3879398"/>
          </a:xfrm>
        </p:spPr>
        <p:txBody>
          <a:bodyPr>
            <a:noAutofit/>
          </a:bodyPr>
          <a:lstStyle/>
          <a:p>
            <a:r>
              <a:rPr lang="en-GB" sz="2000" dirty="0">
                <a:latin typeface="FS Jack" pitchFamily="50" charset="0"/>
                <a:cs typeface="+mn-cs"/>
              </a:rPr>
              <a:t>38% Reduction in Dissent across all Leagues</a:t>
            </a:r>
          </a:p>
          <a:p>
            <a:r>
              <a:rPr lang="en-GB" sz="2000" dirty="0">
                <a:latin typeface="FS Jack" pitchFamily="50" charset="0"/>
                <a:cs typeface="+mn-cs"/>
              </a:rPr>
              <a:t>Also showed a reduction on dismissals for receiving a 2nd caution in a game and Abusive Language</a:t>
            </a:r>
          </a:p>
          <a:p>
            <a:pPr marL="457200" indent="-457200">
              <a:buFont typeface="Arial" panose="020B0604020202020204" pitchFamily="34" charset="0"/>
              <a:buChar char="•"/>
            </a:pPr>
            <a:endParaRPr lang="en-GB" sz="1000" dirty="0">
              <a:latin typeface="FS Jack" pitchFamily="50" charset="0"/>
              <a:cs typeface="+mn-cs"/>
            </a:endParaRPr>
          </a:p>
          <a:p>
            <a:r>
              <a:rPr lang="en-GB" sz="2000" dirty="0">
                <a:latin typeface="FS Jack" pitchFamily="50" charset="0"/>
                <a:cs typeface="+mn-cs"/>
              </a:rPr>
              <a:t>Survey carried out to obtain feedback from users (1400 users)</a:t>
            </a:r>
          </a:p>
          <a:p>
            <a:pPr marL="457200" indent="-457200">
              <a:buFont typeface="Arial" panose="020B0604020202020204" pitchFamily="34" charset="0"/>
              <a:buChar char="•"/>
            </a:pPr>
            <a:r>
              <a:rPr lang="en-GB" sz="2000" dirty="0">
                <a:latin typeface="FS Jack" pitchFamily="50" charset="0"/>
                <a:cs typeface="+mn-cs"/>
              </a:rPr>
              <a:t>72% of Players wanted to continue with Sin Bins</a:t>
            </a:r>
          </a:p>
          <a:p>
            <a:pPr marL="457200" indent="-457200">
              <a:buFont typeface="Arial" panose="020B0604020202020204" pitchFamily="34" charset="0"/>
              <a:buChar char="•"/>
            </a:pPr>
            <a:r>
              <a:rPr lang="en-GB" sz="2000" dirty="0">
                <a:latin typeface="FS Jack" pitchFamily="50" charset="0"/>
                <a:cs typeface="+mn-cs"/>
              </a:rPr>
              <a:t>77% Managers/Coaches wanted to continue with Sin Bins</a:t>
            </a:r>
          </a:p>
          <a:p>
            <a:pPr marL="457200" indent="-457200">
              <a:buFont typeface="Arial" panose="020B0604020202020204" pitchFamily="34" charset="0"/>
              <a:buChar char="•"/>
            </a:pPr>
            <a:r>
              <a:rPr lang="en-GB" sz="2000" dirty="0">
                <a:latin typeface="FS Jack" pitchFamily="50" charset="0"/>
                <a:cs typeface="+mn-cs"/>
              </a:rPr>
              <a:t>84% Referees wanted to continue with Sin Bins</a:t>
            </a:r>
          </a:p>
          <a:p>
            <a:pPr marL="457200" indent="-457200">
              <a:buFont typeface="Arial" panose="020B0604020202020204" pitchFamily="34" charset="0"/>
              <a:buChar char="•"/>
            </a:pPr>
            <a:endParaRPr lang="en-GB" sz="1000" dirty="0">
              <a:latin typeface="FS Jack" pitchFamily="50" charset="0"/>
              <a:cs typeface="+mn-cs"/>
            </a:endParaRPr>
          </a:p>
          <a:p>
            <a:r>
              <a:rPr lang="en-GB" sz="2000" dirty="0">
                <a:latin typeface="FS Jack" pitchFamily="50" charset="0"/>
                <a:cs typeface="+mn-cs"/>
              </a:rPr>
              <a:t>SKY Survey showed Referees requested the 1 major change </a:t>
            </a:r>
            <a:r>
              <a:rPr lang="en-GB" sz="2000" dirty="0" smtClean="0">
                <a:latin typeface="FS Jack" pitchFamily="50" charset="0"/>
                <a:cs typeface="+mn-cs"/>
              </a:rPr>
              <a:t>to </a:t>
            </a:r>
            <a:r>
              <a:rPr lang="en-GB" sz="2000" dirty="0">
                <a:latin typeface="FS Jack" pitchFamily="50" charset="0"/>
                <a:cs typeface="+mn-cs"/>
              </a:rPr>
              <a:t>be bought in was to be Sin </a:t>
            </a:r>
            <a:r>
              <a:rPr lang="en-GB" sz="2000" dirty="0" smtClean="0">
                <a:latin typeface="FS Jack" pitchFamily="50" charset="0"/>
                <a:cs typeface="+mn-cs"/>
              </a:rPr>
              <a:t>Bins</a:t>
            </a:r>
          </a:p>
          <a:p>
            <a:pPr marL="457200" indent="-457200">
              <a:buFont typeface="Arial" panose="020B0604020202020204" pitchFamily="34" charset="0"/>
              <a:buChar char="•"/>
            </a:pPr>
            <a:r>
              <a:rPr lang="en-GB" sz="2000" dirty="0" smtClean="0">
                <a:latin typeface="FS Jack" pitchFamily="50" charset="0"/>
                <a:cs typeface="+mn-cs"/>
              </a:rPr>
              <a:t>Current </a:t>
            </a:r>
            <a:r>
              <a:rPr lang="en-GB" sz="2000" dirty="0">
                <a:latin typeface="FS Jack" pitchFamily="50" charset="0"/>
                <a:cs typeface="+mn-cs"/>
              </a:rPr>
              <a:t>use has shown that Players self police Dissent as they wish to </a:t>
            </a:r>
            <a:br>
              <a:rPr lang="en-GB" sz="2000" dirty="0">
                <a:latin typeface="FS Jack" pitchFamily="50" charset="0"/>
                <a:cs typeface="+mn-cs"/>
              </a:rPr>
            </a:br>
            <a:r>
              <a:rPr lang="en-GB" sz="2000" dirty="0">
                <a:latin typeface="FS Jack" pitchFamily="50" charset="0"/>
                <a:cs typeface="+mn-cs"/>
              </a:rPr>
              <a:t>play with a full squad </a:t>
            </a:r>
          </a:p>
        </p:txBody>
      </p:sp>
    </p:spTree>
    <p:custDataLst>
      <p:tags r:id="rId1"/>
    </p:custDataLst>
    <p:extLst>
      <p:ext uri="{BB962C8B-B14F-4D97-AF65-F5344CB8AC3E}">
        <p14:creationId xmlns:p14="http://schemas.microsoft.com/office/powerpoint/2010/main" val="3792424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ARS_PPT_DBNAME" val="Temporary dismissals[20190109212907999].mdb"/>
  <p:tag name="ARS_RESPONSE_PERSONNUM" val="10"/>
  <p:tag name="ARS_RESPONSE_KEYRANGE" val="1-10"/>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
  <p:tag name="ARS_SLIDE_PARTICIPANTNUM" val="10"/>
  <p:tag name="ARS_SLIDE_SUBMITNUM" val="0"/>
  <p:tag name="ARS_SLIDE_CORRECTNUM" val="0"/>
  <p:tag name="ARS_SLIDE_VOTEMEAN"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
  <p:tag name="ARS_SLIDE_PARTICIPANTNUM" val="10"/>
  <p:tag name="ARS_SLIDE_SUBMITNUM" val="0"/>
  <p:tag name="ARS_SLIDE_CORRECTNUM" val="0"/>
  <p:tag name="ARS_SLIDE_VOTEMEAN" val="0"/>
</p:tagLst>
</file>

<file path=ppt/tags/tag1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
  <p:tag name="ARS_SLIDE_PARTICIPANTNUM" val="10"/>
  <p:tag name="ARS_SLIDE_SUBMITNUM" val="0"/>
  <p:tag name="ARS_SLIDE_CORRECTNUM" val="0"/>
  <p:tag name="ARS_SLIDE_VOTEMEAN" val="0"/>
</p:tagLst>
</file>

<file path=ppt/tags/tag1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
  <p:tag name="ARS_SLIDE_PARTICIPANTNUM" val="10"/>
  <p:tag name="ARS_SLIDE_SUBMITNUM" val="0"/>
  <p:tag name="ARS_SLIDE_CORRECTNUM" val="0"/>
  <p:tag name="ARS_SLIDE_VOTEMEAN" val="0"/>
</p:tagLst>
</file>

<file path=ppt/tags/tag1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
  <p:tag name="ARS_SLIDE_PARTICIPANTNUM" val="10"/>
  <p:tag name="ARS_SLIDE_SUBMITNUM" val="0"/>
  <p:tag name="ARS_SLIDE_CORRECTNUM" val="0"/>
  <p:tag name="ARS_SLIDE_VOTEMEAN" val="0"/>
</p:tagLst>
</file>

<file path=ppt/tags/tag1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
  <p:tag name="ARS_SLIDE_PARTICIPANTNUM" val="10"/>
  <p:tag name="ARS_SLIDE_SUBMITNUM" val="0"/>
  <p:tag name="ARS_SLIDE_CORRECTNUM" val="0"/>
  <p:tag name="ARS_SLIDE_VOTEMEAN" val="0"/>
</p:tagLst>
</file>

<file path=ppt/tags/tag1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
  <p:tag name="ARS_SLIDE_PARTICIPANTNUM" val="10"/>
  <p:tag name="ARS_SLIDE_SUBMITNUM" val="0"/>
  <p:tag name="ARS_SLIDE_CORRECTNUM" val="0"/>
  <p:tag name="ARS_SLIDE_VOTEMEAN" val="0"/>
</p:tagLst>
</file>

<file path=ppt/tags/tag1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
  <p:tag name="ARS_SLIDE_PARTICIPANTNUM" val="10"/>
  <p:tag name="ARS_SLIDE_SUBMITNUM" val="0"/>
  <p:tag name="ARS_SLIDE_CORRECTNUM" val="0"/>
  <p:tag name="ARS_SLIDE_VOTEMEAN" val="0"/>
</p:tagLst>
</file>

<file path=ppt/tags/tag1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
  <p:tag name="ARS_SLIDE_PARTICIPANTNUM" val="10"/>
  <p:tag name="ARS_SLIDE_SUBMITNUM" val="0"/>
  <p:tag name="ARS_SLIDE_CORRECTNUM" val="0"/>
  <p:tag name="ARS_SLIDE_VOTEMEAN" val="0"/>
</p:tagLst>
</file>

<file path=ppt/tags/tag1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
  <p:tag name="ARS_SLIDE_PARTICIPANTNUM" val="10"/>
  <p:tag name="ARS_SLIDE_SUBMITNUM" val="0"/>
  <p:tag name="ARS_SLIDE_CORRECTNUM" val="0"/>
  <p:tag name="ARS_SLIDE_VOTEMEAN"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
  <p:tag name="ARS_SLIDE_PARTICIPANTNUM" val="10"/>
  <p:tag name="ARS_SLIDE_SUBMITNUM" val="0"/>
  <p:tag name="ARS_SLIDE_CORRECTNUM" val="0"/>
  <p:tag name="ARS_SLIDE_VOTEMEAN" val="0"/>
</p:tagLst>
</file>

<file path=ppt/tags/tag2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
  <p:tag name="ARS_SLIDE_PARTICIPANTNUM" val="10"/>
  <p:tag name="ARS_SLIDE_SUBMITNUM" val="0"/>
  <p:tag name="ARS_SLIDE_CORRECTNUM" val="0"/>
  <p:tag name="ARS_SLIDE_VOTEMEAN" val="0"/>
</p:tagLst>
</file>

<file path=ppt/tags/tag2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
  <p:tag name="ARS_SLIDE_PARTICIPANTNUM" val="10"/>
  <p:tag name="ARS_SLIDE_SUBMITNUM" val="0"/>
  <p:tag name="ARS_SLIDE_CORRECTNUM" val="0"/>
  <p:tag name="ARS_SLIDE_VOTEMEAN" val="0"/>
</p:tagLst>
</file>

<file path=ppt/tags/tag2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
  <p:tag name="ARS_SLIDE_PARTICIPANTNUM" val="10"/>
  <p:tag name="ARS_SLIDE_SUBMITNUM" val="0"/>
  <p:tag name="ARS_SLIDE_CORRECTNUM" val="0"/>
  <p:tag name="ARS_SLIDE_VOTEMEAN" val="0"/>
</p:tagLst>
</file>

<file path=ppt/tags/tag2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
  <p:tag name="ARS_SLIDE_PARTICIPANTNUM" val="10"/>
  <p:tag name="ARS_SLIDE_SUBMITNUM" val="0"/>
  <p:tag name="ARS_SLIDE_CORRECTNUM" val="0"/>
  <p:tag name="ARS_SLIDE_VOTEMEAN" val="0"/>
</p:tagLst>
</file>

<file path=ppt/tags/tag24.xml><?xml version="1.0" encoding="utf-8"?>
<p:tagLst xmlns:a="http://schemas.openxmlformats.org/drawingml/2006/main" xmlns:r="http://schemas.openxmlformats.org/officeDocument/2006/relationships" xmlns:p="http://schemas.openxmlformats.org/presentationml/2006/main">
  <p:tag name="ARS_RESPONSETYPE" val="Slide"/>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SLIDE_DUENO" val="10"/>
  <p:tag name="ARS_SLIDE_PARTICIPANTNUM" val="10"/>
  <p:tag name="ARS_SLIDE_SUBMITNUM" val="0"/>
  <p:tag name="ARS_SLIDE_CORRECTNUM" val="0"/>
  <p:tag name="ARS_SLIDE_VOTEMEAN" val="0"/>
</p:tagLst>
</file>

<file path=ppt/tags/tag2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
  <p:tag name="ARS_SLIDE_PARTICIPANTNUM" val="10"/>
  <p:tag name="ARS_SLIDE_SUBMITNUM" val="0"/>
  <p:tag name="ARS_SLIDE_CORRECTNUM" val="0"/>
  <p:tag name="ARS_SLIDE_VOTEMEAN" val="0"/>
</p:tagLst>
</file>

<file path=ppt/tags/tag2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
  <p:tag name="ARS_SLIDE_PARTICIPANTNUM" val="10"/>
  <p:tag name="ARS_SLIDE_SUBMITNUM" val="0"/>
  <p:tag name="ARS_SLIDE_CORRECTNUM" val="0"/>
  <p:tag name="ARS_SLIDE_VOTEMEAN" val="0"/>
</p:tagLst>
</file>

<file path=ppt/tags/tag2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
  <p:tag name="ARS_SLIDE_PARTICIPANTNUM" val="10"/>
  <p:tag name="ARS_SLIDE_SUBMITNUM" val="0"/>
  <p:tag name="ARS_SLIDE_CORRECTNUM" val="0"/>
  <p:tag name="ARS_SLIDE_VOTEMEAN" val="0"/>
  <p:tag name="ARS_CHARTPARA_TYPE" val="ctColumn"/>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
  <p:tag name="ARS_SLIDE_PARTICIPANTNUM" val="10"/>
  <p:tag name="ARS_SLIDE_SUBMITNUM" val="0"/>
  <p:tag name="ARS_SLIDE_CORRECTNUM" val="0"/>
  <p:tag name="ARS_SLIDE_VOTEMEAN"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
  <p:tag name="ARS_SLIDE_PARTICIPANTNUM" val="10"/>
  <p:tag name="ARS_SLIDE_SUBMITNUM" val="0"/>
  <p:tag name="ARS_SLIDE_CORRECTNUM" val="0"/>
  <p:tag name="ARS_SLIDE_VOTEMEAN"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
  <p:tag name="ARS_SLIDE_PARTICIPANTNUM" val="10"/>
  <p:tag name="ARS_SLIDE_SUBMITNUM" val="0"/>
  <p:tag name="ARS_SLIDE_CORRECTNUM" val="0"/>
  <p:tag name="ARS_SLIDE_VOTEMEAN"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
  <p:tag name="ARS_SLIDE_PARTICIPANTNUM" val="10"/>
  <p:tag name="ARS_SLIDE_SUBMITNUM" val="0"/>
  <p:tag name="ARS_SLIDE_CORRECTNUM" val="0"/>
  <p:tag name="ARS_SLIDE_VOTEMEAN"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
  <p:tag name="ARS_SLIDE_PARTICIPANTNUM" val="10"/>
  <p:tag name="ARS_SLIDE_SUBMITNUM" val="0"/>
  <p:tag name="ARS_SLIDE_CORRECTNUM" val="0"/>
  <p:tag name="ARS_SLIDE_VOTEMEAN"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
  <p:tag name="ARS_SLIDE_PARTICIPANTNUM" val="10"/>
  <p:tag name="ARS_SLIDE_SUBMITNUM" val="0"/>
  <p:tag name="ARS_SLIDE_CORRECTNUM" val="0"/>
  <p:tag name="ARS_SLIDE_VOTEMEAN"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
  <p:tag name="ARS_SLIDE_PARTICIPANTNUM" val="10"/>
  <p:tag name="ARS_SLIDE_SUBMITNUM" val="0"/>
  <p:tag name="ARS_SLIDE_CORRECTNUM" val="0"/>
  <p:tag name="ARS_SLIDE_VOTEMEAN" val="0"/>
</p:tagLst>
</file>

<file path=ppt/theme/theme1.xml><?xml version="1.0" encoding="utf-8"?>
<a:theme xmlns:a="http://schemas.openxmlformats.org/drawingml/2006/main" name="Custom Design">
  <a:themeElements>
    <a:clrScheme name="For All Primary Colours">
      <a:dk1>
        <a:srgbClr val="011E41"/>
      </a:dk1>
      <a:lt1>
        <a:srgbClr val="FFFFFF"/>
      </a:lt1>
      <a:dk2>
        <a:srgbClr val="E1261C"/>
      </a:dk2>
      <a:lt2>
        <a:srgbClr val="001720"/>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1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1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1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1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1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1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1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2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2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24702</TotalTime>
  <Words>2407</Words>
  <Application>Microsoft Office PowerPoint</Application>
  <PresentationFormat>Custom</PresentationFormat>
  <Paragraphs>339</Paragraphs>
  <Slides>26</Slides>
  <Notes>26</Notes>
  <HiddenSlides>0</HiddenSlides>
  <MMClips>0</MMClips>
  <ScaleCrop>false</ScaleCrop>
  <HeadingPairs>
    <vt:vector size="4" baseType="variant">
      <vt:variant>
        <vt:lpstr>Theme</vt:lpstr>
      </vt:variant>
      <vt:variant>
        <vt:i4>22</vt:i4>
      </vt:variant>
      <vt:variant>
        <vt:lpstr>Slide Titles</vt:lpstr>
      </vt:variant>
      <vt:variant>
        <vt:i4>26</vt:i4>
      </vt:variant>
    </vt:vector>
  </HeadingPairs>
  <TitlesOfParts>
    <vt:vector size="48" baseType="lpstr">
      <vt:lpstr>Custom Design</vt:lpstr>
      <vt:lpstr>8_Custom Design</vt:lpstr>
      <vt:lpstr>9_Custom Design</vt:lpstr>
      <vt:lpstr>1_Custom Design</vt:lpstr>
      <vt:lpstr>2_Custom Design</vt:lpstr>
      <vt:lpstr>3_Custom Design</vt:lpstr>
      <vt:lpstr>4_Custom Design</vt:lpstr>
      <vt:lpstr>5_Custom Design</vt:lpstr>
      <vt:lpstr>6_Custom Design</vt:lpstr>
      <vt:lpstr>7_Custom Design</vt:lpstr>
      <vt:lpstr>10_Custom Design</vt:lpstr>
      <vt:lpstr>11_Custom Design</vt:lpstr>
      <vt:lpstr>12_Custom Design</vt:lpstr>
      <vt:lpstr>13_Custom Design</vt:lpstr>
      <vt:lpstr>15_Custom Design</vt:lpstr>
      <vt:lpstr>16_Custom Design</vt:lpstr>
      <vt:lpstr>17_Custom Design</vt:lpstr>
      <vt:lpstr>18_Custom Design</vt:lpstr>
      <vt:lpstr>19_Custom Design</vt:lpstr>
      <vt:lpstr>14_Custom Design</vt:lpstr>
      <vt:lpstr>20_Custom Design</vt:lpstr>
      <vt:lpstr>21_Custom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FA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Joanne Du Plessis</dc:creator>
  <cp:lastModifiedBy>David Horlick</cp:lastModifiedBy>
  <cp:revision>349</cp:revision>
  <cp:lastPrinted>2019-02-04T08:20:24Z</cp:lastPrinted>
  <dcterms:created xsi:type="dcterms:W3CDTF">2015-10-20T15:21:24Z</dcterms:created>
  <dcterms:modified xsi:type="dcterms:W3CDTF">2019-02-08T10:44:21Z</dcterms:modified>
</cp:coreProperties>
</file>