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393" r:id="rId4"/>
    <p:sldId id="394" r:id="rId5"/>
    <p:sldId id="263" r:id="rId6"/>
    <p:sldId id="261" r:id="rId7"/>
    <p:sldId id="260" r:id="rId8"/>
    <p:sldId id="281" r:id="rId9"/>
    <p:sldId id="270" r:id="rId10"/>
    <p:sldId id="391" r:id="rId11"/>
    <p:sldId id="277" r:id="rId12"/>
    <p:sldId id="279" r:id="rId13"/>
    <p:sldId id="280" r:id="rId14"/>
    <p:sldId id="282" r:id="rId15"/>
    <p:sldId id="289" r:id="rId16"/>
    <p:sldId id="290" r:id="rId17"/>
    <p:sldId id="288" r:id="rId18"/>
    <p:sldId id="294" r:id="rId19"/>
    <p:sldId id="296" r:id="rId20"/>
    <p:sldId id="297" r:id="rId21"/>
    <p:sldId id="308" r:id="rId22"/>
    <p:sldId id="312" r:id="rId23"/>
    <p:sldId id="314" r:id="rId24"/>
    <p:sldId id="323" r:id="rId25"/>
    <p:sldId id="326" r:id="rId26"/>
    <p:sldId id="328" r:id="rId27"/>
    <p:sldId id="390" r:id="rId28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732BB-CDA8-6148-8FE8-F53987FE86A0}" v="523" dt="2022-10-21T17:28:19.867"/>
    <p1510:client id="{A28D035D-18F5-416C-994F-A8A1989B09B3}" v="325" dt="2022-10-21T17:19:49.218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7082292C3F194F8175F7C853059C03" ma:contentTypeVersion="16" ma:contentTypeDescription="Create a new document." ma:contentTypeScope="" ma:versionID="2781b5861656541b496a4244fe631ec4">
  <xsd:schema xmlns:xsd="http://www.w3.org/2001/XMLSchema" xmlns:xs="http://www.w3.org/2001/XMLSchema" xmlns:p="http://schemas.microsoft.com/office/2006/metadata/properties" xmlns:ns2="1731d3b2-ac40-4db7-b2c2-e608e1954715" xmlns:ns3="3cd5d148-0d93-4210-ad0c-d93a236f1319" targetNamespace="http://schemas.microsoft.com/office/2006/metadata/properties" ma:root="true" ma:fieldsID="bd34c74b69669ab02e42959d28d7d4d0" ns2:_="" ns3:_="">
    <xsd:import namespace="1731d3b2-ac40-4db7-b2c2-e608e1954715"/>
    <xsd:import namespace="3cd5d148-0d93-4210-ad0c-d93a236f13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1d3b2-ac40-4db7-b2c2-e608e19547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5d148-0d93-4210-ad0c-d93a236f131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b255be4-8667-471b-8f70-a4917b9abf63}" ma:internalName="TaxCatchAll" ma:showField="CatchAllData" ma:web="3cd5d148-0d93-4210-ad0c-d93a236f13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442966-1F2A-4EAC-B1AD-7B6BD78FB1C4}"/>
</file>

<file path=customXml/itemProps2.xml><?xml version="1.0" encoding="utf-8"?>
<ds:datastoreItem xmlns:ds="http://schemas.openxmlformats.org/officeDocument/2006/customXml" ds:itemID="{259245B0-C51A-4933-B777-CC079FB0177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354</Words>
  <Application>Microsoft Office PowerPoint</Application>
  <PresentationFormat>A4 Paper (210x297 mm)</PresentationFormat>
  <Paragraphs>101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FS Dillon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lastModifiedBy>Anna Farrell</cp:lastModifiedBy>
  <cp:revision>2</cp:revision>
  <cp:lastPrinted>2021-11-01T14:46:56Z</cp:lastPrinted>
  <dcterms:created xsi:type="dcterms:W3CDTF">2021-11-01T13:51:28Z</dcterms:created>
  <dcterms:modified xsi:type="dcterms:W3CDTF">2023-01-10T14:57:35Z</dcterms:modified>
</cp:coreProperties>
</file>