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8"/>
  </p:notesMasterIdLst>
  <p:sldIdLst>
    <p:sldId id="306" r:id="rId5"/>
    <p:sldId id="330" r:id="rId6"/>
    <p:sldId id="333" r:id="rId7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003B8A"/>
    <a:srgbClr val="0027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C47F80-2A02-473F-A862-BEB3F1B9C33E}" v="7" dt="2023-10-31T10:47:24.3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 snapToObjects="1">
      <p:cViewPr varScale="1">
        <p:scale>
          <a:sx n="62" d="100"/>
          <a:sy n="62" d="100"/>
        </p:scale>
        <p:origin x="140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3" d="100"/>
          <a:sy n="63" d="100"/>
        </p:scale>
        <p:origin x="-3078" y="-126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" userId="3f115fd8-835e-4d05-af8f-a17e7b19c390" providerId="ADAL" clId="{DEC47F80-2A02-473F-A862-BEB3F1B9C33E}"/>
    <pc:docChg chg="undo custSel delSld modSld">
      <pc:chgData name="Anna" userId="3f115fd8-835e-4d05-af8f-a17e7b19c390" providerId="ADAL" clId="{DEC47F80-2A02-473F-A862-BEB3F1B9C33E}" dt="2023-10-30T15:10:40.137" v="176" actId="1036"/>
      <pc:docMkLst>
        <pc:docMk/>
      </pc:docMkLst>
      <pc:sldChg chg="delSp modSp mod">
        <pc:chgData name="Anna" userId="3f115fd8-835e-4d05-af8f-a17e7b19c390" providerId="ADAL" clId="{DEC47F80-2A02-473F-A862-BEB3F1B9C33E}" dt="2023-10-30T15:09:39.946" v="174" actId="14734"/>
        <pc:sldMkLst>
          <pc:docMk/>
          <pc:sldMk cId="1088573283" sldId="330"/>
        </pc:sldMkLst>
        <pc:spChg chg="del">
          <ac:chgData name="Anna" userId="3f115fd8-835e-4d05-af8f-a17e7b19c390" providerId="ADAL" clId="{DEC47F80-2A02-473F-A862-BEB3F1B9C33E}" dt="2023-10-30T15:01:00.599" v="2" actId="478"/>
          <ac:spMkLst>
            <pc:docMk/>
            <pc:sldMk cId="1088573283" sldId="330"/>
            <ac:spMk id="11" creationId="{9E8F458A-2DE4-4211-8C56-2385D92AF316}"/>
          </ac:spMkLst>
        </pc:spChg>
        <pc:spChg chg="mod">
          <ac:chgData name="Anna" userId="3f115fd8-835e-4d05-af8f-a17e7b19c390" providerId="ADAL" clId="{DEC47F80-2A02-473F-A862-BEB3F1B9C33E}" dt="2023-10-30T15:02:29.054" v="29" actId="1076"/>
          <ac:spMkLst>
            <pc:docMk/>
            <pc:sldMk cId="1088573283" sldId="330"/>
            <ac:spMk id="22530" creationId="{00000000-0000-0000-0000-000000000000}"/>
          </ac:spMkLst>
        </pc:spChg>
        <pc:graphicFrameChg chg="mod modGraphic">
          <ac:chgData name="Anna" userId="3f115fd8-835e-4d05-af8f-a17e7b19c390" providerId="ADAL" clId="{DEC47F80-2A02-473F-A862-BEB3F1B9C33E}" dt="2023-10-30T15:09:39.946" v="174" actId="14734"/>
          <ac:graphicFrameMkLst>
            <pc:docMk/>
            <pc:sldMk cId="1088573283" sldId="330"/>
            <ac:graphicFrameMk id="5" creationId="{00000000-0000-0000-0000-000000000000}"/>
          </ac:graphicFrameMkLst>
        </pc:graphicFrameChg>
      </pc:sldChg>
      <pc:sldChg chg="addSp delSp modSp del mod">
        <pc:chgData name="Anna" userId="3f115fd8-835e-4d05-af8f-a17e7b19c390" providerId="ADAL" clId="{DEC47F80-2A02-473F-A862-BEB3F1B9C33E}" dt="2023-10-30T15:07:58.956" v="172" actId="2696"/>
        <pc:sldMkLst>
          <pc:docMk/>
          <pc:sldMk cId="1560178213" sldId="332"/>
        </pc:sldMkLst>
        <pc:spChg chg="del mod">
          <ac:chgData name="Anna" userId="3f115fd8-835e-4d05-af8f-a17e7b19c390" providerId="ADAL" clId="{DEC47F80-2A02-473F-A862-BEB3F1B9C33E}" dt="2023-10-30T15:04:25.618" v="133" actId="478"/>
          <ac:spMkLst>
            <pc:docMk/>
            <pc:sldMk cId="1560178213" sldId="332"/>
            <ac:spMk id="9" creationId="{3AEEF0A9-3C16-4844-8D7A-15BD22729419}"/>
          </ac:spMkLst>
        </pc:spChg>
        <pc:spChg chg="del mod">
          <ac:chgData name="Anna" userId="3f115fd8-835e-4d05-af8f-a17e7b19c390" providerId="ADAL" clId="{DEC47F80-2A02-473F-A862-BEB3F1B9C33E}" dt="2023-10-30T15:04:30.960" v="137" actId="478"/>
          <ac:spMkLst>
            <pc:docMk/>
            <pc:sldMk cId="1560178213" sldId="332"/>
            <ac:spMk id="10" creationId="{BB139DA6-13F1-483E-9586-C22B38BF55DF}"/>
          </ac:spMkLst>
        </pc:spChg>
        <pc:spChg chg="add mod">
          <ac:chgData name="Anna" userId="3f115fd8-835e-4d05-af8f-a17e7b19c390" providerId="ADAL" clId="{DEC47F80-2A02-473F-A862-BEB3F1B9C33E}" dt="2023-10-30T15:04:31.858" v="138"/>
          <ac:spMkLst>
            <pc:docMk/>
            <pc:sldMk cId="1560178213" sldId="332"/>
            <ac:spMk id="13" creationId="{51803E7F-CBE5-4279-A955-FE56008F82E3}"/>
          </ac:spMkLst>
        </pc:spChg>
        <pc:graphicFrameChg chg="modGraphic">
          <ac:chgData name="Anna" userId="3f115fd8-835e-4d05-af8f-a17e7b19c390" providerId="ADAL" clId="{DEC47F80-2A02-473F-A862-BEB3F1B9C33E}" dt="2023-10-30T15:06:53.781" v="160" actId="21"/>
          <ac:graphicFrameMkLst>
            <pc:docMk/>
            <pc:sldMk cId="1560178213" sldId="332"/>
            <ac:graphicFrameMk id="5" creationId="{00000000-0000-0000-0000-000000000000}"/>
          </ac:graphicFrameMkLst>
        </pc:graphicFrameChg>
      </pc:sldChg>
      <pc:sldChg chg="addSp delSp modSp mod">
        <pc:chgData name="Anna" userId="3f115fd8-835e-4d05-af8f-a17e7b19c390" providerId="ADAL" clId="{DEC47F80-2A02-473F-A862-BEB3F1B9C33E}" dt="2023-10-30T15:10:40.137" v="176" actId="1036"/>
        <pc:sldMkLst>
          <pc:docMk/>
          <pc:sldMk cId="118673528" sldId="333"/>
        </pc:sldMkLst>
        <pc:spChg chg="del mod">
          <ac:chgData name="Anna" userId="3f115fd8-835e-4d05-af8f-a17e7b19c390" providerId="ADAL" clId="{DEC47F80-2A02-473F-A862-BEB3F1B9C33E}" dt="2023-10-30T15:04:17.396" v="129" actId="478"/>
          <ac:spMkLst>
            <pc:docMk/>
            <pc:sldMk cId="118673528" sldId="333"/>
            <ac:spMk id="9" creationId="{6B9E294E-390E-449E-A245-D22D31CA88E3}"/>
          </ac:spMkLst>
        </pc:spChg>
        <pc:spChg chg="del mod">
          <ac:chgData name="Anna" userId="3f115fd8-835e-4d05-af8f-a17e7b19c390" providerId="ADAL" clId="{DEC47F80-2A02-473F-A862-BEB3F1B9C33E}" dt="2023-10-30T15:00:55.800" v="1" actId="478"/>
          <ac:spMkLst>
            <pc:docMk/>
            <pc:sldMk cId="118673528" sldId="333"/>
            <ac:spMk id="10" creationId="{09173C5F-0832-4775-B1B8-B07A404D4E15}"/>
          </ac:spMkLst>
        </pc:spChg>
        <pc:spChg chg="add mod">
          <ac:chgData name="Anna" userId="3f115fd8-835e-4d05-af8f-a17e7b19c390" providerId="ADAL" clId="{DEC47F80-2A02-473F-A862-BEB3F1B9C33E}" dt="2023-10-30T15:04:18.344" v="130"/>
          <ac:spMkLst>
            <pc:docMk/>
            <pc:sldMk cId="118673528" sldId="333"/>
            <ac:spMk id="13" creationId="{6C8CBEEC-6DF8-42CE-9EF2-A8EB4F31643E}"/>
          </ac:spMkLst>
        </pc:spChg>
        <pc:graphicFrameChg chg="mod modGraphic">
          <ac:chgData name="Anna" userId="3f115fd8-835e-4d05-af8f-a17e7b19c390" providerId="ADAL" clId="{DEC47F80-2A02-473F-A862-BEB3F1B9C33E}" dt="2023-10-30T15:10:40.137" v="176" actId="1036"/>
          <ac:graphicFrameMkLst>
            <pc:docMk/>
            <pc:sldMk cId="118673528" sldId="333"/>
            <ac:graphicFrameMk id="5" creationId="{00000000-0000-0000-0000-000000000000}"/>
          </ac:graphicFrameMkLst>
        </pc:graphicFrameChg>
      </pc:sldChg>
    </pc:docChg>
  </pc:docChgLst>
  <pc:docChgLst>
    <pc:chgData name="Anna Farrell" userId="3f115fd8-835e-4d05-af8f-a17e7b19c390" providerId="ADAL" clId="{DEC47F80-2A02-473F-A862-BEB3F1B9C33E}"/>
    <pc:docChg chg="modNotesMaster">
      <pc:chgData name="Anna Farrell" userId="3f115fd8-835e-4d05-af8f-a17e7b19c390" providerId="ADAL" clId="{DEC47F80-2A02-473F-A862-BEB3F1B9C33E}" dt="2023-10-31T10:47:24.385" v="0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6491"/>
          </a:xfrm>
          <a:prstGeom prst="rect">
            <a:avLst/>
          </a:prstGeom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6491"/>
          </a:xfrm>
          <a:prstGeom prst="rect">
            <a:avLst/>
          </a:prstGeom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6DB11719-570B-4A5A-8276-2A39249D5260}" type="datetime1">
              <a:rPr lang="en-US"/>
              <a:pPr>
                <a:defRPr/>
              </a:pPr>
              <a:t>10/31/2023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58" tIns="45729" rIns="91458" bIns="4572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3"/>
            <a:ext cx="5439410" cy="4468416"/>
          </a:xfrm>
          <a:prstGeom prst="rect">
            <a:avLst/>
          </a:prstGeom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6347" cy="496491"/>
          </a:xfrm>
          <a:prstGeom prst="rect">
            <a:avLst/>
          </a:prstGeom>
        </p:spPr>
        <p:txBody>
          <a:bodyPr vert="horz" wrap="square" lIns="91458" tIns="45729" rIns="91458" bIns="45729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3" y="9431600"/>
            <a:ext cx="2946347" cy="496491"/>
          </a:xfrm>
          <a:prstGeom prst="rect">
            <a:avLst/>
          </a:prstGeom>
        </p:spPr>
        <p:txBody>
          <a:bodyPr vert="horz" wrap="square" lIns="91458" tIns="45729" rIns="91458" bIns="4572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B59488B1-AC4A-4FFF-8465-978CC7E2192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634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65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65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65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65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9488B1-AC4A-4FFF-8465-978CC7E21928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4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9488B1-AC4A-4FFF-8465-978CC7E21928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544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9488B1-AC4A-4FFF-8465-978CC7E21928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8872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50B80-E429-44B0-82B0-346F341D5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F560E8-33C2-4CD5-8DE9-8E181F9F5B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0D7F0-461D-45DC-B29D-964999FC6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B3C25D-B6E2-4156-A7CD-BFB6C0065E7F}" type="datetime1">
              <a:rPr lang="en-US" smtClean="0"/>
              <a:pPr>
                <a:defRPr/>
              </a:pPr>
              <a:t>10/31/2023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2A082-DD15-41F2-A958-24CCEE11B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DB2BB-9EC7-4D85-835B-594B3BE64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87D5ED-BCD8-44B1-ABBB-CCEBD4E340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903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46A1F-05FE-4686-B14B-48FA011D6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532E4E-6F0E-4FC5-BB28-53DD5E9B49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B66C4-9716-4BF6-B841-6F77247EE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93779-9315-4156-B013-EAE90B4E5F51}" type="datetime1">
              <a:rPr lang="en-US" smtClean="0"/>
              <a:pPr>
                <a:defRPr/>
              </a:pPr>
              <a:t>10/31/2023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284F1-6E58-436B-BF06-3D8BA8896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2B3BE-26B6-48E1-916E-62B1978E0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9B2754-F05C-448A-AEE3-1D26198AAF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66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B17F3A-5396-4ED1-9B2A-BABDA0B8DC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56D4C1-7D8F-4441-8A33-44E9676A2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BE172-A12D-4042-9E74-3A8F1146E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0F31D-56E3-4ABA-B1DF-DBD6B66E180D}" type="datetime1">
              <a:rPr lang="en-US" smtClean="0"/>
              <a:pPr>
                <a:defRPr/>
              </a:pPr>
              <a:t>10/31/2023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42BEF-25EE-41BC-A38A-714994B2A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B0704-DC6C-43B1-A3C1-D3F5A789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53B8E1-09D9-4D25-BC1B-BDD117F2BC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81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2A148-C46A-431F-89E6-C3B21762D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2853A-E27A-43DB-AAB7-173E40CA4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C461C-985A-4CE0-8657-3C3667621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CF9096-C219-4CA0-AD72-F135AC617AF9}" type="datetime1">
              <a:rPr lang="en-US" smtClean="0"/>
              <a:pPr>
                <a:defRPr/>
              </a:pPr>
              <a:t>10/31/2023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7FAC6-2EF9-42CB-9421-BF10FD381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3B243-7DDA-473B-8492-75E756BC6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86C16A-34D2-4739-B3CE-E1EE7B764B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22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2F0A9-4427-4BE8-A063-1E45AC4FA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9D99F-62BF-40AD-A2F5-4C4426ACF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48AE7-DC76-4B78-9607-1A4A7E6D0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97DE81-7170-4008-8798-8A6E15254F90}" type="datetime1">
              <a:rPr lang="en-US" smtClean="0"/>
              <a:pPr>
                <a:defRPr/>
              </a:pPr>
              <a:t>10/31/2023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DC088-2C5A-470E-B60F-38F0EF51B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9F903-617F-408F-A3AE-7356ABFE7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39736-5328-4764-9AFF-B8CEC66B72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182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F6ED4-FBC9-4D8E-A973-9A0219EE9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61417-9F4F-42C3-ADE8-3D130B30C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4F9770-65FA-4068-8D9D-E328463E5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D3BD5-A1F8-4E9A-BAC7-A7CC76E24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77041C-2934-4A06-B087-371637CFECAA}" type="datetime1">
              <a:rPr lang="en-US" smtClean="0"/>
              <a:pPr>
                <a:defRPr/>
              </a:pPr>
              <a:t>10/31/2023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48751C-67F8-437C-86E0-23092857C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471490-A616-4CDA-A856-C649EF7BF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CB47-E534-48BB-952C-193D418FAF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594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671C-5146-4851-808C-356540495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C8215-4EB0-4AD6-8021-24BA502E7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5AF87A-1253-42A4-9C3C-A01C431B3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DE420F-79DF-4E7D-986E-A02AC131DD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09E929-2A3A-4F1D-A700-AFBB4FE20B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CB04E-8477-47CB-BDAA-D349C8AC7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ADE411-D0E4-45C0-92DB-87140694A84E}" type="datetime1">
              <a:rPr lang="en-US" smtClean="0"/>
              <a:pPr>
                <a:defRPr/>
              </a:pPr>
              <a:t>10/31/2023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A2B13D-1150-4659-8FD7-B43020D95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D12627-2908-4F4B-846F-4B17C339E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A5226-8451-4521-8EBE-10594D8503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91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8A734-109C-4F9B-BB85-DF974979A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530921-A612-44E1-9E68-1224E8475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93990E-81FF-4DC0-B7AD-C624403597B2}" type="datetime1">
              <a:rPr lang="en-US" smtClean="0"/>
              <a:pPr>
                <a:defRPr/>
              </a:pPr>
              <a:t>10/31/2023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BA299A-78B7-427C-9EAB-9CF7A299C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54CADC-3B11-4227-B00E-BF5AFD1D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737CB-C416-4B67-A9B6-D5C7CF2A33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66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BAB13-79FF-4662-AB03-DD654E97F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DA3D25-FB3A-4E5B-8759-8A8A57F359E3}" type="datetime1">
              <a:rPr lang="en-US" smtClean="0"/>
              <a:pPr>
                <a:defRPr/>
              </a:pPr>
              <a:t>10/31/2023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5A82B6-AE17-41DF-9E3E-9EEAA58C3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DF3E4C-C26D-45AE-8FA7-BF2A1CB68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952EB-550D-4BA9-9255-FFD607087D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96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7E4D7-71DC-4519-8E62-C28ED0D59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312CA-84CB-46F9-B98B-15820B643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83421A-ED07-4F34-B6A7-8919457B3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E5A046-DDAB-4934-9A2D-FAFB66A99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8A88C3-E34F-4391-9EFD-89CE100DBEE5}" type="datetime1">
              <a:rPr lang="en-US" smtClean="0"/>
              <a:pPr>
                <a:defRPr/>
              </a:pPr>
              <a:t>10/31/2023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D5E9ED-B259-4FA9-BFC1-6B4DE39A1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811448-BDD7-402C-BDC8-AFA932B3A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6D4BE-E036-4802-A16A-703F17C530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257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A3536-2358-4A2E-803F-9DAFAB522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1ABE76-A06C-4519-B379-81A5085766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33ADE9-0CD4-4D82-91B5-F98BC6A52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03607D-CD86-449B-86C5-72A72E1FF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0A8DF6-333A-4AC8-BB2F-07402B595596}" type="datetime1">
              <a:rPr lang="en-US" smtClean="0"/>
              <a:pPr>
                <a:defRPr/>
              </a:pPr>
              <a:t>10/31/2023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E4D688-63C3-406D-B4C4-2E704EA6F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387395-6039-47DB-8A71-093B184A7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AB5D1-21BF-4497-B946-0435095BD0F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299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3137A7-DD6F-4365-8964-86AD22192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3167E-9D61-4B20-A1F0-A98DF9FDE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85675-6CBA-4374-B258-E57851CA2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460797-F324-46C6-96ED-CD5A2BEE7791}" type="datetime1">
              <a:rPr lang="en-US" smtClean="0"/>
              <a:pPr>
                <a:defRPr/>
              </a:pPr>
              <a:t>10/31/2023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5402D-1261-4D71-AEB7-E505B027D3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EB75B-5DA3-4549-94C5-A6F33F7B55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3ECCC5-4058-4404-A0AF-1EDFAE82D0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858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78A41F1A-4918-410B-840A-A93460590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811" y="2752135"/>
            <a:ext cx="1387578" cy="138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18A9A8EB-BD16-47D0-BD7A-7557E49F1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392236"/>
            <a:ext cx="2808312" cy="138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C22DEB-F7E5-45F1-9FFE-F9EC67F4E6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872" y="2779710"/>
            <a:ext cx="1365271" cy="13509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C1504B-CB24-4780-AFBF-EB2CD667D8B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202" r="19111"/>
          <a:stretch/>
        </p:blipFill>
        <p:spPr>
          <a:xfrm>
            <a:off x="4785143" y="2775835"/>
            <a:ext cx="1443041" cy="13620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E60340-A849-463E-B0C5-E810AAC24032}"/>
              </a:ext>
            </a:extLst>
          </p:cNvPr>
          <p:cNvSpPr txBox="1"/>
          <p:nvPr/>
        </p:nvSpPr>
        <p:spPr>
          <a:xfrm>
            <a:off x="-5279" y="-27384"/>
            <a:ext cx="3425151" cy="6984776"/>
          </a:xfrm>
          <a:prstGeom prst="rect">
            <a:avLst/>
          </a:prstGeom>
          <a:solidFill>
            <a:srgbClr val="ED1C24"/>
          </a:solidFill>
          <a:ln>
            <a:solidFill>
              <a:srgbClr val="00275D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635C66-FBD5-4B4E-89AC-01525F2ED65F}"/>
              </a:ext>
            </a:extLst>
          </p:cNvPr>
          <p:cNvSpPr txBox="1"/>
          <p:nvPr/>
        </p:nvSpPr>
        <p:spPr>
          <a:xfrm>
            <a:off x="699879" y="1361375"/>
            <a:ext cx="2014833" cy="169277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en-GB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Montserrat" panose="00000500000000000000" pitchFamily="2" charset="0"/>
              </a:rPr>
              <a:t>Insert Club Badge Here</a:t>
            </a:r>
          </a:p>
          <a:p>
            <a:endParaRPr lang="en-GB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en-GB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5363" name="Title 1"/>
          <p:cNvSpPr txBox="1">
            <a:spLocks/>
          </p:cNvSpPr>
          <p:nvPr/>
        </p:nvSpPr>
        <p:spPr bwMode="auto">
          <a:xfrm>
            <a:off x="123120" y="3824490"/>
            <a:ext cx="3296752" cy="14767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bg1"/>
                </a:solidFill>
                <a:latin typeface="Montserrat" panose="00000500000000000000" pitchFamily="2" charset="0"/>
                <a:ea typeface="+mj-ea"/>
                <a:cs typeface="+mj-cs"/>
              </a:rPr>
              <a:t>Adult Club Season Planner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Montserrat" panose="00000500000000000000" pitchFamily="2" charset="0"/>
                <a:ea typeface="+mj-ea"/>
                <a:cs typeface="+mj-cs"/>
              </a:rPr>
              <a:t>20xx-20xx</a:t>
            </a:r>
            <a:endParaRPr lang="en-US" sz="3200" b="1" kern="1200" dirty="0">
              <a:solidFill>
                <a:schemeClr val="bg1"/>
              </a:solidFill>
              <a:latin typeface="Montserrat" panose="00000500000000000000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55201C-FF17-44FB-9384-CE8780B3FD1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547" b="15534"/>
          <a:stretch/>
        </p:blipFill>
        <p:spPr>
          <a:xfrm>
            <a:off x="4958002" y="5798934"/>
            <a:ext cx="1094936" cy="798418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E26B8336-825D-45E7-869B-8FA25C023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7"/>
          <a:stretch/>
        </p:blipFill>
        <p:spPr bwMode="auto">
          <a:xfrm>
            <a:off x="3419872" y="4130675"/>
            <a:ext cx="2808312" cy="136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4">
            <a:extLst>
              <a:ext uri="{FF2B5EF4-FFF2-40B4-BE49-F238E27FC236}">
                <a16:creationId xmlns:a16="http://schemas.microsoft.com/office/drawing/2014/main" id="{DB70B7F3-2666-4362-B34B-05A5E02C7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-392"/>
            <a:ext cx="1384205" cy="277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0741D77B-5DC6-40A6-92A9-50A3D600A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952" y="-15875"/>
            <a:ext cx="1365805" cy="142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LCFA Sefton">
            <a:extLst>
              <a:ext uri="{FF2B5EF4-FFF2-40B4-BE49-F238E27FC236}">
                <a16:creationId xmlns:a16="http://schemas.microsoft.com/office/drawing/2014/main" id="{03080774-D9DA-4E20-A224-D53978893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757" y="-1"/>
            <a:ext cx="1445427" cy="141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08DD27-C22E-4856-B812-374806108730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7540" r="49906"/>
          <a:stretch/>
        </p:blipFill>
        <p:spPr>
          <a:xfrm>
            <a:off x="6228184" y="4130674"/>
            <a:ext cx="1384205" cy="27273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86016DA-69C6-45DE-9955-EF0CA3B1AC4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36632" y="5492748"/>
            <a:ext cx="1380021" cy="136525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3A516A0-B84F-4034-9EFE-747166607C0C}"/>
              </a:ext>
            </a:extLst>
          </p:cNvPr>
          <p:cNvSpPr txBox="1"/>
          <p:nvPr/>
        </p:nvSpPr>
        <p:spPr>
          <a:xfrm>
            <a:off x="7612389" y="-27384"/>
            <a:ext cx="1531611" cy="6984776"/>
          </a:xfrm>
          <a:prstGeom prst="rect">
            <a:avLst/>
          </a:prstGeom>
          <a:solidFill>
            <a:srgbClr val="FF0000"/>
          </a:solidFill>
          <a:ln>
            <a:solidFill>
              <a:srgbClr val="00275D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68704" y="175601"/>
            <a:ext cx="7157260" cy="4930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2800" b="1" kern="1200" dirty="0">
                <a:solidFill>
                  <a:srgbClr val="002060"/>
                </a:solidFill>
                <a:latin typeface="Montserrat" panose="00000500000000000000" pitchFamily="2" charset="0"/>
              </a:rPr>
              <a:t>Season Planner – Adult Clubs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3583281"/>
              </p:ext>
            </p:extLst>
          </p:nvPr>
        </p:nvGraphicFramePr>
        <p:xfrm>
          <a:off x="199082" y="836712"/>
          <a:ext cx="8784977" cy="579531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3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05">
                  <a:extLst>
                    <a:ext uri="{9D8B030D-6E8A-4147-A177-3AD203B41FA5}">
                      <a16:colId xmlns:a16="http://schemas.microsoft.com/office/drawing/2014/main" val="778030873"/>
                    </a:ext>
                  </a:extLst>
                </a:gridCol>
              </a:tblGrid>
              <a:tr h="348320">
                <a:tc>
                  <a:txBody>
                    <a:bodyPr/>
                    <a:lstStyle/>
                    <a:p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Task: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Description: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Timescale: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Person Responsible: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Cost: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Task Complete:</a:t>
                      </a:r>
                    </a:p>
                  </a:txBody>
                  <a:tcPr marL="44564" marR="44564" marT="22282" marB="2228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5478">
                <a:tc>
                  <a:txBody>
                    <a:bodyPr/>
                    <a:lstStyle/>
                    <a:p>
                      <a:pPr algn="l"/>
                      <a:r>
                        <a:rPr lang="en-GB" sz="900" b="1" i="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Administration:</a:t>
                      </a:r>
                    </a:p>
                    <a:p>
                      <a:pPr algn="l"/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Liverpool FA Affiliation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League Registration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LCFA Cup Competition Registration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League Cup Competition Registration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Pitch Hire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Sanction Friendly Fixtures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Complete Player Registration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League Match Details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Complete England Football Validation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  <a:p>
                      <a:endParaRPr lang="en-GB" sz="90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  <a:p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To: Liverpool FA</a:t>
                      </a:r>
                    </a:p>
                    <a:p>
                      <a:endParaRPr lang="en-GB" sz="90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To: </a:t>
                      </a:r>
                      <a:r>
                        <a:rPr lang="en-GB" sz="90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(Insert League Name)</a:t>
                      </a:r>
                    </a:p>
                    <a:p>
                      <a:endParaRPr lang="en-GB" sz="90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To: </a:t>
                      </a:r>
                      <a:r>
                        <a:rPr lang="en-GB" sz="90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(Insert Competition Name)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To: </a:t>
                      </a:r>
                      <a:r>
                        <a:rPr lang="en-GB" sz="90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(Insert Competition Name)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To: </a:t>
                      </a:r>
                      <a:r>
                        <a:rPr lang="en-GB" sz="90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(Insert Providers Name)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To: Liverpool FA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Via FA Club Portal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Results &amp; Paperwork/Online Reporting sent to League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Ensure all criteria and qualifications are in place and up to date on Club Portal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  <a:p>
                      <a:endParaRPr lang="en-GB" sz="90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Window opens April each Season</a:t>
                      </a:r>
                    </a:p>
                    <a:p>
                      <a:endParaRPr lang="en-GB" sz="90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Due</a:t>
                      </a:r>
                      <a:r>
                        <a:rPr lang="en-GB" sz="90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 (Insert Date set by League)</a:t>
                      </a:r>
                    </a:p>
                    <a:p>
                      <a:endParaRPr lang="en-GB" sz="90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Window opens April each Season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Due</a:t>
                      </a:r>
                      <a:r>
                        <a:rPr lang="en-GB" sz="90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 (Insert Date)</a:t>
                      </a:r>
                    </a:p>
                    <a:p>
                      <a:endParaRPr lang="en-GB" sz="90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Due</a:t>
                      </a:r>
                      <a:r>
                        <a:rPr lang="en-GB" sz="90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 (Insert Date)</a:t>
                      </a:r>
                    </a:p>
                    <a:p>
                      <a:endParaRPr lang="en-GB" sz="90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72 hours prior to fixture</a:t>
                      </a:r>
                    </a:p>
                    <a:p>
                      <a:endParaRPr lang="en-GB" sz="90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Due</a:t>
                      </a:r>
                      <a:r>
                        <a:rPr lang="en-GB" sz="90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 (Insert Date set by League)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Due </a:t>
                      </a:r>
                      <a:r>
                        <a:rPr lang="en-GB" sz="90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(Insert Date i.e. weekly - 6pm Monday Evening)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November each season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Montserrat" panose="00000500000000000000" pitchFamily="2" charset="0"/>
                      </a:endParaRPr>
                    </a:p>
                    <a:p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Club Secretary</a:t>
                      </a:r>
                    </a:p>
                    <a:p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Club Secretary</a:t>
                      </a:r>
                    </a:p>
                    <a:p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Club Secretary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Club Secretary</a:t>
                      </a:r>
                    </a:p>
                    <a:p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Club Secretary</a:t>
                      </a:r>
                    </a:p>
                    <a:p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Club Secretary</a:t>
                      </a:r>
                    </a:p>
                    <a:p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Club Secretary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Team Manager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Club Secretary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Montserrat" panose="00000500000000000000" pitchFamily="2" charset="0"/>
                      </a:endParaRPr>
                    </a:p>
                    <a:p>
                      <a:endParaRPr lang="en-GB" sz="900" dirty="0"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£ (Insert Amount)</a:t>
                      </a:r>
                    </a:p>
                    <a:p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£ (Insert Amount)</a:t>
                      </a:r>
                    </a:p>
                    <a:p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£ (Insert Amount)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£ (Insert Amount)</a:t>
                      </a:r>
                    </a:p>
                    <a:p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£ (Insert Amount)</a:t>
                      </a:r>
                    </a:p>
                    <a:p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£ (Insert Amount)</a:t>
                      </a:r>
                    </a:p>
                    <a:p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£ (Insert Amount)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N/A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Date Complete</a:t>
                      </a:r>
                    </a:p>
                    <a:p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endParaRPr lang="en-GB" sz="900" dirty="0">
                        <a:latin typeface="Montserrat" panose="00000500000000000000" pitchFamily="2" charset="0"/>
                      </a:endParaRPr>
                    </a:p>
                    <a:p>
                      <a:endParaRPr lang="en-GB" sz="900" dirty="0">
                        <a:latin typeface="Montserrat" panose="00000500000000000000" pitchFamily="2" charset="0"/>
                      </a:endParaRPr>
                    </a:p>
                    <a:p>
                      <a:endParaRPr lang="en-GB" sz="900" dirty="0">
                        <a:latin typeface="Montserrat" panose="00000500000000000000" pitchFamily="2" charset="0"/>
                      </a:endParaRPr>
                    </a:p>
                    <a:p>
                      <a:endParaRPr lang="en-GB" sz="900" dirty="0">
                        <a:latin typeface="Montserrat" panose="00000500000000000000" pitchFamily="2" charset="0"/>
                      </a:endParaRPr>
                    </a:p>
                    <a:p>
                      <a:endParaRPr lang="en-GB" sz="900" dirty="0">
                        <a:latin typeface="Montserrat" panose="00000500000000000000" pitchFamily="2" charset="0"/>
                      </a:endParaRPr>
                    </a:p>
                    <a:p>
                      <a:endParaRPr lang="en-GB" sz="900" dirty="0">
                        <a:latin typeface="Montserrat" panose="00000500000000000000" pitchFamily="2" charset="0"/>
                      </a:endParaRPr>
                    </a:p>
                    <a:p>
                      <a:endParaRPr lang="en-GB" sz="900" dirty="0">
                        <a:latin typeface="Montserrat" panose="00000500000000000000" pitchFamily="2" charset="0"/>
                      </a:endParaRPr>
                    </a:p>
                    <a:p>
                      <a:endParaRPr lang="en-GB" sz="900" dirty="0">
                        <a:latin typeface="Montserrat" panose="00000500000000000000" pitchFamily="2" charset="0"/>
                      </a:endParaRPr>
                    </a:p>
                    <a:p>
                      <a:endParaRPr lang="en-GB" sz="900" dirty="0">
                        <a:latin typeface="Montserrat" panose="00000500000000000000" pitchFamily="2" charset="0"/>
                      </a:endParaRPr>
                    </a:p>
                    <a:p>
                      <a:endParaRPr lang="en-GB" sz="900" dirty="0">
                        <a:latin typeface="Montserrat" panose="00000500000000000000" pitchFamily="2" charset="0"/>
                      </a:endParaRPr>
                    </a:p>
                    <a:p>
                      <a:endParaRPr lang="en-GB" sz="900" dirty="0">
                        <a:latin typeface="Montserrat" panose="00000500000000000000" pitchFamily="2" charset="0"/>
                      </a:endParaRPr>
                    </a:p>
                    <a:p>
                      <a:endParaRPr lang="en-GB" sz="900" dirty="0">
                        <a:latin typeface="Montserrat" panose="00000500000000000000" pitchFamily="2" charset="0"/>
                      </a:endParaRPr>
                    </a:p>
                    <a:p>
                      <a:endParaRPr lang="en-GB" sz="900" dirty="0">
                        <a:latin typeface="Montserrat" panose="00000500000000000000" pitchFamily="2" charset="0"/>
                      </a:endParaRPr>
                    </a:p>
                    <a:p>
                      <a:endParaRPr lang="en-GB" sz="900" dirty="0">
                        <a:latin typeface="Montserrat" panose="00000500000000000000" pitchFamily="2" charset="0"/>
                      </a:endParaRPr>
                    </a:p>
                    <a:p>
                      <a:endParaRPr lang="en-GB" sz="900" dirty="0">
                        <a:latin typeface="Montserrat" panose="00000500000000000000" pitchFamily="2" charset="0"/>
                      </a:endParaRPr>
                    </a:p>
                    <a:p>
                      <a:endParaRPr lang="en-GB" sz="900" dirty="0"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4304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Safeguarding: (Only applicable to Teams with Players Under the age of 18)</a:t>
                      </a:r>
                    </a:p>
                    <a:p>
                      <a:pPr algn="l"/>
                      <a:endParaRPr lang="en-GB" sz="900" b="1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900" b="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Coach, Manager &amp; First Aider(s) DBS Checked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en-GB" sz="900" b="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900" b="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All Club Officials complete the FA Online Safeguarding For All Course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endParaRPr lang="en-GB" sz="900" b="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900" b="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Keep First Aider Qualification up to date.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Montserrat" panose="00000500000000000000" pitchFamily="2" charset="0"/>
                      </a:endParaRPr>
                    </a:p>
                    <a:p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All necessary People hold an in date and accepted FA DBS check at all times.</a:t>
                      </a:r>
                    </a:p>
                    <a:p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Course available through the England Football Learning website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(Insert Day &amp; Frequency)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(Insert Day &amp; Frequency)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Club Secretary</a:t>
                      </a:r>
                    </a:p>
                    <a:p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Club Welfare Officer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£ (insert Amount)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Date Complete</a:t>
                      </a:r>
                    </a:p>
                  </a:txBody>
                  <a:tcPr marL="44564" marR="44564" marT="22282" marB="22282"/>
                </a:tc>
                <a:extLst>
                  <a:ext uri="{0D108BD9-81ED-4DB2-BD59-A6C34878D82A}">
                    <a16:rowId xmlns:a16="http://schemas.microsoft.com/office/drawing/2014/main" val="183826191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05D21CFB-34E0-4017-B0C0-AB2AF042A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9268" y="177719"/>
            <a:ext cx="1138608" cy="605519"/>
          </a:xfrm>
          <a:prstGeom prst="rect">
            <a:avLst/>
          </a:prstGeom>
        </p:spPr>
      </p:pic>
      <p:pic>
        <p:nvPicPr>
          <p:cNvPr id="10" name="Picture 9" descr="A logo of a football team&#10;&#10;Description automatically generated">
            <a:extLst>
              <a:ext uri="{FF2B5EF4-FFF2-40B4-BE49-F238E27FC236}">
                <a16:creationId xmlns:a16="http://schemas.microsoft.com/office/drawing/2014/main" id="{86CF82EE-240D-427A-948A-F987F6BFBF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772" y="233949"/>
            <a:ext cx="385849" cy="49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73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94554" y="476672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Season Planner</a:t>
            </a:r>
            <a:br>
              <a:rPr lang="en-US" sz="4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1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Adult Clubs</a:t>
            </a:r>
            <a:endParaRPr lang="en-US" sz="47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2164385"/>
              </p:ext>
            </p:extLst>
          </p:nvPr>
        </p:nvGraphicFramePr>
        <p:xfrm>
          <a:off x="251520" y="914420"/>
          <a:ext cx="8656356" cy="57549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339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2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7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98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17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3845">
                  <a:extLst>
                    <a:ext uri="{9D8B030D-6E8A-4147-A177-3AD203B41FA5}">
                      <a16:colId xmlns:a16="http://schemas.microsoft.com/office/drawing/2014/main" val="778030873"/>
                    </a:ext>
                  </a:extLst>
                </a:gridCol>
              </a:tblGrid>
              <a:tr h="223783">
                <a:tc>
                  <a:txBody>
                    <a:bodyPr/>
                    <a:lstStyle/>
                    <a:p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Task: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Description: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Timescale: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Person Responsible: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Cost: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Task Complete:</a:t>
                      </a:r>
                    </a:p>
                  </a:txBody>
                  <a:tcPr marL="44564" marR="44564" marT="22282" marB="2228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584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Communication:</a:t>
                      </a:r>
                    </a:p>
                    <a:p>
                      <a:pPr algn="l"/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Players (Match Details)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Match Officials (Match Details)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Send Opposition Medical Emergency Action Plan (MEAP)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Time and meeting point sent via WhatsApp/Text Message</a:t>
                      </a:r>
                    </a:p>
                    <a:p>
                      <a:pPr algn="ctr"/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Time and meeting point sent via WhatsApp/Text Message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MEAP to be sent via emailed/WhatsApp to opposition prior to each Home Game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(Insert Day &amp; Frequency)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(Insert Day &amp; Frequency)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  <a:p>
                      <a:endParaRPr lang="en-GB" sz="900" dirty="0"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(Insert Day &amp; Frequency)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Montserrat" panose="00000500000000000000" pitchFamily="2" charset="0"/>
                      </a:endParaRPr>
                    </a:p>
                    <a:p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N/A</a:t>
                      </a:r>
                    </a:p>
                    <a:p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N/A</a:t>
                      </a:r>
                    </a:p>
                    <a:p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N/A</a:t>
                      </a:r>
                    </a:p>
                    <a:p>
                      <a:endParaRPr lang="en-GB" sz="900" dirty="0"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708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Meetings:</a:t>
                      </a:r>
                    </a:p>
                    <a:p>
                      <a:pPr algn="l"/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League Meetings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League Annual General Meeting (AGM)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Club Committee Meetings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algn="ctr"/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algn="l"/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Attend each League meeting on behalf of Club.</a:t>
                      </a:r>
                    </a:p>
                    <a:p>
                      <a:pPr algn="l"/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Attend League meeting on behalf of Club.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Hold meetings for all Club Committee Members and other relevant Club Members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(Insert Date &amp; Frequency)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(Insert Date)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(Insert Date &amp; Frequency)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algn="ctr"/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Club Secretary</a:t>
                      </a:r>
                    </a:p>
                    <a:p>
                      <a:pPr algn="ctr"/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algn="ctr"/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Club Secretary</a:t>
                      </a:r>
                    </a:p>
                    <a:p>
                      <a:pPr algn="ctr"/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Club Secretary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N/A</a:t>
                      </a:r>
                    </a:p>
                    <a:p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N/A</a:t>
                      </a:r>
                    </a:p>
                    <a:p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N/A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extLst>
                  <a:ext uri="{0D108BD9-81ED-4DB2-BD59-A6C34878D82A}">
                    <a16:rowId xmlns:a16="http://schemas.microsoft.com/office/drawing/2014/main" val="3153118078"/>
                  </a:ext>
                </a:extLst>
              </a:tr>
              <a:tr h="530708">
                <a:tc>
                  <a:txBody>
                    <a:bodyPr/>
                    <a:lstStyle/>
                    <a:p>
                      <a:pPr algn="l"/>
                      <a:r>
                        <a:rPr lang="en-GB" sz="900" b="1" i="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Social Events:</a:t>
                      </a:r>
                    </a:p>
                    <a:p>
                      <a:pPr algn="l"/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Fund Raising Night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End of Season Presentation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End of Season Trip Away/Party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  <a:p>
                      <a:endParaRPr lang="en-GB" sz="90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(Insert Type of Event i.e. </a:t>
                      </a: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Race Night, Sportsman's Dinner </a:t>
                      </a:r>
                      <a:r>
                        <a:rPr lang="en-GB" sz="90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etc)</a:t>
                      </a:r>
                    </a:p>
                    <a:p>
                      <a:endParaRPr lang="en-GB" sz="90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(Insert)</a:t>
                      </a:r>
                    </a:p>
                    <a:p>
                      <a:endParaRPr lang="en-GB" sz="90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(Insert Type of Event i.e. </a:t>
                      </a: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Trip Away, Day at the Races </a:t>
                      </a:r>
                      <a:r>
                        <a:rPr lang="en-GB" sz="90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etc)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  <a:p>
                      <a:endParaRPr lang="en-GB" sz="90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(Insert Date &amp; Frequency)</a:t>
                      </a:r>
                    </a:p>
                    <a:p>
                      <a:endParaRPr lang="en-GB" sz="90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  <a:p>
                      <a:endParaRPr lang="en-GB" sz="90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Due</a:t>
                      </a:r>
                      <a:r>
                        <a:rPr lang="en-GB" sz="90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 (Insert Date)</a:t>
                      </a:r>
                    </a:p>
                    <a:p>
                      <a:endParaRPr lang="en-GB" sz="90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Due</a:t>
                      </a:r>
                      <a:r>
                        <a:rPr lang="en-GB" sz="90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 (Insert Date)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Montserrat" panose="00000500000000000000" pitchFamily="2" charset="0"/>
                      </a:endParaRPr>
                    </a:p>
                    <a:p>
                      <a:pPr algn="ctr"/>
                      <a:endParaRPr lang="en-GB" sz="900" dirty="0">
                        <a:latin typeface="Montserrat" panose="00000500000000000000" pitchFamily="2" charset="0"/>
                      </a:endParaRPr>
                    </a:p>
                    <a:p>
                      <a:pPr algn="ctr"/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Club Secretary</a:t>
                      </a:r>
                    </a:p>
                    <a:p>
                      <a:pPr algn="ctr"/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algn="ctr"/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Club Secretary</a:t>
                      </a:r>
                    </a:p>
                    <a:p>
                      <a:pPr algn="ctr"/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Club Secretary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£ (Insert Amount)</a:t>
                      </a:r>
                    </a:p>
                    <a:p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£ (Insert Amount)</a:t>
                      </a:r>
                    </a:p>
                    <a:p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£ (Insert Amount)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Montserrat" panose="00000500000000000000" pitchFamily="2" charset="0"/>
                      </a:endParaRPr>
                    </a:p>
                    <a:p>
                      <a:endParaRPr lang="en-GB" sz="900" dirty="0"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extLst>
                  <a:ext uri="{0D108BD9-81ED-4DB2-BD59-A6C34878D82A}">
                    <a16:rowId xmlns:a16="http://schemas.microsoft.com/office/drawing/2014/main" val="3735232877"/>
                  </a:ext>
                </a:extLst>
              </a:tr>
              <a:tr h="530708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General: 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900" b="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Wash Strips.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900" b="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Replenish Medical Equipment.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Montserrat" panose="00000500000000000000" pitchFamily="2" charset="0"/>
                      </a:endParaRPr>
                    </a:p>
                    <a:p>
                      <a:pPr algn="ctr"/>
                      <a:endParaRPr lang="en-GB" sz="900" dirty="0"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(Insert Frequency)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Montserrat" panose="00000500000000000000" pitchFamily="2" charset="0"/>
                      </a:endParaRPr>
                    </a:p>
                    <a:p>
                      <a:endParaRPr lang="en-GB" sz="900" dirty="0"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Montserrat" panose="00000500000000000000" pitchFamily="2" charset="0"/>
                        </a:rPr>
                        <a:t>£ </a:t>
                      </a:r>
                      <a:r>
                        <a:rPr lang="en-GB" sz="90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(Insert Amount)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extLst>
                  <a:ext uri="{0D108BD9-81ED-4DB2-BD59-A6C34878D82A}">
                    <a16:rowId xmlns:a16="http://schemas.microsoft.com/office/drawing/2014/main" val="20873061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C96635C0-06D3-48F4-A8C1-BD401355D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9268" y="177719"/>
            <a:ext cx="1138608" cy="605519"/>
          </a:xfrm>
          <a:prstGeom prst="rect">
            <a:avLst/>
          </a:prstGeom>
        </p:spPr>
      </p:pic>
      <p:pic>
        <p:nvPicPr>
          <p:cNvPr id="12" name="Picture 11" descr="A logo of a football team&#10;&#10;Description automatically generated">
            <a:extLst>
              <a:ext uri="{FF2B5EF4-FFF2-40B4-BE49-F238E27FC236}">
                <a16:creationId xmlns:a16="http://schemas.microsoft.com/office/drawing/2014/main" id="{1B707EDF-4F8C-4963-9C33-0B27BEF763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772" y="233949"/>
            <a:ext cx="385849" cy="49305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C8CBEEC-6DF8-42CE-9EF2-A8EB4F31643E}"/>
              </a:ext>
            </a:extLst>
          </p:cNvPr>
          <p:cNvSpPr txBox="1">
            <a:spLocks/>
          </p:cNvSpPr>
          <p:nvPr/>
        </p:nvSpPr>
        <p:spPr>
          <a:xfrm>
            <a:off x="168704" y="175601"/>
            <a:ext cx="7157260" cy="4930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2800" b="1">
                <a:solidFill>
                  <a:srgbClr val="002060"/>
                </a:solidFill>
                <a:latin typeface="Montserrat" panose="00000500000000000000" pitchFamily="2" charset="0"/>
              </a:rPr>
              <a:t>Season Planner – Adult Clubs</a:t>
            </a:r>
            <a:endParaRPr lang="en-US" sz="2800" b="1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73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7082292C3F194F8175F7C853059C03" ma:contentTypeVersion="18" ma:contentTypeDescription="Create a new document." ma:contentTypeScope="" ma:versionID="16e6c0671a562168412afd74179b2e9d">
  <xsd:schema xmlns:xsd="http://www.w3.org/2001/XMLSchema" xmlns:xs="http://www.w3.org/2001/XMLSchema" xmlns:p="http://schemas.microsoft.com/office/2006/metadata/properties" xmlns:ns2="1731d3b2-ac40-4db7-b2c2-e608e1954715" xmlns:ns3="3cd5d148-0d93-4210-ad0c-d93a236f1319" targetNamespace="http://schemas.microsoft.com/office/2006/metadata/properties" ma:root="true" ma:fieldsID="9f0292201ae2030de03fc74605605849" ns2:_="" ns3:_="">
    <xsd:import namespace="1731d3b2-ac40-4db7-b2c2-e608e1954715"/>
    <xsd:import namespace="3cd5d148-0d93-4210-ad0c-d93a236f13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31d3b2-ac40-4db7-b2c2-e608e19547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4d4ec47-8037-4ebe-ad01-e6ba2150e6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d5d148-0d93-4210-ad0c-d93a236f131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b255be4-8667-471b-8f70-a4917b9abf63}" ma:internalName="TaxCatchAll" ma:showField="CatchAllData" ma:web="3cd5d148-0d93-4210-ad0c-d93a236f13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lcf76f155ced4ddcb4097134ff3c332f xmlns="1731d3b2-ac40-4db7-b2c2-e608e1954715">
      <Terms xmlns="http://schemas.microsoft.com/office/infopath/2007/PartnerControls"/>
    </lcf76f155ced4ddcb4097134ff3c332f>
    <TaxCatchAll xmlns="3cd5d148-0d93-4210-ad0c-d93a236f1319" xsi:nil="true"/>
  </documentManagement>
</p:properties>
</file>

<file path=customXml/itemProps1.xml><?xml version="1.0" encoding="utf-8"?>
<ds:datastoreItem xmlns:ds="http://schemas.openxmlformats.org/officeDocument/2006/customXml" ds:itemID="{164F930F-D784-430C-B4C2-76B16227FB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31d3b2-ac40-4db7-b2c2-e608e1954715"/>
    <ds:schemaRef ds:uri="3cd5d148-0d93-4210-ad0c-d93a236f13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8D74FF-3479-4BF8-B8C0-D59D41095A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82515F-E4E0-48BC-927F-27D3CC247B43}">
  <ds:schemaRefs>
    <ds:schemaRef ds:uri="1731d3b2-ac40-4db7-b2c2-e608e195471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cd5d148-0d93-4210-ad0c-d93a236f131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5605</TotalTime>
  <Words>625</Words>
  <Application>Microsoft Office PowerPoint</Application>
  <PresentationFormat>On-screen Show (4:3)</PresentationFormat>
  <Paragraphs>287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Montserrat</vt:lpstr>
      <vt:lpstr>Wingdings</vt:lpstr>
      <vt:lpstr>Office Theme</vt:lpstr>
      <vt:lpstr>PowerPoint Presentation</vt:lpstr>
      <vt:lpstr>Season Planner – Adult Clubs</vt:lpstr>
      <vt:lpstr>Season Planner Adult Clubs</vt:lpstr>
    </vt:vector>
  </TitlesOfParts>
  <Company>The FA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amaclean</dc:creator>
  <cp:lastModifiedBy>Anna Farrell</cp:lastModifiedBy>
  <cp:revision>244</cp:revision>
  <cp:lastPrinted>2022-01-28T11:05:48Z</cp:lastPrinted>
  <dcterms:created xsi:type="dcterms:W3CDTF">2011-06-23T06:01:49Z</dcterms:created>
  <dcterms:modified xsi:type="dcterms:W3CDTF">2023-10-31T10:47:33Z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0x010100D0BA5585461ACA4CA9FD1A65AAE4C4ED</vt:lpwstr>
  </property>
  <property fmtid="{D5CDD505-2E9C-101B-9397-08002B2CF9AE}" pid="3" name="MediaServiceImageTags">
    <vt:lpwstr/>
  </property>
</Properties>
</file>