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82F66-3221-42F0-BBAC-8581DD48ABD2}" v="2" dt="2022-12-09T10:31:33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Hanson" userId="4869c4cd-95d9-45d4-a2df-98e98d13b6b2" providerId="ADAL" clId="{29882F66-3221-42F0-BBAC-8581DD48ABD2}"/>
    <pc:docChg chg="custSel modSld">
      <pc:chgData name="Nick Hanson" userId="4869c4cd-95d9-45d4-a2df-98e98d13b6b2" providerId="ADAL" clId="{29882F66-3221-42F0-BBAC-8581DD48ABD2}" dt="2022-12-09T10:33:14.972" v="50" actId="20577"/>
      <pc:docMkLst>
        <pc:docMk/>
      </pc:docMkLst>
      <pc:sldChg chg="addSp delSp modSp mod">
        <pc:chgData name="Nick Hanson" userId="4869c4cd-95d9-45d4-a2df-98e98d13b6b2" providerId="ADAL" clId="{29882F66-3221-42F0-BBAC-8581DD48ABD2}" dt="2022-12-09T10:33:14.972" v="50" actId="20577"/>
        <pc:sldMkLst>
          <pc:docMk/>
          <pc:sldMk cId="4124275771" sldId="258"/>
        </pc:sldMkLst>
        <pc:spChg chg="mod">
          <ac:chgData name="Nick Hanson" userId="4869c4cd-95d9-45d4-a2df-98e98d13b6b2" providerId="ADAL" clId="{29882F66-3221-42F0-BBAC-8581DD48ABD2}" dt="2022-12-09T10:32:10.077" v="48" actId="20577"/>
          <ac:spMkLst>
            <pc:docMk/>
            <pc:sldMk cId="4124275771" sldId="258"/>
            <ac:spMk id="34" creationId="{C24582CB-B6D6-464B-96A4-EA53A3D16FB3}"/>
          </ac:spMkLst>
        </pc:spChg>
        <pc:graphicFrameChg chg="mod modGraphic">
          <ac:chgData name="Nick Hanson" userId="4869c4cd-95d9-45d4-a2df-98e98d13b6b2" providerId="ADAL" clId="{29882F66-3221-42F0-BBAC-8581DD48ABD2}" dt="2022-12-09T10:30:51.638" v="39" actId="1076"/>
          <ac:graphicFrameMkLst>
            <pc:docMk/>
            <pc:sldMk cId="4124275771" sldId="258"/>
            <ac:graphicFrameMk id="4" creationId="{D1FEF55C-5033-4BDA-8874-7A19B19DCCCD}"/>
          </ac:graphicFrameMkLst>
        </pc:graphicFrameChg>
        <pc:graphicFrameChg chg="mod">
          <ac:chgData name="Nick Hanson" userId="4869c4cd-95d9-45d4-a2df-98e98d13b6b2" providerId="ADAL" clId="{29882F66-3221-42F0-BBAC-8581DD48ABD2}" dt="2022-12-09T10:31:00.575" v="40" actId="14100"/>
          <ac:graphicFrameMkLst>
            <pc:docMk/>
            <pc:sldMk cId="4124275771" sldId="258"/>
            <ac:graphicFrameMk id="5" creationId="{E676F7F7-8F4D-9C6D-6DD5-B1A355FFBD4F}"/>
          </ac:graphicFrameMkLst>
        </pc:graphicFrameChg>
        <pc:graphicFrameChg chg="modGraphic">
          <ac:chgData name="Nick Hanson" userId="4869c4cd-95d9-45d4-a2df-98e98d13b6b2" providerId="ADAL" clId="{29882F66-3221-42F0-BBAC-8581DD48ABD2}" dt="2022-12-09T10:29:04.478" v="25" actId="14100"/>
          <ac:graphicFrameMkLst>
            <pc:docMk/>
            <pc:sldMk cId="4124275771" sldId="258"/>
            <ac:graphicFrameMk id="6" creationId="{5371EACE-01DD-91C9-5BF4-7F268F258C62}"/>
          </ac:graphicFrameMkLst>
        </pc:graphicFrameChg>
        <pc:graphicFrameChg chg="mod modGraphic">
          <ac:chgData name="Nick Hanson" userId="4869c4cd-95d9-45d4-a2df-98e98d13b6b2" providerId="ADAL" clId="{29882F66-3221-42F0-BBAC-8581DD48ABD2}" dt="2022-12-09T10:29:15.574" v="26" actId="1076"/>
          <ac:graphicFrameMkLst>
            <pc:docMk/>
            <pc:sldMk cId="4124275771" sldId="258"/>
            <ac:graphicFrameMk id="16" creationId="{D4BDC7BF-6647-B997-57BD-2E522F56C28B}"/>
          </ac:graphicFrameMkLst>
        </pc:graphicFrameChg>
        <pc:graphicFrameChg chg="mod modGraphic">
          <ac:chgData name="Nick Hanson" userId="4869c4cd-95d9-45d4-a2df-98e98d13b6b2" providerId="ADAL" clId="{29882F66-3221-42F0-BBAC-8581DD48ABD2}" dt="2022-12-09T10:29:23.345" v="28" actId="1076"/>
          <ac:graphicFrameMkLst>
            <pc:docMk/>
            <pc:sldMk cId="4124275771" sldId="258"/>
            <ac:graphicFrameMk id="18" creationId="{85A7D78A-208D-1C7E-7A99-266EEA5122CB}"/>
          </ac:graphicFrameMkLst>
        </pc:graphicFrameChg>
        <pc:graphicFrameChg chg="mod modGraphic">
          <ac:chgData name="Nick Hanson" userId="4869c4cd-95d9-45d4-a2df-98e98d13b6b2" providerId="ADAL" clId="{29882F66-3221-42F0-BBAC-8581DD48ABD2}" dt="2022-12-09T10:33:14.972" v="50" actId="20577"/>
          <ac:graphicFrameMkLst>
            <pc:docMk/>
            <pc:sldMk cId="4124275771" sldId="258"/>
            <ac:graphicFrameMk id="21" creationId="{E0E44F14-296D-2436-7826-4E5C2C100783}"/>
          </ac:graphicFrameMkLst>
        </pc:graphicFrameChg>
        <pc:graphicFrameChg chg="mod modGraphic">
          <ac:chgData name="Nick Hanson" userId="4869c4cd-95d9-45d4-a2df-98e98d13b6b2" providerId="ADAL" clId="{29882F66-3221-42F0-BBAC-8581DD48ABD2}" dt="2022-12-09T10:30:09.326" v="32" actId="14100"/>
          <ac:graphicFrameMkLst>
            <pc:docMk/>
            <pc:sldMk cId="4124275771" sldId="258"/>
            <ac:graphicFrameMk id="22" creationId="{C4CD85D6-1FAD-6CB5-1C76-95B86FFE5C43}"/>
          </ac:graphicFrameMkLst>
        </pc:graphicFrameChg>
        <pc:graphicFrameChg chg="mod modGraphic">
          <ac:chgData name="Nick Hanson" userId="4869c4cd-95d9-45d4-a2df-98e98d13b6b2" providerId="ADAL" clId="{29882F66-3221-42F0-BBAC-8581DD48ABD2}" dt="2022-12-09T10:29:20.268" v="27" actId="1076"/>
          <ac:graphicFrameMkLst>
            <pc:docMk/>
            <pc:sldMk cId="4124275771" sldId="258"/>
            <ac:graphicFrameMk id="33" creationId="{3039BC67-8FA7-B20F-E760-BCF0F2910116}"/>
          </ac:graphicFrameMkLst>
        </pc:graphicFrameChg>
        <pc:cxnChg chg="mod">
          <ac:chgData name="Nick Hanson" userId="4869c4cd-95d9-45d4-a2df-98e98d13b6b2" providerId="ADAL" clId="{29882F66-3221-42F0-BBAC-8581DD48ABD2}" dt="2022-12-09T10:31:06.232" v="41" actId="1076"/>
          <ac:cxnSpMkLst>
            <pc:docMk/>
            <pc:sldMk cId="4124275771" sldId="258"/>
            <ac:cxnSpMk id="27" creationId="{BB2350B0-D0DD-4C61-901C-F0EDD123619B}"/>
          </ac:cxnSpMkLst>
        </pc:cxnChg>
        <pc:cxnChg chg="del mod">
          <ac:chgData name="Nick Hanson" userId="4869c4cd-95d9-45d4-a2df-98e98d13b6b2" providerId="ADAL" clId="{29882F66-3221-42F0-BBAC-8581DD48ABD2}" dt="2022-12-09T10:31:28.595" v="44" actId="478"/>
          <ac:cxnSpMkLst>
            <pc:docMk/>
            <pc:sldMk cId="4124275771" sldId="258"/>
            <ac:cxnSpMk id="29" creationId="{F1D1B30B-631A-4000-9859-926204B8EF8E}"/>
          </ac:cxnSpMkLst>
        </pc:cxnChg>
        <pc:cxnChg chg="mod">
          <ac:chgData name="Nick Hanson" userId="4869c4cd-95d9-45d4-a2df-98e98d13b6b2" providerId="ADAL" clId="{29882F66-3221-42F0-BBAC-8581DD48ABD2}" dt="2022-12-09T10:30:36.910" v="38" actId="1076"/>
          <ac:cxnSpMkLst>
            <pc:docMk/>
            <pc:sldMk cId="4124275771" sldId="258"/>
            <ac:cxnSpMk id="30" creationId="{3FA874F4-1692-4141-A896-CD5D9398AFFF}"/>
          </ac:cxnSpMkLst>
        </pc:cxnChg>
        <pc:cxnChg chg="add mod">
          <ac:chgData name="Nick Hanson" userId="4869c4cd-95d9-45d4-a2df-98e98d13b6b2" providerId="ADAL" clId="{29882F66-3221-42F0-BBAC-8581DD48ABD2}" dt="2022-12-09T10:31:38.172" v="46" actId="1076"/>
          <ac:cxnSpMkLst>
            <pc:docMk/>
            <pc:sldMk cId="4124275771" sldId="258"/>
            <ac:cxnSpMk id="38" creationId="{1E89CBE1-851E-47A7-BB18-723A6084D8C5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3D348-7B4C-4BD9-B2E9-856C3DAC41C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03919B5-643E-4BE7-AA48-28EF8A65F766}" type="pres">
      <dgm:prSet presAssocID="{E863D348-7B4C-4BD9-B2E9-856C3DAC41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7077D348-9ED5-4AEB-A673-B5863DB18543}" type="presOf" srcId="{E863D348-7B4C-4BD9-B2E9-856C3DAC41C5}" destId="{C03919B5-643E-4BE7-AA48-28EF8A65F766}" srcOrd="0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63D348-7B4C-4BD9-B2E9-856C3DAC41C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03919B5-643E-4BE7-AA48-28EF8A65F766}" type="pres">
      <dgm:prSet presAssocID="{E863D348-7B4C-4BD9-B2E9-856C3DAC41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7077D348-9ED5-4AEB-A673-B5863DB18543}" type="presOf" srcId="{E863D348-7B4C-4BD9-B2E9-856C3DAC41C5}" destId="{C03919B5-643E-4BE7-AA48-28EF8A65F766}" srcOrd="0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8F041-C70E-487C-AFC6-AF58C84EE72D}" type="datetimeFigureOut">
              <a:rPr lang="hu-HU" smtClean="0"/>
              <a:t>2022. 12. 09.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74B2D-5FA5-428D-B0E8-972E05265B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73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74B2D-5FA5-428D-B0E8-972E05265BF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9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FE5E-067B-476D-8FCA-E70465001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DC17D-2988-44EE-85A5-A5F3CDDA4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41296-E21B-4477-993E-0FCC61EF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4DFE-F9D7-4832-9677-48B75702E0E1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B44C0-49C8-4E48-993F-1881B6150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7FACE-B236-4F97-BEC6-C500C822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0C45-74A2-496E-B5FE-4C87D433E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8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008A-4E3A-4CBC-96D3-D2AB2695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61297-3F38-4070-88E7-F5AEEC8A3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ACA04-12DD-4B21-B9DC-1658EE02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4DFE-F9D7-4832-9677-48B75702E0E1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FE616-9A8D-48D3-9EE7-6F29673F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AED90-8699-4308-8C6E-21E4D9C3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0C45-74A2-496E-B5FE-4C87D433E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1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B4BC1F-76D8-4E19-B975-4ABE9A175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DE1DE-E35E-44DE-BF9C-2C3AD8911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12F31-A23C-4198-B116-3F7538AD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4DFE-F9D7-4832-9677-48B75702E0E1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6EC08-EEC3-4D96-A799-FDFE1315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88C27-4EF1-4F44-B437-9E683CA9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0C45-74A2-496E-B5FE-4C87D433E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55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87A34-3F2D-4AA1-8EAA-44CBD5A9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1ECE-990F-40D6-901A-F60BF651B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FCAE8-B15B-47B6-9D47-C7A1F9F1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4DFE-F9D7-4832-9677-48B75702E0E1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E30BD-9BD0-4756-9615-7C775DDC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F30ED-A2CC-46A2-8881-39768292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0C45-74A2-496E-B5FE-4C87D433E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9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4160-8C8C-4CEE-BA72-3F2EFBEF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FB903-39CC-4213-9A9C-57A752957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DC361-D297-4C28-80E2-DC90F726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4DFE-F9D7-4832-9677-48B75702E0E1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80238-A61E-4DFC-8092-95FD990A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06991-12C8-4459-A408-7408348C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0C45-74A2-496E-B5FE-4C87D433E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0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3362-3F75-4AC1-BAB5-385FAA55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923D8-C404-4901-9523-E98DAED4D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D84FF-847C-4465-8559-6918147E2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DE7D2-D3D2-42E6-AFF7-262E0D15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4DFE-F9D7-4832-9677-48B75702E0E1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44AB9-FFD2-46D8-BA80-FD97FB9A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7C943-833F-43A4-A194-311991AA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0C45-74A2-496E-B5FE-4C87D433E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9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D063-52C3-4335-B703-3997D10E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ADD47-186F-4342-9A29-F5082DBE2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D0E16-9C38-467E-BEAF-3B2008B69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50744-FAF0-4475-9169-DFC45FD1A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575F9-D5CE-49EF-B298-964F58121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C18AEB-67BF-4FBF-AF2B-5BCF71E1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4DFE-F9D7-4832-9677-48B75702E0E1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A6BAB-1D63-4741-A0A5-6E255D34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2A88D3-9F23-4071-B113-CD6FF1DB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0C45-74A2-496E-B5FE-4C87D433E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6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D220F-FA42-4BDD-A5CC-3E6F7399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43931-0DF8-4745-B156-BB67CA1B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4DFE-F9D7-4832-9677-48B75702E0E1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F39CD-6BB1-42C0-9A99-F8704AFD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087A4-6466-4513-8F1E-3697D4DA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0C45-74A2-496E-B5FE-4C87D433E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3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AAAD4-6A6F-4AEE-A7D3-43582F71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4DFE-F9D7-4832-9677-48B75702E0E1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06289-890B-46B3-AA9B-65F613F30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F6B99-5742-4CAF-A068-D8036638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0C45-74A2-496E-B5FE-4C87D433E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8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E6E7-92E5-4182-9FD3-57737326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87E1E-F6B2-4200-BB29-50711A332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C7241-786E-4160-9721-0EDDA75D9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D467B-52EC-4509-9DDD-81D53F52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4DFE-F9D7-4832-9677-48B75702E0E1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09967-9EA7-43A6-BA44-08FADE6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D1A76-ACA5-4E85-9311-86A8A8D5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0C45-74A2-496E-B5FE-4C87D433E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20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B701-D0DC-42E7-AC76-F8E4BE1A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F73A3-7011-4D5A-9383-FF509281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13C76-C3F1-41F8-AA16-22AFF1DD2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A3E16-D7D4-4773-91B0-CB4A9A839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4DFE-F9D7-4832-9677-48B75702E0E1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CC062-FAC5-4278-8AEB-B70D0C30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0B3DB-B154-412E-BD73-92976689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30C45-74A2-496E-B5FE-4C87D433E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95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71C2B-6960-47B3-A44C-2AC83305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82E26-CCFE-4C5D-B6D7-8CFE1733A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D2489-7D6F-45E1-8D5F-2469F5B70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64DFE-F9D7-4832-9677-48B75702E0E1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F924C-9FAC-483D-B662-6D780EEC4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3568-E6F0-47B0-A7E3-F21F530A8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30C45-74A2-496E-B5FE-4C87D433E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93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.jp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microsoft.com/office/2007/relationships/diagramDrawing" Target="../diagrams/drawing1.xml"/><Relationship Id="rId5" Type="http://schemas.openxmlformats.org/officeDocument/2006/relationships/image" Target="../media/image3.emf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2231143-7292-48A7-82D3-10AFD5710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96042D-9640-4599-AABC-639BEE8E0D6D}"/>
              </a:ext>
            </a:extLst>
          </p:cNvPr>
          <p:cNvSpPr/>
          <p:nvPr/>
        </p:nvSpPr>
        <p:spPr>
          <a:xfrm>
            <a:off x="550037" y="127101"/>
            <a:ext cx="1099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GOVERNANCE STRUCTURE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DB8619-E615-4FCE-A828-6C5CF242E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6" y="5136710"/>
            <a:ext cx="1532007" cy="15856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FCA8A3-4EB8-483A-B99C-93358E170BCD}"/>
              </a:ext>
            </a:extLst>
          </p:cNvPr>
          <p:cNvSpPr txBox="1"/>
          <p:nvPr/>
        </p:nvSpPr>
        <p:spPr>
          <a:xfrm>
            <a:off x="9348322" y="6414080"/>
            <a:ext cx="1280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>
                <a:solidFill>
                  <a:schemeClr val="bg1"/>
                </a:solidFill>
                <a:latin typeface="FS Jack" panose="02000503000000020004" pitchFamily="50" charset="0"/>
              </a:rPr>
              <a:t>LincolnshireFA</a:t>
            </a:r>
            <a:endParaRPr lang="en-GB" sz="900" b="1" dirty="0">
              <a:solidFill>
                <a:schemeClr val="bg1"/>
              </a:solidFill>
              <a:latin typeface="FS Jack" panose="02000503000000020004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C63244-2117-4C12-982B-28E486153DFB}"/>
              </a:ext>
            </a:extLst>
          </p:cNvPr>
          <p:cNvSpPr txBox="1"/>
          <p:nvPr/>
        </p:nvSpPr>
        <p:spPr>
          <a:xfrm>
            <a:off x="10548462" y="6411428"/>
            <a:ext cx="1987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FS Jack" panose="02000503000000020004" pitchFamily="50" charset="0"/>
              </a:rPr>
              <a:t>www.lincolnshirefa.com</a:t>
            </a:r>
            <a:endParaRPr lang="en-GB" sz="900" b="1" dirty="0">
              <a:solidFill>
                <a:schemeClr val="bg1"/>
              </a:solidFill>
              <a:latin typeface="FS Jack" panose="02000503000000020004" pitchFamily="50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F3ED81E-2B49-4C5E-A905-CD7C20541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034" y="6467728"/>
            <a:ext cx="137940" cy="1377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8FC603D-6149-434B-9EF2-B0611CF92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325" y="6467728"/>
            <a:ext cx="138113" cy="137789"/>
          </a:xfrm>
          <a:prstGeom prst="rect">
            <a:avLst/>
          </a:prstGeom>
        </p:spPr>
      </p:pic>
      <p:graphicFrame>
        <p:nvGraphicFramePr>
          <p:cNvPr id="12" name="Diagram 96">
            <a:extLst>
              <a:ext uri="{FF2B5EF4-FFF2-40B4-BE49-F238E27FC236}">
                <a16:creationId xmlns:a16="http://schemas.microsoft.com/office/drawing/2014/main" id="{C85CAAB7-1545-4BA2-A7C0-87E71A0D51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156266"/>
              </p:ext>
            </p:extLst>
          </p:nvPr>
        </p:nvGraphicFramePr>
        <p:xfrm>
          <a:off x="1023209" y="583130"/>
          <a:ext cx="10994001" cy="594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73A095A-325F-465B-ABAA-FBF627622EF0}"/>
              </a:ext>
            </a:extLst>
          </p:cNvPr>
          <p:cNvSpPr txBox="1"/>
          <p:nvPr/>
        </p:nvSpPr>
        <p:spPr>
          <a:xfrm>
            <a:off x="250206" y="730117"/>
            <a:ext cx="1161708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BOARD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BA1E004-40C4-4F76-8DF7-5B18C98AA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458265"/>
              </p:ext>
            </p:extLst>
          </p:nvPr>
        </p:nvGraphicFramePr>
        <p:xfrm>
          <a:off x="250206" y="1118521"/>
          <a:ext cx="11617088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36">
                  <a:extLst>
                    <a:ext uri="{9D8B030D-6E8A-4147-A177-3AD203B41FA5}">
                      <a16:colId xmlns:a16="http://schemas.microsoft.com/office/drawing/2014/main" val="2192057642"/>
                    </a:ext>
                  </a:extLst>
                </a:gridCol>
                <a:gridCol w="1452136">
                  <a:extLst>
                    <a:ext uri="{9D8B030D-6E8A-4147-A177-3AD203B41FA5}">
                      <a16:colId xmlns:a16="http://schemas.microsoft.com/office/drawing/2014/main" val="1559523353"/>
                    </a:ext>
                  </a:extLst>
                </a:gridCol>
                <a:gridCol w="1452136">
                  <a:extLst>
                    <a:ext uri="{9D8B030D-6E8A-4147-A177-3AD203B41FA5}">
                      <a16:colId xmlns:a16="http://schemas.microsoft.com/office/drawing/2014/main" val="2539495944"/>
                    </a:ext>
                  </a:extLst>
                </a:gridCol>
                <a:gridCol w="1452136">
                  <a:extLst>
                    <a:ext uri="{9D8B030D-6E8A-4147-A177-3AD203B41FA5}">
                      <a16:colId xmlns:a16="http://schemas.microsoft.com/office/drawing/2014/main" val="3865438636"/>
                    </a:ext>
                  </a:extLst>
                </a:gridCol>
                <a:gridCol w="1452136">
                  <a:extLst>
                    <a:ext uri="{9D8B030D-6E8A-4147-A177-3AD203B41FA5}">
                      <a16:colId xmlns:a16="http://schemas.microsoft.com/office/drawing/2014/main" val="2775238979"/>
                    </a:ext>
                  </a:extLst>
                </a:gridCol>
                <a:gridCol w="1452136">
                  <a:extLst>
                    <a:ext uri="{9D8B030D-6E8A-4147-A177-3AD203B41FA5}">
                      <a16:colId xmlns:a16="http://schemas.microsoft.com/office/drawing/2014/main" val="3522107824"/>
                    </a:ext>
                  </a:extLst>
                </a:gridCol>
                <a:gridCol w="1452136">
                  <a:extLst>
                    <a:ext uri="{9D8B030D-6E8A-4147-A177-3AD203B41FA5}">
                      <a16:colId xmlns:a16="http://schemas.microsoft.com/office/drawing/2014/main" val="144299592"/>
                    </a:ext>
                  </a:extLst>
                </a:gridCol>
                <a:gridCol w="1452136">
                  <a:extLst>
                    <a:ext uri="{9D8B030D-6E8A-4147-A177-3AD203B41FA5}">
                      <a16:colId xmlns:a16="http://schemas.microsoft.com/office/drawing/2014/main" val="2079294900"/>
                    </a:ext>
                  </a:extLst>
                </a:gridCol>
              </a:tblGrid>
              <a:tr h="122401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Safeguarding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Leanne Mayo</a:t>
                      </a:r>
                      <a:endParaRPr lang="en-GB" sz="1100" dirty="0"/>
                    </a:p>
                    <a:p>
                      <a:pPr algn="ctr"/>
                      <a:endParaRPr lang="en-GB" sz="11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Inclusion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Jennie Pilsworth</a:t>
                      </a:r>
                    </a:p>
                    <a:p>
                      <a:pPr algn="ctr"/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Commercial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Tony Reynolds</a:t>
                      </a:r>
                      <a:endParaRPr lang="en-GB" sz="1100" dirty="0"/>
                    </a:p>
                    <a:p>
                      <a:pPr algn="ctr"/>
                      <a:endParaRPr lang="en-GB" sz="11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Finance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Nick </a:t>
                      </a:r>
                      <a:r>
                        <a:rPr lang="en-GB" sz="1400" dirty="0" err="1"/>
                        <a:t>Vessey</a:t>
                      </a:r>
                      <a:endParaRPr lang="en-GB" sz="1100" dirty="0"/>
                    </a:p>
                    <a:p>
                      <a:pPr algn="ctr"/>
                      <a:endParaRPr lang="en-GB" sz="11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Partnerships &amp; Engagement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Michelle Sacks</a:t>
                      </a:r>
                      <a:endParaRPr lang="en-GB" sz="1100" dirty="0"/>
                    </a:p>
                    <a:p>
                      <a:pPr algn="ctr"/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Organisational Development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Shan Jaehrig &amp; Grahame </a:t>
                      </a:r>
                      <a:r>
                        <a:rPr lang="en-GB" sz="1400" dirty="0" err="1"/>
                        <a:t>Lyner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Football Growth &amp; Retain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Mark Pover (Interim Chair)</a:t>
                      </a:r>
                      <a:endParaRPr lang="en-GB" sz="1100" dirty="0"/>
                    </a:p>
                    <a:p>
                      <a:pPr algn="ctr"/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Football Growth &amp; Retain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Liam Scully</a:t>
                      </a:r>
                      <a:endParaRPr lang="en-GB" sz="1100" dirty="0"/>
                    </a:p>
                    <a:p>
                      <a:pPr algn="ctr"/>
                      <a:endParaRPr lang="en-GB" sz="1100" dirty="0"/>
                    </a:p>
                    <a:p>
                      <a:pPr algn="ctr"/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57757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FEF55C-5033-4BDA-8874-7A19B19DC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011605"/>
              </p:ext>
            </p:extLst>
          </p:nvPr>
        </p:nvGraphicFramePr>
        <p:xfrm>
          <a:off x="8459130" y="3640985"/>
          <a:ext cx="3398892" cy="1144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892">
                  <a:extLst>
                    <a:ext uri="{9D8B030D-6E8A-4147-A177-3AD203B41FA5}">
                      <a16:colId xmlns:a16="http://schemas.microsoft.com/office/drawing/2014/main" val="863617010"/>
                    </a:ext>
                  </a:extLst>
                </a:gridCol>
              </a:tblGrid>
              <a:tr h="114405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Lincolnshire FA Council </a:t>
                      </a:r>
                    </a:p>
                    <a:p>
                      <a:pPr algn="ctr"/>
                      <a:r>
                        <a:rPr lang="en-GB" sz="1400" dirty="0"/>
                        <a:t>Grahame Lyner</a:t>
                      </a:r>
                    </a:p>
                    <a:p>
                      <a:pPr algn="ctr"/>
                      <a:r>
                        <a:rPr lang="en-GB" sz="1100" dirty="0"/>
                        <a:t>Seven area delegates geographically covering the County along with life members of Association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232858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D05379-45CF-4024-95CA-ABE7A08B8C6B}"/>
              </a:ext>
            </a:extLst>
          </p:cNvPr>
          <p:cNvCxnSpPr>
            <a:cxnSpLocks/>
          </p:cNvCxnSpPr>
          <p:nvPr/>
        </p:nvCxnSpPr>
        <p:spPr>
          <a:xfrm flipV="1">
            <a:off x="10548462" y="2444401"/>
            <a:ext cx="0" cy="41739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DAC67B9-C51A-4E12-82C2-417CFEE01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125343"/>
              </p:ext>
            </p:extLst>
          </p:nvPr>
        </p:nvGraphicFramePr>
        <p:xfrm>
          <a:off x="9687948" y="5183205"/>
          <a:ext cx="104762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625">
                  <a:extLst>
                    <a:ext uri="{9D8B030D-6E8A-4147-A177-3AD203B41FA5}">
                      <a16:colId xmlns:a16="http://schemas.microsoft.com/office/drawing/2014/main" val="1924177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</a:t>
                      </a:r>
                      <a:r>
                        <a:rPr lang="en-GB" sz="1400" dirty="0"/>
                        <a:t>Cup</a:t>
                      </a:r>
                    </a:p>
                    <a:p>
                      <a:pPr algn="ctr"/>
                      <a:r>
                        <a:rPr lang="en-GB" sz="1400" dirty="0"/>
                        <a:t>Committee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958988"/>
                  </a:ext>
                </a:extLst>
              </a:tr>
            </a:tbl>
          </a:graphicData>
        </a:graphic>
      </p:graphicFrame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1772955C-6306-4ADF-9E1F-F27112F03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56925"/>
              </p:ext>
            </p:extLst>
          </p:nvPr>
        </p:nvGraphicFramePr>
        <p:xfrm>
          <a:off x="8459130" y="5160359"/>
          <a:ext cx="109337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379">
                  <a:extLst>
                    <a:ext uri="{9D8B030D-6E8A-4147-A177-3AD203B41FA5}">
                      <a16:colId xmlns:a16="http://schemas.microsoft.com/office/drawing/2014/main" val="1924177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</a:t>
                      </a:r>
                      <a:r>
                        <a:rPr lang="en-GB" sz="1400" dirty="0"/>
                        <a:t>Referee</a:t>
                      </a:r>
                    </a:p>
                    <a:p>
                      <a:pPr algn="ctr"/>
                      <a:r>
                        <a:rPr lang="en-GB" sz="1400" dirty="0"/>
                        <a:t>Committee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958988"/>
                  </a:ext>
                </a:extLst>
              </a:tr>
            </a:tbl>
          </a:graphicData>
        </a:graphic>
      </p:graphicFrame>
      <p:graphicFrame>
        <p:nvGraphicFramePr>
          <p:cNvPr id="20" name="Table 8">
            <a:extLst>
              <a:ext uri="{FF2B5EF4-FFF2-40B4-BE49-F238E27FC236}">
                <a16:creationId xmlns:a16="http://schemas.microsoft.com/office/drawing/2014/main" id="{8E9A327E-8D2D-4E96-9F5C-6E275823F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30475"/>
              </p:ext>
            </p:extLst>
          </p:nvPr>
        </p:nvGraphicFramePr>
        <p:xfrm>
          <a:off x="10883794" y="5138568"/>
          <a:ext cx="107528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283">
                  <a:extLst>
                    <a:ext uri="{9D8B030D-6E8A-4147-A177-3AD203B41FA5}">
                      <a16:colId xmlns:a16="http://schemas.microsoft.com/office/drawing/2014/main" val="1924177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</a:t>
                      </a:r>
                      <a:r>
                        <a:rPr lang="en-GB" sz="1400" dirty="0"/>
                        <a:t>Rules </a:t>
                      </a:r>
                    </a:p>
                    <a:p>
                      <a:pPr algn="ctr"/>
                      <a:r>
                        <a:rPr lang="en-GB" sz="1400" dirty="0"/>
                        <a:t>Committee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958988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B2350B0-D0DD-4C61-901C-F0EDD123619B}"/>
              </a:ext>
            </a:extLst>
          </p:cNvPr>
          <p:cNvCxnSpPr>
            <a:cxnSpLocks/>
          </p:cNvCxnSpPr>
          <p:nvPr/>
        </p:nvCxnSpPr>
        <p:spPr>
          <a:xfrm flipV="1">
            <a:off x="9047920" y="4785043"/>
            <a:ext cx="0" cy="341862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A874F4-1692-4141-A896-CD5D9398AFFF}"/>
              </a:ext>
            </a:extLst>
          </p:cNvPr>
          <p:cNvCxnSpPr>
            <a:cxnSpLocks/>
          </p:cNvCxnSpPr>
          <p:nvPr/>
        </p:nvCxnSpPr>
        <p:spPr>
          <a:xfrm flipV="1">
            <a:off x="11421435" y="4785709"/>
            <a:ext cx="0" cy="341862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96">
            <a:extLst>
              <a:ext uri="{FF2B5EF4-FFF2-40B4-BE49-F238E27FC236}">
                <a16:creationId xmlns:a16="http://schemas.microsoft.com/office/drawing/2014/main" id="{E676F7F7-8F4D-9C6D-6DD5-B1A355FFB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813540"/>
              </p:ext>
            </p:extLst>
          </p:nvPr>
        </p:nvGraphicFramePr>
        <p:xfrm>
          <a:off x="891334" y="3369907"/>
          <a:ext cx="7224111" cy="447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5371EACE-01DD-91C9-5BF4-7F268F258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781673"/>
              </p:ext>
            </p:extLst>
          </p:nvPr>
        </p:nvGraphicFramePr>
        <p:xfrm>
          <a:off x="250206" y="3659005"/>
          <a:ext cx="1051535" cy="115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35">
                  <a:extLst>
                    <a:ext uri="{9D8B030D-6E8A-4147-A177-3AD203B41FA5}">
                      <a16:colId xmlns:a16="http://schemas.microsoft.com/office/drawing/2014/main" val="863617010"/>
                    </a:ext>
                  </a:extLst>
                </a:gridCol>
              </a:tblGrid>
              <a:tr h="11580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Finance, Audit &amp; Risk Committee</a:t>
                      </a:r>
                    </a:p>
                    <a:p>
                      <a:pPr marL="0" indent="0" algn="ctr">
                        <a:buNone/>
                      </a:pPr>
                      <a:endParaRPr lang="en-GB" sz="1100" dirty="0"/>
                    </a:p>
                    <a:p>
                      <a:pPr marL="0" indent="0" algn="ctr">
                        <a:buNone/>
                      </a:pPr>
                      <a:endParaRPr lang="en-GB" sz="1100" dirty="0"/>
                    </a:p>
                  </a:txBody>
                  <a:tcPr marL="68793" marR="68793" marT="34397" marB="3439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232858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D4BDC7BF-6647-B997-57BD-2E522F56C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51354"/>
              </p:ext>
            </p:extLst>
          </p:nvPr>
        </p:nvGraphicFramePr>
        <p:xfrm>
          <a:off x="4921549" y="3659004"/>
          <a:ext cx="950698" cy="1158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698">
                  <a:extLst>
                    <a:ext uri="{9D8B030D-6E8A-4147-A177-3AD203B41FA5}">
                      <a16:colId xmlns:a16="http://schemas.microsoft.com/office/drawing/2014/main" val="863617010"/>
                    </a:ext>
                  </a:extLst>
                </a:gridCol>
              </a:tblGrid>
              <a:tr h="115803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Youth </a:t>
                      </a:r>
                    </a:p>
                    <a:p>
                      <a:pPr algn="ctr"/>
                      <a:r>
                        <a:rPr lang="en-GB" sz="1400" dirty="0"/>
                        <a:t>Council</a:t>
                      </a:r>
                    </a:p>
                    <a:p>
                      <a:pPr algn="ctr"/>
                      <a:endParaRPr lang="en-GB" sz="1100" dirty="0"/>
                    </a:p>
                  </a:txBody>
                  <a:tcPr marL="68793" marR="68793" marT="34397" marB="3439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232858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85A7D78A-208D-1C7E-7A99-266EEA512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104016"/>
              </p:ext>
            </p:extLst>
          </p:nvPr>
        </p:nvGraphicFramePr>
        <p:xfrm>
          <a:off x="2541243" y="3659004"/>
          <a:ext cx="952541" cy="115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41">
                  <a:extLst>
                    <a:ext uri="{9D8B030D-6E8A-4147-A177-3AD203B41FA5}">
                      <a16:colId xmlns:a16="http://schemas.microsoft.com/office/drawing/2014/main" val="863617010"/>
                    </a:ext>
                  </a:extLst>
                </a:gridCol>
              </a:tblGrid>
              <a:tr h="115803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Inclusion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Advisory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Group</a:t>
                      </a:r>
                    </a:p>
                    <a:p>
                      <a:pPr algn="ctr"/>
                      <a:endParaRPr lang="en-GB" sz="1100" dirty="0"/>
                    </a:p>
                  </a:txBody>
                  <a:tcPr marL="68793" marR="68793" marT="34397" marB="3439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232858"/>
                  </a:ext>
                </a:extLst>
              </a:tr>
            </a:tbl>
          </a:graphicData>
        </a:graphic>
      </p:graphicFrame>
      <p:graphicFrame>
        <p:nvGraphicFramePr>
          <p:cNvPr id="21" name="Table 4">
            <a:extLst>
              <a:ext uri="{FF2B5EF4-FFF2-40B4-BE49-F238E27FC236}">
                <a16:creationId xmlns:a16="http://schemas.microsoft.com/office/drawing/2014/main" id="{E0E44F14-296D-2436-7826-4E5C2C100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069508"/>
              </p:ext>
            </p:extLst>
          </p:nvPr>
        </p:nvGraphicFramePr>
        <p:xfrm>
          <a:off x="1378154" y="3659004"/>
          <a:ext cx="1054958" cy="1158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958">
                  <a:extLst>
                    <a:ext uri="{9D8B030D-6E8A-4147-A177-3AD203B41FA5}">
                      <a16:colId xmlns:a16="http://schemas.microsoft.com/office/drawing/2014/main" val="863617010"/>
                    </a:ext>
                  </a:extLst>
                </a:gridCol>
              </a:tblGrid>
              <a:tr h="115803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People &amp; Culture Committee</a:t>
                      </a:r>
                    </a:p>
                    <a:p>
                      <a:pPr algn="ctr"/>
                      <a:endParaRPr lang="en-GB" sz="1100" b="0" dirty="0"/>
                    </a:p>
                    <a:p>
                      <a:pPr algn="ctr"/>
                      <a:endParaRPr lang="en-GB" sz="1100" dirty="0"/>
                    </a:p>
                  </a:txBody>
                  <a:tcPr marL="68793" marR="68793" marT="34397" marB="3439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232858"/>
                  </a:ext>
                </a:extLst>
              </a:tr>
            </a:tbl>
          </a:graphicData>
        </a:graphic>
      </p:graphicFrame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C4CD85D6-1FAD-6CB5-1C76-95B86FFE5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62382"/>
              </p:ext>
            </p:extLst>
          </p:nvPr>
        </p:nvGraphicFramePr>
        <p:xfrm>
          <a:off x="6047037" y="3659006"/>
          <a:ext cx="1825629" cy="1158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629">
                  <a:extLst>
                    <a:ext uri="{9D8B030D-6E8A-4147-A177-3AD203B41FA5}">
                      <a16:colId xmlns:a16="http://schemas.microsoft.com/office/drawing/2014/main" val="863617010"/>
                    </a:ext>
                  </a:extLst>
                </a:gridCol>
              </a:tblGrid>
              <a:tr h="115803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Working Parties</a:t>
                      </a:r>
                    </a:p>
                    <a:p>
                      <a:pPr algn="ctr"/>
                      <a:endParaRPr lang="en-GB" sz="1100" dirty="0"/>
                    </a:p>
                    <a:p>
                      <a:pPr algn="ctr"/>
                      <a:r>
                        <a:rPr lang="en-GB" sz="1100" dirty="0"/>
                        <a:t>Established to support specific programme areas / time limited projects</a:t>
                      </a:r>
                    </a:p>
                    <a:p>
                      <a:pPr algn="ctr"/>
                      <a:endParaRPr lang="en-GB" sz="1100" dirty="0"/>
                    </a:p>
                  </a:txBody>
                  <a:tcPr marL="68793" marR="68793" marT="34397" marB="3439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232858"/>
                  </a:ext>
                </a:extLst>
              </a:tr>
            </a:tbl>
          </a:graphicData>
        </a:graphic>
      </p:graphicFrame>
      <p:graphicFrame>
        <p:nvGraphicFramePr>
          <p:cNvPr id="33" name="Table 4">
            <a:extLst>
              <a:ext uri="{FF2B5EF4-FFF2-40B4-BE49-F238E27FC236}">
                <a16:creationId xmlns:a16="http://schemas.microsoft.com/office/drawing/2014/main" id="{3039BC67-8FA7-B20F-E760-BCF0F2910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425868"/>
              </p:ext>
            </p:extLst>
          </p:nvPr>
        </p:nvGraphicFramePr>
        <p:xfrm>
          <a:off x="3662379" y="3659004"/>
          <a:ext cx="1090283" cy="1158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83">
                  <a:extLst>
                    <a:ext uri="{9D8B030D-6E8A-4147-A177-3AD203B41FA5}">
                      <a16:colId xmlns:a16="http://schemas.microsoft.com/office/drawing/2014/main" val="863617010"/>
                    </a:ext>
                  </a:extLst>
                </a:gridCol>
              </a:tblGrid>
              <a:tr h="115803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Nominations Committee</a:t>
                      </a:r>
                    </a:p>
                    <a:p>
                      <a:pPr algn="ctr"/>
                      <a:endParaRPr lang="en-GB" sz="1100" dirty="0"/>
                    </a:p>
                  </a:txBody>
                  <a:tcPr marL="68793" marR="68793" marT="34397" marB="3439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232858"/>
                  </a:ext>
                </a:extLst>
              </a:tr>
            </a:tbl>
          </a:graphicData>
        </a:graphic>
      </p:graphicFrame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D5EA01B-0368-A159-A85E-7348139F0D45}"/>
              </a:ext>
            </a:extLst>
          </p:cNvPr>
          <p:cNvCxnSpPr>
            <a:cxnSpLocks/>
          </p:cNvCxnSpPr>
          <p:nvPr/>
        </p:nvCxnSpPr>
        <p:spPr>
          <a:xfrm flipV="1">
            <a:off x="6047037" y="2444401"/>
            <a:ext cx="0" cy="41739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24582CB-B6D6-464B-96A4-EA53A3D16FB3}"/>
              </a:ext>
            </a:extLst>
          </p:cNvPr>
          <p:cNvSpPr txBox="1"/>
          <p:nvPr/>
        </p:nvSpPr>
        <p:spPr>
          <a:xfrm>
            <a:off x="287456" y="2883962"/>
            <a:ext cx="1161708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COMMITTEES / SUB GROUPS / WORKING PARTIES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7935FFE-B88F-403D-BCFE-FF43937117FA}"/>
              </a:ext>
            </a:extLst>
          </p:cNvPr>
          <p:cNvCxnSpPr>
            <a:cxnSpLocks/>
          </p:cNvCxnSpPr>
          <p:nvPr/>
        </p:nvCxnSpPr>
        <p:spPr>
          <a:xfrm flipV="1">
            <a:off x="1792981" y="2444401"/>
            <a:ext cx="0" cy="41739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89CBE1-851E-47A7-BB18-723A6084D8C5}"/>
              </a:ext>
            </a:extLst>
          </p:cNvPr>
          <p:cNvCxnSpPr>
            <a:cxnSpLocks/>
          </p:cNvCxnSpPr>
          <p:nvPr/>
        </p:nvCxnSpPr>
        <p:spPr>
          <a:xfrm flipV="1">
            <a:off x="10158576" y="4791631"/>
            <a:ext cx="0" cy="341862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275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115</Words>
  <Application>Microsoft Office PowerPoint</Application>
  <PresentationFormat>Widescreen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FS Jack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Hanson</dc:creator>
  <cp:lastModifiedBy>Nick Hanson</cp:lastModifiedBy>
  <cp:revision>8</cp:revision>
  <cp:lastPrinted>2022-01-21T16:25:21Z</cp:lastPrinted>
  <dcterms:created xsi:type="dcterms:W3CDTF">2022-01-21T15:21:29Z</dcterms:created>
  <dcterms:modified xsi:type="dcterms:W3CDTF">2022-12-09T10:33:21Z</dcterms:modified>
</cp:coreProperties>
</file>