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93" r:id="rId4"/>
    <p:sldId id="394" r:id="rId5"/>
    <p:sldId id="263" r:id="rId6"/>
    <p:sldId id="261" r:id="rId7"/>
    <p:sldId id="260" r:id="rId8"/>
    <p:sldId id="281" r:id="rId9"/>
    <p:sldId id="270" r:id="rId10"/>
    <p:sldId id="391" r:id="rId11"/>
    <p:sldId id="277" r:id="rId12"/>
    <p:sldId id="279" r:id="rId13"/>
    <p:sldId id="280" r:id="rId14"/>
    <p:sldId id="282" r:id="rId15"/>
    <p:sldId id="289" r:id="rId16"/>
    <p:sldId id="290" r:id="rId17"/>
    <p:sldId id="288" r:id="rId18"/>
    <p:sldId id="294" r:id="rId19"/>
    <p:sldId id="296" r:id="rId20"/>
    <p:sldId id="297" r:id="rId21"/>
    <p:sldId id="308" r:id="rId22"/>
    <p:sldId id="312" r:id="rId23"/>
    <p:sldId id="314" r:id="rId24"/>
    <p:sldId id="323" r:id="rId25"/>
    <p:sldId id="326" r:id="rId26"/>
    <p:sldId id="328" r:id="rId27"/>
    <p:sldId id="390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ummings" userId="66d6c0b4-6ee6-4fe1-aa01-c8118a760c6c" providerId="ADAL" clId="{A28D035D-18F5-416C-994F-A8A1989B09B3}"/>
    <pc:docChg chg="undo custSel addSld delSld modSld sldOrd">
      <pc:chgData name="Sarah Cummings" userId="66d6c0b4-6ee6-4fe1-aa01-c8118a760c6c" providerId="ADAL" clId="{A28D035D-18F5-416C-994F-A8A1989B09B3}" dt="2022-10-21T17:19:49.218" v="319" actId="20577"/>
      <pc:docMkLst>
        <pc:docMk/>
      </pc:docMkLst>
      <pc:sldChg chg="addSp modSp mod">
        <pc:chgData name="Sarah Cummings" userId="66d6c0b4-6ee6-4fe1-aa01-c8118a760c6c" providerId="ADAL" clId="{A28D035D-18F5-416C-994F-A8A1989B09B3}" dt="2022-10-21T16:55:15.400" v="138"/>
        <pc:sldMkLst>
          <pc:docMk/>
          <pc:sldMk cId="578701674" sldId="258"/>
        </pc:sldMkLst>
        <pc:spChg chg="mod">
          <ac:chgData name="Sarah Cummings" userId="66d6c0b4-6ee6-4fe1-aa01-c8118a760c6c" providerId="ADAL" clId="{A28D035D-18F5-416C-994F-A8A1989B09B3}" dt="2022-10-21T16:54:10.004" v="137" actId="1076"/>
          <ac:spMkLst>
            <pc:docMk/>
            <pc:sldMk cId="578701674" sldId="258"/>
            <ac:spMk id="3" creationId="{A3275261-06ED-4875-8FAC-75C2C1E6B803}"/>
          </ac:spMkLst>
        </pc:spChg>
        <pc:spChg chg="add mod">
          <ac:chgData name="Sarah Cummings" userId="66d6c0b4-6ee6-4fe1-aa01-c8118a760c6c" providerId="ADAL" clId="{A28D035D-18F5-416C-994F-A8A1989B09B3}" dt="2022-10-21T16:55:15.400" v="138"/>
          <ac:spMkLst>
            <pc:docMk/>
            <pc:sldMk cId="578701674" sldId="258"/>
            <ac:spMk id="5" creationId="{DDE8855F-19E7-4D7A-A470-36AF4D7F92CA}"/>
          </ac:spMkLst>
        </pc:spChg>
      </pc:sldChg>
      <pc:sldChg chg="del">
        <pc:chgData name="Sarah Cummings" userId="66d6c0b4-6ee6-4fe1-aa01-c8118a760c6c" providerId="ADAL" clId="{A28D035D-18F5-416C-994F-A8A1989B09B3}" dt="2022-10-21T15:59:04.091" v="3" actId="47"/>
        <pc:sldMkLst>
          <pc:docMk/>
          <pc:sldMk cId="800715966" sldId="262"/>
        </pc:sldMkLst>
      </pc:sldChg>
      <pc:sldChg chg="del">
        <pc:chgData name="Sarah Cummings" userId="66d6c0b4-6ee6-4fe1-aa01-c8118a760c6c" providerId="ADAL" clId="{A28D035D-18F5-416C-994F-A8A1989B09B3}" dt="2022-10-21T16:38:31.128" v="108" actId="47"/>
        <pc:sldMkLst>
          <pc:docMk/>
          <pc:sldMk cId="2541182517" sldId="264"/>
        </pc:sldMkLst>
      </pc:sldChg>
      <pc:sldChg chg="del">
        <pc:chgData name="Sarah Cummings" userId="66d6c0b4-6ee6-4fe1-aa01-c8118a760c6c" providerId="ADAL" clId="{A28D035D-18F5-416C-994F-A8A1989B09B3}" dt="2022-10-21T15:59:05.406" v="4" actId="47"/>
        <pc:sldMkLst>
          <pc:docMk/>
          <pc:sldMk cId="1180477924" sldId="265"/>
        </pc:sldMkLst>
      </pc:sldChg>
      <pc:sldChg chg="del">
        <pc:chgData name="Sarah Cummings" userId="66d6c0b4-6ee6-4fe1-aa01-c8118a760c6c" providerId="ADAL" clId="{A28D035D-18F5-416C-994F-A8A1989B09B3}" dt="2022-10-21T16:47:07.973" v="126" actId="47"/>
        <pc:sldMkLst>
          <pc:docMk/>
          <pc:sldMk cId="1796052555" sldId="266"/>
        </pc:sldMkLst>
      </pc:sldChg>
      <pc:sldChg chg="del">
        <pc:chgData name="Sarah Cummings" userId="66d6c0b4-6ee6-4fe1-aa01-c8118a760c6c" providerId="ADAL" clId="{A28D035D-18F5-416C-994F-A8A1989B09B3}" dt="2022-10-21T16:00:32.838" v="13" actId="47"/>
        <pc:sldMkLst>
          <pc:docMk/>
          <pc:sldMk cId="2222665968" sldId="269"/>
        </pc:sldMkLst>
      </pc:sldChg>
      <pc:sldChg chg="del">
        <pc:chgData name="Sarah Cummings" userId="66d6c0b4-6ee6-4fe1-aa01-c8118a760c6c" providerId="ADAL" clId="{A28D035D-18F5-416C-994F-A8A1989B09B3}" dt="2022-10-21T16:20:02.323" v="68" actId="47"/>
        <pc:sldMkLst>
          <pc:docMk/>
          <pc:sldMk cId="1550932167" sldId="273"/>
        </pc:sldMkLst>
      </pc:sldChg>
      <pc:sldChg chg="del">
        <pc:chgData name="Sarah Cummings" userId="66d6c0b4-6ee6-4fe1-aa01-c8118a760c6c" providerId="ADAL" clId="{A28D035D-18F5-416C-994F-A8A1989B09B3}" dt="2022-10-21T16:20:11.234" v="69" actId="47"/>
        <pc:sldMkLst>
          <pc:docMk/>
          <pc:sldMk cId="1570733841" sldId="275"/>
        </pc:sldMkLst>
      </pc:sldChg>
      <pc:sldChg chg="add del">
        <pc:chgData name="Sarah Cummings" userId="66d6c0b4-6ee6-4fe1-aa01-c8118a760c6c" providerId="ADAL" clId="{A28D035D-18F5-416C-994F-A8A1989B09B3}" dt="2022-10-21T16:10:00.306" v="22" actId="47"/>
        <pc:sldMkLst>
          <pc:docMk/>
          <pc:sldMk cId="3070105061" sldId="276"/>
        </pc:sldMkLst>
      </pc:sldChg>
      <pc:sldChg chg="del">
        <pc:chgData name="Sarah Cummings" userId="66d6c0b4-6ee6-4fe1-aa01-c8118a760c6c" providerId="ADAL" clId="{A28D035D-18F5-416C-994F-A8A1989B09B3}" dt="2022-10-21T16:09:05.948" v="21" actId="47"/>
        <pc:sldMkLst>
          <pc:docMk/>
          <pc:sldMk cId="1932146163" sldId="278"/>
        </pc:sldMkLst>
      </pc:sldChg>
      <pc:sldChg chg="del">
        <pc:chgData name="Sarah Cummings" userId="66d6c0b4-6ee6-4fe1-aa01-c8118a760c6c" providerId="ADAL" clId="{A28D035D-18F5-416C-994F-A8A1989B09B3}" dt="2022-10-21T16:10:54.692" v="23" actId="47"/>
        <pc:sldMkLst>
          <pc:docMk/>
          <pc:sldMk cId="756837334" sldId="285"/>
        </pc:sldMkLst>
      </pc:sldChg>
      <pc:sldChg chg="del">
        <pc:chgData name="Sarah Cummings" userId="66d6c0b4-6ee6-4fe1-aa01-c8118a760c6c" providerId="ADAL" clId="{A28D035D-18F5-416C-994F-A8A1989B09B3}" dt="2022-10-21T16:22:06.702" v="70" actId="47"/>
        <pc:sldMkLst>
          <pc:docMk/>
          <pc:sldMk cId="3063651835" sldId="286"/>
        </pc:sldMkLst>
      </pc:sldChg>
      <pc:sldChg chg="del">
        <pc:chgData name="Sarah Cummings" userId="66d6c0b4-6ee6-4fe1-aa01-c8118a760c6c" providerId="ADAL" clId="{A28D035D-18F5-416C-994F-A8A1989B09B3}" dt="2022-10-21T16:22:12.053" v="71" actId="47"/>
        <pc:sldMkLst>
          <pc:docMk/>
          <pc:sldMk cId="4192178836" sldId="287"/>
        </pc:sldMkLst>
      </pc:sldChg>
      <pc:sldChg chg="del">
        <pc:chgData name="Sarah Cummings" userId="66d6c0b4-6ee6-4fe1-aa01-c8118a760c6c" providerId="ADAL" clId="{A28D035D-18F5-416C-994F-A8A1989B09B3}" dt="2022-10-21T16:22:16.846" v="72" actId="47"/>
        <pc:sldMkLst>
          <pc:docMk/>
          <pc:sldMk cId="3364196834" sldId="291"/>
        </pc:sldMkLst>
      </pc:sldChg>
      <pc:sldChg chg="del">
        <pc:chgData name="Sarah Cummings" userId="66d6c0b4-6ee6-4fe1-aa01-c8118a760c6c" providerId="ADAL" clId="{A28D035D-18F5-416C-994F-A8A1989B09B3}" dt="2022-10-21T16:11:42.060" v="24" actId="47"/>
        <pc:sldMkLst>
          <pc:docMk/>
          <pc:sldMk cId="2970847642" sldId="295"/>
        </pc:sldMkLst>
      </pc:sldChg>
      <pc:sldChg chg="del">
        <pc:chgData name="Sarah Cummings" userId="66d6c0b4-6ee6-4fe1-aa01-c8118a760c6c" providerId="ADAL" clId="{A28D035D-18F5-416C-994F-A8A1989B09B3}" dt="2022-10-21T16:22:59.990" v="73" actId="47"/>
        <pc:sldMkLst>
          <pc:docMk/>
          <pc:sldMk cId="3394101014" sldId="298"/>
        </pc:sldMkLst>
      </pc:sldChg>
      <pc:sldChg chg="del">
        <pc:chgData name="Sarah Cummings" userId="66d6c0b4-6ee6-4fe1-aa01-c8118a760c6c" providerId="ADAL" clId="{A28D035D-18F5-416C-994F-A8A1989B09B3}" dt="2022-10-21T16:23:04.570" v="74" actId="47"/>
        <pc:sldMkLst>
          <pc:docMk/>
          <pc:sldMk cId="1096506784" sldId="299"/>
        </pc:sldMkLst>
      </pc:sldChg>
      <pc:sldChg chg="del">
        <pc:chgData name="Sarah Cummings" userId="66d6c0b4-6ee6-4fe1-aa01-c8118a760c6c" providerId="ADAL" clId="{A28D035D-18F5-416C-994F-A8A1989B09B3}" dt="2022-10-21T16:23:06.760" v="75" actId="47"/>
        <pc:sldMkLst>
          <pc:docMk/>
          <pc:sldMk cId="3968996643" sldId="300"/>
        </pc:sldMkLst>
      </pc:sldChg>
      <pc:sldChg chg="del">
        <pc:chgData name="Sarah Cummings" userId="66d6c0b4-6ee6-4fe1-aa01-c8118a760c6c" providerId="ADAL" clId="{A28D035D-18F5-416C-994F-A8A1989B09B3}" dt="2022-10-21T16:30:21.530" v="99" actId="47"/>
        <pc:sldMkLst>
          <pc:docMk/>
          <pc:sldMk cId="1507236348" sldId="301"/>
        </pc:sldMkLst>
      </pc:sldChg>
      <pc:sldChg chg="del">
        <pc:chgData name="Sarah Cummings" userId="66d6c0b4-6ee6-4fe1-aa01-c8118a760c6c" providerId="ADAL" clId="{A28D035D-18F5-416C-994F-A8A1989B09B3}" dt="2022-10-21T16:23:39.021" v="76" actId="47"/>
        <pc:sldMkLst>
          <pc:docMk/>
          <pc:sldMk cId="3555469195" sldId="304"/>
        </pc:sldMkLst>
      </pc:sldChg>
      <pc:sldChg chg="del">
        <pc:chgData name="Sarah Cummings" userId="66d6c0b4-6ee6-4fe1-aa01-c8118a760c6c" providerId="ADAL" clId="{A28D035D-18F5-416C-994F-A8A1989B09B3}" dt="2022-10-21T16:23:42.829" v="79" actId="47"/>
        <pc:sldMkLst>
          <pc:docMk/>
          <pc:sldMk cId="3966955572" sldId="305"/>
        </pc:sldMkLst>
      </pc:sldChg>
      <pc:sldChg chg="del">
        <pc:chgData name="Sarah Cummings" userId="66d6c0b4-6ee6-4fe1-aa01-c8118a760c6c" providerId="ADAL" clId="{A28D035D-18F5-416C-994F-A8A1989B09B3}" dt="2022-10-21T16:30:21.759" v="100" actId="47"/>
        <pc:sldMkLst>
          <pc:docMk/>
          <pc:sldMk cId="4126847295" sldId="306"/>
        </pc:sldMkLst>
      </pc:sldChg>
      <pc:sldChg chg="del">
        <pc:chgData name="Sarah Cummings" userId="66d6c0b4-6ee6-4fe1-aa01-c8118a760c6c" providerId="ADAL" clId="{A28D035D-18F5-416C-994F-A8A1989B09B3}" dt="2022-10-21T16:23:50.666" v="80" actId="47"/>
        <pc:sldMkLst>
          <pc:docMk/>
          <pc:sldMk cId="2884045607" sldId="307"/>
        </pc:sldMkLst>
      </pc:sldChg>
      <pc:sldChg chg="del">
        <pc:chgData name="Sarah Cummings" userId="66d6c0b4-6ee6-4fe1-aa01-c8118a760c6c" providerId="ADAL" clId="{A28D035D-18F5-416C-994F-A8A1989B09B3}" dt="2022-10-21T16:48:12.144" v="128" actId="47"/>
        <pc:sldMkLst>
          <pc:docMk/>
          <pc:sldMk cId="1920048733" sldId="311"/>
        </pc:sldMkLst>
      </pc:sldChg>
      <pc:sldChg chg="del">
        <pc:chgData name="Sarah Cummings" userId="66d6c0b4-6ee6-4fe1-aa01-c8118a760c6c" providerId="ADAL" clId="{A28D035D-18F5-416C-994F-A8A1989B09B3}" dt="2022-10-21T16:24:52.373" v="81" actId="47"/>
        <pc:sldMkLst>
          <pc:docMk/>
          <pc:sldMk cId="2250927369" sldId="313"/>
        </pc:sldMkLst>
      </pc:sldChg>
      <pc:sldChg chg="del">
        <pc:chgData name="Sarah Cummings" userId="66d6c0b4-6ee6-4fe1-aa01-c8118a760c6c" providerId="ADAL" clId="{A28D035D-18F5-416C-994F-A8A1989B09B3}" dt="2022-10-21T16:25:56.983" v="86" actId="47"/>
        <pc:sldMkLst>
          <pc:docMk/>
          <pc:sldMk cId="553013826" sldId="315"/>
        </pc:sldMkLst>
      </pc:sldChg>
      <pc:sldChg chg="del">
        <pc:chgData name="Sarah Cummings" userId="66d6c0b4-6ee6-4fe1-aa01-c8118a760c6c" providerId="ADAL" clId="{A28D035D-18F5-416C-994F-A8A1989B09B3}" dt="2022-10-21T16:25:04.602" v="82" actId="47"/>
        <pc:sldMkLst>
          <pc:docMk/>
          <pc:sldMk cId="2995460207" sldId="316"/>
        </pc:sldMkLst>
      </pc:sldChg>
      <pc:sldChg chg="del">
        <pc:chgData name="Sarah Cummings" userId="66d6c0b4-6ee6-4fe1-aa01-c8118a760c6c" providerId="ADAL" clId="{A28D035D-18F5-416C-994F-A8A1989B09B3}" dt="2022-10-21T16:35:13.093" v="107" actId="47"/>
        <pc:sldMkLst>
          <pc:docMk/>
          <pc:sldMk cId="4272335741" sldId="317"/>
        </pc:sldMkLst>
      </pc:sldChg>
      <pc:sldChg chg="del">
        <pc:chgData name="Sarah Cummings" userId="66d6c0b4-6ee6-4fe1-aa01-c8118a760c6c" providerId="ADAL" clId="{A28D035D-18F5-416C-994F-A8A1989B09B3}" dt="2022-10-21T16:26:32.693" v="88" actId="47"/>
        <pc:sldMkLst>
          <pc:docMk/>
          <pc:sldMk cId="4063130578" sldId="320"/>
        </pc:sldMkLst>
      </pc:sldChg>
      <pc:sldChg chg="del">
        <pc:chgData name="Sarah Cummings" userId="66d6c0b4-6ee6-4fe1-aa01-c8118a760c6c" providerId="ADAL" clId="{A28D035D-18F5-416C-994F-A8A1989B09B3}" dt="2022-10-21T16:35:07.211" v="106" actId="47"/>
        <pc:sldMkLst>
          <pc:docMk/>
          <pc:sldMk cId="928733211" sldId="321"/>
        </pc:sldMkLst>
      </pc:sldChg>
      <pc:sldChg chg="del">
        <pc:chgData name="Sarah Cummings" userId="66d6c0b4-6ee6-4fe1-aa01-c8118a760c6c" providerId="ADAL" clId="{A28D035D-18F5-416C-994F-A8A1989B09B3}" dt="2022-10-21T16:25:38.063" v="85" actId="47"/>
        <pc:sldMkLst>
          <pc:docMk/>
          <pc:sldMk cId="3148108988" sldId="322"/>
        </pc:sldMkLst>
      </pc:sldChg>
      <pc:sldChg chg="ord">
        <pc:chgData name="Sarah Cummings" userId="66d6c0b4-6ee6-4fe1-aa01-c8118a760c6c" providerId="ADAL" clId="{A28D035D-18F5-416C-994F-A8A1989B09B3}" dt="2022-10-21T16:25:36.761" v="84"/>
        <pc:sldMkLst>
          <pc:docMk/>
          <pc:sldMk cId="591024076" sldId="323"/>
        </pc:sldMkLst>
      </pc:sldChg>
      <pc:sldChg chg="del">
        <pc:chgData name="Sarah Cummings" userId="66d6c0b4-6ee6-4fe1-aa01-c8118a760c6c" providerId="ADAL" clId="{A28D035D-18F5-416C-994F-A8A1989B09B3}" dt="2022-10-21T16:28:29.833" v="92" actId="47"/>
        <pc:sldMkLst>
          <pc:docMk/>
          <pc:sldMk cId="3187425150" sldId="329"/>
        </pc:sldMkLst>
      </pc:sldChg>
      <pc:sldChg chg="del">
        <pc:chgData name="Sarah Cummings" userId="66d6c0b4-6ee6-4fe1-aa01-c8118a760c6c" providerId="ADAL" clId="{A28D035D-18F5-416C-994F-A8A1989B09B3}" dt="2022-10-21T16:28:38.413" v="98" actId="47"/>
        <pc:sldMkLst>
          <pc:docMk/>
          <pc:sldMk cId="3609275906" sldId="331"/>
        </pc:sldMkLst>
      </pc:sldChg>
      <pc:sldChg chg="add del">
        <pc:chgData name="Sarah Cummings" userId="66d6c0b4-6ee6-4fe1-aa01-c8118a760c6c" providerId="ADAL" clId="{A28D035D-18F5-416C-994F-A8A1989B09B3}" dt="2022-10-21T16:34:46.100" v="105" actId="47"/>
        <pc:sldMkLst>
          <pc:docMk/>
          <pc:sldMk cId="2042481755" sldId="332"/>
        </pc:sldMkLst>
      </pc:sldChg>
      <pc:sldChg chg="del">
        <pc:chgData name="Sarah Cummings" userId="66d6c0b4-6ee6-4fe1-aa01-c8118a760c6c" providerId="ADAL" clId="{A28D035D-18F5-416C-994F-A8A1989B09B3}" dt="2022-10-21T16:26:09.738" v="87" actId="47"/>
        <pc:sldMkLst>
          <pc:docMk/>
          <pc:sldMk cId="4016833385" sldId="333"/>
        </pc:sldMkLst>
      </pc:sldChg>
      <pc:sldChg chg="modSp mod">
        <pc:chgData name="Sarah Cummings" userId="66d6c0b4-6ee6-4fe1-aa01-c8118a760c6c" providerId="ADAL" clId="{A28D035D-18F5-416C-994F-A8A1989B09B3}" dt="2022-10-21T16:40:25.707" v="118" actId="207"/>
        <pc:sldMkLst>
          <pc:docMk/>
          <pc:sldMk cId="4064141015" sldId="335"/>
        </pc:sldMkLst>
        <pc:spChg chg="mod">
          <ac:chgData name="Sarah Cummings" userId="66d6c0b4-6ee6-4fe1-aa01-c8118a760c6c" providerId="ADAL" clId="{A28D035D-18F5-416C-994F-A8A1989B09B3}" dt="2022-10-21T16:40:25.707" v="118" actId="207"/>
          <ac:spMkLst>
            <pc:docMk/>
            <pc:sldMk cId="4064141015" sldId="335"/>
            <ac:spMk id="2" creationId="{AF2CDF0A-49DD-4452-A5BE-D328D82E0441}"/>
          </ac:spMkLst>
        </pc:spChg>
      </pc:sldChg>
      <pc:sldChg chg="del">
        <pc:chgData name="Sarah Cummings" userId="66d6c0b4-6ee6-4fe1-aa01-c8118a760c6c" providerId="ADAL" clId="{A28D035D-18F5-416C-994F-A8A1989B09B3}" dt="2022-10-21T16:56:08.572" v="143" actId="47"/>
        <pc:sldMkLst>
          <pc:docMk/>
          <pc:sldMk cId="35804248" sldId="336"/>
        </pc:sldMkLst>
      </pc:sldChg>
      <pc:sldChg chg="del">
        <pc:chgData name="Sarah Cummings" userId="66d6c0b4-6ee6-4fe1-aa01-c8118a760c6c" providerId="ADAL" clId="{A28D035D-18F5-416C-994F-A8A1989B09B3}" dt="2022-10-21T16:56:02.629" v="141" actId="47"/>
        <pc:sldMkLst>
          <pc:docMk/>
          <pc:sldMk cId="2747611149" sldId="337"/>
        </pc:sldMkLst>
      </pc:sldChg>
      <pc:sldChg chg="del">
        <pc:chgData name="Sarah Cummings" userId="66d6c0b4-6ee6-4fe1-aa01-c8118a760c6c" providerId="ADAL" clId="{A28D035D-18F5-416C-994F-A8A1989B09B3}" dt="2022-10-21T16:56:03.841" v="142" actId="47"/>
        <pc:sldMkLst>
          <pc:docMk/>
          <pc:sldMk cId="2886681284" sldId="338"/>
        </pc:sldMkLst>
      </pc:sldChg>
      <pc:sldChg chg="del">
        <pc:chgData name="Sarah Cummings" userId="66d6c0b4-6ee6-4fe1-aa01-c8118a760c6c" providerId="ADAL" clId="{A28D035D-18F5-416C-994F-A8A1989B09B3}" dt="2022-10-21T16:55:59.142" v="140" actId="47"/>
        <pc:sldMkLst>
          <pc:docMk/>
          <pc:sldMk cId="1183200150" sldId="339"/>
        </pc:sldMkLst>
      </pc:sldChg>
      <pc:sldChg chg="del">
        <pc:chgData name="Sarah Cummings" userId="66d6c0b4-6ee6-4fe1-aa01-c8118a760c6c" providerId="ADAL" clId="{A28D035D-18F5-416C-994F-A8A1989B09B3}" dt="2022-10-21T16:55:57.176" v="139" actId="47"/>
        <pc:sldMkLst>
          <pc:docMk/>
          <pc:sldMk cId="1998569720" sldId="340"/>
        </pc:sldMkLst>
      </pc:sldChg>
      <pc:sldChg chg="del">
        <pc:chgData name="Sarah Cummings" userId="66d6c0b4-6ee6-4fe1-aa01-c8118a760c6c" providerId="ADAL" clId="{A28D035D-18F5-416C-994F-A8A1989B09B3}" dt="2022-10-21T15:07:13.989" v="0" actId="47"/>
        <pc:sldMkLst>
          <pc:docMk/>
          <pc:sldMk cId="573388451" sldId="341"/>
        </pc:sldMkLst>
      </pc:sldChg>
      <pc:sldChg chg="del">
        <pc:chgData name="Sarah Cummings" userId="66d6c0b4-6ee6-4fe1-aa01-c8118a760c6c" providerId="ADAL" clId="{A28D035D-18F5-416C-994F-A8A1989B09B3}" dt="2022-10-21T16:00:24.832" v="8" actId="47"/>
        <pc:sldMkLst>
          <pc:docMk/>
          <pc:sldMk cId="3831397399" sldId="343"/>
        </pc:sldMkLst>
      </pc:sldChg>
      <pc:sldChg chg="del">
        <pc:chgData name="Sarah Cummings" userId="66d6c0b4-6ee6-4fe1-aa01-c8118a760c6c" providerId="ADAL" clId="{A28D035D-18F5-416C-994F-A8A1989B09B3}" dt="2022-10-21T16:00:27.122" v="10" actId="47"/>
        <pc:sldMkLst>
          <pc:docMk/>
          <pc:sldMk cId="742298461" sldId="344"/>
        </pc:sldMkLst>
      </pc:sldChg>
      <pc:sldChg chg="del">
        <pc:chgData name="Sarah Cummings" userId="66d6c0b4-6ee6-4fe1-aa01-c8118a760c6c" providerId="ADAL" clId="{A28D035D-18F5-416C-994F-A8A1989B09B3}" dt="2022-10-21T16:00:55.210" v="14" actId="47"/>
        <pc:sldMkLst>
          <pc:docMk/>
          <pc:sldMk cId="152391718" sldId="345"/>
        </pc:sldMkLst>
      </pc:sldChg>
      <pc:sldChg chg="del">
        <pc:chgData name="Sarah Cummings" userId="66d6c0b4-6ee6-4fe1-aa01-c8118a760c6c" providerId="ADAL" clId="{A28D035D-18F5-416C-994F-A8A1989B09B3}" dt="2022-10-21T16:00:25.903" v="9" actId="47"/>
        <pc:sldMkLst>
          <pc:docMk/>
          <pc:sldMk cId="2203701349" sldId="346"/>
        </pc:sldMkLst>
      </pc:sldChg>
      <pc:sldChg chg="del">
        <pc:chgData name="Sarah Cummings" userId="66d6c0b4-6ee6-4fe1-aa01-c8118a760c6c" providerId="ADAL" clId="{A28D035D-18F5-416C-994F-A8A1989B09B3}" dt="2022-10-21T16:23:39.624" v="77" actId="47"/>
        <pc:sldMkLst>
          <pc:docMk/>
          <pc:sldMk cId="4171519855" sldId="347"/>
        </pc:sldMkLst>
      </pc:sldChg>
      <pc:sldChg chg="del">
        <pc:chgData name="Sarah Cummings" userId="66d6c0b4-6ee6-4fe1-aa01-c8118a760c6c" providerId="ADAL" clId="{A28D035D-18F5-416C-994F-A8A1989B09B3}" dt="2022-10-21T16:23:40.263" v="78" actId="47"/>
        <pc:sldMkLst>
          <pc:docMk/>
          <pc:sldMk cId="2040414028" sldId="348"/>
        </pc:sldMkLst>
      </pc:sldChg>
      <pc:sldChg chg="del">
        <pc:chgData name="Sarah Cummings" userId="66d6c0b4-6ee6-4fe1-aa01-c8118a760c6c" providerId="ADAL" clId="{A28D035D-18F5-416C-994F-A8A1989B09B3}" dt="2022-10-21T16:27:51.972" v="89" actId="47"/>
        <pc:sldMkLst>
          <pc:docMk/>
          <pc:sldMk cId="3754539824" sldId="349"/>
        </pc:sldMkLst>
      </pc:sldChg>
      <pc:sldChg chg="del">
        <pc:chgData name="Sarah Cummings" userId="66d6c0b4-6ee6-4fe1-aa01-c8118a760c6c" providerId="ADAL" clId="{A28D035D-18F5-416C-994F-A8A1989B09B3}" dt="2022-10-21T16:27:52.536" v="90" actId="47"/>
        <pc:sldMkLst>
          <pc:docMk/>
          <pc:sldMk cId="2574232272" sldId="350"/>
        </pc:sldMkLst>
      </pc:sldChg>
      <pc:sldChg chg="del">
        <pc:chgData name="Sarah Cummings" userId="66d6c0b4-6ee6-4fe1-aa01-c8118a760c6c" providerId="ADAL" clId="{A28D035D-18F5-416C-994F-A8A1989B09B3}" dt="2022-10-21T16:27:53.303" v="91" actId="47"/>
        <pc:sldMkLst>
          <pc:docMk/>
          <pc:sldMk cId="3358800676" sldId="351"/>
        </pc:sldMkLst>
      </pc:sldChg>
      <pc:sldChg chg="del">
        <pc:chgData name="Sarah Cummings" userId="66d6c0b4-6ee6-4fe1-aa01-c8118a760c6c" providerId="ADAL" clId="{A28D035D-18F5-416C-994F-A8A1989B09B3}" dt="2022-10-21T16:28:30.736" v="93" actId="47"/>
        <pc:sldMkLst>
          <pc:docMk/>
          <pc:sldMk cId="2518161294" sldId="353"/>
        </pc:sldMkLst>
      </pc:sldChg>
      <pc:sldChg chg="del">
        <pc:chgData name="Sarah Cummings" userId="66d6c0b4-6ee6-4fe1-aa01-c8118a760c6c" providerId="ADAL" clId="{A28D035D-18F5-416C-994F-A8A1989B09B3}" dt="2022-10-21T16:28:31.736" v="94" actId="47"/>
        <pc:sldMkLst>
          <pc:docMk/>
          <pc:sldMk cId="2906197601" sldId="354"/>
        </pc:sldMkLst>
      </pc:sldChg>
      <pc:sldChg chg="del">
        <pc:chgData name="Sarah Cummings" userId="66d6c0b4-6ee6-4fe1-aa01-c8118a760c6c" providerId="ADAL" clId="{A28D035D-18F5-416C-994F-A8A1989B09B3}" dt="2022-10-21T16:28:34.299" v="95" actId="47"/>
        <pc:sldMkLst>
          <pc:docMk/>
          <pc:sldMk cId="2166090327" sldId="355"/>
        </pc:sldMkLst>
      </pc:sldChg>
      <pc:sldChg chg="del">
        <pc:chgData name="Sarah Cummings" userId="66d6c0b4-6ee6-4fe1-aa01-c8118a760c6c" providerId="ADAL" clId="{A28D035D-18F5-416C-994F-A8A1989B09B3}" dt="2022-10-21T16:28:35.573" v="96" actId="47"/>
        <pc:sldMkLst>
          <pc:docMk/>
          <pc:sldMk cId="333385800" sldId="356"/>
        </pc:sldMkLst>
      </pc:sldChg>
      <pc:sldChg chg="del">
        <pc:chgData name="Sarah Cummings" userId="66d6c0b4-6ee6-4fe1-aa01-c8118a760c6c" providerId="ADAL" clId="{A28D035D-18F5-416C-994F-A8A1989B09B3}" dt="2022-10-21T16:28:36.877" v="97" actId="47"/>
        <pc:sldMkLst>
          <pc:docMk/>
          <pc:sldMk cId="613932724" sldId="357"/>
        </pc:sldMkLst>
      </pc:sldChg>
      <pc:sldChg chg="del">
        <pc:chgData name="Sarah Cummings" userId="66d6c0b4-6ee6-4fe1-aa01-c8118a760c6c" providerId="ADAL" clId="{A28D035D-18F5-416C-994F-A8A1989B09B3}" dt="2022-10-21T16:00:55.900" v="15" actId="47"/>
        <pc:sldMkLst>
          <pc:docMk/>
          <pc:sldMk cId="429554238" sldId="358"/>
        </pc:sldMkLst>
      </pc:sldChg>
      <pc:sldChg chg="del">
        <pc:chgData name="Sarah Cummings" userId="66d6c0b4-6ee6-4fe1-aa01-c8118a760c6c" providerId="ADAL" clId="{A28D035D-18F5-416C-994F-A8A1989B09B3}" dt="2022-10-21T16:00:56.446" v="16" actId="47"/>
        <pc:sldMkLst>
          <pc:docMk/>
          <pc:sldMk cId="2035806200" sldId="359"/>
        </pc:sldMkLst>
      </pc:sldChg>
      <pc:sldChg chg="del">
        <pc:chgData name="Sarah Cummings" userId="66d6c0b4-6ee6-4fe1-aa01-c8118a760c6c" providerId="ADAL" clId="{A28D035D-18F5-416C-994F-A8A1989B09B3}" dt="2022-10-21T16:00:20.629" v="5" actId="47"/>
        <pc:sldMkLst>
          <pc:docMk/>
          <pc:sldMk cId="3840141063" sldId="360"/>
        </pc:sldMkLst>
      </pc:sldChg>
      <pc:sldChg chg="del">
        <pc:chgData name="Sarah Cummings" userId="66d6c0b4-6ee6-4fe1-aa01-c8118a760c6c" providerId="ADAL" clId="{A28D035D-18F5-416C-994F-A8A1989B09B3}" dt="2022-10-21T16:00:21.385" v="6" actId="47"/>
        <pc:sldMkLst>
          <pc:docMk/>
          <pc:sldMk cId="1599850042" sldId="361"/>
        </pc:sldMkLst>
      </pc:sldChg>
      <pc:sldChg chg="del">
        <pc:chgData name="Sarah Cummings" userId="66d6c0b4-6ee6-4fe1-aa01-c8118a760c6c" providerId="ADAL" clId="{A28D035D-18F5-416C-994F-A8A1989B09B3}" dt="2022-10-21T16:00:22.035" v="7" actId="47"/>
        <pc:sldMkLst>
          <pc:docMk/>
          <pc:sldMk cId="3983326635" sldId="362"/>
        </pc:sldMkLst>
      </pc:sldChg>
      <pc:sldChg chg="del">
        <pc:chgData name="Sarah Cummings" userId="66d6c0b4-6ee6-4fe1-aa01-c8118a760c6c" providerId="ADAL" clId="{A28D035D-18F5-416C-994F-A8A1989B09B3}" dt="2022-10-21T16:00:28.486" v="11" actId="47"/>
        <pc:sldMkLst>
          <pc:docMk/>
          <pc:sldMk cId="4168893327" sldId="363"/>
        </pc:sldMkLst>
      </pc:sldChg>
      <pc:sldChg chg="del">
        <pc:chgData name="Sarah Cummings" userId="66d6c0b4-6ee6-4fe1-aa01-c8118a760c6c" providerId="ADAL" clId="{A28D035D-18F5-416C-994F-A8A1989B09B3}" dt="2022-10-21T16:00:31.168" v="12" actId="47"/>
        <pc:sldMkLst>
          <pc:docMk/>
          <pc:sldMk cId="3388811762" sldId="364"/>
        </pc:sldMkLst>
      </pc:sldChg>
      <pc:sldChg chg="del">
        <pc:chgData name="Sarah Cummings" userId="66d6c0b4-6ee6-4fe1-aa01-c8118a760c6c" providerId="ADAL" clId="{A28D035D-18F5-416C-994F-A8A1989B09B3}" dt="2022-10-21T16:48:25.747" v="129" actId="47"/>
        <pc:sldMkLst>
          <pc:docMk/>
          <pc:sldMk cId="929076171" sldId="365"/>
        </pc:sldMkLst>
      </pc:sldChg>
      <pc:sldChg chg="del">
        <pc:chgData name="Sarah Cummings" userId="66d6c0b4-6ee6-4fe1-aa01-c8118a760c6c" providerId="ADAL" clId="{A28D035D-18F5-416C-994F-A8A1989B09B3}" dt="2022-10-21T16:48:11.415" v="127" actId="47"/>
        <pc:sldMkLst>
          <pc:docMk/>
          <pc:sldMk cId="3152967854" sldId="366"/>
        </pc:sldMkLst>
      </pc:sldChg>
      <pc:sldChg chg="del">
        <pc:chgData name="Sarah Cummings" userId="66d6c0b4-6ee6-4fe1-aa01-c8118a760c6c" providerId="ADAL" clId="{A28D035D-18F5-416C-994F-A8A1989B09B3}" dt="2022-10-21T15:07:46.715" v="2" actId="47"/>
        <pc:sldMkLst>
          <pc:docMk/>
          <pc:sldMk cId="1713652433" sldId="367"/>
        </pc:sldMkLst>
      </pc:sldChg>
      <pc:sldChg chg="del">
        <pc:chgData name="Sarah Cummings" userId="66d6c0b4-6ee6-4fe1-aa01-c8118a760c6c" providerId="ADAL" clId="{A28D035D-18F5-416C-994F-A8A1989B09B3}" dt="2022-10-21T16:06:32.960" v="17" actId="47"/>
        <pc:sldMkLst>
          <pc:docMk/>
          <pc:sldMk cId="3583352301" sldId="368"/>
        </pc:sldMkLst>
      </pc:sldChg>
      <pc:sldChg chg="del">
        <pc:chgData name="Sarah Cummings" userId="66d6c0b4-6ee6-4fe1-aa01-c8118a760c6c" providerId="ADAL" clId="{A28D035D-18F5-416C-994F-A8A1989B09B3}" dt="2022-10-21T16:06:38.137" v="18" actId="47"/>
        <pc:sldMkLst>
          <pc:docMk/>
          <pc:sldMk cId="3615375962" sldId="369"/>
        </pc:sldMkLst>
      </pc:sldChg>
      <pc:sldChg chg="add">
        <pc:chgData name="Sarah Cummings" userId="66d6c0b4-6ee6-4fe1-aa01-c8118a760c6c" providerId="ADAL" clId="{A28D035D-18F5-416C-994F-A8A1989B09B3}" dt="2022-10-21T15:07:41.705" v="1"/>
        <pc:sldMkLst>
          <pc:docMk/>
          <pc:sldMk cId="4021976390" sldId="390"/>
        </pc:sldMkLst>
      </pc:sldChg>
      <pc:sldChg chg="addSp delSp modSp mod">
        <pc:chgData name="Sarah Cummings" userId="66d6c0b4-6ee6-4fe1-aa01-c8118a760c6c" providerId="ADAL" clId="{A28D035D-18F5-416C-994F-A8A1989B09B3}" dt="2022-10-21T17:19:49.218" v="319" actId="20577"/>
        <pc:sldMkLst>
          <pc:docMk/>
          <pc:sldMk cId="835557125" sldId="391"/>
        </pc:sldMkLst>
        <pc:spChg chg="mod">
          <ac:chgData name="Sarah Cummings" userId="66d6c0b4-6ee6-4fe1-aa01-c8118a760c6c" providerId="ADAL" clId="{A28D035D-18F5-416C-994F-A8A1989B09B3}" dt="2022-10-21T16:16:30.155" v="67" actId="114"/>
          <ac:spMkLst>
            <pc:docMk/>
            <pc:sldMk cId="835557125" sldId="391"/>
            <ac:spMk id="2" creationId="{021DFEE7-C92E-7975-1BD5-643559C03DF0}"/>
          </ac:spMkLst>
        </pc:spChg>
        <pc:spChg chg="mod">
          <ac:chgData name="Sarah Cummings" userId="66d6c0b4-6ee6-4fe1-aa01-c8118a760c6c" providerId="ADAL" clId="{A28D035D-18F5-416C-994F-A8A1989B09B3}" dt="2022-10-21T16:16:00.839" v="64" actId="207"/>
          <ac:spMkLst>
            <pc:docMk/>
            <pc:sldMk cId="835557125" sldId="391"/>
            <ac:spMk id="3" creationId="{A21E773F-4CD2-946A-DDAD-365131179454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6" creationId="{A97C662D-CE4B-D44E-128E-F0CEDA2BFF32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7" creationId="{0E1064E6-40E8-4EBC-9FD8-DC10222F442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8" creationId="{E02DAA23-287C-002A-BA0A-A0DE84B9BF4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9" creationId="{CA6DBD22-E971-BBF0-E78D-E801D71B6628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0" creationId="{3544138E-5319-AC8C-78E6-D8B669ECFFE7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1" creationId="{F576A71B-663E-98E8-28A4-41F5A4A2A444}"/>
          </ac:spMkLst>
        </pc:spChg>
        <pc:spChg chg="add del">
          <ac:chgData name="Sarah Cummings" userId="66d6c0b4-6ee6-4fe1-aa01-c8118a760c6c" providerId="ADAL" clId="{A28D035D-18F5-416C-994F-A8A1989B09B3}" dt="2022-10-21T16:32:31.535" v="102" actId="478"/>
          <ac:spMkLst>
            <pc:docMk/>
            <pc:sldMk cId="835557125" sldId="391"/>
            <ac:spMk id="12" creationId="{BBEAF0AE-915A-4FB9-8B4A-77340D6F08C7}"/>
          </ac:spMkLst>
        </pc:spChg>
        <pc:spChg chg="mod">
          <ac:chgData name="Sarah Cummings" userId="66d6c0b4-6ee6-4fe1-aa01-c8118a760c6c" providerId="ADAL" clId="{A28D035D-18F5-416C-994F-A8A1989B09B3}" dt="2022-10-21T17:18:34.250" v="234" actId="20577"/>
          <ac:spMkLst>
            <pc:docMk/>
            <pc:sldMk cId="835557125" sldId="391"/>
            <ac:spMk id="36" creationId="{07C222BB-8D18-D3A6-B2DE-811CE2C15E32}"/>
          </ac:spMkLst>
        </pc:spChg>
        <pc:spChg chg="mod">
          <ac:chgData name="Sarah Cummings" userId="66d6c0b4-6ee6-4fe1-aa01-c8118a760c6c" providerId="ADAL" clId="{A28D035D-18F5-416C-994F-A8A1989B09B3}" dt="2022-10-21T17:18:38.299" v="243" actId="20577"/>
          <ac:spMkLst>
            <pc:docMk/>
            <pc:sldMk cId="835557125" sldId="391"/>
            <ac:spMk id="37" creationId="{03F6B58B-B71D-43A1-1806-805FFF67C758}"/>
          </ac:spMkLst>
        </pc:spChg>
        <pc:spChg chg="mod">
          <ac:chgData name="Sarah Cummings" userId="66d6c0b4-6ee6-4fe1-aa01-c8118a760c6c" providerId="ADAL" clId="{A28D035D-18F5-416C-994F-A8A1989B09B3}" dt="2022-10-21T17:18:55.290" v="285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Sarah Cummings" userId="66d6c0b4-6ee6-4fe1-aa01-c8118a760c6c" providerId="ADAL" clId="{A28D035D-18F5-416C-994F-A8A1989B09B3}" dt="2022-10-21T17:18:42.875" v="252" actId="20577"/>
          <ac:spMkLst>
            <pc:docMk/>
            <pc:sldMk cId="835557125" sldId="391"/>
            <ac:spMk id="39" creationId="{0EA9E9DB-BC5E-BECB-CADF-75C3C3DC1C6C}"/>
          </ac:spMkLst>
        </pc:spChg>
        <pc:spChg chg="mod">
          <ac:chgData name="Sarah Cummings" userId="66d6c0b4-6ee6-4fe1-aa01-c8118a760c6c" providerId="ADAL" clId="{A28D035D-18F5-416C-994F-A8A1989B09B3}" dt="2022-10-21T17:19:44.177" v="303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Sarah Cummings" userId="66d6c0b4-6ee6-4fe1-aa01-c8118a760c6c" providerId="ADAL" clId="{A28D035D-18F5-416C-994F-A8A1989B09B3}" dt="2022-10-21T17:18:47.898" v="269" actId="20577"/>
          <ac:spMkLst>
            <pc:docMk/>
            <pc:sldMk cId="835557125" sldId="391"/>
            <ac:spMk id="41" creationId="{6E48FAD1-B3CA-142E-9402-0E27DB59A6BD}"/>
          </ac:spMkLst>
        </pc:spChg>
        <pc:spChg chg="mod">
          <ac:chgData name="Sarah Cummings" userId="66d6c0b4-6ee6-4fe1-aa01-c8118a760c6c" providerId="ADAL" clId="{A28D035D-18F5-416C-994F-A8A1989B09B3}" dt="2022-10-21T17:19:49.218" v="319" actId="20577"/>
          <ac:spMkLst>
            <pc:docMk/>
            <pc:sldMk cId="835557125" sldId="391"/>
            <ac:spMk id="42" creationId="{DB886D5D-4347-88F3-E69D-9958BD929C05}"/>
          </ac:spMkLst>
        </pc:spChg>
      </pc:sldChg>
      <pc:sldChg chg="addSp modSp mod">
        <pc:chgData name="Sarah Cummings" userId="66d6c0b4-6ee6-4fe1-aa01-c8118a760c6c" providerId="ADAL" clId="{A28D035D-18F5-416C-994F-A8A1989B09B3}" dt="2022-10-21T17:16:22.051" v="223" actId="207"/>
        <pc:sldMkLst>
          <pc:docMk/>
          <pc:sldMk cId="1839494986" sldId="393"/>
        </pc:sldMkLst>
        <pc:spChg chg="add mod">
          <ac:chgData name="Sarah Cummings" userId="66d6c0b4-6ee6-4fe1-aa01-c8118a760c6c" providerId="ADAL" clId="{A28D035D-18F5-416C-994F-A8A1989B09B3}" dt="2022-10-21T17:16:22.051" v="223" actId="207"/>
          <ac:spMkLst>
            <pc:docMk/>
            <pc:sldMk cId="1839494986" sldId="393"/>
            <ac:spMk id="3" creationId="{A1AE7BB8-AC44-4C62-928C-7B8DC49390AE}"/>
          </ac:spMkLst>
        </pc:spChg>
      </pc:sldChg>
    </pc:docChg>
  </pc:docChgLst>
  <pc:docChgLst>
    <pc:chgData name="Tom Lee" userId="d66a4cdc-1958-4da5-96de-340476f13a57" providerId="ADAL" clId="{908732BB-CDA8-6148-8FE8-F53987FE86A0}"/>
    <pc:docChg chg="undo custSel addSld delSld modSld addMainMaster delMainMaster modMainMaster">
      <pc:chgData name="Tom Lee" userId="d66a4cdc-1958-4da5-96de-340476f13a57" providerId="ADAL" clId="{908732BB-CDA8-6148-8FE8-F53987FE86A0}" dt="2022-10-21T17:28:19.867" v="522" actId="700"/>
      <pc:docMkLst>
        <pc:docMk/>
      </pc:docMkLst>
      <pc:sldChg chg="addSp delSp modSp mod modClrScheme chgLayout">
        <pc:chgData name="Tom Lee" userId="d66a4cdc-1958-4da5-96de-340476f13a57" providerId="ADAL" clId="{908732BB-CDA8-6148-8FE8-F53987FE86A0}" dt="2022-10-21T17:28:19.867" v="522" actId="700"/>
        <pc:sldMkLst>
          <pc:docMk/>
          <pc:sldMk cId="3598514998" sldId="256"/>
        </pc:sldMkLst>
        <pc:spChg chg="add 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2" creationId="{BCE1DBDC-7892-B727-C718-10FA01735499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5" creationId="{831423B8-B536-458F-8B38-40DF8B565305}"/>
          </ac:spMkLst>
        </pc:spChg>
        <pc:spChg chg="del">
          <ac:chgData name="Tom Lee" userId="d66a4cdc-1958-4da5-96de-340476f13a57" providerId="ADAL" clId="{908732BB-CDA8-6148-8FE8-F53987FE86A0}" dt="2022-10-21T17:26:35.717" v="520" actId="700"/>
          <ac:spMkLst>
            <pc:docMk/>
            <pc:sldMk cId="3598514998" sldId="256"/>
            <ac:spMk id="6" creationId="{02121B1D-F80C-4C07-82C0-DE11CAAD1082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7" creationId="{FFE7C1D6-694C-44E9-A06D-B28A557CC6C9}"/>
          </ac:spMkLst>
        </pc:spChg>
      </pc:sldChg>
      <pc:sldChg chg="addSp delSp modSp mod">
        <pc:chgData name="Tom Lee" userId="d66a4cdc-1958-4da5-96de-340476f13a57" providerId="ADAL" clId="{908732BB-CDA8-6148-8FE8-F53987FE86A0}" dt="2022-10-21T16:54:45.669" v="442" actId="478"/>
        <pc:sldMkLst>
          <pc:docMk/>
          <pc:sldMk cId="578701674" sldId="258"/>
        </pc:sldMkLst>
        <pc:spChg chg="add del mod">
          <ac:chgData name="Tom Lee" userId="d66a4cdc-1958-4da5-96de-340476f13a57" providerId="ADAL" clId="{908732BB-CDA8-6148-8FE8-F53987FE86A0}" dt="2022-10-21T16:54:45.669" v="442" actId="478"/>
          <ac:spMkLst>
            <pc:docMk/>
            <pc:sldMk cId="578701674" sldId="258"/>
            <ac:spMk id="4" creationId="{72C44BA7-97A3-DA1C-1717-07E3B562076D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1:18.527" v="480" actId="700"/>
        <pc:sldMkLst>
          <pc:docMk/>
          <pc:sldMk cId="1741512830" sldId="263"/>
        </pc:sldMkLst>
      </pc:sldChg>
      <pc:sldChg chg="mod modClrScheme chgLayout">
        <pc:chgData name="Tom Lee" userId="d66a4cdc-1958-4da5-96de-340476f13a57" providerId="ADAL" clId="{908732BB-CDA8-6148-8FE8-F53987FE86A0}" dt="2022-10-21T17:05:41.235" v="473" actId="700"/>
        <pc:sldMkLst>
          <pc:docMk/>
          <pc:sldMk cId="3011019267" sldId="270"/>
        </pc:sldMkLst>
      </pc:sldChg>
      <pc:sldChg chg="addSp delSp modSp mod">
        <pc:chgData name="Tom Lee" userId="d66a4cdc-1958-4da5-96de-340476f13a57" providerId="ADAL" clId="{908732BB-CDA8-6148-8FE8-F53987FE86A0}" dt="2022-10-21T16:03:57.583" v="3"/>
        <pc:sldMkLst>
          <pc:docMk/>
          <pc:sldMk cId="1550932167" sldId="273"/>
        </pc:sldMkLst>
        <pc:spChg chg="add del mod">
          <ac:chgData name="Tom Lee" userId="d66a4cdc-1958-4da5-96de-340476f13a57" providerId="ADAL" clId="{908732BB-CDA8-6148-8FE8-F53987FE86A0}" dt="2022-10-21T16:03:57.583" v="3"/>
          <ac:spMkLst>
            <pc:docMk/>
            <pc:sldMk cId="1550932167" sldId="273"/>
            <ac:spMk id="9" creationId="{1F7D24E3-EFA7-B30F-D143-ED694E19409C}"/>
          </ac:spMkLst>
        </pc:spChg>
      </pc:sldChg>
      <pc:sldChg chg="addSp delSp modSp mod">
        <pc:chgData name="Tom Lee" userId="d66a4cdc-1958-4da5-96de-340476f13a57" providerId="ADAL" clId="{908732BB-CDA8-6148-8FE8-F53987FE86A0}" dt="2022-10-21T16:39:25.377" v="281" actId="21"/>
        <pc:sldMkLst>
          <pc:docMk/>
          <pc:sldMk cId="575485263" sldId="279"/>
        </pc:sldMkLst>
        <pc:spChg chg="add del mod">
          <ac:chgData name="Tom Lee" userId="d66a4cdc-1958-4da5-96de-340476f13a57" providerId="ADAL" clId="{908732BB-CDA8-6148-8FE8-F53987FE86A0}" dt="2022-10-21T16:38:23.195" v="272" actId="478"/>
          <ac:spMkLst>
            <pc:docMk/>
            <pc:sldMk cId="575485263" sldId="279"/>
            <ac:spMk id="2" creationId="{5A080A37-6B6D-31A8-F56E-93B1F670BA13}"/>
          </ac:spMkLst>
        </pc:spChg>
        <pc:spChg chg="add del mod">
          <ac:chgData name="Tom Lee" userId="d66a4cdc-1958-4da5-96de-340476f13a57" providerId="ADAL" clId="{908732BB-CDA8-6148-8FE8-F53987FE86A0}" dt="2022-10-21T16:39:25.377" v="281" actId="21"/>
          <ac:spMkLst>
            <pc:docMk/>
            <pc:sldMk cId="575485263" sldId="279"/>
            <ac:spMk id="3" creationId="{44C499FE-2616-4307-7420-ADA1E1E86ACC}"/>
          </ac:spMkLst>
        </pc:spChg>
        <pc:spChg chg="mod">
          <ac:chgData name="Tom Lee" userId="d66a4cdc-1958-4da5-96de-340476f13a57" providerId="ADAL" clId="{908732BB-CDA8-6148-8FE8-F53987FE86A0}" dt="2022-10-21T16:29:08.138" v="230" actId="1076"/>
          <ac:spMkLst>
            <pc:docMk/>
            <pc:sldMk cId="575485263" sldId="279"/>
            <ac:spMk id="44" creationId="{999C3850-9142-425E-A683-9C8CA2C87DC3}"/>
          </ac:spMkLst>
        </pc:spChg>
      </pc:sldChg>
      <pc:sldChg chg="addSp delSp modSp mod chgLayout">
        <pc:chgData name="Tom Lee" userId="d66a4cdc-1958-4da5-96de-340476f13a57" providerId="ADAL" clId="{908732BB-CDA8-6148-8FE8-F53987FE86A0}" dt="2022-10-21T16:31:04.585" v="251" actId="27636"/>
        <pc:sldMkLst>
          <pc:docMk/>
          <pc:sldMk cId="2017824642" sldId="280"/>
        </pc:sldMkLst>
        <pc:spChg chg="add del mod">
          <ac:chgData name="Tom Lee" userId="d66a4cdc-1958-4da5-96de-340476f13a57" providerId="ADAL" clId="{908732BB-CDA8-6148-8FE8-F53987FE86A0}" dt="2022-10-21T16:29:23.886" v="233" actId="478"/>
          <ac:spMkLst>
            <pc:docMk/>
            <pc:sldMk cId="2017824642" sldId="280"/>
            <ac:spMk id="2" creationId="{999C3850-9142-425E-A683-9C8CA2C87DC3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3" creationId="{90864A6C-DC08-4829-84C1-4574449BC94A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4" creationId="{3214A9AE-7623-49BE-BC4D-3D38D91EDEDD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5" creationId="{1AFCFD9F-7B53-48FF-BF93-B1A41E146A5E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6" creationId="{7DFC98A1-C7A3-4412-85EA-8EA64EA726E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7" creationId="{84BA6485-8A52-4147-931C-E2B2F697B53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8" creationId="{33C1CAD4-174D-4585-8294-351B01E18B3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9" creationId="{7FCF3C34-CFEB-41B0-A924-7344BB06F7AF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0" creationId="{4EECB621-C79A-4DDD-97D2-A07488985475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1" creationId="{669F2B9E-279E-4D18-875F-5B1B25892F9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2" creationId="{795E4B68-62FF-495D-96BA-170D388B9CD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3" creationId="{6C7ED4E4-30AD-4158-8368-FD506CFA56D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4" creationId="{67692759-155B-49D7-8198-EADAA42A1EE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5" creationId="{0D07B4FA-D420-4E17-895D-68E078109D8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6" creationId="{2CBDFE11-2F8A-4749-93B9-852E1CF28F60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7" creationId="{999C3850-9142-425E-A683-9C8CA2C87DC3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8" creationId="{FD6F648E-1BF4-4060-96D6-155D27017C3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9" creationId="{41C04110-623A-49FD-9247-18D04F4968C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0" creationId="{D52F5A82-AB9A-49D8-9985-8730DFA9986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1" creationId="{8EEFD933-C949-40D5-9448-7244BA63190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2" creationId="{F1DC8BB1-01A7-404B-867B-D149B4D3979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3" creationId="{4FD9C203-0B21-2D0A-80A9-7C4F410D25D8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4" creationId="{2E8521B9-7FDD-5AB8-8377-33C7309E6D9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5" creationId="{0E1F7C1B-85CB-19B9-F17B-100B50656EEA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6" creationId="{9AEF2F84-DEFB-C9F7-15A7-ACCA819111E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7" creationId="{8CA370EA-2DD2-DCAF-EA9F-3527F9B96C0E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8" creationId="{E4C51C68-7543-DFFB-8ADD-2CECEA0E7FA7}"/>
          </ac:spMkLst>
        </pc:spChg>
        <pc:spChg chg="add mod">
          <ac:chgData name="Tom Lee" userId="d66a4cdc-1958-4da5-96de-340476f13a57" providerId="ADAL" clId="{908732BB-CDA8-6148-8FE8-F53987FE86A0}" dt="2022-10-21T16:31:04.571" v="245" actId="27636"/>
          <ac:spMkLst>
            <pc:docMk/>
            <pc:sldMk cId="2017824642" sldId="280"/>
            <ac:spMk id="29" creationId="{0C3293B8-45AA-628D-4A0F-C64DD565D7F8}"/>
          </ac:spMkLst>
        </pc:spChg>
        <pc:spChg chg="add mod">
          <ac:chgData name="Tom Lee" userId="d66a4cdc-1958-4da5-96de-340476f13a57" providerId="ADAL" clId="{908732BB-CDA8-6148-8FE8-F53987FE86A0}" dt="2022-10-21T16:31:04.569" v="244" actId="27636"/>
          <ac:spMkLst>
            <pc:docMk/>
            <pc:sldMk cId="2017824642" sldId="280"/>
            <ac:spMk id="30" creationId="{28CACEE1-34F3-059C-5C45-90989747E590}"/>
          </ac:spMkLst>
        </pc:spChg>
        <pc:spChg chg="add mod">
          <ac:chgData name="Tom Lee" userId="d66a4cdc-1958-4da5-96de-340476f13a57" providerId="ADAL" clId="{908732BB-CDA8-6148-8FE8-F53987FE86A0}" dt="2022-10-21T16:31:04.567" v="243" actId="27636"/>
          <ac:spMkLst>
            <pc:docMk/>
            <pc:sldMk cId="2017824642" sldId="280"/>
            <ac:spMk id="31" creationId="{1A1C1E61-87E4-114C-E1DE-507FCC43E786}"/>
          </ac:spMkLst>
        </pc:spChg>
        <pc:spChg chg="add mod">
          <ac:chgData name="Tom Lee" userId="d66a4cdc-1958-4da5-96de-340476f13a57" providerId="ADAL" clId="{908732BB-CDA8-6148-8FE8-F53987FE86A0}" dt="2022-10-21T16:31:04.580" v="249" actId="27636"/>
          <ac:spMkLst>
            <pc:docMk/>
            <pc:sldMk cId="2017824642" sldId="280"/>
            <ac:spMk id="32" creationId="{0AF31488-BB86-6CA8-BBAF-AC8086BFE57F}"/>
          </ac:spMkLst>
        </pc:spChg>
        <pc:spChg chg="add mod">
          <ac:chgData name="Tom Lee" userId="d66a4cdc-1958-4da5-96de-340476f13a57" providerId="ADAL" clId="{908732BB-CDA8-6148-8FE8-F53987FE86A0}" dt="2022-10-21T16:31:04.585" v="251" actId="27636"/>
          <ac:spMkLst>
            <pc:docMk/>
            <pc:sldMk cId="2017824642" sldId="280"/>
            <ac:spMk id="33" creationId="{F342CAC4-A612-9142-7B9C-31EBAD5DB9F7}"/>
          </ac:spMkLst>
        </pc:spChg>
        <pc:spChg chg="add mod">
          <ac:chgData name="Tom Lee" userId="d66a4cdc-1958-4da5-96de-340476f13a57" providerId="ADAL" clId="{908732BB-CDA8-6148-8FE8-F53987FE86A0}" dt="2022-10-21T16:31:04.582" v="250" actId="27636"/>
          <ac:spMkLst>
            <pc:docMk/>
            <pc:sldMk cId="2017824642" sldId="280"/>
            <ac:spMk id="34" creationId="{006A3713-4723-56CA-5F16-F5CF6D025AC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5" creationId="{DBEC6319-7D40-F70D-6D80-9AF19DFA1BC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6" creationId="{CF93383B-4586-6361-0088-235F59660EC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7" creationId="{93C3EBF0-350E-0188-AB26-6DD98E0C8161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8" creationId="{B5CA909E-D3AE-E95C-B701-517B86A1F77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9" creationId="{34C1D5F0-0A23-B68A-9796-A1E3CC8D9FF2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0" creationId="{66D0F120-F175-0E14-2A6F-D758647790A5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1" creationId="{3B971946-0A01-C9A9-0C13-A94E2ED16E49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2" creationId="{22AAD50D-E89F-5EE2-FCF4-F0B59140851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3" creationId="{E6A71838-F919-E890-AF12-7B8EC6D37478}"/>
          </ac:spMkLst>
        </pc:spChg>
        <pc:spChg chg="add mod">
          <ac:chgData name="Tom Lee" userId="d66a4cdc-1958-4da5-96de-340476f13a57" providerId="ADAL" clId="{908732BB-CDA8-6148-8FE8-F53987FE86A0}" dt="2022-10-21T16:31:04.578" v="248" actId="27636"/>
          <ac:spMkLst>
            <pc:docMk/>
            <pc:sldMk cId="2017824642" sldId="280"/>
            <ac:spMk id="44" creationId="{34333EC8-BF87-6036-98D1-09984E5CF95B}"/>
          </ac:spMkLst>
        </pc:spChg>
        <pc:spChg chg="add mod">
          <ac:chgData name="Tom Lee" userId="d66a4cdc-1958-4da5-96de-340476f13a57" providerId="ADAL" clId="{908732BB-CDA8-6148-8FE8-F53987FE86A0}" dt="2022-10-21T16:31:04.573" v="246" actId="27636"/>
          <ac:spMkLst>
            <pc:docMk/>
            <pc:sldMk cId="2017824642" sldId="280"/>
            <ac:spMk id="45" creationId="{D2233EDF-FF8E-4511-FD23-781683243CB4}"/>
          </ac:spMkLst>
        </pc:spChg>
        <pc:spChg chg="add mod">
          <ac:chgData name="Tom Lee" userId="d66a4cdc-1958-4da5-96de-340476f13a57" providerId="ADAL" clId="{908732BB-CDA8-6148-8FE8-F53987FE86A0}" dt="2022-10-21T16:31:04.576" v="247" actId="27636"/>
          <ac:spMkLst>
            <pc:docMk/>
            <pc:sldMk cId="2017824642" sldId="280"/>
            <ac:spMk id="46" creationId="{01A7E76F-8B8D-FA8A-4246-D2BB0970F07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7" creationId="{7D64770F-5334-16F4-27A7-7375E034BB8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8" creationId="{DBA9E30B-15D6-5A3F-EAAF-3453323E8AD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9" creationId="{C4F987DA-195E-9B2C-322E-0ED007C3B347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6:25.395" v="509" actId="700"/>
        <pc:sldMkLst>
          <pc:docMk/>
          <pc:sldMk cId="623588024" sldId="282"/>
        </pc:sldMkLst>
      </pc:sldChg>
      <pc:sldChg chg="mod modClrScheme chgLayout">
        <pc:chgData name="Tom Lee" userId="d66a4cdc-1958-4da5-96de-340476f13a57" providerId="ADAL" clId="{908732BB-CDA8-6148-8FE8-F53987FE86A0}" dt="2022-10-21T17:16:19.998" v="508" actId="700"/>
        <pc:sldMkLst>
          <pc:docMk/>
          <pc:sldMk cId="2516479026" sldId="288"/>
        </pc:sldMkLst>
      </pc:sldChg>
      <pc:sldChg chg="mod modClrScheme chgLayout">
        <pc:chgData name="Tom Lee" userId="d66a4cdc-1958-4da5-96de-340476f13a57" providerId="ADAL" clId="{908732BB-CDA8-6148-8FE8-F53987FE86A0}" dt="2022-10-21T17:16:13.119" v="507" actId="700"/>
        <pc:sldMkLst>
          <pc:docMk/>
          <pc:sldMk cId="77886107" sldId="308"/>
        </pc:sldMkLst>
      </pc:sldChg>
      <pc:sldChg chg="mod modClrScheme chgLayout">
        <pc:chgData name="Tom Lee" userId="d66a4cdc-1958-4da5-96de-340476f13a57" providerId="ADAL" clId="{908732BB-CDA8-6148-8FE8-F53987FE86A0}" dt="2022-10-21T17:15:47.252" v="505" actId="700"/>
        <pc:sldMkLst>
          <pc:docMk/>
          <pc:sldMk cId="591024076" sldId="323"/>
        </pc:sldMkLst>
      </pc:sldChg>
      <pc:sldChg chg="del">
        <pc:chgData name="Tom Lee" userId="d66a4cdc-1958-4da5-96de-340476f13a57" providerId="ADAL" clId="{908732BB-CDA8-6148-8FE8-F53987FE86A0}" dt="2022-10-21T17:02:05.527" v="456" actId="2696"/>
        <pc:sldMkLst>
          <pc:docMk/>
          <pc:sldMk cId="2171641368" sldId="334"/>
        </pc:sldMkLst>
      </pc:sldChg>
      <pc:sldChg chg="del">
        <pc:chgData name="Tom Lee" userId="d66a4cdc-1958-4da5-96de-340476f13a57" providerId="ADAL" clId="{908732BB-CDA8-6148-8FE8-F53987FE86A0}" dt="2022-10-21T17:02:05.643" v="458" actId="2696"/>
        <pc:sldMkLst>
          <pc:docMk/>
          <pc:sldMk cId="4064141015" sldId="335"/>
        </pc:sldMkLst>
      </pc:sldChg>
      <pc:sldChg chg="addSp delSp modSp new mod">
        <pc:chgData name="Tom Lee" userId="d66a4cdc-1958-4da5-96de-340476f13a57" providerId="ADAL" clId="{908732BB-CDA8-6148-8FE8-F53987FE86A0}" dt="2022-10-21T16:45:57.475" v="434" actId="12789"/>
        <pc:sldMkLst>
          <pc:docMk/>
          <pc:sldMk cId="835557125" sldId="391"/>
        </pc:sldMkLst>
        <pc:spChg chg="add del mod">
          <ac:chgData name="Tom Lee" userId="d66a4cdc-1958-4da5-96de-340476f13a57" providerId="ADAL" clId="{908732BB-CDA8-6148-8FE8-F53987FE86A0}" dt="2022-10-21T16:36:25.864" v="266" actId="478"/>
          <ac:spMkLst>
            <pc:docMk/>
            <pc:sldMk cId="835557125" sldId="391"/>
            <ac:spMk id="2" creationId="{021DFEE7-C92E-7975-1BD5-643559C03DF0}"/>
          </ac:spMkLst>
        </pc:spChg>
        <pc:spChg chg="add del mod">
          <ac:chgData name="Tom Lee" userId="d66a4cdc-1958-4da5-96de-340476f13a57" providerId="ADAL" clId="{908732BB-CDA8-6148-8FE8-F53987FE86A0}" dt="2022-10-21T16:39:31.324" v="282" actId="478"/>
          <ac:spMkLst>
            <pc:docMk/>
            <pc:sldMk cId="835557125" sldId="391"/>
            <ac:spMk id="3" creationId="{A21E773F-4CD2-946A-DDAD-365131179454}"/>
          </ac:spMkLst>
        </pc:spChg>
        <pc:spChg chg="add del mod">
          <ac:chgData name="Tom Lee" userId="d66a4cdc-1958-4da5-96de-340476f13a57" providerId="ADAL" clId="{908732BB-CDA8-6148-8FE8-F53987FE86A0}" dt="2022-10-21T16:11:08.123" v="91"/>
          <ac:spMkLst>
            <pc:docMk/>
            <pc:sldMk cId="835557125" sldId="391"/>
            <ac:spMk id="4" creationId="{53E9B61D-A52F-3B8D-4797-5C27DEEBB6F8}"/>
          </ac:spMkLst>
        </pc:spChg>
        <pc:spChg chg="add del mod">
          <ac:chgData name="Tom Lee" userId="d66a4cdc-1958-4da5-96de-340476f13a57" providerId="ADAL" clId="{908732BB-CDA8-6148-8FE8-F53987FE86A0}" dt="2022-10-21T16:10:47.567" v="85" actId="478"/>
          <ac:spMkLst>
            <pc:docMk/>
            <pc:sldMk cId="835557125" sldId="391"/>
            <ac:spMk id="5" creationId="{F818EE03-F528-B78B-0FD6-7B7B3994A8DC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6" creationId="{A97C662D-CE4B-D44E-128E-F0CEDA2BFF32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7" creationId="{0E1064E6-40E8-4EBC-9FD8-DC10222F442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8" creationId="{E02DAA23-287C-002A-BA0A-A0DE84B9BF4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9" creationId="{CA6DBD22-E971-BBF0-E78D-E801D71B6628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0" creationId="{3544138E-5319-AC8C-78E6-D8B669ECFFE7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1" creationId="{F576A71B-663E-98E8-28A4-41F5A4A2A444}"/>
          </ac:spMkLst>
        </pc:spChg>
        <pc:spChg chg="add del mod">
          <ac:chgData name="Tom Lee" userId="d66a4cdc-1958-4da5-96de-340476f13a57" providerId="ADAL" clId="{908732BB-CDA8-6148-8FE8-F53987FE86A0}" dt="2022-10-21T16:39:11.564" v="277" actId="21"/>
          <ac:spMkLst>
            <pc:docMk/>
            <pc:sldMk cId="835557125" sldId="391"/>
            <ac:spMk id="28" creationId="{84596F7D-74FB-0578-15A3-8A0296C2C58A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29" creationId="{D9035B42-AB1A-41A7-0E77-7DC63848A6BA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30" creationId="{956C50AA-F2BC-9DC8-BFFB-2B08256A5D65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31" creationId="{31F9263B-8AC1-A9CE-4781-8C623562534E}"/>
          </ac:spMkLst>
        </pc:spChg>
        <pc:spChg chg="add mod">
          <ac:chgData name="Tom Lee" userId="d66a4cdc-1958-4da5-96de-340476f13a57" providerId="ADAL" clId="{908732BB-CDA8-6148-8FE8-F53987FE86A0}" dt="2022-10-21T16:42:52.133" v="338" actId="164"/>
          <ac:spMkLst>
            <pc:docMk/>
            <pc:sldMk cId="835557125" sldId="391"/>
            <ac:spMk id="32" creationId="{A46EBB04-157D-F23C-BE4E-7AA0503A6977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33" creationId="{BE364174-F910-492B-8B1C-2A9A1A6A3864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4" creationId="{3AFFC183-FA27-FC56-4821-E6B9AC167266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35" creationId="{3CA5DAE5-5893-611C-0342-210AC756B7D3}"/>
          </ac:spMkLst>
        </pc:spChg>
        <pc:spChg chg="add mod">
          <ac:chgData name="Tom Lee" userId="d66a4cdc-1958-4da5-96de-340476f13a57" providerId="ADAL" clId="{908732BB-CDA8-6148-8FE8-F53987FE86A0}" dt="2022-10-21T16:44:40.351" v="382" actId="20577"/>
          <ac:spMkLst>
            <pc:docMk/>
            <pc:sldMk cId="835557125" sldId="391"/>
            <ac:spMk id="36" creationId="{07C222BB-8D18-D3A6-B2DE-811CE2C15E32}"/>
          </ac:spMkLst>
        </pc:spChg>
        <pc:spChg chg="add mod">
          <ac:chgData name="Tom Lee" userId="d66a4cdc-1958-4da5-96de-340476f13a57" providerId="ADAL" clId="{908732BB-CDA8-6148-8FE8-F53987FE86A0}" dt="2022-10-21T16:44:45.258" v="391" actId="20577"/>
          <ac:spMkLst>
            <pc:docMk/>
            <pc:sldMk cId="835557125" sldId="391"/>
            <ac:spMk id="37" creationId="{03F6B58B-B71D-43A1-1806-805FFF67C758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8" creationId="{AA51A2CB-D9E0-5C1E-5803-8AEB1CB16FFB}"/>
          </ac:spMkLst>
        </pc:spChg>
        <pc:spChg chg="add mod">
          <ac:chgData name="Tom Lee" userId="d66a4cdc-1958-4da5-96de-340476f13a57" providerId="ADAL" clId="{908732BB-CDA8-6148-8FE8-F53987FE86A0}" dt="2022-10-21T16:44:56.110" v="408" actId="20577"/>
          <ac:spMkLst>
            <pc:docMk/>
            <pc:sldMk cId="835557125" sldId="391"/>
            <ac:spMk id="39" creationId="{0EA9E9DB-BC5E-BECB-CADF-75C3C3DC1C6C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0" creationId="{FBDFD75F-4332-A76E-2686-2C6C0FA0F0B9}"/>
          </ac:spMkLst>
        </pc:spChg>
        <pc:spChg chg="add mod">
          <ac:chgData name="Tom Lee" userId="d66a4cdc-1958-4da5-96de-340476f13a57" providerId="ADAL" clId="{908732BB-CDA8-6148-8FE8-F53987FE86A0}" dt="2022-10-21T16:45:10.342" v="423" actId="20577"/>
          <ac:spMkLst>
            <pc:docMk/>
            <pc:sldMk cId="835557125" sldId="391"/>
            <ac:spMk id="41" creationId="{6E48FAD1-B3CA-142E-9402-0E27DB59A6B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2" creationId="{DB886D5D-4347-88F3-E69D-9958BD929C05}"/>
          </ac:spMkLst>
        </pc:spChg>
        <pc:spChg chg="add mod">
          <ac:chgData name="Tom Lee" userId="d66a4cdc-1958-4da5-96de-340476f13a57" providerId="ADAL" clId="{908732BB-CDA8-6148-8FE8-F53987FE86A0}" dt="2022-10-21T16:44:02.250" v="365" actId="164"/>
          <ac:spMkLst>
            <pc:docMk/>
            <pc:sldMk cId="835557125" sldId="391"/>
            <ac:spMk id="44" creationId="{E6EFEBA9-4182-E244-A05E-3B68949D8CD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5" creationId="{92A8079B-931B-CA87-A583-D6CE56922AE6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46" creationId="{B43CD6E3-BB2D-3A6B-51EA-C406297E4634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7" creationId="{9A6F5AF4-ACC1-E7A1-82DB-EE7167C08BC0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48" creationId="{01976F0D-1436-0F9E-3D69-D665B8A7A9ED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49" creationId="{30472EBA-7BBC-1B77-011B-6C1854CB5BE2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50" creationId="{EBC7DD52-1DC7-09AB-83D9-3E5861FD19A8}"/>
          </ac:spMkLst>
        </pc:spChg>
        <pc:grpChg chg="add mod">
          <ac:chgData name="Tom Lee" userId="d66a4cdc-1958-4da5-96de-340476f13a57" providerId="ADAL" clId="{908732BB-CDA8-6148-8FE8-F53987FE86A0}" dt="2022-10-21T16:44:02.250" v="365" actId="164"/>
          <ac:grpSpMkLst>
            <pc:docMk/>
            <pc:sldMk cId="835557125" sldId="391"/>
            <ac:grpSpMk id="43" creationId="{D5617CE5-3631-CDCC-1D1A-1CA238A0C9AC}"/>
          </ac:grpSpMkLst>
        </pc:grpChg>
        <pc:grpChg chg="add mod">
          <ac:chgData name="Tom Lee" userId="d66a4cdc-1958-4da5-96de-340476f13a57" providerId="ADAL" clId="{908732BB-CDA8-6148-8FE8-F53987FE86A0}" dt="2022-10-21T16:43:52.753" v="364" actId="164"/>
          <ac:grpSpMkLst>
            <pc:docMk/>
            <pc:sldMk cId="835557125" sldId="391"/>
            <ac:grpSpMk id="51" creationId="{AFBBC56C-85C6-3BEB-415E-C38ECA0B4DC2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2" creationId="{80ACBD1C-0B77-7958-9658-95711AD82E2A}"/>
          </ac:grpSpMkLst>
        </pc:grpChg>
        <pc:grpChg chg="add mod">
          <ac:chgData name="Tom Lee" userId="d66a4cdc-1958-4da5-96de-340476f13a57" providerId="ADAL" clId="{908732BB-CDA8-6148-8FE8-F53987FE86A0}" dt="2022-10-21T16:44:06.905" v="366" actId="164"/>
          <ac:grpSpMkLst>
            <pc:docMk/>
            <pc:sldMk cId="835557125" sldId="391"/>
            <ac:grpSpMk id="53" creationId="{B6681C67-372C-C35F-337F-10951708BE36}"/>
          </ac:grpSpMkLst>
        </pc:grpChg>
        <pc:grpChg chg="add mod">
          <ac:chgData name="Tom Lee" userId="d66a4cdc-1958-4da5-96de-340476f13a57" providerId="ADAL" clId="{908732BB-CDA8-6148-8FE8-F53987FE86A0}" dt="2022-10-21T16:44:11.382" v="367" actId="164"/>
          <ac:grpSpMkLst>
            <pc:docMk/>
            <pc:sldMk cId="835557125" sldId="391"/>
            <ac:grpSpMk id="54" creationId="{337B5E56-1AF2-5C7C-078A-36D3B5D8ABBE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5" creationId="{D2654537-A332-595F-FA22-C17B59B42324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6" creationId="{21F8C781-5C1A-E781-D9EC-BAF13F4D408B}"/>
          </ac:grpSpMkLst>
        </pc:grpChg>
        <pc:grpChg chg="add mod">
          <ac:chgData name="Tom Lee" userId="d66a4cdc-1958-4da5-96de-340476f13a57" providerId="ADAL" clId="{908732BB-CDA8-6148-8FE8-F53987FE86A0}" dt="2022-10-21T16:44:32.556" v="371" actId="164"/>
          <ac:grpSpMkLst>
            <pc:docMk/>
            <pc:sldMk cId="835557125" sldId="391"/>
            <ac:grpSpMk id="57" creationId="{AD3EFBAA-4147-2DDA-1E79-4A9C00F7195F}"/>
          </ac:grpSpMkLst>
        </pc:grpChg>
        <pc:cxnChg chg="add del mod">
          <ac:chgData name="Tom Lee" userId="d66a4cdc-1958-4da5-96de-340476f13a57" providerId="ADAL" clId="{908732BB-CDA8-6148-8FE8-F53987FE86A0}" dt="2022-10-21T16:39:57.379" v="287" actId="478"/>
          <ac:cxnSpMkLst>
            <pc:docMk/>
            <pc:sldMk cId="835557125" sldId="391"/>
            <ac:cxnSpMk id="13" creationId="{1401599F-8B1E-48C2-AEE6-A388A741B2C3}"/>
          </ac:cxnSpMkLst>
        </pc:cxnChg>
        <pc:cxnChg chg="add del mod">
          <ac:chgData name="Tom Lee" userId="d66a4cdc-1958-4da5-96de-340476f13a57" providerId="ADAL" clId="{908732BB-CDA8-6148-8FE8-F53987FE86A0}" dt="2022-10-21T16:40:00.039" v="288" actId="478"/>
          <ac:cxnSpMkLst>
            <pc:docMk/>
            <pc:sldMk cId="835557125" sldId="391"/>
            <ac:cxnSpMk id="16" creationId="{AB1E2656-C605-4260-4FB0-D832D613BFCC}"/>
          </ac:cxnSpMkLst>
        </pc:cxnChg>
        <pc:cxnChg chg="add del mod">
          <ac:chgData name="Tom Lee" userId="d66a4cdc-1958-4da5-96de-340476f13a57" providerId="ADAL" clId="{908732BB-CDA8-6148-8FE8-F53987FE86A0}" dt="2022-10-21T16:40:01.286" v="289" actId="478"/>
          <ac:cxnSpMkLst>
            <pc:docMk/>
            <pc:sldMk cId="835557125" sldId="391"/>
            <ac:cxnSpMk id="19" creationId="{DFE5720A-394C-9030-7974-058E0465B5B8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1" creationId="{7A7F87C8-4079-EF39-6956-0DCAE3FDD8A3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3" creationId="{2BE93BB3-8174-7062-1CE5-AC5939352A63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59" creationId="{623E794C-5DF6-9B35-F6DC-AD9ED27F698D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1" creationId="{459CCE1E-A81C-D265-B08A-8EE04AA49A7A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3" creationId="{1AEFEA9A-F9E5-6B8D-8742-11A3B761ED09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5" creationId="{85B90E07-8581-8EBF-05F3-6816C699726F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7" creationId="{60144F0E-39FF-97C6-5475-B5380CCDB74B}"/>
          </ac:cxnSpMkLst>
        </pc:cxnChg>
      </pc:sldChg>
      <pc:sldChg chg="add del">
        <pc:chgData name="Tom Lee" userId="d66a4cdc-1958-4da5-96de-340476f13a57" providerId="ADAL" clId="{908732BB-CDA8-6148-8FE8-F53987FE86A0}" dt="2022-10-21T17:02:05.580" v="457" actId="2696"/>
        <pc:sldMkLst>
          <pc:docMk/>
          <pc:sldMk cId="1485538203" sldId="392"/>
        </pc:sldMkLst>
      </pc:sldChg>
      <pc:sldChg chg="add del">
        <pc:chgData name="Tom Lee" userId="d66a4cdc-1958-4da5-96de-340476f13a57" providerId="ADAL" clId="{908732BB-CDA8-6148-8FE8-F53987FE86A0}" dt="2022-10-21T16:31:38.107" v="252" actId="2696"/>
        <pc:sldMkLst>
          <pc:docMk/>
          <pc:sldMk cId="2559849399" sldId="392"/>
        </pc:sldMkLst>
      </pc:sldChg>
      <pc:sldChg chg="new del mod modClrScheme chgLayout">
        <pc:chgData name="Tom Lee" userId="d66a4cdc-1958-4da5-96de-340476f13a57" providerId="ADAL" clId="{908732BB-CDA8-6148-8FE8-F53987FE86A0}" dt="2022-10-21T16:27:26.621" v="217" actId="2696"/>
        <pc:sldMkLst>
          <pc:docMk/>
          <pc:sldMk cId="3528225991" sldId="392"/>
        </pc:sldMkLst>
      </pc:sldChg>
      <pc:sldChg chg="addSp modSp new mod">
        <pc:chgData name="Tom Lee" userId="d66a4cdc-1958-4da5-96de-340476f13a57" providerId="ADAL" clId="{908732BB-CDA8-6148-8FE8-F53987FE86A0}" dt="2022-10-21T17:16:38.219" v="510" actId="207"/>
        <pc:sldMkLst>
          <pc:docMk/>
          <pc:sldMk cId="1839494986" sldId="393"/>
        </pc:sldMkLst>
        <pc:spChg chg="mod">
          <ac:chgData name="Tom Lee" userId="d66a4cdc-1958-4da5-96de-340476f13a57" providerId="ADAL" clId="{908732BB-CDA8-6148-8FE8-F53987FE86A0}" dt="2022-10-21T17:16:38.219" v="510" actId="207"/>
          <ac:spMkLst>
            <pc:docMk/>
            <pc:sldMk cId="1839494986" sldId="393"/>
            <ac:spMk id="3" creationId="{A1AE7BB8-AC44-4C62-928C-7B8DC49390AE}"/>
          </ac:spMkLst>
        </pc:spChg>
        <pc:graphicFrameChg chg="add mod">
          <ac:chgData name="Tom Lee" userId="d66a4cdc-1958-4da5-96de-340476f13a57" providerId="ADAL" clId="{908732BB-CDA8-6148-8FE8-F53987FE86A0}" dt="2022-10-21T17:01:57.686" v="454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new del">
        <pc:chgData name="Tom Lee" userId="d66a4cdc-1958-4da5-96de-340476f13a57" providerId="ADAL" clId="{908732BB-CDA8-6148-8FE8-F53987FE86A0}" dt="2022-10-21T16:27:26.627" v="218" actId="2696"/>
        <pc:sldMkLst>
          <pc:docMk/>
          <pc:sldMk cId="3034278757" sldId="393"/>
        </pc:sldMkLst>
      </pc:sldChg>
      <pc:sldChg chg="add">
        <pc:chgData name="Tom Lee" userId="d66a4cdc-1958-4da5-96de-340476f13a57" providerId="ADAL" clId="{908732BB-CDA8-6148-8FE8-F53987FE86A0}" dt="2022-10-21T17:02:00.663" v="455" actId="2890"/>
        <pc:sldMkLst>
          <pc:docMk/>
          <pc:sldMk cId="36322309" sldId="394"/>
        </pc:sldMkLst>
      </pc:sldChg>
      <pc:sldChg chg="new del">
        <pc:chgData name="Tom Lee" userId="d66a4cdc-1958-4da5-96de-340476f13a57" providerId="ADAL" clId="{908732BB-CDA8-6148-8FE8-F53987FE86A0}" dt="2022-10-21T17:04:58.658" v="464" actId="2696"/>
        <pc:sldMkLst>
          <pc:docMk/>
          <pc:sldMk cId="661408217" sldId="395"/>
        </pc:sldMkLst>
      </pc:sldChg>
      <pc:sldChg chg="new del">
        <pc:chgData name="Tom Lee" userId="d66a4cdc-1958-4da5-96de-340476f13a57" providerId="ADAL" clId="{908732BB-CDA8-6148-8FE8-F53987FE86A0}" dt="2022-10-21T17:04:27.149" v="462" actId="680"/>
        <pc:sldMkLst>
          <pc:docMk/>
          <pc:sldMk cId="1788240916" sldId="395"/>
        </pc:sldMkLst>
      </pc:sldChg>
      <pc:sldMasterChg chg="delSp mod addSldLayout modSldLayout sldLayoutOrd">
        <pc:chgData name="Tom Lee" userId="d66a4cdc-1958-4da5-96de-340476f13a57" providerId="ADAL" clId="{908732BB-CDA8-6148-8FE8-F53987FE86A0}" dt="2022-10-21T17:28:06.035" v="521"/>
        <pc:sldMasterMkLst>
          <pc:docMk/>
          <pc:sldMasterMk cId="4114196524" sldId="2147483660"/>
        </pc:sldMasterMkLst>
        <pc:picChg chg="del">
          <ac:chgData name="Tom Lee" userId="d66a4cdc-1958-4da5-96de-340476f13a57" providerId="ADAL" clId="{908732BB-CDA8-6148-8FE8-F53987FE86A0}" dt="2022-10-21T15:56:51.707" v="0" actId="478"/>
          <ac:picMkLst>
            <pc:docMk/>
            <pc:sldMasterMk cId="4114196524" sldId="2147483660"/>
            <ac:picMk id="7" creationId="{621B2048-8F68-4DFB-AE8D-217B9A91E789}"/>
          </ac:picMkLst>
        </pc:picChg>
        <pc:sldLayoutChg chg="setBg">
          <pc:chgData name="Tom Lee" userId="d66a4cdc-1958-4da5-96de-340476f13a57" providerId="ADAL" clId="{908732BB-CDA8-6148-8FE8-F53987FE86A0}" dt="2022-10-21T17:04:17.930" v="460"/>
          <pc:sldLayoutMkLst>
            <pc:docMk/>
            <pc:sldMasterMk cId="4114196524" sldId="2147483660"/>
            <pc:sldLayoutMk cId="1025229416" sldId="2147483668"/>
          </pc:sldLayoutMkLst>
        </pc:sldLayoutChg>
        <pc:sldLayoutChg chg="delSp mod setBg">
          <pc:chgData name="Tom Lee" userId="d66a4cdc-1958-4da5-96de-340476f13a57" providerId="ADAL" clId="{908732BB-CDA8-6148-8FE8-F53987FE86A0}" dt="2022-10-21T16:53:57.465" v="438" actId="478"/>
          <pc:sldLayoutMkLst>
            <pc:docMk/>
            <pc:sldMasterMk cId="4114196524" sldId="2147483660"/>
            <pc:sldLayoutMk cId="1158312793" sldId="2147483669"/>
          </pc:sldLayoutMkLst>
          <pc:picChg chg="del">
            <ac:chgData name="Tom Lee" userId="d66a4cdc-1958-4da5-96de-340476f13a57" providerId="ADAL" clId="{908732BB-CDA8-6148-8FE8-F53987FE86A0}" dt="2022-10-21T16:53:57.465" v="438" actId="478"/>
            <ac:picMkLst>
              <pc:docMk/>
              <pc:sldMasterMk cId="4114196524" sldId="2147483660"/>
              <pc:sldLayoutMk cId="1158312793" sldId="2147483669"/>
              <ac:picMk id="3" creationId="{DB8EAF27-B93A-4B0A-8D55-C5BFA71D235D}"/>
            </ac:picMkLst>
          </pc:picChg>
        </pc:sldLayoutChg>
        <pc:sldLayoutChg chg="addSp delSp modSp mod setBg">
          <pc:chgData name="Tom Lee" userId="d66a4cdc-1958-4da5-96de-340476f13a57" providerId="ADAL" clId="{908732BB-CDA8-6148-8FE8-F53987FE86A0}" dt="2022-10-21T16:30:49.062" v="241" actId="1076"/>
          <pc:sldLayoutMkLst>
            <pc:docMk/>
            <pc:sldMasterMk cId="4114196524" sldId="2147483660"/>
            <pc:sldLayoutMk cId="4104574664" sldId="2147483689"/>
          </pc:sldLayoutMkLst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" creationId="{7C108C45-4E41-522C-2117-003B9A4D763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3" creationId="{6F7920A8-5FD5-0C40-C3EB-E1544DA399F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4" creationId="{F9D62722-3DDA-D6A7-4B1C-B98F4FB8423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5" creationId="{CEE83854-AB7B-BAF2-337E-7DA5E903FFCC}"/>
            </ac:spMkLst>
          </pc:spChg>
          <pc:spChg chg="del">
            <ac:chgData name="Tom Lee" userId="d66a4cdc-1958-4da5-96de-340476f13a57" providerId="ADAL" clId="{908732BB-CDA8-6148-8FE8-F53987FE86A0}" dt="2022-10-21T16:27:51.991" v="225" actId="478"/>
            <ac:spMkLst>
              <pc:docMk/>
              <pc:sldMasterMk cId="4114196524" sldId="2147483660"/>
              <pc:sldLayoutMk cId="4104574664" sldId="2147483689"/>
              <ac:spMk id="7" creationId="{3660FE59-B754-4E8F-A67D-6F98B8AA2AE1}"/>
            </ac:spMkLst>
          </pc:spChg>
          <pc:spChg chg="del">
            <ac:chgData name="Tom Lee" userId="d66a4cdc-1958-4da5-96de-340476f13a57" providerId="ADAL" clId="{908732BB-CDA8-6148-8FE8-F53987FE86A0}" dt="2022-10-21T16:27:49.357" v="223" actId="478"/>
            <ac:spMkLst>
              <pc:docMk/>
              <pc:sldMasterMk cId="4114196524" sldId="2147483660"/>
              <pc:sldLayoutMk cId="4104574664" sldId="2147483689"/>
              <ac:spMk id="8" creationId="{C54151E7-EECF-4D23-BC73-6C1269D7D58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0" creationId="{5BBFA238-3AF8-88F5-F3C8-944543C76EF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2" creationId="{71D31B8E-3AE0-117B-427C-1FE505501546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3" creationId="{EBE9AA17-4F21-EF49-26E0-BE09254B685B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4" creationId="{E4029AB3-C4D5-0728-2061-A752AEF335B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5" creationId="{3591CA7A-84BE-368C-E55E-49BB729D6AC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6" creationId="{7CA758AF-EAE8-9D7C-09AB-A0AF539FB79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7" creationId="{A2B2D41C-96B2-8BF1-1C30-7DD8732DC5D4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8" creationId="{D979A275-C6BA-18CC-3E4E-6DA6A12092D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9" creationId="{7C58B8D7-32F4-7ACC-5505-32A7A075F4A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0" creationId="{6D550D49-1D44-FF05-911F-B747E0BB471F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1" creationId="{731F7271-CEAE-B482-B357-0D3E8603A67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2" creationId="{51A59F89-09AA-6345-F70E-8DD0CF8488A9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3" creationId="{DC813500-5F18-3A2F-991F-229F486FE94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4" creationId="{D408374B-C11A-EFDF-65E3-525C184793FF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5" creationId="{91C8A679-138A-26B4-0BE2-B124A423EA8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6" creationId="{CCF48356-9746-5780-B4E0-A01404E6061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7" creationId="{C5BAB0B3-0243-2A48-2455-C6132B706DDA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8" creationId="{8452CB77-3D78-0489-DFDC-B0DB61A5384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9" creationId="{4ABF9D22-7302-DCD4-25B3-80EEBE3CD1C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0" creationId="{22A06F4E-6405-1EAC-2815-03B406C26D66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1" creationId="{50B22368-71E1-20DF-6F42-39A3F316FF3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2" creationId="{92BB5A1C-B046-8535-3AA8-927C2AC5CBFB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3" creationId="{919F1567-A5B0-41B8-8B46-BB36FCD823F6}"/>
            </ac:spMkLst>
          </pc:spChg>
          <pc:picChg chg="del">
            <ac:chgData name="Tom Lee" userId="d66a4cdc-1958-4da5-96de-340476f13a57" providerId="ADAL" clId="{908732BB-CDA8-6148-8FE8-F53987FE86A0}" dt="2022-10-21T16:27:46.884" v="221" actId="478"/>
            <ac:picMkLst>
              <pc:docMk/>
              <pc:sldMasterMk cId="4114196524" sldId="2147483660"/>
              <pc:sldLayoutMk cId="4104574664" sldId="2147483689"/>
              <ac:picMk id="6" creationId="{F079FD94-AB98-4610-AF8E-CC35957BFF05}"/>
            </ac:picMkLst>
          </pc:picChg>
          <pc:picChg chg="del">
            <ac:chgData name="Tom Lee" userId="d66a4cdc-1958-4da5-96de-340476f13a57" providerId="ADAL" clId="{908732BB-CDA8-6148-8FE8-F53987FE86A0}" dt="2022-10-21T16:27:50.608" v="224" actId="478"/>
            <ac:picMkLst>
              <pc:docMk/>
              <pc:sldMasterMk cId="4114196524" sldId="2147483660"/>
              <pc:sldLayoutMk cId="4104574664" sldId="2147483689"/>
              <ac:picMk id="9" creationId="{689AA663-2862-465F-BCA6-BC42E458B820}"/>
            </ac:picMkLst>
          </pc:picChg>
          <pc:picChg chg="del">
            <ac:chgData name="Tom Lee" userId="d66a4cdc-1958-4da5-96de-340476f13a57" providerId="ADAL" clId="{908732BB-CDA8-6148-8FE8-F53987FE86A0}" dt="2022-10-21T16:27:48.472" v="222" actId="478"/>
            <ac:picMkLst>
              <pc:docMk/>
              <pc:sldMasterMk cId="4114196524" sldId="2147483660"/>
              <pc:sldLayoutMk cId="4104574664" sldId="2147483689"/>
              <ac:picMk id="11" creationId="{80F15B21-1AB1-4A40-8028-7DB6F8899960}"/>
            </ac:picMkLst>
          </pc:picChg>
        </pc:sldLayoutChg>
        <pc:sldLayoutChg chg="setBg">
          <pc:chgData name="Tom Lee" userId="d66a4cdc-1958-4da5-96de-340476f13a57" providerId="ADAL" clId="{908732BB-CDA8-6148-8FE8-F53987FE86A0}" dt="2022-10-21T16:36:29.080" v="268"/>
          <pc:sldLayoutMkLst>
            <pc:docMk/>
            <pc:sldMasterMk cId="4114196524" sldId="2147483660"/>
            <pc:sldLayoutMk cId="4133483234" sldId="2147483705"/>
          </pc:sldLayoutMkLst>
        </pc:sldLayoutChg>
        <pc:sldLayoutChg chg="setBg">
          <pc:chgData name="Tom Lee" userId="d66a4cdc-1958-4da5-96de-340476f13a57" providerId="ADAL" clId="{908732BB-CDA8-6148-8FE8-F53987FE86A0}" dt="2022-10-21T16:24:59.071" v="214"/>
          <pc:sldLayoutMkLst>
            <pc:docMk/>
            <pc:sldMasterMk cId="4114196524" sldId="2147483660"/>
            <pc:sldLayoutMk cId="312737250" sldId="2147483724"/>
          </pc:sldLayoutMkLst>
        </pc:sldLayoutChg>
        <pc:sldLayoutChg chg="delSp new mod ord setBg">
          <pc:chgData name="Tom Lee" userId="d66a4cdc-1958-4da5-96de-340476f13a57" providerId="ADAL" clId="{908732BB-CDA8-6148-8FE8-F53987FE86A0}" dt="2022-10-21T17:01:37.461" v="453"/>
          <pc:sldLayoutMkLst>
            <pc:docMk/>
            <pc:sldMasterMk cId="4114196524" sldId="2147483660"/>
            <pc:sldLayoutMk cId="999069005" sldId="2147483787"/>
          </pc:sldLayoutMkLst>
          <pc:spChg chg="del">
            <ac:chgData name="Tom Lee" userId="d66a4cdc-1958-4da5-96de-340476f13a57" providerId="ADAL" clId="{908732BB-CDA8-6148-8FE8-F53987FE86A0}" dt="2022-10-21T17:00:58.638" v="446" actId="478"/>
            <ac:spMkLst>
              <pc:docMk/>
              <pc:sldMasterMk cId="4114196524" sldId="2147483660"/>
              <pc:sldLayoutMk cId="999069005" sldId="2147483787"/>
              <ac:spMk id="2" creationId="{20592840-34E0-7759-0DE3-D125C0BE66E4}"/>
            </ac:spMkLst>
          </pc:spChg>
          <pc:spChg chg="del">
            <ac:chgData name="Tom Lee" userId="d66a4cdc-1958-4da5-96de-340476f13a57" providerId="ADAL" clId="{908732BB-CDA8-6148-8FE8-F53987FE86A0}" dt="2022-10-21T17:01:00.321" v="447" actId="478"/>
            <ac:spMkLst>
              <pc:docMk/>
              <pc:sldMasterMk cId="4114196524" sldId="2147483660"/>
              <pc:sldLayoutMk cId="999069005" sldId="2147483787"/>
              <ac:spMk id="3" creationId="{A68CAF14-9AEE-C7FE-DF6F-3C55D2005C7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05:30.412" v="472"/>
          <pc:sldLayoutMkLst>
            <pc:docMk/>
            <pc:sldMasterMk cId="4114196524" sldId="2147483660"/>
            <pc:sldLayoutMk cId="1370616917" sldId="2147483788"/>
          </pc:sldLayoutMkLst>
          <pc:spChg chg="del">
            <ac:chgData name="Tom Lee" userId="d66a4cdc-1958-4da5-96de-340476f13a57" providerId="ADAL" clId="{908732BB-CDA8-6148-8FE8-F53987FE86A0}" dt="2022-10-21T17:05:22.449" v="468" actId="478"/>
            <ac:spMkLst>
              <pc:docMk/>
              <pc:sldMasterMk cId="4114196524" sldId="2147483660"/>
              <pc:sldLayoutMk cId="1370616917" sldId="2147483788"/>
              <ac:spMk id="2" creationId="{C336256E-57A7-5819-686C-DC4EB30B1F26}"/>
            </ac:spMkLst>
          </pc:spChg>
          <pc:spChg chg="del">
            <ac:chgData name="Tom Lee" userId="d66a4cdc-1958-4da5-96de-340476f13a57" providerId="ADAL" clId="{908732BB-CDA8-6148-8FE8-F53987FE86A0}" dt="2022-10-21T17:05:24.115" v="469" actId="478"/>
            <ac:spMkLst>
              <pc:docMk/>
              <pc:sldMasterMk cId="4114196524" sldId="2147483660"/>
              <pc:sldLayoutMk cId="1370616917" sldId="2147483788"/>
              <ac:spMk id="3" creationId="{620C67F3-A802-A459-B9EE-0C139A56FBD2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1:02.237" v="479"/>
          <pc:sldLayoutMkLst>
            <pc:docMk/>
            <pc:sldMasterMk cId="4114196524" sldId="2147483660"/>
            <pc:sldLayoutMk cId="3245650128" sldId="2147483789"/>
          </pc:sldLayoutMkLst>
          <pc:spChg chg="del">
            <ac:chgData name="Tom Lee" userId="d66a4cdc-1958-4da5-96de-340476f13a57" providerId="ADAL" clId="{908732BB-CDA8-6148-8FE8-F53987FE86A0}" dt="2022-10-21T17:10:40.498" v="475" actId="478"/>
            <ac:spMkLst>
              <pc:docMk/>
              <pc:sldMasterMk cId="4114196524" sldId="2147483660"/>
              <pc:sldLayoutMk cId="3245650128" sldId="2147483789"/>
              <ac:spMk id="2" creationId="{39CE59D3-F3C1-F489-E834-B0C1D085D8FA}"/>
            </ac:spMkLst>
          </pc:spChg>
          <pc:spChg chg="del">
            <ac:chgData name="Tom Lee" userId="d66a4cdc-1958-4da5-96de-340476f13a57" providerId="ADAL" clId="{908732BB-CDA8-6148-8FE8-F53987FE86A0}" dt="2022-10-21T17:10:42.143" v="476" actId="478"/>
            <ac:spMkLst>
              <pc:docMk/>
              <pc:sldMasterMk cId="4114196524" sldId="2147483660"/>
              <pc:sldLayoutMk cId="3245650128" sldId="2147483789"/>
              <ac:spMk id="3" creationId="{EC52B79E-DB18-4110-7D46-51A4BAA7BAB0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3:25.926" v="486"/>
          <pc:sldLayoutMkLst>
            <pc:docMk/>
            <pc:sldMasterMk cId="4114196524" sldId="2147483660"/>
            <pc:sldLayoutMk cId="1908072057" sldId="2147483790"/>
          </pc:sldLayoutMkLst>
          <pc:spChg chg="del">
            <ac:chgData name="Tom Lee" userId="d66a4cdc-1958-4da5-96de-340476f13a57" providerId="ADAL" clId="{908732BB-CDA8-6148-8FE8-F53987FE86A0}" dt="2022-10-21T17:13:16.789" v="482" actId="478"/>
            <ac:spMkLst>
              <pc:docMk/>
              <pc:sldMasterMk cId="4114196524" sldId="2147483660"/>
              <pc:sldLayoutMk cId="1908072057" sldId="2147483790"/>
              <ac:spMk id="2" creationId="{9327FB4B-9D6A-D382-FD64-1A0D50101519}"/>
            </ac:spMkLst>
          </pc:spChg>
          <pc:spChg chg="del">
            <ac:chgData name="Tom Lee" userId="d66a4cdc-1958-4da5-96de-340476f13a57" providerId="ADAL" clId="{908732BB-CDA8-6148-8FE8-F53987FE86A0}" dt="2022-10-21T17:13:18.415" v="483" actId="478"/>
            <ac:spMkLst>
              <pc:docMk/>
              <pc:sldMasterMk cId="4114196524" sldId="2147483660"/>
              <pc:sldLayoutMk cId="1908072057" sldId="2147483790"/>
              <ac:spMk id="3" creationId="{48F400DF-1F25-4C19-A3D4-80BA8AAFFD39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22.531" v="492"/>
          <pc:sldLayoutMkLst>
            <pc:docMk/>
            <pc:sldMasterMk cId="4114196524" sldId="2147483660"/>
            <pc:sldLayoutMk cId="1015696539" sldId="2147483791"/>
          </pc:sldLayoutMkLst>
          <pc:spChg chg="del">
            <ac:chgData name="Tom Lee" userId="d66a4cdc-1958-4da5-96de-340476f13a57" providerId="ADAL" clId="{908732BB-CDA8-6148-8FE8-F53987FE86A0}" dt="2022-10-21T17:14:11.139" v="488" actId="478"/>
            <ac:spMkLst>
              <pc:docMk/>
              <pc:sldMasterMk cId="4114196524" sldId="2147483660"/>
              <pc:sldLayoutMk cId="1015696539" sldId="2147483791"/>
              <ac:spMk id="2" creationId="{45B49DF9-A1A4-DBEC-BFA9-4D67142E3082}"/>
            </ac:spMkLst>
          </pc:spChg>
          <pc:spChg chg="del">
            <ac:chgData name="Tom Lee" userId="d66a4cdc-1958-4da5-96de-340476f13a57" providerId="ADAL" clId="{908732BB-CDA8-6148-8FE8-F53987FE86A0}" dt="2022-10-21T17:14:12.832" v="489" actId="478"/>
            <ac:spMkLst>
              <pc:docMk/>
              <pc:sldMasterMk cId="4114196524" sldId="2147483660"/>
              <pc:sldLayoutMk cId="1015696539" sldId="2147483791"/>
              <ac:spMk id="3" creationId="{23A10E78-08EE-2F0C-FA79-C6316BDC4D2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43.633" v="498"/>
          <pc:sldLayoutMkLst>
            <pc:docMk/>
            <pc:sldMasterMk cId="4114196524" sldId="2147483660"/>
            <pc:sldLayoutMk cId="948202409" sldId="2147483792"/>
          </pc:sldLayoutMkLst>
          <pc:spChg chg="del">
            <ac:chgData name="Tom Lee" userId="d66a4cdc-1958-4da5-96de-340476f13a57" providerId="ADAL" clId="{908732BB-CDA8-6148-8FE8-F53987FE86A0}" dt="2022-10-21T17:14:33.851" v="494" actId="478"/>
            <ac:spMkLst>
              <pc:docMk/>
              <pc:sldMasterMk cId="4114196524" sldId="2147483660"/>
              <pc:sldLayoutMk cId="948202409" sldId="2147483792"/>
              <ac:spMk id="2" creationId="{E1D43AEF-B9C1-43D5-402D-E495FF33D92F}"/>
            </ac:spMkLst>
          </pc:spChg>
          <pc:spChg chg="del">
            <ac:chgData name="Tom Lee" userId="d66a4cdc-1958-4da5-96de-340476f13a57" providerId="ADAL" clId="{908732BB-CDA8-6148-8FE8-F53987FE86A0}" dt="2022-10-21T17:14:35.745" v="495" actId="478"/>
            <ac:spMkLst>
              <pc:docMk/>
              <pc:sldMasterMk cId="4114196524" sldId="2147483660"/>
              <pc:sldLayoutMk cId="948202409" sldId="2147483792"/>
              <ac:spMk id="3" creationId="{EF481DE4-3288-A547-0278-E94CA53648BA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5:05.256" v="504"/>
          <pc:sldLayoutMkLst>
            <pc:docMk/>
            <pc:sldMasterMk cId="4114196524" sldId="2147483660"/>
            <pc:sldLayoutMk cId="1391336560" sldId="2147483793"/>
          </pc:sldLayoutMkLst>
          <pc:spChg chg="del">
            <ac:chgData name="Tom Lee" userId="d66a4cdc-1958-4da5-96de-340476f13a57" providerId="ADAL" clId="{908732BB-CDA8-6148-8FE8-F53987FE86A0}" dt="2022-10-21T17:14:52.173" v="500" actId="478"/>
            <ac:spMkLst>
              <pc:docMk/>
              <pc:sldMasterMk cId="4114196524" sldId="2147483660"/>
              <pc:sldLayoutMk cId="1391336560" sldId="2147483793"/>
              <ac:spMk id="2" creationId="{D6F060CE-AA95-10C0-1D86-BC1F92E5DC4C}"/>
            </ac:spMkLst>
          </pc:spChg>
          <pc:spChg chg="del">
            <ac:chgData name="Tom Lee" userId="d66a4cdc-1958-4da5-96de-340476f13a57" providerId="ADAL" clId="{908732BB-CDA8-6148-8FE8-F53987FE86A0}" dt="2022-10-21T17:14:53.944" v="501" actId="478"/>
            <ac:spMkLst>
              <pc:docMk/>
              <pc:sldMasterMk cId="4114196524" sldId="2147483660"/>
              <pc:sldLayoutMk cId="1391336560" sldId="2147483793"/>
              <ac:spMk id="3" creationId="{6D715F53-7F81-FF7C-12A0-53F9906CC48E}"/>
            </ac:spMkLst>
          </pc:spChg>
        </pc:sldLayoutChg>
        <pc:sldLayoutChg chg="addSp delSp modSp new mod setBg">
          <pc:chgData name="Tom Lee" userId="d66a4cdc-1958-4da5-96de-340476f13a57" providerId="ADAL" clId="{908732BB-CDA8-6148-8FE8-F53987FE86A0}" dt="2022-10-21T17:28:06.035" v="521"/>
          <pc:sldLayoutMkLst>
            <pc:docMk/>
            <pc:sldMasterMk cId="4114196524" sldId="2147483660"/>
            <pc:sldLayoutMk cId="3767131030" sldId="2147483794"/>
          </pc:sldLayoutMkLst>
          <pc:spChg chg="del">
            <ac:chgData name="Tom Lee" userId="d66a4cdc-1958-4da5-96de-340476f13a57" providerId="ADAL" clId="{908732BB-CDA8-6148-8FE8-F53987FE86A0}" dt="2022-10-21T17:25:09.367" v="512" actId="478"/>
            <ac:spMkLst>
              <pc:docMk/>
              <pc:sldMasterMk cId="4114196524" sldId="2147483660"/>
              <pc:sldLayoutMk cId="3767131030" sldId="2147483794"/>
              <ac:spMk id="2" creationId="{48065EDD-F649-94C1-84A6-5CBD07D62D3B}"/>
            </ac:spMkLst>
          </pc:spChg>
          <pc:spChg chg="del">
            <ac:chgData name="Tom Lee" userId="d66a4cdc-1958-4da5-96de-340476f13a57" providerId="ADAL" clId="{908732BB-CDA8-6148-8FE8-F53987FE86A0}" dt="2022-10-21T17:25:10.919" v="513" actId="478"/>
            <ac:spMkLst>
              <pc:docMk/>
              <pc:sldMasterMk cId="4114196524" sldId="2147483660"/>
              <pc:sldLayoutMk cId="3767131030" sldId="2147483794"/>
              <ac:spMk id="3" creationId="{90704D91-2F2F-6E50-E485-4A8578B25941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4" creationId="{1B09EA3D-67DE-D820-5B94-2FF93F1395E8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5" creationId="{4CD5133D-F0C3-129C-A0DB-BE0498825D87}"/>
            </ac:spMkLst>
          </pc:spChg>
          <pc:spChg chg="add mod">
            <ac:chgData name="Tom Lee" userId="d66a4cdc-1958-4da5-96de-340476f13a57" providerId="ADAL" clId="{908732BB-CDA8-6148-8FE8-F53987FE86A0}" dt="2022-10-21T17:28:06.035" v="521"/>
            <ac:spMkLst>
              <pc:docMk/>
              <pc:sldMasterMk cId="4114196524" sldId="2147483660"/>
              <pc:sldLayoutMk cId="3767131030" sldId="2147483794"/>
              <ac:spMk id="6" creationId="{80E0D188-BCC8-E9D6-2583-8258D880AE53}"/>
            </ac:spMkLst>
          </pc:spChg>
        </pc:sldLayoutChg>
      </pc:sldMasterChg>
      <pc:sldMasterChg chg="new del mod addSldLayout delSldLayout">
        <pc:chgData name="Tom Lee" userId="d66a4cdc-1958-4da5-96de-340476f13a57" providerId="ADAL" clId="{908732BB-CDA8-6148-8FE8-F53987FE86A0}" dt="2022-10-21T17:05:16.986" v="466" actId="6938"/>
        <pc:sldMasterMkLst>
          <pc:docMk/>
          <pc:sldMasterMk cId="3374189159" sldId="2147483788"/>
        </pc:sldMasterMkLst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64893138" sldId="2147483789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048010573" sldId="2147483790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90686735" sldId="2147483791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589698851" sldId="2147483792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09247625" sldId="2147483793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071475487" sldId="2147483794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900119311" sldId="2147483795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15694227" sldId="2147483796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153205681" sldId="2147483797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989655371" sldId="2147483798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99981234" sldId="21474837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1</cp:revision>
  <cp:lastPrinted>2021-11-01T14:46:56Z</cp:lastPrinted>
  <dcterms:created xsi:type="dcterms:W3CDTF">2021-11-01T13:51:28Z</dcterms:created>
  <dcterms:modified xsi:type="dcterms:W3CDTF">2022-10-21T17:28:54Z</dcterms:modified>
</cp:coreProperties>
</file>