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sldIdLst>
    <p:sldId id="256" r:id="rId5"/>
    <p:sldId id="258" r:id="rId6"/>
    <p:sldId id="393" r:id="rId7"/>
    <p:sldId id="394" r:id="rId8"/>
    <p:sldId id="263" r:id="rId9"/>
    <p:sldId id="261" r:id="rId10"/>
    <p:sldId id="260" r:id="rId11"/>
    <p:sldId id="281" r:id="rId12"/>
    <p:sldId id="270" r:id="rId13"/>
    <p:sldId id="391" r:id="rId14"/>
    <p:sldId id="277" r:id="rId15"/>
    <p:sldId id="384" r:id="rId16"/>
    <p:sldId id="280" r:id="rId17"/>
    <p:sldId id="282" r:id="rId18"/>
    <p:sldId id="289" r:id="rId19"/>
    <p:sldId id="290" r:id="rId20"/>
    <p:sldId id="288" r:id="rId21"/>
    <p:sldId id="294" r:id="rId22"/>
    <p:sldId id="296" r:id="rId23"/>
    <p:sldId id="297" r:id="rId24"/>
    <p:sldId id="308" r:id="rId25"/>
    <p:sldId id="312" r:id="rId26"/>
    <p:sldId id="314" r:id="rId27"/>
    <p:sldId id="323" r:id="rId28"/>
    <p:sldId id="326" r:id="rId29"/>
    <p:sldId id="328" r:id="rId30"/>
    <p:sldId id="390" r:id="rId31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4F6"/>
    <a:srgbClr val="BBC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CF78DB-9E57-455B-916B-0A783525673D}" v="72" dt="2023-01-26T13:47:04.776"/>
  </p1510:revLst>
</p1510:revInfo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2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 Humphreys" userId="5f80f3d2-0e47-4247-8392-0d9c1049ec1a" providerId="ADAL" clId="{91CF78DB-9E57-455B-916B-0A783525673D}"/>
    <pc:docChg chg="undo custSel addSld delSld modSld">
      <pc:chgData name="Max Humphreys" userId="5f80f3d2-0e47-4247-8392-0d9c1049ec1a" providerId="ADAL" clId="{91CF78DB-9E57-455B-916B-0A783525673D}" dt="2023-01-27T09:14:48.397" v="3162" actId="313"/>
      <pc:docMkLst>
        <pc:docMk/>
      </pc:docMkLst>
      <pc:sldChg chg="modSp mod">
        <pc:chgData name="Max Humphreys" userId="5f80f3d2-0e47-4247-8392-0d9c1049ec1a" providerId="ADAL" clId="{91CF78DB-9E57-455B-916B-0A783525673D}" dt="2023-01-26T13:43:19.562" v="3131" actId="20577"/>
        <pc:sldMkLst>
          <pc:docMk/>
          <pc:sldMk cId="3598514998" sldId="256"/>
        </pc:sldMkLst>
        <pc:spChg chg="mod">
          <ac:chgData name="Max Humphreys" userId="5f80f3d2-0e47-4247-8392-0d9c1049ec1a" providerId="ADAL" clId="{91CF78DB-9E57-455B-916B-0A783525673D}" dt="2023-01-26T13:43:19.562" v="3131" actId="20577"/>
          <ac:spMkLst>
            <pc:docMk/>
            <pc:sldMk cId="3598514998" sldId="256"/>
            <ac:spMk id="5" creationId="{831423B8-B536-458F-8B38-40DF8B565305}"/>
          </ac:spMkLst>
        </pc:spChg>
        <pc:spChg chg="mod">
          <ac:chgData name="Max Humphreys" userId="5f80f3d2-0e47-4247-8392-0d9c1049ec1a" providerId="ADAL" clId="{91CF78DB-9E57-455B-916B-0A783525673D}" dt="2023-01-26T11:51:36.051" v="14" actId="20577"/>
          <ac:spMkLst>
            <pc:docMk/>
            <pc:sldMk cId="3598514998" sldId="256"/>
            <ac:spMk id="7" creationId="{FFE7C1D6-694C-44E9-A06D-B28A557CC6C9}"/>
          </ac:spMkLst>
        </pc:spChg>
      </pc:sldChg>
      <pc:sldChg chg="modSp mod">
        <pc:chgData name="Max Humphreys" userId="5f80f3d2-0e47-4247-8392-0d9c1049ec1a" providerId="ADAL" clId="{91CF78DB-9E57-455B-916B-0A783525673D}" dt="2023-01-26T11:51:43.088" v="29" actId="20577"/>
        <pc:sldMkLst>
          <pc:docMk/>
          <pc:sldMk cId="578701674" sldId="258"/>
        </pc:sldMkLst>
        <pc:spChg chg="mod">
          <ac:chgData name="Max Humphreys" userId="5f80f3d2-0e47-4247-8392-0d9c1049ec1a" providerId="ADAL" clId="{91CF78DB-9E57-455B-916B-0A783525673D}" dt="2023-01-26T11:51:43.088" v="29" actId="20577"/>
          <ac:spMkLst>
            <pc:docMk/>
            <pc:sldMk cId="578701674" sldId="258"/>
            <ac:spMk id="2" creationId="{1681A7CF-3BAE-4F35-87AE-79E45D888739}"/>
          </ac:spMkLst>
        </pc:spChg>
      </pc:sldChg>
      <pc:sldChg chg="modSp mod">
        <pc:chgData name="Max Humphreys" userId="5f80f3d2-0e47-4247-8392-0d9c1049ec1a" providerId="ADAL" clId="{91CF78DB-9E57-455B-916B-0A783525673D}" dt="2023-01-26T12:39:10.936" v="1362" actId="20577"/>
        <pc:sldMkLst>
          <pc:docMk/>
          <pc:sldMk cId="3574651384" sldId="260"/>
        </pc:sldMkLst>
        <pc:spChg chg="mod">
          <ac:chgData name="Max Humphreys" userId="5f80f3d2-0e47-4247-8392-0d9c1049ec1a" providerId="ADAL" clId="{91CF78DB-9E57-455B-916B-0A783525673D}" dt="2023-01-26T12:36:28.648" v="1208" actId="20577"/>
          <ac:spMkLst>
            <pc:docMk/>
            <pc:sldMk cId="3574651384" sldId="260"/>
            <ac:spMk id="33" creationId="{D8D4BE7E-833C-4F85-9669-79823FD10ABE}"/>
          </ac:spMkLst>
        </pc:spChg>
        <pc:spChg chg="mod">
          <ac:chgData name="Max Humphreys" userId="5f80f3d2-0e47-4247-8392-0d9c1049ec1a" providerId="ADAL" clId="{91CF78DB-9E57-455B-916B-0A783525673D}" dt="2023-01-26T12:37:50.440" v="1283" actId="27636"/>
          <ac:spMkLst>
            <pc:docMk/>
            <pc:sldMk cId="3574651384" sldId="260"/>
            <ac:spMk id="34" creationId="{1AAA73BA-3CDE-4ED4-8A02-A72167BC991B}"/>
          </ac:spMkLst>
        </pc:spChg>
        <pc:spChg chg="mod">
          <ac:chgData name="Max Humphreys" userId="5f80f3d2-0e47-4247-8392-0d9c1049ec1a" providerId="ADAL" clId="{91CF78DB-9E57-455B-916B-0A783525673D}" dt="2023-01-26T12:38:15.427" v="1311" actId="20577"/>
          <ac:spMkLst>
            <pc:docMk/>
            <pc:sldMk cId="3574651384" sldId="260"/>
            <ac:spMk id="35" creationId="{AE03CF60-1D86-40E4-9AC2-B40E4BA111E4}"/>
          </ac:spMkLst>
        </pc:spChg>
        <pc:spChg chg="mod">
          <ac:chgData name="Max Humphreys" userId="5f80f3d2-0e47-4247-8392-0d9c1049ec1a" providerId="ADAL" clId="{91CF78DB-9E57-455B-916B-0A783525673D}" dt="2023-01-26T12:39:10.936" v="1362" actId="20577"/>
          <ac:spMkLst>
            <pc:docMk/>
            <pc:sldMk cId="3574651384" sldId="260"/>
            <ac:spMk id="36" creationId="{50AD4196-B0E9-4A82-A950-6ADA9E11335D}"/>
          </ac:spMkLst>
        </pc:spChg>
        <pc:spChg chg="mod">
          <ac:chgData name="Max Humphreys" userId="5f80f3d2-0e47-4247-8392-0d9c1049ec1a" providerId="ADAL" clId="{91CF78DB-9E57-455B-916B-0A783525673D}" dt="2023-01-26T12:38:54.537" v="1340"/>
          <ac:spMkLst>
            <pc:docMk/>
            <pc:sldMk cId="3574651384" sldId="260"/>
            <ac:spMk id="37" creationId="{D80211C8-2249-4E15-8C01-38D06DEF0C1A}"/>
          </ac:spMkLst>
        </pc:spChg>
        <pc:spChg chg="mod">
          <ac:chgData name="Max Humphreys" userId="5f80f3d2-0e47-4247-8392-0d9c1049ec1a" providerId="ADAL" clId="{91CF78DB-9E57-455B-916B-0A783525673D}" dt="2023-01-26T12:36:44.769" v="1210" actId="27636"/>
          <ac:spMkLst>
            <pc:docMk/>
            <pc:sldMk cId="3574651384" sldId="260"/>
            <ac:spMk id="38" creationId="{889D7D2C-9ACC-44B3-8D0A-81F30A26A6A2}"/>
          </ac:spMkLst>
        </pc:spChg>
        <pc:spChg chg="mod">
          <ac:chgData name="Max Humphreys" userId="5f80f3d2-0e47-4247-8392-0d9c1049ec1a" providerId="ADAL" clId="{91CF78DB-9E57-455B-916B-0A783525673D}" dt="2023-01-26T12:36:59.195" v="1225" actId="20577"/>
          <ac:spMkLst>
            <pc:docMk/>
            <pc:sldMk cId="3574651384" sldId="260"/>
            <ac:spMk id="39" creationId="{8F7D804E-45F2-4DFE-BFD8-685C6FA3B79B}"/>
          </ac:spMkLst>
        </pc:spChg>
        <pc:spChg chg="mod">
          <ac:chgData name="Max Humphreys" userId="5f80f3d2-0e47-4247-8392-0d9c1049ec1a" providerId="ADAL" clId="{91CF78DB-9E57-455B-916B-0A783525673D}" dt="2023-01-26T12:37:05.009" v="1231" actId="20577"/>
          <ac:spMkLst>
            <pc:docMk/>
            <pc:sldMk cId="3574651384" sldId="260"/>
            <ac:spMk id="40" creationId="{7EDFBB48-9E0E-4BA6-B8EE-20B988CC225A}"/>
          </ac:spMkLst>
        </pc:spChg>
        <pc:spChg chg="mod">
          <ac:chgData name="Max Humphreys" userId="5f80f3d2-0e47-4247-8392-0d9c1049ec1a" providerId="ADAL" clId="{91CF78DB-9E57-455B-916B-0A783525673D}" dt="2023-01-26T12:37:28.910" v="1233" actId="27636"/>
          <ac:spMkLst>
            <pc:docMk/>
            <pc:sldMk cId="3574651384" sldId="260"/>
            <ac:spMk id="41" creationId="{77C200EC-1395-4122-8F92-F81E5BFA0C1C}"/>
          </ac:spMkLst>
        </pc:spChg>
        <pc:spChg chg="mod">
          <ac:chgData name="Max Humphreys" userId="5f80f3d2-0e47-4247-8392-0d9c1049ec1a" providerId="ADAL" clId="{91CF78DB-9E57-455B-916B-0A783525673D}" dt="2023-01-26T12:37:38.830" v="1258" actId="20577"/>
          <ac:spMkLst>
            <pc:docMk/>
            <pc:sldMk cId="3574651384" sldId="260"/>
            <ac:spMk id="42" creationId="{87737DED-530B-4EFE-8C90-D309D22FF364}"/>
          </ac:spMkLst>
        </pc:spChg>
        <pc:spChg chg="mod">
          <ac:chgData name="Max Humphreys" userId="5f80f3d2-0e47-4247-8392-0d9c1049ec1a" providerId="ADAL" clId="{91CF78DB-9E57-455B-916B-0A783525673D}" dt="2023-01-26T12:38:03.805" v="1285" actId="27636"/>
          <ac:spMkLst>
            <pc:docMk/>
            <pc:sldMk cId="3574651384" sldId="260"/>
            <ac:spMk id="43" creationId="{7337BC1C-08EF-42A1-9283-FEF02D9EEBFD}"/>
          </ac:spMkLst>
        </pc:spChg>
        <pc:spChg chg="mod">
          <ac:chgData name="Max Humphreys" userId="5f80f3d2-0e47-4247-8392-0d9c1049ec1a" providerId="ADAL" clId="{91CF78DB-9E57-455B-916B-0A783525673D}" dt="2023-01-26T12:38:35.178" v="1323" actId="20577"/>
          <ac:spMkLst>
            <pc:docMk/>
            <pc:sldMk cId="3574651384" sldId="260"/>
            <ac:spMk id="44" creationId="{695E7961-4617-4318-A39A-E754545350A3}"/>
          </ac:spMkLst>
        </pc:spChg>
        <pc:spChg chg="mod">
          <ac:chgData name="Max Humphreys" userId="5f80f3d2-0e47-4247-8392-0d9c1049ec1a" providerId="ADAL" clId="{91CF78DB-9E57-455B-916B-0A783525673D}" dt="2023-01-26T12:38:28.121" v="1313" actId="27636"/>
          <ac:spMkLst>
            <pc:docMk/>
            <pc:sldMk cId="3574651384" sldId="260"/>
            <ac:spMk id="45" creationId="{100F8004-81D6-4C01-9C18-74D9AB4B67EF}"/>
          </ac:spMkLst>
        </pc:spChg>
        <pc:spChg chg="mod">
          <ac:chgData name="Max Humphreys" userId="5f80f3d2-0e47-4247-8392-0d9c1049ec1a" providerId="ADAL" clId="{91CF78DB-9E57-455B-916B-0A783525673D}" dt="2023-01-26T12:38:41.815" v="1339" actId="20577"/>
          <ac:spMkLst>
            <pc:docMk/>
            <pc:sldMk cId="3574651384" sldId="260"/>
            <ac:spMk id="46" creationId="{0E0DCDF9-2296-486A-8AEF-AC7050C7B3B3}"/>
          </ac:spMkLst>
        </pc:spChg>
      </pc:sldChg>
      <pc:sldChg chg="modSp mod">
        <pc:chgData name="Max Humphreys" userId="5f80f3d2-0e47-4247-8392-0d9c1049ec1a" providerId="ADAL" clId="{91CF78DB-9E57-455B-916B-0A783525673D}" dt="2023-01-26T12:36:15.882" v="1186"/>
        <pc:sldMkLst>
          <pc:docMk/>
          <pc:sldMk cId="427772114" sldId="261"/>
        </pc:sldMkLst>
        <pc:spChg chg="mod">
          <ac:chgData name="Max Humphreys" userId="5f80f3d2-0e47-4247-8392-0d9c1049ec1a" providerId="ADAL" clId="{91CF78DB-9E57-455B-916B-0A783525673D}" dt="2023-01-26T12:34:57.085" v="1154" actId="20577"/>
          <ac:spMkLst>
            <pc:docMk/>
            <pc:sldMk cId="427772114" sldId="261"/>
            <ac:spMk id="8" creationId="{5FC7C391-5CAE-4434-99AF-B57F01BD54AB}"/>
          </ac:spMkLst>
        </pc:spChg>
        <pc:spChg chg="mod">
          <ac:chgData name="Max Humphreys" userId="5f80f3d2-0e47-4247-8392-0d9c1049ec1a" providerId="ADAL" clId="{91CF78DB-9E57-455B-916B-0A783525673D}" dt="2023-01-26T12:35:51.988" v="1170" actId="20577"/>
          <ac:spMkLst>
            <pc:docMk/>
            <pc:sldMk cId="427772114" sldId="261"/>
            <ac:spMk id="9" creationId="{03DAE523-B5F9-413B-A60A-F8F062179780}"/>
          </ac:spMkLst>
        </pc:spChg>
        <pc:spChg chg="mod">
          <ac:chgData name="Max Humphreys" userId="5f80f3d2-0e47-4247-8392-0d9c1049ec1a" providerId="ADAL" clId="{91CF78DB-9E57-455B-916B-0A783525673D}" dt="2023-01-26T12:36:04.885" v="1185" actId="20577"/>
          <ac:spMkLst>
            <pc:docMk/>
            <pc:sldMk cId="427772114" sldId="261"/>
            <ac:spMk id="10" creationId="{1E2C8F9D-9B5F-43AB-A4CE-1D03B43030CE}"/>
          </ac:spMkLst>
        </pc:spChg>
        <pc:spChg chg="mod">
          <ac:chgData name="Max Humphreys" userId="5f80f3d2-0e47-4247-8392-0d9c1049ec1a" providerId="ADAL" clId="{91CF78DB-9E57-455B-916B-0A783525673D}" dt="2023-01-26T12:36:15.882" v="1186"/>
          <ac:spMkLst>
            <pc:docMk/>
            <pc:sldMk cId="427772114" sldId="261"/>
            <ac:spMk id="11" creationId="{E06E58AB-D671-4422-BD8C-88362EEF8644}"/>
          </ac:spMkLst>
        </pc:spChg>
      </pc:sldChg>
      <pc:sldChg chg="modSp mod">
        <pc:chgData name="Max Humphreys" userId="5f80f3d2-0e47-4247-8392-0d9c1049ec1a" providerId="ADAL" clId="{91CF78DB-9E57-455B-916B-0A783525673D}" dt="2023-01-26T12:47:40.078" v="1571" actId="20577"/>
        <pc:sldMkLst>
          <pc:docMk/>
          <pc:sldMk cId="589072776" sldId="277"/>
        </pc:sldMkLst>
        <pc:spChg chg="mod">
          <ac:chgData name="Max Humphreys" userId="5f80f3d2-0e47-4247-8392-0d9c1049ec1a" providerId="ADAL" clId="{91CF78DB-9E57-455B-916B-0A783525673D}" dt="2023-01-26T12:46:57.766" v="1562" actId="20577"/>
          <ac:spMkLst>
            <pc:docMk/>
            <pc:sldMk cId="589072776" sldId="277"/>
            <ac:spMk id="3" creationId="{AD347A6F-81D5-4C13-B71F-103555A3BB63}"/>
          </ac:spMkLst>
        </pc:spChg>
        <pc:spChg chg="mod">
          <ac:chgData name="Max Humphreys" userId="5f80f3d2-0e47-4247-8392-0d9c1049ec1a" providerId="ADAL" clId="{91CF78DB-9E57-455B-916B-0A783525673D}" dt="2023-01-26T12:47:27.973" v="1568" actId="20577"/>
          <ac:spMkLst>
            <pc:docMk/>
            <pc:sldMk cId="589072776" sldId="277"/>
            <ac:spMk id="4" creationId="{04A6E49B-CFB6-4CA2-9CDD-A1A6699987D1}"/>
          </ac:spMkLst>
        </pc:spChg>
        <pc:spChg chg="mod">
          <ac:chgData name="Max Humphreys" userId="5f80f3d2-0e47-4247-8392-0d9c1049ec1a" providerId="ADAL" clId="{91CF78DB-9E57-455B-916B-0A783525673D}" dt="2023-01-26T12:47:10.364" v="1565" actId="20577"/>
          <ac:spMkLst>
            <pc:docMk/>
            <pc:sldMk cId="589072776" sldId="277"/>
            <ac:spMk id="5" creationId="{6DA9BC3E-FBB2-415D-BB31-FBC4B0E83897}"/>
          </ac:spMkLst>
        </pc:spChg>
        <pc:spChg chg="mod">
          <ac:chgData name="Max Humphreys" userId="5f80f3d2-0e47-4247-8392-0d9c1049ec1a" providerId="ADAL" clId="{91CF78DB-9E57-455B-916B-0A783525673D}" dt="2023-01-26T12:47:40.078" v="1571" actId="20577"/>
          <ac:spMkLst>
            <pc:docMk/>
            <pc:sldMk cId="589072776" sldId="277"/>
            <ac:spMk id="6" creationId="{83C44AEE-AEEA-4C41-84B6-1266CC737195}"/>
          </ac:spMkLst>
        </pc:spChg>
      </pc:sldChg>
      <pc:sldChg chg="del">
        <pc:chgData name="Max Humphreys" userId="5f80f3d2-0e47-4247-8392-0d9c1049ec1a" providerId="ADAL" clId="{91CF78DB-9E57-455B-916B-0A783525673D}" dt="2023-01-26T12:50:10.251" v="1573" actId="2696"/>
        <pc:sldMkLst>
          <pc:docMk/>
          <pc:sldMk cId="575485263" sldId="279"/>
        </pc:sldMkLst>
      </pc:sldChg>
      <pc:sldChg chg="addSp modSp">
        <pc:chgData name="Max Humphreys" userId="5f80f3d2-0e47-4247-8392-0d9c1049ec1a" providerId="ADAL" clId="{91CF78DB-9E57-455B-916B-0A783525673D}" dt="2023-01-26T12:51:24.453" v="1592" actId="1076"/>
        <pc:sldMkLst>
          <pc:docMk/>
          <pc:sldMk cId="2017824642" sldId="280"/>
        </pc:sldMkLst>
        <pc:picChg chg="add mod">
          <ac:chgData name="Max Humphreys" userId="5f80f3d2-0e47-4247-8392-0d9c1049ec1a" providerId="ADAL" clId="{91CF78DB-9E57-455B-916B-0A783525673D}" dt="2023-01-26T12:50:26.986" v="1574"/>
          <ac:picMkLst>
            <pc:docMk/>
            <pc:sldMk cId="2017824642" sldId="280"/>
            <ac:picMk id="50" creationId="{21FEF17E-48A8-4FD9-B58B-DF82F7789992}"/>
          </ac:picMkLst>
        </pc:picChg>
        <pc:picChg chg="add mod">
          <ac:chgData name="Max Humphreys" userId="5f80f3d2-0e47-4247-8392-0d9c1049ec1a" providerId="ADAL" clId="{91CF78DB-9E57-455B-916B-0A783525673D}" dt="2023-01-26T12:50:37.369" v="1577" actId="1076"/>
          <ac:picMkLst>
            <pc:docMk/>
            <pc:sldMk cId="2017824642" sldId="280"/>
            <ac:picMk id="51" creationId="{3DCBDBCD-E5AA-42B7-A673-9188E810C5D9}"/>
          </ac:picMkLst>
        </pc:picChg>
        <pc:picChg chg="add mod">
          <ac:chgData name="Max Humphreys" userId="5f80f3d2-0e47-4247-8392-0d9c1049ec1a" providerId="ADAL" clId="{91CF78DB-9E57-455B-916B-0A783525673D}" dt="2023-01-26T12:50:49.131" v="1581" actId="1076"/>
          <ac:picMkLst>
            <pc:docMk/>
            <pc:sldMk cId="2017824642" sldId="280"/>
            <ac:picMk id="52" creationId="{6829E59F-07E4-4B88-809C-DB4BCBEAF223}"/>
          </ac:picMkLst>
        </pc:picChg>
        <pc:picChg chg="add mod">
          <ac:chgData name="Max Humphreys" userId="5f80f3d2-0e47-4247-8392-0d9c1049ec1a" providerId="ADAL" clId="{91CF78DB-9E57-455B-916B-0A783525673D}" dt="2023-01-26T12:50:53.092" v="1582" actId="1076"/>
          <ac:picMkLst>
            <pc:docMk/>
            <pc:sldMk cId="2017824642" sldId="280"/>
            <ac:picMk id="53" creationId="{46525E6B-1CEA-4F71-ABE7-21F25504ED88}"/>
          </ac:picMkLst>
        </pc:picChg>
        <pc:picChg chg="add mod">
          <ac:chgData name="Max Humphreys" userId="5f80f3d2-0e47-4247-8392-0d9c1049ec1a" providerId="ADAL" clId="{91CF78DB-9E57-455B-916B-0A783525673D}" dt="2023-01-26T12:51:04.778" v="1584" actId="1076"/>
          <ac:picMkLst>
            <pc:docMk/>
            <pc:sldMk cId="2017824642" sldId="280"/>
            <ac:picMk id="54" creationId="{383281C5-75B3-4B74-9FC4-CE9D13D5B84D}"/>
          </ac:picMkLst>
        </pc:picChg>
        <pc:picChg chg="add mod">
          <ac:chgData name="Max Humphreys" userId="5f80f3d2-0e47-4247-8392-0d9c1049ec1a" providerId="ADAL" clId="{91CF78DB-9E57-455B-916B-0A783525673D}" dt="2023-01-26T12:51:08.753" v="1586" actId="1076"/>
          <ac:picMkLst>
            <pc:docMk/>
            <pc:sldMk cId="2017824642" sldId="280"/>
            <ac:picMk id="55" creationId="{588B2958-FEEB-4056-85FA-D8B9D8642F47}"/>
          </ac:picMkLst>
        </pc:picChg>
        <pc:picChg chg="add mod">
          <ac:chgData name="Max Humphreys" userId="5f80f3d2-0e47-4247-8392-0d9c1049ec1a" providerId="ADAL" clId="{91CF78DB-9E57-455B-916B-0A783525673D}" dt="2023-01-26T12:51:15.894" v="1588" actId="1076"/>
          <ac:picMkLst>
            <pc:docMk/>
            <pc:sldMk cId="2017824642" sldId="280"/>
            <ac:picMk id="56" creationId="{C2D276D9-E6FC-433A-AC23-A4FBC0EB743E}"/>
          </ac:picMkLst>
        </pc:picChg>
        <pc:picChg chg="add mod">
          <ac:chgData name="Max Humphreys" userId="5f80f3d2-0e47-4247-8392-0d9c1049ec1a" providerId="ADAL" clId="{91CF78DB-9E57-455B-916B-0A783525673D}" dt="2023-01-26T12:51:19.868" v="1590" actId="1076"/>
          <ac:picMkLst>
            <pc:docMk/>
            <pc:sldMk cId="2017824642" sldId="280"/>
            <ac:picMk id="57" creationId="{F3C621F6-7F01-4AE3-A7D9-73E7FF361085}"/>
          </ac:picMkLst>
        </pc:picChg>
        <pc:picChg chg="add mod">
          <ac:chgData name="Max Humphreys" userId="5f80f3d2-0e47-4247-8392-0d9c1049ec1a" providerId="ADAL" clId="{91CF78DB-9E57-455B-916B-0A783525673D}" dt="2023-01-26T12:51:24.453" v="1592" actId="1076"/>
          <ac:picMkLst>
            <pc:docMk/>
            <pc:sldMk cId="2017824642" sldId="280"/>
            <ac:picMk id="58" creationId="{23F400D5-7EC7-46A8-AE94-2FF5E900D81D}"/>
          </ac:picMkLst>
        </pc:picChg>
      </pc:sldChg>
      <pc:sldChg chg="modSp mod">
        <pc:chgData name="Max Humphreys" userId="5f80f3d2-0e47-4247-8392-0d9c1049ec1a" providerId="ADAL" clId="{91CF78DB-9E57-455B-916B-0A783525673D}" dt="2023-01-26T12:40:02.278" v="1381"/>
        <pc:sldMkLst>
          <pc:docMk/>
          <pc:sldMk cId="2409039537" sldId="281"/>
        </pc:sldMkLst>
        <pc:spChg chg="mod">
          <ac:chgData name="Max Humphreys" userId="5f80f3d2-0e47-4247-8392-0d9c1049ec1a" providerId="ADAL" clId="{91CF78DB-9E57-455B-916B-0A783525673D}" dt="2023-01-26T12:39:37.804" v="1363"/>
          <ac:spMkLst>
            <pc:docMk/>
            <pc:sldMk cId="2409039537" sldId="281"/>
            <ac:spMk id="3" creationId="{0C8C1CB8-BDBE-42EA-AAFA-E86809845F2F}"/>
          </ac:spMkLst>
        </pc:spChg>
        <pc:spChg chg="mod">
          <ac:chgData name="Max Humphreys" userId="5f80f3d2-0e47-4247-8392-0d9c1049ec1a" providerId="ADAL" clId="{91CF78DB-9E57-455B-916B-0A783525673D}" dt="2023-01-26T12:39:50.407" v="1380" actId="20577"/>
          <ac:spMkLst>
            <pc:docMk/>
            <pc:sldMk cId="2409039537" sldId="281"/>
            <ac:spMk id="4" creationId="{F57C6292-2520-4527-A4D7-5E8B65A65858}"/>
          </ac:spMkLst>
        </pc:spChg>
        <pc:spChg chg="mod">
          <ac:chgData name="Max Humphreys" userId="5f80f3d2-0e47-4247-8392-0d9c1049ec1a" providerId="ADAL" clId="{91CF78DB-9E57-455B-916B-0A783525673D}" dt="2023-01-26T12:40:02.278" v="1381"/>
          <ac:spMkLst>
            <pc:docMk/>
            <pc:sldMk cId="2409039537" sldId="281"/>
            <ac:spMk id="5" creationId="{05CB7280-6D23-436E-8BCD-5B917F442A2E}"/>
          </ac:spMkLst>
        </pc:spChg>
      </pc:sldChg>
      <pc:sldChg chg="modSp mod">
        <pc:chgData name="Max Humphreys" userId="5f80f3d2-0e47-4247-8392-0d9c1049ec1a" providerId="ADAL" clId="{91CF78DB-9E57-455B-916B-0A783525673D}" dt="2023-01-26T12:54:38.391" v="1780" actId="113"/>
        <pc:sldMkLst>
          <pc:docMk/>
          <pc:sldMk cId="4195477460" sldId="289"/>
        </pc:sldMkLst>
        <pc:graphicFrameChg chg="mod modGraphic">
          <ac:chgData name="Max Humphreys" userId="5f80f3d2-0e47-4247-8392-0d9c1049ec1a" providerId="ADAL" clId="{91CF78DB-9E57-455B-916B-0A783525673D}" dt="2023-01-26T12:54:38.391" v="1780" actId="113"/>
          <ac:graphicFrameMkLst>
            <pc:docMk/>
            <pc:sldMk cId="4195477460" sldId="289"/>
            <ac:graphicFrameMk id="3" creationId="{6B294B23-AC7D-4F1C-8D8A-59F2F42D8869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47:27.185" v="3161" actId="20577"/>
        <pc:sldMkLst>
          <pc:docMk/>
          <pc:sldMk cId="1922610123" sldId="290"/>
        </pc:sldMkLst>
        <pc:graphicFrameChg chg="mod modGraphic">
          <ac:chgData name="Max Humphreys" userId="5f80f3d2-0e47-4247-8392-0d9c1049ec1a" providerId="ADAL" clId="{91CF78DB-9E57-455B-916B-0A783525673D}" dt="2023-01-26T13:47:27.185" v="3161" actId="20577"/>
          <ac:graphicFrameMkLst>
            <pc:docMk/>
            <pc:sldMk cId="1922610123" sldId="290"/>
            <ac:graphicFrameMk id="6" creationId="{E0D46A77-B249-47E4-AE94-749CA61E171D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05:39.147" v="2057" actId="20577"/>
        <pc:sldMkLst>
          <pc:docMk/>
          <pc:sldMk cId="1239732437" sldId="294"/>
        </pc:sldMkLst>
        <pc:graphicFrameChg chg="modGraphic">
          <ac:chgData name="Max Humphreys" userId="5f80f3d2-0e47-4247-8392-0d9c1049ec1a" providerId="ADAL" clId="{91CF78DB-9E57-455B-916B-0A783525673D}" dt="2023-01-26T13:05:39.147" v="2057" actId="20577"/>
          <ac:graphicFrameMkLst>
            <pc:docMk/>
            <pc:sldMk cId="1239732437" sldId="294"/>
            <ac:graphicFrameMk id="3" creationId="{EE209744-3D38-442F-A159-58851FA8D16E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08:13.150" v="2190" actId="20577"/>
        <pc:sldMkLst>
          <pc:docMk/>
          <pc:sldMk cId="3186809328" sldId="296"/>
        </pc:sldMkLst>
        <pc:graphicFrameChg chg="modGraphic">
          <ac:chgData name="Max Humphreys" userId="5f80f3d2-0e47-4247-8392-0d9c1049ec1a" providerId="ADAL" clId="{91CF78DB-9E57-455B-916B-0A783525673D}" dt="2023-01-26T13:08:13.150" v="2190" actId="20577"/>
          <ac:graphicFrameMkLst>
            <pc:docMk/>
            <pc:sldMk cId="3186809328" sldId="296"/>
            <ac:graphicFrameMk id="4" creationId="{2799BA8B-7B80-4E2A-BE3C-53F5CC2AB3C7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11:03.667" v="2216" actId="113"/>
        <pc:sldMkLst>
          <pc:docMk/>
          <pc:sldMk cId="2066236518" sldId="297"/>
        </pc:sldMkLst>
        <pc:graphicFrameChg chg="mod modGraphic">
          <ac:chgData name="Max Humphreys" userId="5f80f3d2-0e47-4247-8392-0d9c1049ec1a" providerId="ADAL" clId="{91CF78DB-9E57-455B-916B-0A783525673D}" dt="2023-01-26T13:11:03.667" v="2216" actId="113"/>
          <ac:graphicFrameMkLst>
            <pc:docMk/>
            <pc:sldMk cId="2066236518" sldId="297"/>
            <ac:graphicFrameMk id="7" creationId="{0A8ADE31-268F-488B-BF37-2496CA14C20C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29:47.696" v="2798" actId="20577"/>
        <pc:sldMkLst>
          <pc:docMk/>
          <pc:sldMk cId="1677980959" sldId="312"/>
        </pc:sldMkLst>
        <pc:graphicFrameChg chg="mod modGraphic">
          <ac:chgData name="Max Humphreys" userId="5f80f3d2-0e47-4247-8392-0d9c1049ec1a" providerId="ADAL" clId="{91CF78DB-9E57-455B-916B-0A783525673D}" dt="2023-01-26T13:15:25.348" v="2247" actId="207"/>
          <ac:graphicFrameMkLst>
            <pc:docMk/>
            <pc:sldMk cId="1677980959" sldId="312"/>
            <ac:graphicFrameMk id="3" creationId="{630721DE-1C34-4B67-B114-9A80284C6422}"/>
          </ac:graphicFrameMkLst>
        </pc:graphicFrameChg>
        <pc:graphicFrameChg chg="mod modGraphic">
          <ac:chgData name="Max Humphreys" userId="5f80f3d2-0e47-4247-8392-0d9c1049ec1a" providerId="ADAL" clId="{91CF78DB-9E57-455B-916B-0A783525673D}" dt="2023-01-26T13:29:47.696" v="2798" actId="20577"/>
          <ac:graphicFrameMkLst>
            <pc:docMk/>
            <pc:sldMk cId="1677980959" sldId="312"/>
            <ac:graphicFrameMk id="4" creationId="{86126DC7-9D59-4380-B2A7-3EA72B084BA0}"/>
          </ac:graphicFrameMkLst>
        </pc:graphicFrameChg>
        <pc:graphicFrameChg chg="modGraphic">
          <ac:chgData name="Max Humphreys" userId="5f80f3d2-0e47-4247-8392-0d9c1049ec1a" providerId="ADAL" clId="{91CF78DB-9E57-455B-916B-0A783525673D}" dt="2023-01-26T13:21:21.881" v="2472" actId="20577"/>
          <ac:graphicFrameMkLst>
            <pc:docMk/>
            <pc:sldMk cId="1677980959" sldId="312"/>
            <ac:graphicFrameMk id="5" creationId="{9227B7CA-10D3-4F87-A6C2-70A84FB36D67}"/>
          </ac:graphicFrameMkLst>
        </pc:graphicFrameChg>
        <pc:graphicFrameChg chg="modGraphic">
          <ac:chgData name="Max Humphreys" userId="5f80f3d2-0e47-4247-8392-0d9c1049ec1a" providerId="ADAL" clId="{91CF78DB-9E57-455B-916B-0A783525673D}" dt="2023-01-26T13:20:39.533" v="2446" actId="404"/>
          <ac:graphicFrameMkLst>
            <pc:docMk/>
            <pc:sldMk cId="1677980959" sldId="312"/>
            <ac:graphicFrameMk id="6" creationId="{9E0D7D6F-971A-4D2F-ABFE-BD04B0A5EA2A}"/>
          </ac:graphicFrameMkLst>
        </pc:graphicFrameChg>
        <pc:graphicFrameChg chg="mod modGraphic">
          <ac:chgData name="Max Humphreys" userId="5f80f3d2-0e47-4247-8392-0d9c1049ec1a" providerId="ADAL" clId="{91CF78DB-9E57-455B-916B-0A783525673D}" dt="2023-01-26T13:29:09.544" v="2791" actId="20577"/>
          <ac:graphicFrameMkLst>
            <pc:docMk/>
            <pc:sldMk cId="1677980959" sldId="312"/>
            <ac:graphicFrameMk id="7" creationId="{37BDEB9D-E464-4ABC-A6D8-91F0C4377E91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3:42:27.432" v="3105" actId="113"/>
        <pc:sldMkLst>
          <pc:docMk/>
          <pc:sldMk cId="4010028486" sldId="314"/>
        </pc:sldMkLst>
        <pc:graphicFrameChg chg="mod modGraphic">
          <ac:chgData name="Max Humphreys" userId="5f80f3d2-0e47-4247-8392-0d9c1049ec1a" providerId="ADAL" clId="{91CF78DB-9E57-455B-916B-0A783525673D}" dt="2023-01-26T13:42:27.432" v="3105" actId="113"/>
          <ac:graphicFrameMkLst>
            <pc:docMk/>
            <pc:sldMk cId="4010028486" sldId="314"/>
            <ac:graphicFrameMk id="5" creationId="{9984B95C-8DAE-4729-AC8C-1B50664AA17B}"/>
          </ac:graphicFrameMkLst>
        </pc:graphicFrameChg>
      </pc:sldChg>
      <pc:sldChg chg="modSp add">
        <pc:chgData name="Max Humphreys" userId="5f80f3d2-0e47-4247-8392-0d9c1049ec1a" providerId="ADAL" clId="{91CF78DB-9E57-455B-916B-0A783525673D}" dt="2023-01-26T13:47:04.776" v="3136" actId="1076"/>
        <pc:sldMkLst>
          <pc:docMk/>
          <pc:sldMk cId="2160735965" sldId="384"/>
        </pc:sldMkLst>
        <pc:picChg chg="mod">
          <ac:chgData name="Max Humphreys" userId="5f80f3d2-0e47-4247-8392-0d9c1049ec1a" providerId="ADAL" clId="{91CF78DB-9E57-455B-916B-0A783525673D}" dt="2023-01-26T13:47:04.776" v="3136" actId="1076"/>
          <ac:picMkLst>
            <pc:docMk/>
            <pc:sldMk cId="2160735965" sldId="384"/>
            <ac:picMk id="34" creationId="{DDA96F04-9A01-4018-9901-3C7973573044}"/>
          </ac:picMkLst>
        </pc:picChg>
      </pc:sldChg>
      <pc:sldChg chg="addSp modSp mod">
        <pc:chgData name="Max Humphreys" userId="5f80f3d2-0e47-4247-8392-0d9c1049ec1a" providerId="ADAL" clId="{91CF78DB-9E57-455B-916B-0A783525673D}" dt="2023-01-26T12:46:40.885" v="1559" actId="20577"/>
        <pc:sldMkLst>
          <pc:docMk/>
          <pc:sldMk cId="835557125" sldId="391"/>
        </pc:sldMkLst>
        <pc:spChg chg="mod">
          <ac:chgData name="Max Humphreys" userId="5f80f3d2-0e47-4247-8392-0d9c1049ec1a" providerId="ADAL" clId="{91CF78DB-9E57-455B-916B-0A783525673D}" dt="2023-01-26T12:42:21.701" v="1434" actId="20577"/>
          <ac:spMkLst>
            <pc:docMk/>
            <pc:sldMk cId="835557125" sldId="391"/>
            <ac:spMk id="38" creationId="{AA51A2CB-D9E0-5C1E-5803-8AEB1CB16FFB}"/>
          </ac:spMkLst>
        </pc:spChg>
        <pc:spChg chg="mod">
          <ac:chgData name="Max Humphreys" userId="5f80f3d2-0e47-4247-8392-0d9c1049ec1a" providerId="ADAL" clId="{91CF78DB-9E57-455B-916B-0A783525673D}" dt="2023-01-26T12:46:40.885" v="1559" actId="20577"/>
          <ac:spMkLst>
            <pc:docMk/>
            <pc:sldMk cId="835557125" sldId="391"/>
            <ac:spMk id="40" creationId="{FBDFD75F-4332-A76E-2686-2C6C0FA0F0B9}"/>
          </ac:spMkLst>
        </pc:spChg>
        <pc:spChg chg="mod">
          <ac:chgData name="Max Humphreys" userId="5f80f3d2-0e47-4247-8392-0d9c1049ec1a" providerId="ADAL" clId="{91CF78DB-9E57-455B-916B-0A783525673D}" dt="2023-01-26T12:42:29.076" v="1448" actId="20577"/>
          <ac:spMkLst>
            <pc:docMk/>
            <pc:sldMk cId="835557125" sldId="391"/>
            <ac:spMk id="42" creationId="{DB886D5D-4347-88F3-E69D-9958BD929C05}"/>
          </ac:spMkLst>
        </pc:spChg>
        <pc:spChg chg="mod">
          <ac:chgData name="Max Humphreys" userId="5f80f3d2-0e47-4247-8392-0d9c1049ec1a" providerId="ADAL" clId="{91CF78DB-9E57-455B-916B-0A783525673D}" dt="2023-01-26T12:45:37.380" v="1526" actId="20577"/>
          <ac:spMkLst>
            <pc:docMk/>
            <pc:sldMk cId="835557125" sldId="391"/>
            <ac:spMk id="45" creationId="{92A8079B-931B-CA87-A583-D6CE56922AE6}"/>
          </ac:spMkLst>
        </pc:spChg>
        <pc:spChg chg="mod">
          <ac:chgData name="Max Humphreys" userId="5f80f3d2-0e47-4247-8392-0d9c1049ec1a" providerId="ADAL" clId="{91CF78DB-9E57-455B-916B-0A783525673D}" dt="2023-01-26T12:45:31.408" v="1513" actId="20577"/>
          <ac:spMkLst>
            <pc:docMk/>
            <pc:sldMk cId="835557125" sldId="391"/>
            <ac:spMk id="49" creationId="{30472EBA-7BBC-1B77-011B-6C1854CB5BE2}"/>
          </ac:spMkLst>
        </pc:spChg>
        <pc:grpChg chg="mod">
          <ac:chgData name="Max Humphreys" userId="5f80f3d2-0e47-4247-8392-0d9c1049ec1a" providerId="ADAL" clId="{91CF78DB-9E57-455B-916B-0A783525673D}" dt="2023-01-26T12:40:46.769" v="1383" actId="1076"/>
          <ac:grpSpMkLst>
            <pc:docMk/>
            <pc:sldMk cId="835557125" sldId="391"/>
            <ac:grpSpMk id="53" creationId="{B6681C67-372C-C35F-337F-10951708BE36}"/>
          </ac:grpSpMkLst>
        </pc:grpChg>
        <pc:grpChg chg="mod ord">
          <ac:chgData name="Max Humphreys" userId="5f80f3d2-0e47-4247-8392-0d9c1049ec1a" providerId="ADAL" clId="{91CF78DB-9E57-455B-916B-0A783525673D}" dt="2023-01-26T12:46:12.339" v="1535" actId="1076"/>
          <ac:grpSpMkLst>
            <pc:docMk/>
            <pc:sldMk cId="835557125" sldId="391"/>
            <ac:grpSpMk id="54" creationId="{337B5E56-1AF2-5C7C-078A-36D3B5D8ABBE}"/>
          </ac:grpSpMkLst>
        </pc:grpChg>
        <pc:grpChg chg="mod">
          <ac:chgData name="Max Humphreys" userId="5f80f3d2-0e47-4247-8392-0d9c1049ec1a" providerId="ADAL" clId="{91CF78DB-9E57-455B-916B-0A783525673D}" dt="2023-01-26T12:40:42.498" v="1382" actId="1076"/>
          <ac:grpSpMkLst>
            <pc:docMk/>
            <pc:sldMk cId="835557125" sldId="391"/>
            <ac:grpSpMk id="57" creationId="{AD3EFBAA-4147-2DDA-1E79-4A9C00F7195F}"/>
          </ac:grpSpMkLst>
        </pc:grpChg>
        <pc:cxnChg chg="add mod">
          <ac:chgData name="Max Humphreys" userId="5f80f3d2-0e47-4247-8392-0d9c1049ec1a" providerId="ADAL" clId="{91CF78DB-9E57-455B-916B-0A783525673D}" dt="2023-01-26T12:46:18.764" v="1537" actId="14100"/>
          <ac:cxnSpMkLst>
            <pc:docMk/>
            <pc:sldMk cId="835557125" sldId="391"/>
            <ac:cxnSpMk id="4" creationId="{0B394061-8AE2-464D-B207-6DE0FB26D5D2}"/>
          </ac:cxnSpMkLst>
        </pc:cxnChg>
        <pc:cxnChg chg="add mod">
          <ac:chgData name="Max Humphreys" userId="5f80f3d2-0e47-4247-8392-0d9c1049ec1a" providerId="ADAL" clId="{91CF78DB-9E57-455B-916B-0A783525673D}" dt="2023-01-26T12:46:14.494" v="1536" actId="14100"/>
          <ac:cxnSpMkLst>
            <pc:docMk/>
            <pc:sldMk cId="835557125" sldId="391"/>
            <ac:cxnSpMk id="58" creationId="{5DF91B5E-9C65-4C41-ADB8-BE8D9A250852}"/>
          </ac:cxnSpMkLst>
        </pc:cxnChg>
        <pc:cxnChg chg="add mod">
          <ac:chgData name="Max Humphreys" userId="5f80f3d2-0e47-4247-8392-0d9c1049ec1a" providerId="ADAL" clId="{91CF78DB-9E57-455B-916B-0A783525673D}" dt="2023-01-26T12:46:02.629" v="1532" actId="14100"/>
          <ac:cxnSpMkLst>
            <pc:docMk/>
            <pc:sldMk cId="835557125" sldId="391"/>
            <ac:cxnSpMk id="60" creationId="{35CE58E8-D579-4167-9511-8A48356D5B3D}"/>
          </ac:cxnSpMkLst>
        </pc:cxnChg>
      </pc:sldChg>
      <pc:sldChg chg="modSp mod">
        <pc:chgData name="Max Humphreys" userId="5f80f3d2-0e47-4247-8392-0d9c1049ec1a" providerId="ADAL" clId="{91CF78DB-9E57-455B-916B-0A783525673D}" dt="2023-01-27T09:14:48.397" v="3162" actId="313"/>
        <pc:sldMkLst>
          <pc:docMk/>
          <pc:sldMk cId="1839494986" sldId="393"/>
        </pc:sldMkLst>
        <pc:graphicFrameChg chg="mod modGraphic">
          <ac:chgData name="Max Humphreys" userId="5f80f3d2-0e47-4247-8392-0d9c1049ec1a" providerId="ADAL" clId="{91CF78DB-9E57-455B-916B-0A783525673D}" dt="2023-01-27T09:14:48.397" v="3162" actId="313"/>
          <ac:graphicFrameMkLst>
            <pc:docMk/>
            <pc:sldMk cId="1839494986" sldId="393"/>
            <ac:graphicFrameMk id="2" creationId="{BB0662ED-A74E-FF93-3BA4-8F9D626F3CC4}"/>
          </ac:graphicFrameMkLst>
        </pc:graphicFrameChg>
      </pc:sldChg>
      <pc:sldChg chg="modSp mod">
        <pc:chgData name="Max Humphreys" userId="5f80f3d2-0e47-4247-8392-0d9c1049ec1a" providerId="ADAL" clId="{91CF78DB-9E57-455B-916B-0A783525673D}" dt="2023-01-26T12:34:29.612" v="1136" actId="20577"/>
        <pc:sldMkLst>
          <pc:docMk/>
          <pc:sldMk cId="36322309" sldId="394"/>
        </pc:sldMkLst>
        <pc:graphicFrameChg chg="mod modGraphic">
          <ac:chgData name="Max Humphreys" userId="5f80f3d2-0e47-4247-8392-0d9c1049ec1a" providerId="ADAL" clId="{91CF78DB-9E57-455B-916B-0A783525673D}" dt="2023-01-26T12:34:29.612" v="1136" actId="20577"/>
          <ac:graphicFrameMkLst>
            <pc:docMk/>
            <pc:sldMk cId="36322309" sldId="394"/>
            <ac:graphicFrameMk id="2" creationId="{BB0662ED-A74E-FF93-3BA4-8F9D626F3CC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FEB2C-C121-44DD-B0F3-DA0F7FF009B5}" type="datetimeFigureOut">
              <a:rPr lang="en-GB" smtClean="0"/>
              <a:t>27/01/2023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2DFC6-1366-4279-859C-176D0773F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png"/><Relationship Id="rId4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3.jpeg"/><Relationship Id="rId4" Type="http://schemas.openxmlformats.org/officeDocument/2006/relationships/image" Target="../media/image8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5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2F1E37D7-C1E5-46E0-A579-55373BB7C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34"/>
            <a:ext cx="9906000" cy="715433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A12C465-67C4-4B8B-B76D-C57BD0189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C4EEE89-476D-40CA-BD29-F2D9FED70A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7E36B75C-8B46-41F2-8DE7-AC4D01C18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</p:spTree>
    <p:extLst>
      <p:ext uri="{BB962C8B-B14F-4D97-AF65-F5344CB8AC3E}">
        <p14:creationId xmlns:p14="http://schemas.microsoft.com/office/powerpoint/2010/main" val="75770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FB2536-29EC-4645-A0D9-F066180E9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b="7778"/>
          <a:stretch/>
        </p:blipFill>
        <p:spPr>
          <a:xfrm>
            <a:off x="0" y="773723"/>
            <a:ext cx="9902743" cy="5544315"/>
          </a:xfrm>
          <a:prstGeom prst="rect">
            <a:avLst/>
          </a:prstGeom>
        </p:spPr>
      </p:pic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684484E-EA58-4406-A207-9C0ECD356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9"/>
          <a:stretch/>
        </p:blipFill>
        <p:spPr>
          <a:xfrm>
            <a:off x="0" y="0"/>
            <a:ext cx="9495692" cy="100818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F7CD01-B280-4E89-8309-B1F3B93AB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1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BD2D35-FE7F-4404-B8A4-6F82052488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258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CDA7DE-C591-49FB-B0A7-A5D7470AC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5216" y="1574800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00EB5E5-B0CC-4310-8B0B-32686C8EC8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85" y="4258892"/>
            <a:ext cx="8852771" cy="1854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What are the biggest ambitions for your club?</a:t>
            </a:r>
          </a:p>
          <a:p>
            <a:pPr lvl="0"/>
            <a:r>
              <a:rPr lang="en-GB"/>
              <a:t>They could include winning the league, creating a girls team, being more diverse, improving mental health, or ensuring people feel included.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A470A6BA-6CFA-492A-A076-DC2166CB3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7BD113A-5D80-47A0-A1E7-4182606630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7EFEC310-5A24-4E7F-8C26-25063BBB6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 b="8888"/>
          <a:stretch/>
        </p:blipFill>
        <p:spPr>
          <a:xfrm>
            <a:off x="-6398" y="1005687"/>
            <a:ext cx="9912397" cy="5366397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80ED60C7-904C-4D84-94C5-6B70A5D45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83"/>
          <a:stretch/>
        </p:blipFill>
        <p:spPr>
          <a:xfrm>
            <a:off x="5081" y="0"/>
            <a:ext cx="9495692" cy="947585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E7A33AC-5A30-400F-AA26-70AA9D343E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592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25E481-B427-4BD9-BD92-56C4A0F31445}"/>
              </a:ext>
            </a:extLst>
          </p:cNvPr>
          <p:cNvSpPr/>
          <p:nvPr userDrawn="1"/>
        </p:nvSpPr>
        <p:spPr>
          <a:xfrm>
            <a:off x="259080" y="1108563"/>
            <a:ext cx="9387840" cy="58674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35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D669CC-D906-431D-B6F1-B57BA3FE9A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670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F3CFCCF-1B27-41DD-95A0-5916262C27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4934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E650BF0-C0A6-4C7E-9B85-EC79CE851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0003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38A669C-9955-4EFB-903A-2AAD2145B9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3266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3" name="Text Placeholder 34">
            <a:extLst>
              <a:ext uri="{FF2B5EF4-FFF2-40B4-BE49-F238E27FC236}">
                <a16:creationId xmlns:a16="http://schemas.microsoft.com/office/drawing/2014/main" id="{A5F7638F-2186-4D64-A843-C7613B4936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001" y="1164317"/>
            <a:ext cx="9398000" cy="40606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VISION: </a:t>
            </a:r>
            <a:r>
              <a:rPr lang="en-GB"/>
              <a:t>Focuses on tomorrow and what your football club wants to </a:t>
            </a:r>
            <a:br>
              <a:rPr lang="en-GB"/>
            </a:br>
            <a:r>
              <a:rPr lang="en-GB"/>
              <a:t>achieve and become</a:t>
            </a:r>
            <a:endParaRPr lang="en-US"/>
          </a:p>
        </p:txBody>
      </p:sp>
      <p:sp>
        <p:nvSpPr>
          <p:cNvPr id="34" name="Text Placeholder 34">
            <a:extLst>
              <a:ext uri="{FF2B5EF4-FFF2-40B4-BE49-F238E27FC236}">
                <a16:creationId xmlns:a16="http://schemas.microsoft.com/office/drawing/2014/main" id="{B2A98633-EE30-4449-9299-EF18E46AAD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3268" y="5679871"/>
            <a:ext cx="9398000" cy="42802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MISSION: </a:t>
            </a:r>
            <a:r>
              <a:rPr lang="en-GB"/>
              <a:t>Focuses on where your club is at right now,</a:t>
            </a:r>
            <a:br>
              <a:rPr lang="en-GB"/>
            </a:br>
            <a:r>
              <a:rPr lang="en-GB"/>
              <a:t>and the actions you need to take to work towards your vision</a:t>
            </a:r>
            <a:endParaRPr lang="en-US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13654B7F-862A-4D4A-9FF0-58A3602771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5925" y="4490490"/>
            <a:ext cx="1666875" cy="8270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Your club values help you decide how you work towards your vision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7227273-6548-4621-9138-A03A8D2323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4934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109A267F-6CB3-41F5-8600-30F8E1274B5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4934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4F44892-910F-404C-9394-0926580542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0003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D389C082-7A1B-4A26-B104-4A044F87660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0003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C40FD3A-650B-4165-B4A8-A64EEC46AC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83266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F2399D7-1DD4-4646-8D80-8E622161F9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32665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7CA9B66-84C8-4186-A978-7CAA6FFDFA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33A6CBA-BC03-4733-A1C9-0F95FCC89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6" b="85827"/>
          <a:stretch/>
        </p:blipFill>
        <p:spPr>
          <a:xfrm>
            <a:off x="0" y="0"/>
            <a:ext cx="5669280" cy="9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9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waterfall chart&#10;&#10;Description automatically generated">
            <a:extLst>
              <a:ext uri="{FF2B5EF4-FFF2-40B4-BE49-F238E27FC236}">
                <a16:creationId xmlns:a16="http://schemas.microsoft.com/office/drawing/2014/main" id="{F8096AA2-912B-4A26-A5DF-20B390B73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7" b="9915"/>
          <a:stretch/>
        </p:blipFill>
        <p:spPr>
          <a:xfrm>
            <a:off x="0" y="1166446"/>
            <a:ext cx="9800492" cy="506358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EF5146-C9C8-4605-B809-74DA61FD44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30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8630CE-5802-4AB5-B0EF-706928047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D57C38-3FB4-48BE-9FFC-F1E9BED44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013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CC6F15-537A-4FF6-95D1-B1FF61729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13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07DF11-8304-44BD-ADF9-28F49F39A6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9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8B3393-E1F3-40E7-8643-5B39C48B14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0141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demonstrate this value off the pitch at your club?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B695C-165D-4233-8D6A-0DC5598030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0137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C937E5-1ABF-42BD-B221-A56C5A6F01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5314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off the pitch at your club?</a:t>
            </a:r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E01C578-AC3C-4EA3-BE7B-8E4A4032E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D6CF9D31-9F1F-4FEA-AE5C-9D2CEFBE5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92" b="86357"/>
          <a:stretch/>
        </p:blipFill>
        <p:spPr>
          <a:xfrm>
            <a:off x="-1" y="0"/>
            <a:ext cx="7625860" cy="9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0DC0450C-393A-4AC5-8D3A-82C87F661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9" b="8310"/>
          <a:stretch/>
        </p:blipFill>
        <p:spPr>
          <a:xfrm>
            <a:off x="0" y="1252924"/>
            <a:ext cx="9906000" cy="5164786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CEDCB02-2EE3-4671-9ABC-FA12249B42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BED1E0B-86C3-4412-9184-3CA7DB583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8"/>
          <a:stretch/>
        </p:blipFill>
        <p:spPr>
          <a:xfrm>
            <a:off x="0" y="0"/>
            <a:ext cx="9495692" cy="101990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2370983-C02F-4746-8147-2553B8CAB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259217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2428CED-3018-4297-9E4E-6E1609BEA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125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DBB5947-DEC1-459B-AFF4-392F92097E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5450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311C908-AF3C-4FBD-B36C-BD58DAB379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0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1CD5259B-EDFD-4AB9-8554-A8F54B85A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1B293EE-0146-439E-9563-C197ECD33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1" b="7571"/>
          <a:stretch/>
        </p:blipFill>
        <p:spPr>
          <a:xfrm>
            <a:off x="0" y="0"/>
            <a:ext cx="7391400" cy="633876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0BC55CF-8EF9-4EE3-9BF8-3354E255D6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94D1DDC-C488-4473-A770-3B20775B0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30"/>
          <a:stretch/>
        </p:blipFill>
        <p:spPr>
          <a:xfrm>
            <a:off x="0" y="0"/>
            <a:ext cx="9906000" cy="31528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65E768E-D07B-4389-98E5-D3E43B6935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4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7C23F4-1BC2-4498-9A96-D139896F5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1"/>
          <a:stretch/>
        </p:blipFill>
        <p:spPr>
          <a:xfrm>
            <a:off x="0" y="0"/>
            <a:ext cx="9906000" cy="297323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D9C813-80A6-48BC-99F8-EBF1A5F4BE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6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4548C5-A15C-4090-987E-CD8501CC8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7"/>
          <a:stretch/>
        </p:blipFill>
        <p:spPr>
          <a:xfrm>
            <a:off x="0" y="-1"/>
            <a:ext cx="9906000" cy="3382049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B9D2F24-7162-4877-A58C-E540098AF0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4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BE0E76D-97C5-48CA-A54D-B8C26CD46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9" b="10557"/>
          <a:stretch/>
        </p:blipFill>
        <p:spPr>
          <a:xfrm>
            <a:off x="732" y="1388745"/>
            <a:ext cx="9905267" cy="4950021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8902CD03-3A2E-412A-9380-CA2A706F7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428F342C-109B-4171-A168-AB6AFBECA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855" r="70241" b="-1"/>
          <a:stretch/>
        </p:blipFill>
        <p:spPr>
          <a:xfrm>
            <a:off x="0" y="6230814"/>
            <a:ext cx="2825751" cy="627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FEBB4C-ECA8-4348-888D-B29D02610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41069"/>
            <a:ext cx="2444751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2910C7D-19C7-4725-8A68-0594640D6E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24" name="Picture 2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1637477-6989-470B-B938-88DE78C9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9" b="79750"/>
          <a:stretch/>
        </p:blipFill>
        <p:spPr>
          <a:xfrm>
            <a:off x="0" y="0"/>
            <a:ext cx="5570220" cy="1388745"/>
          </a:xfrm>
          <a:prstGeom prst="rect">
            <a:avLst/>
          </a:prstGeom>
        </p:spPr>
      </p:pic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4C728A3-680F-4BBA-B59C-7213DFD3B6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7038" y="3241068"/>
            <a:ext cx="2818012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BF444B8-79F9-4452-8CCD-DA65FD1C24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0901" y="3442994"/>
            <a:ext cx="2818012" cy="2889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51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4496143-E39F-4E7C-B61D-8DC384547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87E9444-F8B7-40DC-97A1-4A4692EE3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32"/>
          <a:stretch/>
        </p:blipFill>
        <p:spPr>
          <a:xfrm>
            <a:off x="0" y="0"/>
            <a:ext cx="9906000" cy="324577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80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B09EA3D-67DE-D820-5B94-2FF93F1395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CD5133D-F0C3-129C-A0DB-BE0498825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0E0D188-BCC8-E9D6-2583-8258D880A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</p:spTree>
    <p:extLst>
      <p:ext uri="{BB962C8B-B14F-4D97-AF65-F5344CB8AC3E}">
        <p14:creationId xmlns:p14="http://schemas.microsoft.com/office/powerpoint/2010/main" val="3767131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420DBCA-DDDF-471A-AF5F-0C065570F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D37D45-1F5F-45D4-8DE3-BA53118CB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72"/>
          <a:stretch/>
        </p:blipFill>
        <p:spPr>
          <a:xfrm>
            <a:off x="0" y="0"/>
            <a:ext cx="9906000" cy="338602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68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921E827-DA19-4DFE-8F70-195E31116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08971A-E75C-481A-A34C-12175C82D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02"/>
          <a:stretch/>
        </p:blipFill>
        <p:spPr>
          <a:xfrm>
            <a:off x="0" y="0"/>
            <a:ext cx="9906000" cy="346257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32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D3BAE8B-2B60-4788-BF55-3EF4E359C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E65B27-4ADC-49AE-8120-2E31048AF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1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090E9C4-9C7A-4EED-AE00-EBE30A637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BE2ED37-58BE-4BCE-B200-195335DD8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9EE5B4-69D0-4CB1-8E20-3305EC2C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6" b="80589"/>
          <a:stretch/>
        </p:blipFill>
        <p:spPr>
          <a:xfrm>
            <a:off x="0" y="0"/>
            <a:ext cx="6596743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5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9F0C14-4FD3-48CF-9EE5-45AAED656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1BE8F-D082-4940-A8D0-014CC652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0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A1FD344-6850-4297-AF49-0A47E6752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50685E-B526-4E71-98A4-784EE68274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808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D5F4304-9F03-4AE0-95DB-9B1845606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CD2C51-728F-4328-970E-766B7BEC8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5"/>
          <a:stretch/>
        </p:blipFill>
        <p:spPr>
          <a:xfrm>
            <a:off x="0" y="0"/>
            <a:ext cx="9906000" cy="325197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957B1B2-A26A-47F8-ABF6-D318E0F86D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6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B9B3C48-4E55-4588-AF66-5BCA83ECC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4F6FCE-909A-4E7E-BE21-E9B8D91AA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59"/>
          <a:stretch/>
        </p:blipFill>
        <p:spPr>
          <a:xfrm>
            <a:off x="0" y="0"/>
            <a:ext cx="9906000" cy="325816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5702AF7-B0F7-440D-857E-F0FE5C5140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4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C40EB3D-F15C-422E-A82D-E93F1A566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F00E3A1-A063-4F5F-80FE-2B6EA156E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19"/>
          <a:stretch/>
        </p:blipFill>
        <p:spPr>
          <a:xfrm>
            <a:off x="-1" y="0"/>
            <a:ext cx="9905999" cy="323958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EE66B42-2B22-4C9F-9A6E-6BE1C4E67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6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7B3F16E-D5CF-45D4-862B-D5E080DB55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1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616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4D4F2DFA-5D6B-4224-8C7D-8AC0CCF25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44EC3F7-05CE-46BC-A923-99A7B8A55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32987"/>
          <a:stretch/>
        </p:blipFill>
        <p:spPr>
          <a:xfrm>
            <a:off x="0" y="0"/>
            <a:ext cx="6846125" cy="45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17CE5C-0168-4412-ADD0-E04736CD7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692" cy="6858000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1AFF216D-FB34-42C9-B85F-DC4AD1756C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092A0906-A88B-4D9E-92A0-1FE1DB0FDA1A}"/>
              </a:ext>
            </a:extLst>
          </p:cNvPr>
          <p:cNvSpPr/>
          <p:nvPr userDrawn="1"/>
        </p:nvSpPr>
        <p:spPr>
          <a:xfrm>
            <a:off x="199292" y="1383323"/>
            <a:ext cx="6494585" cy="310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34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5DA966-59E9-465F-8628-6655CC02A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4" b="78376"/>
          <a:stretch/>
        </p:blipFill>
        <p:spPr>
          <a:xfrm>
            <a:off x="0" y="0"/>
            <a:ext cx="4566062" cy="148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E53726-7C8C-4C06-B5A6-16FE3605A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7F6510-4539-4D40-9A56-2DF53E0128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833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1C5D99E3-AE64-4F46-A2AF-003348C09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5" b="15066"/>
          <a:stretch/>
        </p:blipFill>
        <p:spPr>
          <a:xfrm>
            <a:off x="205154" y="1484415"/>
            <a:ext cx="9495692" cy="3889169"/>
          </a:xfrm>
          <a:prstGeom prst="rect">
            <a:avLst/>
          </a:prstGeom>
        </p:spPr>
      </p:pic>
      <p:pic>
        <p:nvPicPr>
          <p:cNvPr id="4" name="Picture 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DB18B192-1E20-4998-A0CF-B5CFC93CA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52"/>
          <a:stretch/>
        </p:blipFill>
        <p:spPr>
          <a:xfrm>
            <a:off x="205154" y="0"/>
            <a:ext cx="9495692" cy="1018309"/>
          </a:xfrm>
          <a:prstGeom prst="rect">
            <a:avLst/>
          </a:prstGeom>
        </p:spPr>
      </p:pic>
      <p:pic>
        <p:nvPicPr>
          <p:cNvPr id="43" name="Picture 42" descr="Shape&#10;&#10;Description automatically generated">
            <a:extLst>
              <a:ext uri="{FF2B5EF4-FFF2-40B4-BE49-F238E27FC236}">
                <a16:creationId xmlns:a16="http://schemas.microsoft.com/office/drawing/2014/main" id="{43415054-68CA-44FC-80C5-09B1CEA48B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B30E63B-E767-4382-95A9-BC2099FBB5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462" y="331663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0E79F8F-A855-44D3-A83D-BF81559311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99467C5-0795-46FD-BDB2-6AA95B217A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8572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F666242C-CB65-47AF-8991-CF78F744A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8572" y="1935256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EC4D8766-E9D7-47FC-824F-79BDE11D6D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8143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67055FE-CD07-446A-AC72-A2FC67523999}"/>
              </a:ext>
            </a:extLst>
          </p:cNvPr>
          <p:cNvSpPr/>
          <p:nvPr userDrawn="1"/>
        </p:nvSpPr>
        <p:spPr>
          <a:xfrm>
            <a:off x="760021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9C1DBACF-EA06-4BBD-B857-C91A19D345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4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C9F53E-95EA-4403-92D4-74CEFB8B33CF}"/>
              </a:ext>
            </a:extLst>
          </p:cNvPr>
          <p:cNvSpPr/>
          <p:nvPr userDrawn="1"/>
        </p:nvSpPr>
        <p:spPr>
          <a:xfrm>
            <a:off x="3658589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83BAD1ED-FC51-4869-B681-1671D03D43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98572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39D8B1-1770-4447-9AA4-2D7BE587A650}"/>
              </a:ext>
            </a:extLst>
          </p:cNvPr>
          <p:cNvSpPr/>
          <p:nvPr userDrawn="1"/>
        </p:nvSpPr>
        <p:spPr>
          <a:xfrm>
            <a:off x="6557158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7062E2BB-70DE-4E10-B8C9-DA47EE779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7141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</p:spTree>
    <p:extLst>
      <p:ext uri="{BB962C8B-B14F-4D97-AF65-F5344CB8AC3E}">
        <p14:creationId xmlns:p14="http://schemas.microsoft.com/office/powerpoint/2010/main" val="1924946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alendar&#10;&#10;Description automatically generated">
            <a:extLst>
              <a:ext uri="{FF2B5EF4-FFF2-40B4-BE49-F238E27FC236}">
                <a16:creationId xmlns:a16="http://schemas.microsoft.com/office/drawing/2014/main" id="{E8BD2DF8-8C1C-4E85-9BB6-7508EA28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2"/>
          <a:stretch/>
        </p:blipFill>
        <p:spPr>
          <a:xfrm>
            <a:off x="205154" y="0"/>
            <a:ext cx="9495692" cy="580109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2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F02958BF-7EE8-460F-AE21-E47941CDB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4"/>
          <a:stretch/>
        </p:blipFill>
        <p:spPr>
          <a:xfrm>
            <a:off x="205154" y="0"/>
            <a:ext cx="9495692" cy="5753595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98D05B7F-945C-4818-A3A4-D82096CEA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2" name="Picture 2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91DD226-8DAA-4DD3-8AC0-EE47DFEAE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5" b="8887"/>
          <a:stretch/>
        </p:blipFill>
        <p:spPr>
          <a:xfrm>
            <a:off x="234459" y="3604157"/>
            <a:ext cx="9495692" cy="1947553"/>
          </a:xfrm>
          <a:prstGeom prst="rect">
            <a:avLst/>
          </a:prstGeom>
        </p:spPr>
      </p:pic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7DEFF73-9432-477B-8F2C-416090F64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205154" y="0"/>
            <a:ext cx="9495692" cy="36576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400A9A-0BBC-4F36-A58B-30D4810B9C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5466" y="148578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E513730-2C67-4EC9-B0F3-8C0D41DB3E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2541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F7214D-5CA0-4A77-A456-40F7543BD0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462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7A4A22-3E8C-4776-989A-24A9E6A2C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8383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DA4C9F-49CC-497D-91DB-A0990C3E42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27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F8D8CC7-EB94-4AF8-A093-5CAC7146D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4304" y="433123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3B7962-FB6E-4D54-AA25-312A9E8700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203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E0C737C-92FC-459F-AB13-2576814E54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27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A234E0B-8237-4084-89E8-BFCA9AF4A0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09029" y="5145180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CD836C1-9A39-487C-B2ED-932B3FAE11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203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3B997B-E93C-445D-B25B-CEC1BD445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EC350EB-028F-4A63-B174-A7F54ABD04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39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D134DF2-89FA-418B-BB77-2018DEEE21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50773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6264E7E-EE83-4EE2-A491-89A584FAA3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6890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513B76B-4F3D-487B-AC2D-B81499C77F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110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B68D1A4-0E34-4EEE-8F7B-432788BA94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0469" y="3187087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5512539-CECB-4E0D-A5ED-8BB7BED155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266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</p:spTree>
    <p:extLst>
      <p:ext uri="{BB962C8B-B14F-4D97-AF65-F5344CB8AC3E}">
        <p14:creationId xmlns:p14="http://schemas.microsoft.com/office/powerpoint/2010/main" val="62465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DD626C53-CF66-4824-9706-94C283C07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64DE0EA1-0010-42C8-B1BC-6370984D7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6"/>
          <a:stretch/>
        </p:blipFill>
        <p:spPr>
          <a:xfrm>
            <a:off x="205154" y="0"/>
            <a:ext cx="9495692" cy="559776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323BA6-D193-405E-9A5E-E54FD37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156" y="2069123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626F61-4A90-49C3-B25A-0AA487353C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4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8B98C09-4DCA-4169-9D19-2E97D9C73B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8741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C7C77B-03C1-4117-B41B-78EDD970D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156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4516708-0F1B-4F5A-9FA1-773ED47420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598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38ECAC-354E-4741-8203-23FE43BB66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1684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5EE557C-793A-471F-8AED-DDD9902CFA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46374" y="416755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82E934C-8C86-4E62-A7A9-343EA539D8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8676" y="4190994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F3CA1EC-A345-415D-ACF2-A587587D7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452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061CCF-5E55-4236-99DE-62DE477273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46374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822ADD-B884-4F82-A969-22D71AFE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12296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6E57E53-3977-40AC-A58E-D22DBE0CFE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1034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6B5AC93-8573-4D39-AE8B-E4DFA0B9E2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8675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5A43D2F-DF31-49C7-BE71-28967D2576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6316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A451D9-C410-4BDB-9B18-E4D26D73A5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2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5BC0717-8A85-49DC-A00C-0A35CAEF1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2" b="9059"/>
          <a:stretch/>
        </p:blipFill>
        <p:spPr>
          <a:xfrm>
            <a:off x="4083" y="1588477"/>
            <a:ext cx="9901918" cy="4712579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6E198A8-7705-47D8-A0B2-CB7255E4A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5EC00E35-426B-4E07-A769-DF1C9FFA5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8"/>
          <a:stretch/>
        </p:blipFill>
        <p:spPr>
          <a:xfrm>
            <a:off x="0" y="0"/>
            <a:ext cx="9495692" cy="158847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3BE606-9A98-4A7C-9EC4-D41E00BF8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14422EB-EF04-45DE-ADAB-FAEEC4602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575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DC6E811-A3EA-4A87-8352-8ADAC76DC7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8479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3E2A0F-B688-4BD0-8E3E-F51DD69D3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8479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2FB7F2-049F-4DAE-9AEA-07E4C545AB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2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C851667-7209-4625-8171-02F8D261A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C14A4E8-C351-4FE0-BD0A-448F87427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98"/>
          <a:stretch/>
        </p:blipFill>
        <p:spPr>
          <a:xfrm>
            <a:off x="0" y="0"/>
            <a:ext cx="9495692" cy="1330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3F7F8-0DE1-4DF1-9846-D294A971C4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7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6E40EF0-6906-4E94-8877-B14402A3D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4" b="74863"/>
          <a:stretch/>
        </p:blipFill>
        <p:spPr>
          <a:xfrm>
            <a:off x="0" y="1196340"/>
            <a:ext cx="9906000" cy="550398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9FFB090-A958-4FC9-907D-A7332C343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55"/>
          <a:stretch/>
        </p:blipFill>
        <p:spPr>
          <a:xfrm>
            <a:off x="0" y="0"/>
            <a:ext cx="9495692" cy="1031813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61EEB280-23C1-4542-87EB-36D5282B8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8" b="10000"/>
          <a:stretch/>
        </p:blipFill>
        <p:spPr>
          <a:xfrm>
            <a:off x="0" y="1746737"/>
            <a:ext cx="9906000" cy="457388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79EF65C-E556-4734-AFEC-245A4E27F1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7188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66B794C-FF9C-4713-BA6F-289228463A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8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62B2ACF-AC95-422E-A01E-AD8EFD5FD5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7188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53295B9-394C-45D3-BDC6-D992808FF1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A8E310B-0843-4A9B-9732-EA375C4294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817FCE7-9AD3-4F84-91DF-40E9E8061A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3AC29B4A-8065-4C81-BDF9-82FC7E1C5E4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2723B09-FADB-4E68-B359-ADF5C3BC817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EDEBD81-4C87-4AFC-8618-4DB36585DCC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B5B767F-7BF1-4507-B3E9-8EC6974558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D86AADB-DE1B-4295-9CFF-5D154B53CF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351C921-235B-440A-8321-566D33794E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B13B362E-A592-4F2A-A2FD-51E4F9F4A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BD6E811-9C90-4DCE-B93D-E6694BE962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4A22313-A261-4BD2-AD28-35AF6486DA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539B959-8BD1-4279-B689-174D79EC34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271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bio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8005C003-8DEB-4C98-9690-9869B48698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CF30F41-1522-4A57-AB6A-2DEAB01439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2B908EEB-6B56-46F6-8671-97D9FD25E6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8271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DEC1315-EF73-4ABB-BA5B-976FC7615B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A29683CF-D6D0-45E3-BBA0-16113A9A0B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77F58C0F-8009-4CB8-846E-A61B6778E8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271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247A641E-CC9B-4ED2-9382-4481FE7A0F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DCF1535C-F4D4-4E8F-AE39-75424DFE67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822A471-F135-40A5-9A09-0C5DEA1D50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C108C45-4E41-522C-2117-003B9A4D76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F7920A8-5FD5-0C40-C3EB-E1544DA399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9D62722-3DDA-D6A7-4B1C-B98F4FB84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EE83854-AB7B-BAF2-337E-7DA5E903FF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BBFA238-3AF8-88F5-F3C8-944543C76E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1D31B8E-3AE0-117B-427C-1FE50550154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BE9AA17-4F21-EF49-26E0-BE09254B68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4029AB3-C4D5-0728-2061-A752AEF335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3591CA7A-84BE-368C-E55E-49BB729D6A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A758AF-EAE8-9D7C-09AB-A0AF539FB7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2B2D41C-96B2-8BF1-1C30-7DD8732DC5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79A275-C6BA-18CC-3E4E-6DA6A12092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C58B8D7-32F4-7ACC-5505-32A7A075F4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6D550D49-1D44-FF05-911F-B747E0BB4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1F7271-CEAE-B482-B357-0D3E8603A6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1A59F89-09AA-6345-F70E-8DD0CF8488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DC813500-5F18-3A2F-991F-229F486FE9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D408374B-C11A-EFDF-65E3-525C184793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91C8A679-138A-26B4-0BE2-B124A423EA8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26895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CF48356-9746-5780-B4E0-A01404E6061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6895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C5BAB0B3-0243-2A48-2455-C6132B706DD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26895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452CB77-3D78-0489-DFDC-B0DB61A53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30596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4ABF9D22-7302-DCD4-25B3-80EEBE3CD1C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30596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2A06F4E-6405-1EAC-2815-03B406C26D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30596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50B22368-71E1-20DF-6F42-39A3F316FF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51816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92BB5A1C-B046-8535-3AA8-927C2AC5CBF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1816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919F1567-A5B0-41B8-8B46-BB36FCD823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1816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</p:spTree>
    <p:extLst>
      <p:ext uri="{BB962C8B-B14F-4D97-AF65-F5344CB8AC3E}">
        <p14:creationId xmlns:p14="http://schemas.microsoft.com/office/powerpoint/2010/main" val="410457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E490F12-4E36-4B72-9DFB-BEEB760E89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C338BC6-9069-450E-BAF2-D0296783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312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A6BA06D-3643-4F1B-AA95-378015631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3" b="27273"/>
          <a:stretch/>
        </p:blipFill>
        <p:spPr>
          <a:xfrm>
            <a:off x="0" y="0"/>
            <a:ext cx="6584950" cy="4987636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51BEC99-9C40-41B0-B139-588DC3975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072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5A24104-AABF-41EB-94A5-3FFD8B2F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 b="78376"/>
          <a:stretch/>
        </p:blipFill>
        <p:spPr>
          <a:xfrm>
            <a:off x="-2304" y="0"/>
            <a:ext cx="4603992" cy="148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96B47-DC34-4847-9982-962B86AEE2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8"/>
            <a:ext cx="618305" cy="61830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DED37E-DB4C-4D71-9A1B-2060275A3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95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57E04AB-4DF6-40AB-AF04-AD815FF15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5" b="16776"/>
          <a:stretch/>
        </p:blipFill>
        <p:spPr>
          <a:xfrm>
            <a:off x="0" y="1478279"/>
            <a:ext cx="9906000" cy="4411981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E60B9F2-CDEE-45DD-B557-5259ABE003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4825556-E762-4D6F-A81B-E5B68B64C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4"/>
          <a:stretch/>
        </p:blipFill>
        <p:spPr>
          <a:xfrm>
            <a:off x="0" y="0"/>
            <a:ext cx="9495692" cy="14782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2F95B0-84A1-43EB-B223-EDA256EDE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151" y="25654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615A27-8760-44B0-A154-647A1BA17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151" y="33718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C593E-3F7A-40E9-9400-EB696981D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0" y="41783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796E0D1-BC43-498E-9D17-0B42C857C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150" y="49847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5AAC046-E513-488B-A8EC-8928D8B37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1150" y="576707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C6F83-518D-49AB-9831-C89A8E9AEE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95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61089DB-9C73-497B-B84E-AEF6B3BF9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B7F737F-FD17-4FA6-B35A-200522C7D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r="47231" b="62111"/>
          <a:stretch/>
        </p:blipFill>
        <p:spPr>
          <a:xfrm>
            <a:off x="0" y="883919"/>
            <a:ext cx="5227320" cy="1788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AA9B2-6BE0-4600-A890-AF16357521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7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C6D088BB-0885-47C0-80E8-7C73B86E1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6444"/>
          <a:stretch/>
        </p:blipFill>
        <p:spPr>
          <a:xfrm>
            <a:off x="0" y="883920"/>
            <a:ext cx="9495692" cy="553212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F07DA94-3051-44EC-BE88-0D49EABB6B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DFAF67-5B29-40C7-989A-CABB5E9F7A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6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CA14CE49-ACD8-44BA-AD48-B5D05BFB9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4" b="87222"/>
          <a:stretch/>
        </p:blipFill>
        <p:spPr>
          <a:xfrm>
            <a:off x="0" y="0"/>
            <a:ext cx="84963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F3845-9BE9-479C-877E-566B0B1557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5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D06AD26-C401-4DA5-81CD-9FFFB2C5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6" b="71539"/>
          <a:stretch/>
        </p:blipFill>
        <p:spPr>
          <a:xfrm>
            <a:off x="-2303" y="0"/>
            <a:ext cx="8718411" cy="195189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F4391CD-CC52-440E-98ED-63C2CBA8A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0599D-7014-4A84-AABF-DD34175A69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80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966FCD-9742-4D2E-9210-0ED29601CC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9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EA58D42-B9BF-4466-B724-89B0D88D4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F5CEBB22-F9CF-4D3A-8D7C-8569DDF07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6" b="30649"/>
          <a:stretch/>
        </p:blipFill>
        <p:spPr>
          <a:xfrm>
            <a:off x="0" y="0"/>
            <a:ext cx="7095506" cy="47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5B452-897F-4D82-8EF2-703F0C04F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34E98C30-7C37-40B0-A295-125F035C1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96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982A47F-AAC1-485B-8195-25A4D1252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3" b="79743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5851" b="75906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99799-39A2-46D3-9064-080452E34B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3" y="200078"/>
            <a:ext cx="618305" cy="61830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070B607-E5CD-473C-B9C4-C202790DC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1C82504-3CB0-46C6-8183-90ABCE4F9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1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86FA0C61-377F-4215-BBD4-1F05676E4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2F6DAB3-B1FD-4FFE-9020-0B6860ED8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3025" b="69402"/>
          <a:stretch/>
        </p:blipFill>
        <p:spPr>
          <a:xfrm>
            <a:off x="0" y="-1"/>
            <a:ext cx="5410200" cy="2098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2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EB0CA215-280A-49F1-8E59-A12A52F0B8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83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6F2B5E6-9D2E-4639-959B-8CF832F56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D9BBB35-7015-48C9-9562-B4B456BFB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3" b="86111"/>
          <a:stretch/>
        </p:blipFill>
        <p:spPr>
          <a:xfrm>
            <a:off x="0" y="0"/>
            <a:ext cx="6410325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226EC-BA27-4F76-8C92-2353E40255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5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264702-4066-47FD-BE05-8551494D3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6852"/>
          <a:stretch/>
        </p:blipFill>
        <p:spPr>
          <a:xfrm>
            <a:off x="0" y="771364"/>
            <a:ext cx="9906000" cy="5749964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9442EDDD-227E-45A1-89DA-9E7F335F3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AE39C9-FA4A-49CB-9E2C-AE41E7C1A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8" b="87222"/>
          <a:stretch/>
        </p:blipFill>
        <p:spPr>
          <a:xfrm>
            <a:off x="0" y="0"/>
            <a:ext cx="6756400" cy="8763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550AF2-913C-4DFF-8668-3A7C6F44B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5" r="49012" b="-1"/>
          <a:stretch/>
        </p:blipFill>
        <p:spPr>
          <a:xfrm>
            <a:off x="0" y="6230814"/>
            <a:ext cx="4841631" cy="62718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3313D5-956B-4366-B675-B304D829D7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750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80D7161-E500-4251-861B-75C2830F0C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750" y="278765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65CF53-DC5D-4CD7-A6AC-DEF6048E5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506" y="359410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9663B2-4A49-4E72-991A-8172F82871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5" y="441325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37BAF72-41F8-4914-9403-BC25B5C60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4127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9CC2AD7-5EAD-4020-BDCB-BFE540E450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4125" y="2787650"/>
            <a:ext cx="4429125" cy="558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10F4B3D-0D2E-417E-99AC-C70CEE5823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64124" y="4112358"/>
            <a:ext cx="4429125" cy="50409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CF089C-2110-460E-A356-49143A5AC8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64123" y="4973516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9E2978-5FE2-415B-B9E4-8D0FC48D57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64123" y="5854030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DA4EE7-B170-4DBE-85E8-9BEB2CB000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66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5844AD6-577F-45F1-B9FA-530B79131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8796"/>
          <a:stretch/>
        </p:blipFill>
        <p:spPr>
          <a:xfrm>
            <a:off x="0" y="1009649"/>
            <a:ext cx="9906000" cy="475630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B89B01E0-0F35-4AFD-9B77-071AE66FDB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FF7173A-1B3A-4D2A-81FF-08B945CBF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86341"/>
          <a:stretch/>
        </p:blipFill>
        <p:spPr>
          <a:xfrm>
            <a:off x="0" y="0"/>
            <a:ext cx="6623050" cy="9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3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92353-6860-4B36-BA85-B1362BF998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01E08BA-0F6A-4D1C-AD7A-D6ABCF465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B28AFA55-3466-4B9D-9474-EF60DA3AE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0" b="32208"/>
          <a:stretch/>
        </p:blipFill>
        <p:spPr>
          <a:xfrm>
            <a:off x="0" y="0"/>
            <a:ext cx="6875813" cy="46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3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email&#10;&#10;Description automatically generated">
            <a:extLst>
              <a:ext uri="{FF2B5EF4-FFF2-40B4-BE49-F238E27FC236}">
                <a16:creationId xmlns:a16="http://schemas.microsoft.com/office/drawing/2014/main" id="{9B9543D5-930A-46F0-9468-9978973B2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3" b="78632"/>
          <a:stretch/>
        </p:blipFill>
        <p:spPr>
          <a:xfrm>
            <a:off x="-2303" y="0"/>
            <a:ext cx="4562428" cy="14653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6306" b="74178"/>
          <a:stretch/>
        </p:blipFill>
        <p:spPr>
          <a:xfrm>
            <a:off x="-2303" y="0"/>
            <a:ext cx="4562428" cy="151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12B6F-E6EC-4DB1-9A86-C6DA5AFA1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5" cy="64502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AAFA8D-EDE9-45D6-892E-B5473667E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70A51091-A2F0-452D-B43E-61D616B39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9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069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C9CC002-F8FF-4BFC-B373-E4BB8B8EB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10778"/>
          <a:stretch/>
        </p:blipFill>
        <p:spPr>
          <a:xfrm>
            <a:off x="-5938" y="952500"/>
            <a:ext cx="9911938" cy="5392726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B3675E91-6FEB-4FE3-8781-C9BC55041D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0360797-4F04-48C5-A28C-6FB190AA0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1119E-A3E5-4FBC-9375-57E1F571BE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A63DF0D-50A1-4FE4-9B9E-97548DDA87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630384"/>
            <a:ext cx="9255310" cy="213211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EE2688-A6A9-40DC-9A90-DB777EF7C7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14600" y="5276366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7BFAE0-F368-46A0-A786-37FE0693D9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600" y="5539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65BBA47-E9C4-4B9E-85F6-C20488524A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600" y="5793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430042E-945E-4DD4-9225-C74FF2E4D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8449" y="6053130"/>
            <a:ext cx="5489761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7884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B61530-E986-400F-8C55-B6FB96E11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 b="10563"/>
          <a:stretch/>
        </p:blipFill>
        <p:spPr>
          <a:xfrm>
            <a:off x="0" y="1032622"/>
            <a:ext cx="9906000" cy="5321396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1FB07CF8-F77A-46C6-A864-AC43FEE00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FBC4ABE-A644-463E-BC11-348198ACA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87A16F-0E96-47C7-B6DC-A6F4652F9D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249F0B-95F3-4F5E-91FC-D133114C37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5700"/>
            <a:ext cx="9255310" cy="2336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1867E5-7BBD-43F9-80BB-CDA777246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3250" y="5266292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9AA72B6-ED60-479B-8B5A-852C4E0EB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0" y="5529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05974F-68E0-4E13-BE53-5F4ADF30C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3250" y="5783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EBB8E3F-4585-482B-91EE-A452C75ECC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700" y="6019304"/>
            <a:ext cx="47595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5846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E61A55-EDCE-46AC-8278-56BA05ECA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6" b="65541"/>
          <a:stretch/>
        </p:blipFill>
        <p:spPr>
          <a:xfrm>
            <a:off x="-1" y="1153932"/>
            <a:ext cx="9905999" cy="126150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0C1E258-6016-4DF5-898A-D0094ACD5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B009A1-515C-47C8-90F4-2E00A3901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7A8AC-C360-4F91-9A7A-79D1641C08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AB6590B-4197-4933-A628-6B2777AD7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8130"/>
            <a:ext cx="9255310" cy="364247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716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BE8830-CBE8-4E5A-9D30-0A9479336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7871"/>
          <a:stretch/>
        </p:blipFill>
        <p:spPr>
          <a:xfrm>
            <a:off x="0" y="996950"/>
            <a:ext cx="9911942" cy="4838700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59BF9C82-6677-49E7-A375-B64F737EDD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62CA30F-1473-4F2B-B964-CCCD4CDAC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2" r="31522" b="85463"/>
          <a:stretch/>
        </p:blipFill>
        <p:spPr>
          <a:xfrm>
            <a:off x="-177800" y="0"/>
            <a:ext cx="6680200" cy="99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906FA-1FBB-4C53-B3E5-A3BD26911A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44385B-A2FE-49B3-A1CE-4FB3ADD9A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5200" y="2152650"/>
            <a:ext cx="6745288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BCAE498-D0E2-49B8-A5E6-84F82C5BA2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1300" y="2752725"/>
            <a:ext cx="61986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82E66E-F68B-472E-904A-56C9C59196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0050" y="3343275"/>
            <a:ext cx="47698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0961735-DAEF-49B3-8451-7364BFDFC9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7800" y="3956050"/>
            <a:ext cx="62621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2694D77-AEDA-4CAD-BCE5-12BAAB5A6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0" y="4546600"/>
            <a:ext cx="60906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E3F2D5B-12B1-4824-B0ED-B19A13521D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7151" y="5159375"/>
            <a:ext cx="6382754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649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23B0DA9-AF72-47B0-B5D9-A42BFEB29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C65831E3-50E6-4990-89D0-A6A4E9FE2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70"/>
          <a:stretch/>
        </p:blipFill>
        <p:spPr>
          <a:xfrm>
            <a:off x="0" y="0"/>
            <a:ext cx="9495692" cy="13462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47257A-434A-46FF-8F37-E94ECC950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31185-20CC-439B-B2B8-C751203EE9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91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EDA200-ED7C-4272-B229-B0C83F0329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8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9384C0A7-F6AD-4979-80E3-4D73B0010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08" b="27446"/>
          <a:stretch/>
        </p:blipFill>
        <p:spPr>
          <a:xfrm>
            <a:off x="0" y="0"/>
            <a:ext cx="6959600" cy="4975761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C5F8157-453C-49F0-80FC-CB00AC325E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7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202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B3581436-DAE7-455E-931C-2CA89B68B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2" b="78205"/>
          <a:stretch/>
        </p:blipFill>
        <p:spPr>
          <a:xfrm>
            <a:off x="-2303" y="0"/>
            <a:ext cx="4586178" cy="1494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33CC8-CDBB-43B7-8184-0483145C49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6" cy="64502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31F6A8-7AEA-482D-8560-F922A0870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ED31A00-CE9B-4B6B-A805-6CF3FF32C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60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6939F733-D46C-4425-8916-03E55069B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589A6F-ED16-4674-B411-C5E4DB7A6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06C5147-5949-4979-A89D-03932FB36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 r="40409" b="45801"/>
          <a:stretch/>
        </p:blipFill>
        <p:spPr>
          <a:xfrm>
            <a:off x="0" y="1021278"/>
            <a:ext cx="5658592" cy="2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8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6501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82882B7-5456-467E-9C47-294963C1ED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37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40D38C3-DEE0-46B1-8928-D2995FC1E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7" b="79740"/>
          <a:stretch/>
        </p:blipFill>
        <p:spPr>
          <a:xfrm>
            <a:off x="0" y="0"/>
            <a:ext cx="6086104" cy="13894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FB0E7F-A22B-4DCC-A649-6C6183603A9B}"/>
              </a:ext>
            </a:extLst>
          </p:cNvPr>
          <p:cNvGrpSpPr/>
          <p:nvPr userDrawn="1"/>
        </p:nvGrpSpPr>
        <p:grpSpPr>
          <a:xfrm>
            <a:off x="298189" y="1389413"/>
            <a:ext cx="8917063" cy="4957948"/>
            <a:chOff x="298189" y="1389413"/>
            <a:chExt cx="8917063" cy="4957948"/>
          </a:xfrm>
        </p:grpSpPr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0D8A68F-55FB-49E0-8D04-82F8E13C94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2" t="22917" r="4156" b="5670"/>
            <a:stretch/>
          </p:blipFill>
          <p:spPr>
            <a:xfrm>
              <a:off x="298189" y="1389413"/>
              <a:ext cx="8704613" cy="48926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E68B6B-F96D-4DC7-8EA4-9850E03CAD19}"/>
                </a:ext>
              </a:extLst>
            </p:cNvPr>
            <p:cNvSpPr/>
            <p:nvPr userDrawn="1"/>
          </p:nvSpPr>
          <p:spPr>
            <a:xfrm>
              <a:off x="8490857" y="5907974"/>
              <a:ext cx="724395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9B0B7EE-6506-4BB6-A21B-E6901074FB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8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572404-1260-40DA-B105-3B262A0256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AB3600D-F14B-4284-BDB4-D2636759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60CD8297-4336-4E4D-9A6F-92DA783FF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50833"/>
          <a:stretch/>
        </p:blipFill>
        <p:spPr>
          <a:xfrm>
            <a:off x="-2303" y="0"/>
            <a:ext cx="5018803" cy="337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4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16EAFF2-F85B-4EE2-A2CD-D1B4B528B4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F03380E-4A50-4CC8-AAE5-A0E063D01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85951"/>
          <a:stretch/>
        </p:blipFill>
        <p:spPr>
          <a:xfrm>
            <a:off x="-2303" y="0"/>
            <a:ext cx="5018803" cy="963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72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BB29FD0-BE5E-4D46-B5DB-12DCB69DFD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4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A19159C-54EA-44B9-AFB8-018CB7B60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A5AA00F8-9141-45C0-B976-7AE3EA65E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4" b="87222"/>
          <a:stretch/>
        </p:blipFill>
        <p:spPr>
          <a:xfrm>
            <a:off x="0" y="0"/>
            <a:ext cx="6769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045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598A6-0379-41B7-B397-347352652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5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1AB2FD4-4213-4D4B-9B02-9FC0D33BC6CC}"/>
              </a:ext>
            </a:extLst>
          </p:cNvPr>
          <p:cNvGrpSpPr/>
          <p:nvPr userDrawn="1"/>
        </p:nvGrpSpPr>
        <p:grpSpPr>
          <a:xfrm>
            <a:off x="0" y="0"/>
            <a:ext cx="6863938" cy="5902036"/>
            <a:chOff x="0" y="0"/>
            <a:chExt cx="6863938" cy="5902036"/>
          </a:xfrm>
        </p:grpSpPr>
        <p:pic>
          <p:nvPicPr>
            <p:cNvPr id="5" name="Picture 4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CECA8CB6-20B5-4136-AE05-920213A379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78" b="16797"/>
            <a:stretch/>
          </p:blipFill>
          <p:spPr>
            <a:xfrm>
              <a:off x="0" y="0"/>
              <a:ext cx="6762997" cy="570609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B9202D-D6F9-4468-A826-111AF5263C49}"/>
                </a:ext>
              </a:extLst>
            </p:cNvPr>
            <p:cNvSpPr/>
            <p:nvPr userDrawn="1"/>
          </p:nvSpPr>
          <p:spPr>
            <a:xfrm>
              <a:off x="6489865" y="5254831"/>
              <a:ext cx="374073" cy="647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1ACFD33-D3F8-42D1-8665-ACB3DA3C2B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32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CC92AF2E-5612-4E48-988B-C389EC377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9" b="79231"/>
          <a:stretch/>
        </p:blipFill>
        <p:spPr>
          <a:xfrm>
            <a:off x="0" y="0"/>
            <a:ext cx="4554187" cy="1424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B7E41-37DA-44F9-9F52-71666636F0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20" y="200078"/>
            <a:ext cx="618307" cy="64502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50FF7F-06C1-4F29-BFFB-361FB4CA8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751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66CED0DF-0E81-47EC-8CC1-E929D3695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8" b="22251"/>
          <a:stretch/>
        </p:blipFill>
        <p:spPr>
          <a:xfrm>
            <a:off x="0" y="0"/>
            <a:ext cx="6246421" cy="5332021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7D74E0-CC0B-414A-9168-740630341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13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51D21-284A-4CBE-881F-018BE17E2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33275"/>
          <a:stretch/>
        </p:blipFill>
        <p:spPr>
          <a:xfrm>
            <a:off x="0" y="1045028"/>
            <a:ext cx="9906000" cy="3683590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E2C2479-76E0-424A-9DCF-76F6BDC50C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E84FCC-F81B-4EA6-A0C0-3676D78CA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2" b="86556"/>
          <a:stretch/>
        </p:blipFill>
        <p:spPr>
          <a:xfrm>
            <a:off x="0" y="0"/>
            <a:ext cx="7576374" cy="92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49DF9-91C6-4C80-923E-0D675F85C5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34CC1E-22C8-4B2B-83FD-9AA65B395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063" y="1425576"/>
            <a:ext cx="4152900" cy="42111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10F6ECB-0571-49E5-9660-2A93625098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062" y="4128960"/>
            <a:ext cx="4152900" cy="142729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75C2256-77B5-4236-85D0-B211E9457F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1762" y="4780420"/>
            <a:ext cx="4152900" cy="77583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77345F5-BB9F-474A-9922-3B9FEEDE0A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11762" y="3091547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6164CA9-EB25-4939-AEDB-19FE2B06ED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11762" y="1420198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5C363-8F51-493A-806B-E172FB8FAF0A}"/>
              </a:ext>
            </a:extLst>
          </p:cNvPr>
          <p:cNvSpPr/>
          <p:nvPr userDrawn="1"/>
        </p:nvSpPr>
        <p:spPr>
          <a:xfrm>
            <a:off x="178130" y="1966508"/>
            <a:ext cx="2327564" cy="16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A6C4276-3BF1-4C32-8C14-ACBD98268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3" r="74705" b="52739"/>
          <a:stretch/>
        </p:blipFill>
        <p:spPr>
          <a:xfrm>
            <a:off x="0" y="2204077"/>
            <a:ext cx="2505694" cy="1426439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16B18D3-F5C1-4B28-A848-37EBE667D9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5696" y="2298356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6CC5A79-F68F-410B-BCDF-39873F151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5695" y="2635030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B12D85-58B6-4140-919B-9F7FDDD55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52255" y="2953989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F2D7469-E2C2-4750-8E4B-A9F713E58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52255" y="3295511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5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07B52CB-04F2-4595-BA5E-6AF456348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 b="10770"/>
          <a:stretch/>
        </p:blipFill>
        <p:spPr>
          <a:xfrm>
            <a:off x="0" y="1050966"/>
            <a:ext cx="9906000" cy="5287589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376003E-1520-4E45-B268-F192066A9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709B74A-4A8D-47D4-8608-98A54EAAE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58"/>
          <a:stretch/>
        </p:blipFill>
        <p:spPr>
          <a:xfrm>
            <a:off x="0" y="0"/>
            <a:ext cx="9495692" cy="956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C61DC-22B8-430F-BB21-7E97E8504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2520673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C83454A-18B2-4144-9182-1D5EA0285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8509" y="2520884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7B5E8D4-8101-4A9A-975A-827A96733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1" y="4724060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8BB03A8-F7BA-4324-BD7D-11E2416CD1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8509" y="4724271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191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BD4BDC7C-6A1C-4DAB-B2F5-875135481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6" r="27903" b="28008"/>
          <a:stretch/>
        </p:blipFill>
        <p:spPr>
          <a:xfrm>
            <a:off x="0" y="3038870"/>
            <a:ext cx="6846125" cy="271065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11BC90D-AB9C-404C-9E14-ABB015339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78335"/>
          <a:stretch/>
        </p:blipFill>
        <p:spPr>
          <a:xfrm>
            <a:off x="0" y="1"/>
            <a:ext cx="6846125" cy="1485776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7B41913B-521C-4A8B-85B0-BE8DFE30C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BBF11B-063E-4195-AE1E-ED8E0C9630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0" y="1397000"/>
            <a:ext cx="9242425" cy="16002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B95B64-192D-4889-8C2B-20B233CA6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6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F747875-2368-462B-B905-00F522E236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7CDD1A6-7366-4472-B139-238CFACDF6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4886920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F53430D-50A4-40CF-8845-7D778106F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563796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97424F7-4811-488D-8840-ADB594A44E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244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A2EC2A7-01B0-43F6-9FF5-9A6A24BDAD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24401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1065A2-018E-49CE-97E4-290B1CB663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4400" y="488691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865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210122-9A7B-4AC8-AAC9-72102B50E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60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A3861E-6994-42D7-8ACA-370BF7D0F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7" b="20087"/>
          <a:stretch/>
        </p:blipFill>
        <p:spPr>
          <a:xfrm>
            <a:off x="0" y="0"/>
            <a:ext cx="7048005" cy="5480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DF7C0-19EB-49B8-A447-A4E282881B12}"/>
              </a:ext>
            </a:extLst>
          </p:cNvPr>
          <p:cNvSpPr/>
          <p:nvPr userDrawn="1"/>
        </p:nvSpPr>
        <p:spPr>
          <a:xfrm>
            <a:off x="6578930" y="4892634"/>
            <a:ext cx="635330" cy="93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A277974-BFCE-4240-A58D-BD25B341FF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34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3365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2D700502-4E33-440E-B3B3-FB5F2DEEB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1" b="77863"/>
          <a:stretch/>
        </p:blipFill>
        <p:spPr>
          <a:xfrm>
            <a:off x="0" y="0"/>
            <a:ext cx="4595751" cy="1518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905A1-B062-40AF-B72E-77C2946C2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19" y="200078"/>
            <a:ext cx="618307" cy="64502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A5520D-0340-4347-B345-386C5A456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454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2A5A14C7-3399-4BAC-9785-9ECA280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4DED3BF-5A48-47F3-B11E-BEFCB58F5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31296"/>
          <a:stretch/>
        </p:blipFill>
        <p:spPr>
          <a:xfrm>
            <a:off x="0" y="0"/>
            <a:ext cx="6623050" cy="471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0C81C-15C4-48AC-957F-B9DC416A20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3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24668B-3944-42E7-AE5D-B3709CBFC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031"/>
          <a:stretch/>
        </p:blipFill>
        <p:spPr>
          <a:xfrm>
            <a:off x="0" y="1037491"/>
            <a:ext cx="9906000" cy="4424347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3B50647-9F3E-45A4-8DF9-6FDD3C1334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FFCE7A-8C33-4E63-891E-D30B11762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4D301-DDE1-44E0-B996-AD2C2D69B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8A04B92-9900-4CB8-A3F3-9C6975183D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3AAC74-A7D8-4971-90B3-CC57E19F0F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4C91D7F-6B4F-4C51-BCFE-9D6340AE1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52DBB3C-8585-45C5-8760-855188E280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40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5D2E6C-CA2A-4ABF-8E46-D705AC23F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983"/>
          <a:stretch/>
        </p:blipFill>
        <p:spPr>
          <a:xfrm>
            <a:off x="0" y="1037491"/>
            <a:ext cx="9906000" cy="4356211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E97162A2-3F93-49BB-AE70-E1EDE25E48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26F72D-3D17-42B9-8F33-24DDD0F60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36C0C-FD7D-4BF8-903A-880F8AB40C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1507EC3-94EC-4D65-8F15-75752CE12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F398674-3BED-42E5-99A3-4992D39987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2818DE6-350D-498D-AB3C-C7A4FCAD4E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9EF410-B8B7-4D17-A49D-77232FF83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7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72B6552E-2BEB-42A3-AC16-10D44F252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7" b="79145"/>
          <a:stretch/>
        </p:blipFill>
        <p:spPr>
          <a:xfrm>
            <a:off x="0" y="0"/>
            <a:ext cx="4631377" cy="143021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EC86E23-CD1C-4344-9969-83313433A9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D246D-83D2-4E3D-B0FB-9666EB9891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441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A59A92-EE34-4EB2-859D-C0352B331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22326"/>
          <a:stretch/>
        </p:blipFill>
        <p:spPr>
          <a:xfrm>
            <a:off x="0" y="1092530"/>
            <a:ext cx="9906000" cy="4417318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0E11978-846A-4019-9B1D-C9EFCF313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C31E5B-B8AE-4F16-857F-4E583AADF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35B83-D6F6-43E1-9DDA-9D00208A90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3FB4D14-46AB-41A0-8E42-6BFC03FDAC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106CE2-C462-429B-929D-DDAF10F96D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0598B53-B259-477F-AAB4-DE31297B8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AA84EE7-B420-4180-8406-D3AC58449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3480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CAA75AA-66E9-4EF4-BCC3-304A8239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01574-48EA-41AD-AE33-BB02D4919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6" b="52037"/>
          <a:stretch/>
        </p:blipFill>
        <p:spPr>
          <a:xfrm>
            <a:off x="0" y="0"/>
            <a:ext cx="5880100" cy="328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78897-DB2B-42A7-913E-BE2B2A23AC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7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42471D-F458-4B25-95E9-6C9E7EF0F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8437"/>
          <a:stretch/>
        </p:blipFill>
        <p:spPr>
          <a:xfrm>
            <a:off x="0" y="1131606"/>
            <a:ext cx="9906000" cy="4654787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8377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82D3EE-CB1F-41BA-B41D-3C62D25B0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9544"/>
          <a:stretch/>
        </p:blipFill>
        <p:spPr>
          <a:xfrm>
            <a:off x="0" y="1131606"/>
            <a:ext cx="9906000" cy="4575584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520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BABE69-6D44-4EBE-A2DF-9FB43BEF5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8563"/>
          <a:stretch/>
        </p:blipFill>
        <p:spPr>
          <a:xfrm>
            <a:off x="0" y="1016000"/>
            <a:ext cx="9906000" cy="4766372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593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BE7A8F-E5F7-4F26-87BE-1D075728B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394"/>
          <a:stretch/>
        </p:blipFill>
        <p:spPr>
          <a:xfrm>
            <a:off x="0" y="1071748"/>
            <a:ext cx="9906000" cy="4648769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964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A01508D-7305-467D-82CC-EA825198F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232"/>
          <a:stretch/>
        </p:blipFill>
        <p:spPr>
          <a:xfrm>
            <a:off x="0" y="1071747"/>
            <a:ext cx="9906000" cy="466030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5035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40E6E5D-632F-452F-BD25-6EA72DB19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8671"/>
          <a:stretch/>
        </p:blipFill>
        <p:spPr>
          <a:xfrm>
            <a:off x="-1" y="1071748"/>
            <a:ext cx="9905999" cy="4700473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362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EA27F06C-EC3F-4298-AA72-0AFE7374B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82D1F-0F2B-4249-B457-EF2DB880E9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002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F3E3474-150D-4697-B805-F09B927D5B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71102206-F978-4709-B6F0-FFC5740F5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2" b="84848"/>
          <a:stretch/>
        </p:blipFill>
        <p:spPr>
          <a:xfrm>
            <a:off x="0" y="0"/>
            <a:ext cx="3443844" cy="103909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5A6EBD-A0BB-4F54-A707-D47C2BD8B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39" y="1133110"/>
            <a:ext cx="6007957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5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6374" y="633876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19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94" r:id="rId2"/>
    <p:sldLayoutId id="2147483670" r:id="rId3"/>
    <p:sldLayoutId id="2147483669" r:id="rId4"/>
    <p:sldLayoutId id="2147483744" r:id="rId5"/>
    <p:sldLayoutId id="2147483787" r:id="rId6"/>
    <p:sldLayoutId id="2147483789" r:id="rId7"/>
    <p:sldLayoutId id="2147483667" r:id="rId8"/>
    <p:sldLayoutId id="2147483671" r:id="rId9"/>
    <p:sldLayoutId id="2147483673" r:id="rId10"/>
    <p:sldLayoutId id="2147483672" r:id="rId11"/>
    <p:sldLayoutId id="2147483674" r:id="rId12"/>
    <p:sldLayoutId id="2147483675" r:id="rId13"/>
    <p:sldLayoutId id="2147483676" r:id="rId14"/>
    <p:sldLayoutId id="2147483768" r:id="rId15"/>
    <p:sldLayoutId id="2147483769" r:id="rId16"/>
    <p:sldLayoutId id="2147483770" r:id="rId17"/>
    <p:sldLayoutId id="2147483751" r:id="rId18"/>
    <p:sldLayoutId id="2147483771" r:id="rId19"/>
    <p:sldLayoutId id="2147483772" r:id="rId20"/>
    <p:sldLayoutId id="2147483773" r:id="rId21"/>
    <p:sldLayoutId id="2147483758" r:id="rId22"/>
    <p:sldLayoutId id="2147483759" r:id="rId23"/>
    <p:sldLayoutId id="2147483776" r:id="rId24"/>
    <p:sldLayoutId id="2147483774" r:id="rId25"/>
    <p:sldLayoutId id="2147483775" r:id="rId26"/>
    <p:sldLayoutId id="2147483679" r:id="rId27"/>
    <p:sldLayoutId id="2147483788" r:id="rId28"/>
    <p:sldLayoutId id="2147483668" r:id="rId29"/>
    <p:sldLayoutId id="2147483745" r:id="rId30"/>
    <p:sldLayoutId id="2147483683" r:id="rId31"/>
    <p:sldLayoutId id="2147483784" r:id="rId32"/>
    <p:sldLayoutId id="2147483785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6" r:id="rId40"/>
    <p:sldLayoutId id="2147483790" r:id="rId41"/>
    <p:sldLayoutId id="2147483746" r:id="rId42"/>
    <p:sldLayoutId id="2147483699" r:id="rId43"/>
    <p:sldLayoutId id="2147483700" r:id="rId44"/>
    <p:sldLayoutId id="2147483701" r:id="rId45"/>
    <p:sldLayoutId id="2147483702" r:id="rId46"/>
    <p:sldLayoutId id="2147483703" r:id="rId47"/>
    <p:sldLayoutId id="2147483709" r:id="rId48"/>
    <p:sldLayoutId id="2147483693" r:id="rId49"/>
    <p:sldLayoutId id="2147483791" r:id="rId50"/>
    <p:sldLayoutId id="2147483695" r:id="rId51"/>
    <p:sldLayoutId id="2147483704" r:id="rId52"/>
    <p:sldLayoutId id="2147483705" r:id="rId53"/>
    <p:sldLayoutId id="2147483706" r:id="rId54"/>
    <p:sldLayoutId id="2147483707" r:id="rId55"/>
    <p:sldLayoutId id="2147483708" r:id="rId56"/>
    <p:sldLayoutId id="2147483710" r:id="rId57"/>
    <p:sldLayoutId id="2147483711" r:id="rId58"/>
    <p:sldLayoutId id="2147483747" r:id="rId59"/>
    <p:sldLayoutId id="2147483754" r:id="rId60"/>
    <p:sldLayoutId id="2147483755" r:id="rId61"/>
    <p:sldLayoutId id="2147483756" r:id="rId62"/>
    <p:sldLayoutId id="2147483715" r:id="rId63"/>
    <p:sldLayoutId id="2147483716" r:id="rId64"/>
    <p:sldLayoutId id="2147483718" r:id="rId65"/>
    <p:sldLayoutId id="2147483717" r:id="rId66"/>
    <p:sldLayoutId id="2147483792" r:id="rId67"/>
    <p:sldLayoutId id="2147483748" r:id="rId68"/>
    <p:sldLayoutId id="2147483781" r:id="rId69"/>
    <p:sldLayoutId id="2147483782" r:id="rId70"/>
    <p:sldLayoutId id="2147483783" r:id="rId71"/>
    <p:sldLayoutId id="2147483722" r:id="rId72"/>
    <p:sldLayoutId id="2147483723" r:id="rId73"/>
    <p:sldLayoutId id="2147483724" r:id="rId74"/>
    <p:sldLayoutId id="2147483725" r:id="rId75"/>
    <p:sldLayoutId id="2147483726" r:id="rId76"/>
    <p:sldLayoutId id="2147483727" r:id="rId77"/>
    <p:sldLayoutId id="2147483728" r:id="rId78"/>
    <p:sldLayoutId id="2147483749" r:id="rId79"/>
    <p:sldLayoutId id="2147483731" r:id="rId80"/>
    <p:sldLayoutId id="2147483742" r:id="rId81"/>
    <p:sldLayoutId id="2147483743" r:id="rId82"/>
    <p:sldLayoutId id="2147483732" r:id="rId83"/>
    <p:sldLayoutId id="2147483733" r:id="rId84"/>
    <p:sldLayoutId id="2147483793" r:id="rId85"/>
    <p:sldLayoutId id="2147483750" r:id="rId86"/>
    <p:sldLayoutId id="2147483736" r:id="rId87"/>
    <p:sldLayoutId id="2147483760" r:id="rId88"/>
    <p:sldLayoutId id="2147483761" r:id="rId89"/>
    <p:sldLayoutId id="2147483762" r:id="rId90"/>
    <p:sldLayoutId id="2147483738" r:id="rId91"/>
    <p:sldLayoutId id="2147483739" r:id="rId92"/>
    <p:sldLayoutId id="2147483777" r:id="rId93"/>
    <p:sldLayoutId id="2147483778" r:id="rId94"/>
    <p:sldLayoutId id="2147483763" r:id="rId95"/>
    <p:sldLayoutId id="2147483779" r:id="rId96"/>
    <p:sldLayoutId id="2147483780" r:id="rId97"/>
    <p:sldLayoutId id="2147483741" r:id="rId98"/>
    <p:sldLayoutId id="2147483786" r:id="rId9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6JOCbRps5r" TargetMode="Externa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5fNYzVSSBzzPS_flutLdQ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PB5KTSb7yt" TargetMode="External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s1QqrfWjlN" TargetMode="External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ootballfoundation.org.uk/" TargetMode="External"/><Relationship Id="rId3" Type="http://schemas.openxmlformats.org/officeDocument/2006/relationships/hyperlink" Target="https://www.englandfootball.com/run/leagues-and-clubs/england-football-accreditation" TargetMode="External"/><Relationship Id="rId7" Type="http://schemas.openxmlformats.org/officeDocument/2006/relationships/hyperlink" Target="https://www.englandfootball.com/explore/county-football-associations" TargetMode="External"/><Relationship Id="rId2" Type="http://schemas.openxmlformats.org/officeDocument/2006/relationships/hyperlink" Target="https://www.englandfootball.com/run/leagues-and-clubs" TargetMode="Externa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s://the-fa.com/clubstructuresguide" TargetMode="External"/><Relationship Id="rId11" Type="http://schemas.openxmlformats.org/officeDocument/2006/relationships/hyperlink" Target="https://www.sportengland.org/how-we-can-help/our-funds" TargetMode="External"/><Relationship Id="rId5" Type="http://schemas.openxmlformats.org/officeDocument/2006/relationships/hyperlink" Target="https://learn.englandfootball.com/" TargetMode="External"/><Relationship Id="rId10" Type="http://schemas.openxmlformats.org/officeDocument/2006/relationships/hyperlink" Target="https://www.sportengland.org/" TargetMode="External"/><Relationship Id="rId4" Type="http://schemas.openxmlformats.org/officeDocument/2006/relationships/hyperlink" Target="https://www.youtube.com/c/thegrassrootsfootballhub" TargetMode="External"/><Relationship Id="rId9" Type="http://schemas.openxmlformats.org/officeDocument/2006/relationships/hyperlink" Target="https://footballfoundation.org.uk/local-pla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englandfootball.com/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he-fa.com/clubstructuresguid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31423B8-B536-458F-8B38-40DF8B5653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2022 - 2023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E7C1D6-694C-44E9-A06D-B28A557CC6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Hampshire FA FC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CE1DBDC-7892-B727-C718-10FA017354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59851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DFEE7-C92E-7975-1BD5-643559C03DF0}"/>
              </a:ext>
            </a:extLst>
          </p:cNvPr>
          <p:cNvSpPr txBox="1"/>
          <p:nvPr/>
        </p:nvSpPr>
        <p:spPr>
          <a:xfrm>
            <a:off x="2977393" y="301927"/>
            <a:ext cx="395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latin typeface="FS Dillon Medium" panose="02000606030000020004" pitchFamily="50" charset="0"/>
              </a:rPr>
              <a:t>CLUB STRUCTURE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0ACBD1C-0B77-7958-9658-95711AD82E2A}"/>
              </a:ext>
            </a:extLst>
          </p:cNvPr>
          <p:cNvGrpSpPr/>
          <p:nvPr/>
        </p:nvGrpSpPr>
        <p:grpSpPr>
          <a:xfrm>
            <a:off x="6626236" y="2713515"/>
            <a:ext cx="2606838" cy="1067888"/>
            <a:chOff x="6626236" y="2703092"/>
            <a:chExt cx="2606838" cy="106788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5617CE5-3631-CDCC-1D1A-1CA238A0C9AC}"/>
                </a:ext>
              </a:extLst>
            </p:cNvPr>
            <p:cNvGrpSpPr/>
            <p:nvPr/>
          </p:nvGrpSpPr>
          <p:grpSpPr>
            <a:xfrm>
              <a:off x="6626236" y="2703092"/>
              <a:ext cx="2606838" cy="1067888"/>
              <a:chOff x="6609456" y="2723938"/>
              <a:chExt cx="2606838" cy="106788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46EBB04-157D-F23C-BE4E-7AA0503A6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9456" y="2723938"/>
                <a:ext cx="2606838" cy="1067888"/>
              </a:xfrm>
              <a:prstGeom prst="rect">
                <a:avLst/>
              </a:prstGeom>
              <a:solidFill>
                <a:srgbClr val="F1F4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48FAD1-B3CA-142E-9402-0E27DB59A6B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64972" y="2838977"/>
                <a:ext cx="20280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WELFARE OFFICER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EFEBA9-4182-E244-A05E-3B68949D8CD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9885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681C67-372C-C35F-337F-10951708BE36}"/>
              </a:ext>
            </a:extLst>
          </p:cNvPr>
          <p:cNvGrpSpPr/>
          <p:nvPr/>
        </p:nvGrpSpPr>
        <p:grpSpPr>
          <a:xfrm>
            <a:off x="6626236" y="5343780"/>
            <a:ext cx="2606838" cy="1067888"/>
            <a:chOff x="6609456" y="4228629"/>
            <a:chExt cx="2606838" cy="10678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A5DAE5-5893-611C-0342-210AC756B7D3}"/>
                </a:ext>
              </a:extLst>
            </p:cNvPr>
            <p:cNvSpPr/>
            <p:nvPr/>
          </p:nvSpPr>
          <p:spPr>
            <a:xfrm>
              <a:off x="6609456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886D5D-4347-88F3-E69D-9958BD929C05}"/>
                </a:ext>
              </a:extLst>
            </p:cNvPr>
            <p:cNvSpPr txBox="1"/>
            <p:nvPr/>
          </p:nvSpPr>
          <p:spPr>
            <a:xfrm>
              <a:off x="6915634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TEAM MANAGER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A8079B-931B-CA87-A583-D6CE56922AE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81751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654537-A332-595F-FA22-C17B59B42324}"/>
              </a:ext>
            </a:extLst>
          </p:cNvPr>
          <p:cNvGrpSpPr/>
          <p:nvPr/>
        </p:nvGrpSpPr>
        <p:grpSpPr>
          <a:xfrm>
            <a:off x="3590529" y="2713515"/>
            <a:ext cx="2606838" cy="1067888"/>
            <a:chOff x="3590529" y="2707160"/>
            <a:chExt cx="2606838" cy="106788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56C50AA-F2BC-9DC8-BFFB-2B08256A5D65}"/>
                </a:ext>
              </a:extLst>
            </p:cNvPr>
            <p:cNvSpPr/>
            <p:nvPr/>
          </p:nvSpPr>
          <p:spPr>
            <a:xfrm>
              <a:off x="3590529" y="2707160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A9E9DB-BC5E-BECB-CADF-75C3C3DC1C6C}"/>
                </a:ext>
              </a:extLst>
            </p:cNvPr>
            <p:cNvSpPr txBox="1"/>
            <p:nvPr/>
          </p:nvSpPr>
          <p:spPr>
            <a:xfrm>
              <a:off x="3829266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SECRETARY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3CD6E3-BB2D-3A6B-51EA-C406297E463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29266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F8C781-5C1A-E781-D9EC-BAF13F4D408B}"/>
              </a:ext>
            </a:extLst>
          </p:cNvPr>
          <p:cNvGrpSpPr/>
          <p:nvPr/>
        </p:nvGrpSpPr>
        <p:grpSpPr>
          <a:xfrm>
            <a:off x="672928" y="2713515"/>
            <a:ext cx="2606838" cy="1067888"/>
            <a:chOff x="672928" y="2723938"/>
            <a:chExt cx="2606838" cy="10678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F9263B-8AC1-A9CE-4781-8C623562534E}"/>
                </a:ext>
              </a:extLst>
            </p:cNvPr>
            <p:cNvSpPr/>
            <p:nvPr/>
          </p:nvSpPr>
          <p:spPr>
            <a:xfrm>
              <a:off x="672928" y="2723938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F6B58B-B71D-43A1-1806-805FFF67C758}"/>
                </a:ext>
              </a:extLst>
            </p:cNvPr>
            <p:cNvSpPr txBox="1"/>
            <p:nvPr/>
          </p:nvSpPr>
          <p:spPr>
            <a:xfrm>
              <a:off x="911665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TREASURER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976F0D-1436-0F9E-3D69-D665B8A7A9E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838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D3EFBAA-4147-2DDA-1E79-4A9C00F7195F}"/>
              </a:ext>
            </a:extLst>
          </p:cNvPr>
          <p:cNvGrpSpPr/>
          <p:nvPr/>
        </p:nvGrpSpPr>
        <p:grpSpPr>
          <a:xfrm>
            <a:off x="608985" y="5296517"/>
            <a:ext cx="2606838" cy="1067888"/>
            <a:chOff x="672928" y="4228629"/>
            <a:chExt cx="2606838" cy="106788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FFC183-FA27-FC56-4821-E6B9AC167266}"/>
                </a:ext>
              </a:extLst>
            </p:cNvPr>
            <p:cNvSpPr/>
            <p:nvPr/>
          </p:nvSpPr>
          <p:spPr>
            <a:xfrm>
              <a:off x="672928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51A2CB-D9E0-5C1E-5803-8AEB1CB16FFB}"/>
                </a:ext>
              </a:extLst>
            </p:cNvPr>
            <p:cNvSpPr txBox="1"/>
            <p:nvPr/>
          </p:nvSpPr>
          <p:spPr>
            <a:xfrm>
              <a:off x="962327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TEAM MANAGER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472EBA-7BBC-1B77-011B-6C1854CB5BE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49354" y="4809836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BBC56C-85C6-3BEB-415E-C38ECA0B4DC2}"/>
              </a:ext>
            </a:extLst>
          </p:cNvPr>
          <p:cNvGrpSpPr/>
          <p:nvPr/>
        </p:nvGrpSpPr>
        <p:grpSpPr>
          <a:xfrm>
            <a:off x="3590529" y="1202469"/>
            <a:ext cx="2606838" cy="1067888"/>
            <a:chOff x="3590529" y="1202469"/>
            <a:chExt cx="2606838" cy="106788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035B42-AB1A-41A7-0E77-7DC63848A6BA}"/>
                </a:ext>
              </a:extLst>
            </p:cNvPr>
            <p:cNvSpPr/>
            <p:nvPr/>
          </p:nvSpPr>
          <p:spPr>
            <a:xfrm>
              <a:off x="3590529" y="120246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C222BB-8D18-D3A6-B2DE-811CE2C15E32}"/>
                </a:ext>
              </a:extLst>
            </p:cNvPr>
            <p:cNvSpPr txBox="1"/>
            <p:nvPr/>
          </p:nvSpPr>
          <p:spPr>
            <a:xfrm>
              <a:off x="3879928" y="129400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CHAIRPERSON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C7DD52-1DC7-09AB-83D9-3E5861FD19A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79928" y="182521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3E794C-5DF6-9B35-F6DC-AD9ED27F698D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76347" y="1736413"/>
            <a:ext cx="1614182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9CCE1E-A81C-D265-B08A-8EE04AA49A7A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893948" y="2270357"/>
            <a:ext cx="0" cy="4431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AEFEA9A-F9E5-6B8D-8742-11A3B761ED09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6197367" y="1736413"/>
            <a:ext cx="1732288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5B90E07-8581-8EBF-05F3-6816C699726F}"/>
              </a:ext>
            </a:extLst>
          </p:cNvPr>
          <p:cNvCxnSpPr>
            <a:cxnSpLocks/>
          </p:cNvCxnSpPr>
          <p:nvPr/>
        </p:nvCxnSpPr>
        <p:spPr>
          <a:xfrm>
            <a:off x="3279766" y="3239070"/>
            <a:ext cx="3107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144F0E-39FF-97C6-5475-B5380CCDB74B}"/>
              </a:ext>
            </a:extLst>
          </p:cNvPr>
          <p:cNvCxnSpPr>
            <a:cxnSpLocks/>
          </p:cNvCxnSpPr>
          <p:nvPr/>
        </p:nvCxnSpPr>
        <p:spPr>
          <a:xfrm>
            <a:off x="6197367" y="3245425"/>
            <a:ext cx="428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394061-8AE2-464D-B207-6DE0FB26D5D2}"/>
              </a:ext>
            </a:extLst>
          </p:cNvPr>
          <p:cNvCxnSpPr>
            <a:cxnSpLocks/>
          </p:cNvCxnSpPr>
          <p:nvPr/>
        </p:nvCxnSpPr>
        <p:spPr>
          <a:xfrm flipV="1">
            <a:off x="2732775" y="4740984"/>
            <a:ext cx="1028724" cy="542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DF91B5E-9C65-4C41-ADB8-BE8D9A250852}"/>
              </a:ext>
            </a:extLst>
          </p:cNvPr>
          <p:cNvCxnSpPr>
            <a:cxnSpLocks/>
          </p:cNvCxnSpPr>
          <p:nvPr/>
        </p:nvCxnSpPr>
        <p:spPr>
          <a:xfrm>
            <a:off x="6004194" y="4790889"/>
            <a:ext cx="894337" cy="552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5CE58E8-D579-4167-9511-8A48356D5B3D}"/>
              </a:ext>
            </a:extLst>
          </p:cNvPr>
          <p:cNvCxnSpPr>
            <a:cxnSpLocks/>
          </p:cNvCxnSpPr>
          <p:nvPr/>
        </p:nvCxnSpPr>
        <p:spPr>
          <a:xfrm>
            <a:off x="4871746" y="3781403"/>
            <a:ext cx="22201" cy="11611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7B5E56-1AF2-5C7C-078A-36D3B5D8ABBE}"/>
              </a:ext>
            </a:extLst>
          </p:cNvPr>
          <p:cNvGrpSpPr/>
          <p:nvPr/>
        </p:nvGrpSpPr>
        <p:grpSpPr>
          <a:xfrm>
            <a:off x="3539866" y="4198652"/>
            <a:ext cx="2606838" cy="1067888"/>
            <a:chOff x="3590529" y="4211851"/>
            <a:chExt cx="2606838" cy="10678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E364174-F910-492B-8B1C-2A9A1A6A3864}"/>
                </a:ext>
              </a:extLst>
            </p:cNvPr>
            <p:cNvSpPr/>
            <p:nvPr/>
          </p:nvSpPr>
          <p:spPr>
            <a:xfrm>
              <a:off x="3590529" y="4211851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DFD75F-4332-A76E-2686-2C6C0FA0F0B9}"/>
                </a:ext>
              </a:extLst>
            </p:cNvPr>
            <p:cNvSpPr txBox="1"/>
            <p:nvPr/>
          </p:nvSpPr>
          <p:spPr>
            <a:xfrm>
              <a:off x="3879928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TEAM MANAGER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6F5AF4-ACC1-E7A1-82DB-EE7167C08BC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12162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555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7A6F-81D5-4C13-B71F-103555A3B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Large workforce </a:t>
            </a:r>
          </a:p>
          <a:p>
            <a:r>
              <a:rPr lang="en-GB" dirty="0"/>
              <a:t>Access to important data </a:t>
            </a:r>
          </a:p>
          <a:p>
            <a:r>
              <a:rPr lang="en-GB" dirty="0"/>
              <a:t>Large participation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6E49B-CFB6-4CA2-9CDD-A1A6699987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Growth of social media </a:t>
            </a:r>
          </a:p>
          <a:p>
            <a:r>
              <a:rPr lang="en-GB" dirty="0"/>
              <a:t>Opportunity to start Wildcats, Squad &amp; Just Play </a:t>
            </a:r>
          </a:p>
          <a:p>
            <a:r>
              <a:rPr lang="en-GB" dirty="0"/>
              <a:t>Begin a youth side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9BC3E-FBB2-415D-BB31-FBC4B0E83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Funding</a:t>
            </a:r>
          </a:p>
          <a:p>
            <a:r>
              <a:rPr lang="en-GB" dirty="0"/>
              <a:t>Facilities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C44AEE-AEEA-4C41-84B6-1266CC7371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Lack of facilities </a:t>
            </a:r>
          </a:p>
          <a:p>
            <a:r>
              <a:rPr lang="en-GB" dirty="0"/>
              <a:t>Financial Risk </a:t>
            </a:r>
          </a:p>
          <a:p>
            <a:r>
              <a:rPr lang="en-GB" dirty="0"/>
              <a:t>Losing volunteers</a:t>
            </a:r>
          </a:p>
        </p:txBody>
      </p:sp>
    </p:spTree>
    <p:extLst>
      <p:ext uri="{BB962C8B-B14F-4D97-AF65-F5344CB8AC3E}">
        <p14:creationId xmlns:p14="http://schemas.microsoft.com/office/powerpoint/2010/main" val="58907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A3ED41-3EAE-40E7-A8E6-80A3814259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EF9DBB7-C183-4984-8AAE-1FC7A5B287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4233766-7D99-4053-898B-E26836813D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EF13957-1F2D-4F22-8384-83946B87E9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4A33ED-20C5-4911-BD86-C9C71B1E832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A2A0E5E-9430-45B1-BDDC-AD3D415678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4A4E088-5DC0-4E8F-9A2F-4019B4640F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226754-26C1-4D11-8CB8-44DA3DFA56F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B9469D-3883-4444-8AE4-00EED59EA9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Treasurer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46A1CC-223D-46E2-AA5C-44F65AAEC0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87678" y="1824831"/>
            <a:ext cx="2050860" cy="360238"/>
          </a:xfrm>
        </p:spPr>
        <p:txBody>
          <a:bodyPr>
            <a:normAutofit/>
          </a:bodyPr>
          <a:lstStyle/>
          <a:p>
            <a:r>
              <a:rPr lang="en-GB" dirty="0"/>
              <a:t>Club Development Officer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13987BE-972D-467D-9BAC-7F7B1A7DA0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Team Manager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72F0738-FE37-4EB7-BB50-12AAE0B5339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99E000D-A1CC-43B7-A1FE-17B42C012B5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74530" y="4530194"/>
            <a:ext cx="2156938" cy="942975"/>
          </a:xfrm>
        </p:spPr>
        <p:txBody>
          <a:bodyPr>
            <a:normAutofit/>
          </a:bodyPr>
          <a:lstStyle/>
          <a:p>
            <a:r>
              <a:rPr lang="en-GB" dirty="0"/>
              <a:t>Sponsorship Manager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09B255B-7B6A-4592-87F1-7835D28D1B6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1A14AC7-386C-4831-9241-B7AF66E72F0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 dirty="0"/>
              <a:t>Overall oversight, chairs board meeting, chief club representative, bank payment authorisation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9F8E21B-246C-466E-9E5A-6C5E0FE68E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dirty="0"/>
              <a:t>Responsible for bank accounts, budgeting, debt collection, preparation of annual accounts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0C42238-1B9C-458E-934A-5CE31C3D4FD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GB" dirty="0"/>
              <a:t>Responsible for growing and developing the clubs through FA Programmes, initiatives, funding and sponsorship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94D9F6D-43CE-4376-AEAF-E4A14F24DB8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 dirty="0"/>
              <a:t>Club contact, arranges fixtures, head of administrative tasks, Pitch Organisation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FDABBE8-0022-4B63-900B-203C4D235E1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dirty="0"/>
              <a:t>Squad Selection, Team Selection, Football direction, Footballing Strategy, Runs training, Match -day discipline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E9300E-4675-4F96-B5AF-C4ABCAFE1FB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301798A-29D3-484B-B1D7-EF0B88D6AD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276254" y="4918805"/>
            <a:ext cx="2232392" cy="1514790"/>
          </a:xfrm>
        </p:spPr>
        <p:txBody>
          <a:bodyPr/>
          <a:lstStyle/>
          <a:p>
            <a:r>
              <a:rPr lang="en-GB" dirty="0"/>
              <a:t>To promote a safeguarding children policy, anti -bullying policy and equality policy, responsible for recruitment processes including the taking up of references and submitting FA DBS checks (getting the right people into the game).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90FB3F1-F815-4AB4-B372-BB6D8607151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/>
              <a:t>Responsible for Sponsorship procurement, Kit design/production, Social Media, Brand development, Match Videos, Coordinate PR with Secretary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CDE3847-6481-4140-8BBC-010A907EBBE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D463864-5BBD-4ACE-BF95-5AC43D898C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26" name="Picture 2" descr="Image result for hampshire fa logo">
            <a:extLst>
              <a:ext uri="{FF2B5EF4-FFF2-40B4-BE49-F238E27FC236}">
                <a16:creationId xmlns:a16="http://schemas.microsoft.com/office/drawing/2014/main" id="{ADD208F9-17A0-4530-A78C-CECBD4EC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4" y="2231974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Image result for hampshire fa logo">
            <a:extLst>
              <a:ext uri="{FF2B5EF4-FFF2-40B4-BE49-F238E27FC236}">
                <a16:creationId xmlns:a16="http://schemas.microsoft.com/office/drawing/2014/main" id="{1158131A-0A5E-4413-BB68-04BA7F336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3" y="3701977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Image result for hampshire fa logo">
            <a:extLst>
              <a:ext uri="{FF2B5EF4-FFF2-40B4-BE49-F238E27FC236}">
                <a16:creationId xmlns:a16="http://schemas.microsoft.com/office/drawing/2014/main" id="{C06BCE16-1EAA-4B63-B417-8F894B209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2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Image result for hampshire fa logo">
            <a:extLst>
              <a:ext uri="{FF2B5EF4-FFF2-40B4-BE49-F238E27FC236}">
                <a16:creationId xmlns:a16="http://schemas.microsoft.com/office/drawing/2014/main" id="{7913250B-5256-4A80-8F8E-B5FD71DE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80" y="2231825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Image result for hampshire fa logo">
            <a:extLst>
              <a:ext uri="{FF2B5EF4-FFF2-40B4-BE49-F238E27FC236}">
                <a16:creationId xmlns:a16="http://schemas.microsoft.com/office/drawing/2014/main" id="{DDA96F04-9A01-4018-9901-3C7973573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80" y="3720119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Image result for hampshire fa logo">
            <a:extLst>
              <a:ext uri="{FF2B5EF4-FFF2-40B4-BE49-F238E27FC236}">
                <a16:creationId xmlns:a16="http://schemas.microsoft.com/office/drawing/2014/main" id="{C05EB88B-5928-47AE-B2A6-92EADEC4C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80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Image result for hampshire fa logo">
            <a:extLst>
              <a:ext uri="{FF2B5EF4-FFF2-40B4-BE49-F238E27FC236}">
                <a16:creationId xmlns:a16="http://schemas.microsoft.com/office/drawing/2014/main" id="{76D89E95-6DE7-4F74-8097-46B31266E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38" y="2231825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Image result for hampshire fa logo">
            <a:extLst>
              <a:ext uri="{FF2B5EF4-FFF2-40B4-BE49-F238E27FC236}">
                <a16:creationId xmlns:a16="http://schemas.microsoft.com/office/drawing/2014/main" id="{105576BE-7ECE-4B20-9807-A3934E982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11" y="3781468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Image result for hampshire fa logo">
            <a:extLst>
              <a:ext uri="{FF2B5EF4-FFF2-40B4-BE49-F238E27FC236}">
                <a16:creationId xmlns:a16="http://schemas.microsoft.com/office/drawing/2014/main" id="{FB52839B-C060-4734-990C-37588FD8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76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735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FD9C203-0B21-2D0A-80A9-7C4F410D25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E8521B9-7FDD-5AB8-8377-33C7309E6D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E1F7C1B-85CB-19B9-F17B-100B50656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AEF2F84-DEFB-C9F7-15A7-ACCA819111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CA370EA-2DD2-DCAF-EA9F-3527F9B96C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4C51C68-7543-DFFB-8ADD-2CECEA0E7F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C3293B8-45AA-628D-4A0F-C64DD565D7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8CACEE1-34F3-059C-5C45-90989747E5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A1C1E61-87E4-114C-E1DE-507FCC43E7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AF31488-BB86-6CA8-BBAF-AC8086BFE5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342CAC4-A612-9142-7B9C-31EBAD5DB9F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06A3713-4723-56CA-5F16-F5CF6D025A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BEC6319-7D40-F70D-6D80-9AF19DFA1B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F93383B-4586-6361-0088-235F59660E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3C3EBF0-350E-0188-AB26-6DD98E0C81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5CA909E-D3AE-E95C-B701-517B86A1F7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4C1D5F0-0A23-B68A-9796-A1E3CC8D9FF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6D0F120-F175-0E14-2A6F-D758647790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B971946-0A01-C9A9-0C13-A94E2ED16E4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2AAD50D-E89F-5EE2-FCF4-F0B59140851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6A71838-F919-E890-AF12-7B8EC6D3747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4333EC8-BF87-6036-98D1-09984E5CF9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2233EDF-FF8E-4511-FD23-781683243CB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1A7E76F-8B8D-FA8A-4246-D2BB0970F07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D64770F-5334-16F4-27A7-7375E034BB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BA9E30B-15D6-5A3F-EAAF-3453323E8A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4F987DA-195E-9B2C-322E-0ED007C3B34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" name="Picture 2" descr="Image result for hampshire fa logo">
            <a:extLst>
              <a:ext uri="{FF2B5EF4-FFF2-40B4-BE49-F238E27FC236}">
                <a16:creationId xmlns:a16="http://schemas.microsoft.com/office/drawing/2014/main" id="{21FEF17E-48A8-4FD9-B58B-DF82F7789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4" y="2231974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 descr="Image result for hampshire fa logo">
            <a:extLst>
              <a:ext uri="{FF2B5EF4-FFF2-40B4-BE49-F238E27FC236}">
                <a16:creationId xmlns:a16="http://schemas.microsoft.com/office/drawing/2014/main" id="{3DCBDBCD-E5AA-42B7-A673-9188E810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4" y="3730700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Image result for hampshire fa logo">
            <a:extLst>
              <a:ext uri="{FF2B5EF4-FFF2-40B4-BE49-F238E27FC236}">
                <a16:creationId xmlns:a16="http://schemas.microsoft.com/office/drawing/2014/main" id="{6829E59F-07E4-4B88-809C-DB4BCBEAF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4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 descr="Image result for hampshire fa logo">
            <a:extLst>
              <a:ext uri="{FF2B5EF4-FFF2-40B4-BE49-F238E27FC236}">
                <a16:creationId xmlns:a16="http://schemas.microsoft.com/office/drawing/2014/main" id="{46525E6B-1CEA-4F71-ABE7-21F25504E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933" y="2231974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 descr="Image result for hampshire fa logo">
            <a:extLst>
              <a:ext uri="{FF2B5EF4-FFF2-40B4-BE49-F238E27FC236}">
                <a16:creationId xmlns:a16="http://schemas.microsoft.com/office/drawing/2014/main" id="{383281C5-75B3-4B74-9FC4-CE9D13D5B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305" y="3696817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" descr="Image result for hampshire fa logo">
            <a:extLst>
              <a:ext uri="{FF2B5EF4-FFF2-40B4-BE49-F238E27FC236}">
                <a16:creationId xmlns:a16="http://schemas.microsoft.com/office/drawing/2014/main" id="{588B2958-FEEB-4056-85FA-D8B9D8642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48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 descr="Image result for hampshire fa logo">
            <a:extLst>
              <a:ext uri="{FF2B5EF4-FFF2-40B4-BE49-F238E27FC236}">
                <a16:creationId xmlns:a16="http://schemas.microsoft.com/office/drawing/2014/main" id="{C2D276D9-E6FC-433A-AC23-A4FBC0EB7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38" y="5244232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 descr="Image result for hampshire fa logo">
            <a:extLst>
              <a:ext uri="{FF2B5EF4-FFF2-40B4-BE49-F238E27FC236}">
                <a16:creationId xmlns:a16="http://schemas.microsoft.com/office/drawing/2014/main" id="{F3C621F6-7F01-4AE3-A7D9-73E7FF361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37" y="3730700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" descr="Image result for hampshire fa logo">
            <a:extLst>
              <a:ext uri="{FF2B5EF4-FFF2-40B4-BE49-F238E27FC236}">
                <a16:creationId xmlns:a16="http://schemas.microsoft.com/office/drawing/2014/main" id="{23F400D5-7EC7-46A8-AE94-2FF5E900D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36" y="2231974"/>
            <a:ext cx="567467" cy="7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824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58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, calendar&#10;&#10;Description automatically generated">
            <a:extLst>
              <a:ext uri="{FF2B5EF4-FFF2-40B4-BE49-F238E27FC236}">
                <a16:creationId xmlns:a16="http://schemas.microsoft.com/office/drawing/2014/main" id="{03A4B6DA-D970-4DED-A494-2550B567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14617" r="2528" b="66362"/>
          <a:stretch/>
        </p:blipFill>
        <p:spPr>
          <a:xfrm>
            <a:off x="253206" y="1034031"/>
            <a:ext cx="9422699" cy="1379549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B294B23-AC7D-4F1C-8D8A-59F2F42D88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4112368"/>
              </p:ext>
            </p:extLst>
          </p:nvPr>
        </p:nvGraphicFramePr>
        <p:xfrm>
          <a:off x="253206" y="2404220"/>
          <a:ext cx="9399586" cy="38219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6988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Football </a:t>
                      </a:r>
                      <a:endParaRPr lang="en-GB" sz="12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Male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1x coaches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Grassroots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  <a:latin typeface="+mn-lt"/>
                        </a:rPr>
                        <a:t>County League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Adult Football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Female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2x coaches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Grassroots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County League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Adult Football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Disability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2x coaches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Grassroots 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  <a:latin typeface="+mn-lt"/>
                        </a:rPr>
                        <a:t>County League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6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77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4CBC8-1EA0-4D38-B590-E4047FFA8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ADD IN SEASON HERE</a:t>
            </a:r>
          </a:p>
        </p:txBody>
      </p:sp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A667099F-EC40-4300-95BE-84112931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9333" r="3753" b="63785"/>
          <a:stretch/>
        </p:blipFill>
        <p:spPr>
          <a:xfrm>
            <a:off x="234950" y="2010706"/>
            <a:ext cx="9451975" cy="503099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0D46A77-B249-47E4-AE94-749CA61E1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2118370"/>
              </p:ext>
            </p:extLst>
          </p:nvPr>
        </p:nvGraphicFramePr>
        <p:xfrm>
          <a:off x="253207" y="2483627"/>
          <a:ext cx="9399586" cy="365170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805678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September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2"/>
                          </a:solidFill>
                        </a:rPr>
                        <a:t>All coaches to join the Hampshire FA Coaches Community</a:t>
                      </a:r>
                      <a:endParaRPr lang="en-GB" sz="1100" b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26868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October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Complete all Safeguarding for Children Course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64844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November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December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Winter break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0778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486826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Book CPD courses through Coach Development Programme of events on Hampshire FA website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902138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Coach CPD event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0721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3794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2"/>
                          </a:solidFill>
                          <a:latin typeface="+mn-lt"/>
                        </a:rPr>
                        <a:t>Seasonal planning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07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610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479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E209744-3D38-442F-A159-58851FA8D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2681296"/>
              </p:ext>
            </p:extLst>
          </p:nvPr>
        </p:nvGraphicFramePr>
        <p:xfrm>
          <a:off x="355819" y="2086460"/>
          <a:ext cx="4598676" cy="24619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9417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104497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£11,000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£10,000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7378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Annual Balance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£1,000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4303B1D6-043F-418F-B91F-EA7304F0D499}"/>
              </a:ext>
            </a:extLst>
          </p:cNvPr>
          <p:cNvSpPr/>
          <p:nvPr/>
        </p:nvSpPr>
        <p:spPr>
          <a:xfrm>
            <a:off x="3532094" y="1183341"/>
            <a:ext cx="370541" cy="167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3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99BA8B-7B80-4E2A-BE3C-53F5CC2AB3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033634"/>
              </p:ext>
            </p:extLst>
          </p:nvPr>
        </p:nvGraphicFramePr>
        <p:xfrm>
          <a:off x="337265" y="342901"/>
          <a:ext cx="9231470" cy="596267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10350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407040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876744">
                  <a:extLst>
                    <a:ext uri="{9D8B030D-6E8A-4147-A177-3AD203B41FA5}">
                      <a16:colId xmlns:a16="http://schemas.microsoft.com/office/drawing/2014/main" val="1448895308"/>
                    </a:ext>
                  </a:extLst>
                </a:gridCol>
                <a:gridCol w="2937336">
                  <a:extLst>
                    <a:ext uri="{9D8B030D-6E8A-4147-A177-3AD203B41FA5}">
                      <a16:colId xmlns:a16="http://schemas.microsoft.com/office/drawing/2014/main" val="2813669126"/>
                    </a:ext>
                  </a:extLst>
                </a:gridCol>
              </a:tblGrid>
              <a:tr h="255622">
                <a:tc gridSpan="4">
                  <a:txBody>
                    <a:bodyPr/>
                    <a:lstStyle/>
                    <a:p>
                      <a:pPr algn="ctr"/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Annual Accounts Sheet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700">
                          <a:solidFill>
                            <a:schemeClr val="bg1"/>
                          </a:solidFill>
                        </a:rPr>
                        <a:t>Cost (£)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044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Club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Hampshire FA FC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Year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2021-2022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98342"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Sponsorship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Affiliation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£500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Subs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Pitch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£2500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33523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Donations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Training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18241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Grants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Referee Fees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6962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Trips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Washing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7721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Fines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5959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469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8387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3539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379938"/>
                  </a:ext>
                </a:extLst>
              </a:tr>
              <a:tr h="297435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1386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Income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£10,000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Expenditure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£9000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37386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37287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Opening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£10,000</a:t>
                      </a: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8366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+ Surplus / Deficit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162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/ Closing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 dirty="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687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80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81A7CF-3BAE-4F35-87AE-79E45D888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Hampshire FA FC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A3275261-06ED-4875-8FAC-75C2C1E6B803}"/>
              </a:ext>
            </a:extLst>
          </p:cNvPr>
          <p:cNvSpPr/>
          <p:nvPr/>
        </p:nvSpPr>
        <p:spPr>
          <a:xfrm>
            <a:off x="5660466" y="3057525"/>
            <a:ext cx="2420470" cy="24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8855F-19E7-4D7A-A470-36AF4D7F92CA}"/>
              </a:ext>
            </a:extLst>
          </p:cNvPr>
          <p:cNvSpPr txBox="1">
            <a:spLocks noChangeAspect="1"/>
          </p:cNvSpPr>
          <p:nvPr/>
        </p:nvSpPr>
        <p:spPr>
          <a:xfrm>
            <a:off x="5561105" y="2997709"/>
            <a:ext cx="335942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FS Dillon Medium" panose="0200060603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Leagues and Clubs YouTube Hub.</a:t>
            </a:r>
            <a:endParaRPr lang="en-US" sz="1200">
              <a:solidFill>
                <a:schemeClr val="tx1"/>
              </a:solidFill>
              <a:latin typeface="FS Dillon Medium" panose="020006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0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D2363A18-E7DE-4DB8-BF0D-55A242A1B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14722" r="2701" b="67232"/>
          <a:stretch/>
        </p:blipFill>
        <p:spPr>
          <a:xfrm>
            <a:off x="241300" y="1091694"/>
            <a:ext cx="9429750" cy="130860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8ADE31-268F-488B-BF37-2496CA14C2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4207218"/>
              </p:ext>
            </p:extLst>
          </p:nvPr>
        </p:nvGraphicFramePr>
        <p:xfrm>
          <a:off x="253207" y="2381249"/>
          <a:ext cx="9399586" cy="380946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29741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Female 1st team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Starbucks – sponsoring shirt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£10000 per season for 5 seasons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John Doe </a:t>
                      </a:r>
                      <a:r>
                        <a:rPr lang="en-GB" sz="1200" b="0" dirty="0" err="1">
                          <a:solidFill>
                            <a:schemeClr val="tx2"/>
                          </a:solidFill>
                        </a:rPr>
                        <a:t>John.doe@starbu</a:t>
                      </a:r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 cks.com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Monthly meeting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Due August 2027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Photos on social media each week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Male 1st team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Boots– sponsoring shirt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£5000 per season for 5 seasons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John Doe </a:t>
                      </a:r>
                      <a:r>
                        <a:rPr lang="en-GB" sz="1200" b="0" dirty="0" err="1">
                          <a:solidFill>
                            <a:schemeClr val="tx2"/>
                          </a:solidFill>
                        </a:rPr>
                        <a:t>John.doe@Boots</a:t>
                      </a:r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. com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Monthly meeting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Due August 2027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Photos on social media each week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Disability 1st team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Tk Maxx– sponsoring shirt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£10000 per season for 5 seasons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John Doe </a:t>
                      </a:r>
                      <a:r>
                        <a:rPr lang="en-GB" sz="1200" b="0" dirty="0" err="1">
                          <a:solidFill>
                            <a:schemeClr val="tx2"/>
                          </a:solidFill>
                        </a:rPr>
                        <a:t>John.doe@TKMA</a:t>
                      </a:r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 XX.com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Monthly meeting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Due August 2027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Photos on social media each week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236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6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0721DE-1C34-4B67-B114-9A80284C64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559993"/>
              </p:ext>
            </p:extLst>
          </p:nvPr>
        </p:nvGraphicFramePr>
        <p:xfrm>
          <a:off x="350679" y="1097770"/>
          <a:ext cx="4739136" cy="134994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4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Club contact details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Hampshire FA FC</a:t>
                      </a: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Address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Winklebury Way, Basingstoke, Hampshire, </a:t>
                      </a:r>
                      <a:endParaRPr lang="en-GB" sz="90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spc="-50" baseline="0" dirty="0">
                          <a:solidFill>
                            <a:schemeClr val="tx2"/>
                          </a:solidFill>
                        </a:rPr>
                        <a:t>Postcode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RG23 8BF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Telephone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1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01256 853000</a:t>
                      </a:r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126DC7-9D59-4380-B2A7-3EA72B084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4640047"/>
              </p:ext>
            </p:extLst>
          </p:nvPr>
        </p:nvGraphicFramePr>
        <p:xfrm>
          <a:off x="350679" y="2397706"/>
          <a:ext cx="4739135" cy="23689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bg1"/>
                          </a:solidFill>
                        </a:rPr>
                        <a:t>First Aider / Helper Information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Max Humphreys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Mobile number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07500 600700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5544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queries about this EAP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Email Max.Humphreys@hampshirefa.com</a:t>
                      </a: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1073445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See relevant coach for First Aider on day of match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Max Humphreys</a:t>
                      </a: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80735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27B7CA-10D3-4F87-A6C2-70A84FB36D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215851"/>
              </p:ext>
            </p:extLst>
          </p:nvPr>
        </p:nvGraphicFramePr>
        <p:xfrm>
          <a:off x="350679" y="4766663"/>
          <a:ext cx="4739137" cy="144845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1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23102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 Equipment and Facilities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Item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Location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Defibrillator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Main reception and cafe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Stretcher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Main office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92770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First Aid Room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>
                          <a:solidFill>
                            <a:schemeClr val="tx2"/>
                          </a:solidFill>
                        </a:rPr>
                        <a:t>Stand – near the changing rooms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9965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0D7D6F-971A-4D2F-ABFE-BD04B0A5EA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53292"/>
              </p:ext>
            </p:extLst>
          </p:nvPr>
        </p:nvGraphicFramePr>
        <p:xfrm>
          <a:off x="5173821" y="1097770"/>
          <a:ext cx="4381500" cy="93965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1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Access routes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dirty="0">
                          <a:solidFill>
                            <a:schemeClr val="tx2"/>
                          </a:solidFill>
                        </a:rPr>
                        <a:t>Main entrance 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From Pitch to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dirty="0">
                          <a:solidFill>
                            <a:schemeClr val="tx2"/>
                          </a:solidFill>
                        </a:rPr>
                        <a:t>Emergency access gate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BDEB9D-E464-4ABC-A6D8-91F0C4377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0925977"/>
              </p:ext>
            </p:extLst>
          </p:nvPr>
        </p:nvGraphicFramePr>
        <p:xfrm>
          <a:off x="5173820" y="2397706"/>
          <a:ext cx="4381501" cy="258186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2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Other Information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A&amp;E /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Basingstoke &amp; North Hampshire Hospital Aldermaston Rd, Basingstoke, RG24 9NA</a:t>
                      </a:r>
                      <a:endParaRPr lang="en-GB" sz="900" b="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502911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Fastest Route to A&amp;E /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dirty="0">
                          <a:solidFill>
                            <a:schemeClr val="tx2"/>
                          </a:solidFill>
                        </a:rPr>
                        <a:t>Via Ambulance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Distance and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Journey time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2.2 miles – 7 minutes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43150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2"/>
                          </a:solidFill>
                        </a:rPr>
                        <a:t>Nearest Walk-in Centre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Acorn Health Partnership, CGH Partnership –St Andrews Centre, Western Way, Basingstoke, Hampshire, RG22</a:t>
                      </a:r>
                      <a:endParaRPr lang="en-GB" sz="900" b="0" dirty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086825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Alternative 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Frimley Park Hospital </a:t>
                      </a:r>
                    </a:p>
                    <a:p>
                      <a:pPr algn="l"/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Portsmouth Rd, Frimley, GU16 7UJ</a:t>
                      </a: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831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98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D71904B1-F27C-4582-A990-12AAA38C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4815" r="2635" b="67407"/>
          <a:stretch/>
        </p:blipFill>
        <p:spPr>
          <a:xfrm>
            <a:off x="253207" y="1136649"/>
            <a:ext cx="9424193" cy="129061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84B95C-8DAE-4729-AC8C-1B50664AA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9315629"/>
              </p:ext>
            </p:extLst>
          </p:nvPr>
        </p:nvGraphicFramePr>
        <p:xfrm>
          <a:off x="259557" y="2427266"/>
          <a:ext cx="9399586" cy="383398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7914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Female 1st team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Winklebury football complex 11v11 pitch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Mondays 11am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Matchday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Male 1st team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Winklebury football complex 11v11 pitch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Mondays 1pm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Matchday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The club committee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Adult Disability 1st team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Winklebury football complex 11v11 pitch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Mondays 3pm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Matchday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£1000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028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24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8DDC47B-CD08-4C56-997B-103B5A784ACC}"/>
              </a:ext>
            </a:extLst>
          </p:cNvPr>
          <p:cNvSpPr/>
          <p:nvPr/>
        </p:nvSpPr>
        <p:spPr>
          <a:xfrm>
            <a:off x="3179482" y="2886635"/>
            <a:ext cx="627530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320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320FA407-D117-4781-A60E-66965B710690}"/>
              </a:ext>
            </a:extLst>
          </p:cNvPr>
          <p:cNvSpPr/>
          <p:nvPr/>
        </p:nvSpPr>
        <p:spPr>
          <a:xfrm>
            <a:off x="3520141" y="2683435"/>
            <a:ext cx="974165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744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8CC894-6DD3-430B-8871-8F7AC42F7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3037032" cy="503322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tx1"/>
                </a:solidFill>
              </a:rPr>
              <a:t>England Football Resources</a:t>
            </a:r>
            <a:endParaRPr lang="en-GB" b="1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– Leagues &amp; Clubs</a:t>
            </a:r>
            <a:endParaRPr lang="en-GB"/>
          </a:p>
          <a:p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Accreditation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Learning Opportunities</a:t>
            </a:r>
          </a:p>
          <a:p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- The League and Club Hub</a:t>
            </a:r>
            <a:endParaRPr lang="en-GB"/>
          </a:p>
          <a:p>
            <a:r>
              <a:rPr lang="en-GB">
                <a:hlinkClick r:id="rId5"/>
              </a:rPr>
              <a:t>England Football Learning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Resources</a:t>
            </a:r>
            <a:endParaRPr lang="en-GB" b="1">
              <a:solidFill>
                <a:schemeClr val="tx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endParaRPr lang="en-GB"/>
          </a:p>
          <a:p>
            <a:r>
              <a:rPr lang="en-GB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details for County FAs</a:t>
            </a:r>
            <a:endParaRPr lang="en-GB"/>
          </a:p>
          <a:p>
            <a:endParaRPr lang="en-GB"/>
          </a:p>
          <a:p>
            <a:r>
              <a:rPr lang="en-GB" b="1">
                <a:solidFill>
                  <a:schemeClr val="tx1"/>
                </a:solidFill>
              </a:rPr>
              <a:t>Other Grassroots Support</a:t>
            </a:r>
          </a:p>
          <a:p>
            <a:r>
              <a:rPr lang="en-GB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</a:t>
            </a:r>
            <a:endParaRPr lang="en-GB"/>
          </a:p>
          <a:p>
            <a:r>
              <a:rPr lang="en-GB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 – Local Plans</a:t>
            </a:r>
            <a:endParaRPr lang="en-GB"/>
          </a:p>
          <a:p>
            <a:r>
              <a:rPr lang="en-GB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</a:t>
            </a:r>
            <a:endParaRPr lang="en-GB"/>
          </a:p>
          <a:p>
            <a:r>
              <a:rPr lang="en-GB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 – Funding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97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2094200"/>
              </p:ext>
            </p:extLst>
          </p:nvPr>
        </p:nvGraphicFramePr>
        <p:xfrm>
          <a:off x="324464" y="2074536"/>
          <a:ext cx="9368178" cy="581925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926597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Complete all planning for season ahead e.g. pitch bookings, coach hiring, squad membership fee etc.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By holding a committee meeting at the beginning of the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Full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£2000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End of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92659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Affiliate with the Hampshire FA and complete our player registration.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By positively communicating with the Hampshire FA operations team at the beginning of each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2 weeks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End of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92659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Create a coaching syllabus for the season and update weekly if required.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Discuss with coaches what to include on the syllabus to develop players at different age groups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Full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The club committee &amp; coaches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Monthly (weekly if needed)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92659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Book all courses in Safeguarding, Coaching and Medical that are required or due to expire.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Use the Club Portal to determine which coaches/officials have courses that are due to expire soon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Full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£100-£300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Monthly and annually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5321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5321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1AE7BB8-AC44-4C62-928C-7B8DC49390AE}"/>
              </a:ext>
            </a:extLst>
          </p:cNvPr>
          <p:cNvSpPr txBox="1">
            <a:spLocks/>
          </p:cNvSpPr>
          <p:nvPr/>
        </p:nvSpPr>
        <p:spPr>
          <a:xfrm>
            <a:off x="4457700" y="152400"/>
            <a:ext cx="5234942" cy="139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/>
              <a:t>Use this planner to set goals and tasks you need to complete. These may focus on tasks to form the club identity, </a:t>
            </a:r>
            <a:r>
              <a:rPr lang="en-GB" sz="900" spc="-30"/>
              <a:t>create a successful structure, </a:t>
            </a:r>
            <a:r>
              <a:rPr lang="en-GB" sz="900"/>
              <a:t>ensure you have the right people in the right roles, develop effective financial planning, and to identify and secure the required facilities for your club. </a:t>
            </a:r>
          </a:p>
          <a:p>
            <a:endParaRPr lang="en-GB" sz="900"/>
          </a:p>
          <a:p>
            <a:pPr>
              <a:spcBef>
                <a:spcPts val="0"/>
              </a:spcBef>
            </a:pPr>
            <a:r>
              <a:rPr lang="en-GB" sz="900" b="1"/>
              <a:t>Top Tips: </a:t>
            </a: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League and Club Hub</a:t>
            </a:r>
            <a:r>
              <a:rPr lang="en-GB" sz="900"/>
              <a:t> on YouTube for helpful ideas and insights. </a:t>
            </a:r>
            <a:br>
              <a:rPr lang="en-GB" sz="900"/>
            </a:b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Learning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/>
              <a:t>website for ideas to help you develop your football philosophy.</a:t>
            </a:r>
          </a:p>
          <a:p>
            <a:pPr>
              <a:spcBef>
                <a:spcPts val="0"/>
              </a:spcBef>
            </a:pPr>
            <a:r>
              <a:rPr lang="en-GB" sz="900">
                <a:solidFill>
                  <a:schemeClr val="tx2"/>
                </a:solidFill>
              </a:rPr>
              <a:t>Also, take a look at our </a:t>
            </a:r>
            <a:r>
              <a:rPr lang="en-GB" sz="900" u="sng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>
                <a:solidFill>
                  <a:schemeClr val="tx2"/>
                </a:solidFill>
              </a:rPr>
              <a:t>created in partnership with Muckle LLP.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83949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0718541"/>
              </p:ext>
            </p:extLst>
          </p:nvPr>
        </p:nvGraphicFramePr>
        <p:xfrm>
          <a:off x="324464" y="2082327"/>
          <a:ext cx="9368178" cy="423664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Begin advertising the club for the season ahead.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Utilise social media and other sources of promotion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Full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The club committee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£50-£100 promotion via social media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tx2"/>
                          </a:solidFill>
                        </a:rPr>
                        <a:t>Weekly and daily if necessary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Keep on top of our Accreditation checklist throughout the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By regularly checking the Club Portal – specifically the ‘dashboard’ tab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Full season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Club secretary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£0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2"/>
                          </a:solidFill>
                        </a:rPr>
                        <a:t>Monthly and weekly if necessary </a:t>
                      </a: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51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7C391-5CAE-4434-99AF-B57F01BD54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Club of the Year 2000</a:t>
            </a:r>
          </a:p>
          <a:p>
            <a:r>
              <a:rPr lang="en-GB" dirty="0"/>
              <a:t> Hampshire FA Cup Winners 2002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DAE523-B5F9-413B-A60A-F8F062179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Started in 1991 </a:t>
            </a:r>
          </a:p>
          <a:p>
            <a:r>
              <a:rPr lang="en-GB" dirty="0"/>
              <a:t>Joined XX League in 2000 </a:t>
            </a:r>
          </a:p>
          <a:p>
            <a:r>
              <a:rPr lang="en-GB" dirty="0"/>
              <a:t>Purchased venue in 2005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2C8F9D-9B5F-43AB-A4CE-1D03B4303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Secured a Club House </a:t>
            </a:r>
          </a:p>
          <a:p>
            <a:r>
              <a:rPr lang="en-GB" dirty="0"/>
              <a:t>Grown to 10 teams </a:t>
            </a:r>
          </a:p>
          <a:p>
            <a:r>
              <a:rPr lang="en-GB" dirty="0"/>
              <a:t>Purchased new goals </a:t>
            </a:r>
          </a:p>
          <a:p>
            <a:r>
              <a:rPr lang="en-GB" dirty="0"/>
              <a:t>Received funding grant from FA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6E58AB-D671-4422-BD8C-88362EEF86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We would like to grow a high quality and sustainable male, female and disability pathway in full and achieve 3 star accreditation.</a:t>
            </a:r>
          </a:p>
        </p:txBody>
      </p:sp>
    </p:spTree>
    <p:extLst>
      <p:ext uri="{BB962C8B-B14F-4D97-AF65-F5344CB8AC3E}">
        <p14:creationId xmlns:p14="http://schemas.microsoft.com/office/powerpoint/2010/main" val="42777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89D7D2C-9ACC-44B3-8D0A-81F30A26A6A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We would like to create a youth side, starting with an U18s Male squad. This would begin our development of a full male pathway.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8D4BE7E-833C-4F85-9669-79823FD10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Increase Participation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F7D804E-45F2-4DFE-BFD8-685C6FA3B7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GB" dirty="0"/>
              <a:t>Upskill coaches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AAA73BA-3CDE-4ED4-8A02-A72167BC99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Achieve player pathways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03CF60-1D86-40E4-9AC2-B40E4BA111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Educate parents &amp; carers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0AD4196-B0E9-4A82-A950-6ADA9E1133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Vision: We are grassroots, We are Inclusive, We are Hampshire FA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80211C8-2249-4E15-8C01-38D06DEF0C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Mission: Ensure everyone has equal opportunities to develop and grow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EDFBB48-9E0E-4BA6-B8EE-20B988CC225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GB" dirty="0"/>
              <a:t>Growth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77C200EC-1395-4122-8F92-F81E5BFA0C1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We will ensure all coaches hold the qualifications required for England Football Accreditation. We will ensure they are always complaint and offer additional CPD, when possible.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7737DED-530B-4EFE-8C90-D309D22FF36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/>
              <a:t>Support all staff/members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37BC1C-08EF-42A1-9283-FEF02D9EEB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Through the introduction of a male team, we will begin development a pathway that allows us to maintain 2 stars.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695E7961-4617-4318-A39A-E754545350A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GB" dirty="0"/>
              <a:t>Growth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00F8004-81D6-4C01-9C18-74D9AB4B67E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Ensure all parents/carers attend a full induction evening. Ensure they all complete the Safeguarding Awareness course for Parents/Carers 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E0DCDF9-2296-486A-8AEF-AC7050C7B3B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Safeguarding all</a:t>
            </a:r>
          </a:p>
        </p:txBody>
      </p:sp>
    </p:spTree>
    <p:extLst>
      <p:ext uri="{BB962C8B-B14F-4D97-AF65-F5344CB8AC3E}">
        <p14:creationId xmlns:p14="http://schemas.microsoft.com/office/powerpoint/2010/main" val="357465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C1CB8-BDBE-42EA-AAFA-E86809845F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Well established, long standing club with excellent sportsmanship and friendly coaches/volunteers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C6292-2520-4527-A4D7-5E8B65A65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They want to feel appreciated and supported, We want everyone to enjoy their time with Hampshire FA FC.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B7280-6D23-436E-8BCD-5B917F442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We would like to be treated with fairness and kindness, on and off the pitch. </a:t>
            </a:r>
          </a:p>
        </p:txBody>
      </p:sp>
    </p:spTree>
    <p:extLst>
      <p:ext uri="{BB962C8B-B14F-4D97-AF65-F5344CB8AC3E}">
        <p14:creationId xmlns:p14="http://schemas.microsoft.com/office/powerpoint/2010/main" val="240903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01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gland Football">
      <a:dk1>
        <a:srgbClr val="E1261C"/>
      </a:dk1>
      <a:lt1>
        <a:sysClr val="window" lastClr="FFFFFF"/>
      </a:lt1>
      <a:dk2>
        <a:srgbClr val="011E41"/>
      </a:dk2>
      <a:lt2>
        <a:srgbClr val="BBC1CE"/>
      </a:lt2>
      <a:accent1>
        <a:srgbClr val="A01E21"/>
      </a:accent1>
      <a:accent2>
        <a:srgbClr val="011E41"/>
      </a:accent2>
      <a:accent3>
        <a:srgbClr val="FFFFFF"/>
      </a:accent3>
      <a:accent4>
        <a:srgbClr val="011E41"/>
      </a:accent4>
      <a:accent5>
        <a:srgbClr val="BBC1CE"/>
      </a:accent5>
      <a:accent6>
        <a:srgbClr val="E1261C"/>
      </a:accent6>
      <a:hlink>
        <a:srgbClr val="011E41"/>
      </a:hlink>
      <a:folHlink>
        <a:srgbClr val="A01E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fe04a9-8128-4b88-b44c-8954540aa19c">
      <Terms xmlns="http://schemas.microsoft.com/office/infopath/2007/PartnerControls"/>
    </lcf76f155ced4ddcb4097134ff3c332f>
    <TaxCatchAll xmlns="0d6ca0eb-4056-407a-8237-73b0b57ae41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B15C9D8C4BD488034288E2C9A703B" ma:contentTypeVersion="15" ma:contentTypeDescription="Create a new document." ma:contentTypeScope="" ma:versionID="5d708c0313690dce1f2024ee2e1cd906">
  <xsd:schema xmlns:xsd="http://www.w3.org/2001/XMLSchema" xmlns:xs="http://www.w3.org/2001/XMLSchema" xmlns:p="http://schemas.microsoft.com/office/2006/metadata/properties" xmlns:ns2="ccfe04a9-8128-4b88-b44c-8954540aa19c" xmlns:ns3="0d6ca0eb-4056-407a-8237-73b0b57ae41c" targetNamespace="http://schemas.microsoft.com/office/2006/metadata/properties" ma:root="true" ma:fieldsID="37cb6138065fa61d25a1301ef9cd8a0b" ns2:_="" ns3:_="">
    <xsd:import namespace="ccfe04a9-8128-4b88-b44c-8954540aa19c"/>
    <xsd:import namespace="0d6ca0eb-4056-407a-8237-73b0b57ae4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e04a9-8128-4b88-b44c-8954540aa1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4d4ec47-8037-4ebe-ad01-e6ba2150e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ca0eb-4056-407a-8237-73b0b57ae41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cbf90ce-f815-46f7-abd5-57f23dda8ee2}" ma:internalName="TaxCatchAll" ma:showField="CatchAllData" ma:web="0d6ca0eb-4056-407a-8237-73b0b57ae4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3FA5B7-2EC5-4F20-9AA6-506203E42B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016731-37FD-4463-8652-58F6B8E2F363}">
  <ds:schemaRefs>
    <ds:schemaRef ds:uri="http://schemas.microsoft.com/office/2006/metadata/properties"/>
    <ds:schemaRef ds:uri="http://schemas.microsoft.com/office/infopath/2007/PartnerControls"/>
    <ds:schemaRef ds:uri="ccfe04a9-8128-4b88-b44c-8954540aa19c"/>
    <ds:schemaRef ds:uri="0d6ca0eb-4056-407a-8237-73b0b57ae41c"/>
  </ds:schemaRefs>
</ds:datastoreItem>
</file>

<file path=customXml/itemProps3.xml><?xml version="1.0" encoding="utf-8"?>
<ds:datastoreItem xmlns:ds="http://schemas.openxmlformats.org/officeDocument/2006/customXml" ds:itemID="{B12B5335-1B6E-4855-BA2C-6105E9EA7E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fe04a9-8128-4b88-b44c-8954540aa19c"/>
    <ds:schemaRef ds:uri="0d6ca0eb-4056-407a-8237-73b0b57ae4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</TotalTime>
  <Words>1392</Words>
  <Application>Microsoft Office PowerPoint</Application>
  <PresentationFormat>A4 Paper (210x297 mm)</PresentationFormat>
  <Paragraphs>298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FS Dillon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Fearn</dc:creator>
  <cp:lastModifiedBy>Max Humphreys</cp:lastModifiedBy>
  <cp:revision>2</cp:revision>
  <cp:lastPrinted>2021-11-01T14:46:56Z</cp:lastPrinted>
  <dcterms:created xsi:type="dcterms:W3CDTF">2021-11-01T13:51:28Z</dcterms:created>
  <dcterms:modified xsi:type="dcterms:W3CDTF">2023-01-27T09:14:58Z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0x010100DB2B15C9D8C4BD488034288E2C9A703B</vt:lpwstr>
  </property>
</Properties>
</file>