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8" r:id="rId6"/>
    <p:sldId id="365" r:id="rId7"/>
    <p:sldId id="263" r:id="rId8"/>
    <p:sldId id="379" r:id="rId9"/>
    <p:sldId id="369" r:id="rId10"/>
    <p:sldId id="382" r:id="rId11"/>
    <p:sldId id="384" r:id="rId12"/>
    <p:sldId id="387" r:id="rId13"/>
    <p:sldId id="390"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770AA-F9CB-462A-A8C6-01C5F2E61AA9}" v="7" dt="2023-01-26T10:44:04.570"/>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68" d="100"/>
          <a:sy n="68" d="100"/>
        </p:scale>
        <p:origin x="13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mphreys" userId="5f80f3d2-0e47-4247-8392-0d9c1049ec1a" providerId="ADAL" clId="{374770AA-F9CB-462A-A8C6-01C5F2E61AA9}"/>
    <pc:docChg chg="undo custSel modSld">
      <pc:chgData name="Max Humphreys" userId="5f80f3d2-0e47-4247-8392-0d9c1049ec1a" providerId="ADAL" clId="{374770AA-F9CB-462A-A8C6-01C5F2E61AA9}" dt="2023-01-26T10:45:42.625" v="900" actId="404"/>
      <pc:docMkLst>
        <pc:docMk/>
      </pc:docMkLst>
      <pc:sldChg chg="modSp mod">
        <pc:chgData name="Max Humphreys" userId="5f80f3d2-0e47-4247-8392-0d9c1049ec1a" providerId="ADAL" clId="{374770AA-F9CB-462A-A8C6-01C5F2E61AA9}" dt="2023-01-26T10:45:42.625" v="900" actId="404"/>
        <pc:sldMkLst>
          <pc:docMk/>
          <pc:sldMk cId="3352202849" sldId="382"/>
        </pc:sldMkLst>
        <pc:graphicFrameChg chg="mod modGraphic">
          <ac:chgData name="Max Humphreys" userId="5f80f3d2-0e47-4247-8392-0d9c1049ec1a" providerId="ADAL" clId="{374770AA-F9CB-462A-A8C6-01C5F2E61AA9}" dt="2023-01-26T10:45:42.625" v="900" actId="404"/>
          <ac:graphicFrameMkLst>
            <pc:docMk/>
            <pc:sldMk cId="3352202849" sldId="382"/>
            <ac:graphicFrameMk id="6" creationId="{0FE00D4C-BB68-4737-9C41-DFF86B6C5846}"/>
          </ac:graphicFrameMkLst>
        </pc:graphicFrameChg>
      </pc:sldChg>
      <pc:sldChg chg="modSp mod">
        <pc:chgData name="Max Humphreys" userId="5f80f3d2-0e47-4247-8392-0d9c1049ec1a" providerId="ADAL" clId="{374770AA-F9CB-462A-A8C6-01C5F2E61AA9}" dt="2023-01-24T15:12:49.520" v="1" actId="20577"/>
        <pc:sldMkLst>
          <pc:docMk/>
          <pc:sldMk cId="842117676" sldId="387"/>
        </pc:sldMkLst>
        <pc:graphicFrameChg chg="modGraphic">
          <ac:chgData name="Max Humphreys" userId="5f80f3d2-0e47-4247-8392-0d9c1049ec1a" providerId="ADAL" clId="{374770AA-F9CB-462A-A8C6-01C5F2E61AA9}" dt="2023-01-24T15:12:49.520" v="1" actId="20577"/>
          <ac:graphicFrameMkLst>
            <pc:docMk/>
            <pc:sldMk cId="842117676" sldId="387"/>
            <ac:graphicFrameMk id="4" creationId="{0545E548-D1B3-4826-A2FE-481AC8A1645E}"/>
          </ac:graphicFrameMkLst>
        </pc:graphicFrameChg>
      </pc:sldChg>
    </pc:docChg>
  </pc:docChgLst>
  <pc:docChgLst>
    <pc:chgData name="Max Humphreys" userId="5f80f3d2-0e47-4247-8392-0d9c1049ec1a" providerId="ADAL" clId="{AE337970-0405-4CA6-B310-17ED8B307342}"/>
    <pc:docChg chg="undo custSel modSld sldOrd">
      <pc:chgData name="Max Humphreys" userId="5f80f3d2-0e47-4247-8392-0d9c1049ec1a" providerId="ADAL" clId="{AE337970-0405-4CA6-B310-17ED8B307342}" dt="2022-12-08T17:02:55.991" v="875" actId="113"/>
      <pc:docMkLst>
        <pc:docMk/>
      </pc:docMkLst>
      <pc:sldChg chg="modSp mod">
        <pc:chgData name="Max Humphreys" userId="5f80f3d2-0e47-4247-8392-0d9c1049ec1a" providerId="ADAL" clId="{AE337970-0405-4CA6-B310-17ED8B307342}" dt="2022-12-05T14:20:30.259" v="24" actId="20577"/>
        <pc:sldMkLst>
          <pc:docMk/>
          <pc:sldMk cId="3598514998" sldId="256"/>
        </pc:sldMkLst>
        <pc:spChg chg="mod">
          <ac:chgData name="Max Humphreys" userId="5f80f3d2-0e47-4247-8392-0d9c1049ec1a" providerId="ADAL" clId="{AE337970-0405-4CA6-B310-17ED8B307342}" dt="2022-12-05T14:20:30.259" v="24" actId="20577"/>
          <ac:spMkLst>
            <pc:docMk/>
            <pc:sldMk cId="3598514998" sldId="256"/>
            <ac:spMk id="5" creationId="{831423B8-B536-458F-8B38-40DF8B565305}"/>
          </ac:spMkLst>
        </pc:spChg>
        <pc:spChg chg="mod">
          <ac:chgData name="Max Humphreys" userId="5f80f3d2-0e47-4247-8392-0d9c1049ec1a" providerId="ADAL" clId="{AE337970-0405-4CA6-B310-17ED8B307342}" dt="2022-12-05T14:20:18.065" v="14" actId="20577"/>
          <ac:spMkLst>
            <pc:docMk/>
            <pc:sldMk cId="3598514998" sldId="256"/>
            <ac:spMk id="7" creationId="{FFE7C1D6-694C-44E9-A06D-B28A557CC6C9}"/>
          </ac:spMkLst>
        </pc:spChg>
      </pc:sldChg>
      <pc:sldChg chg="modSp mod">
        <pc:chgData name="Max Humphreys" userId="5f80f3d2-0e47-4247-8392-0d9c1049ec1a" providerId="ADAL" clId="{AE337970-0405-4CA6-B310-17ED8B307342}" dt="2022-12-05T14:20:38.246" v="39" actId="20577"/>
        <pc:sldMkLst>
          <pc:docMk/>
          <pc:sldMk cId="578701674" sldId="258"/>
        </pc:sldMkLst>
        <pc:spChg chg="mod">
          <ac:chgData name="Max Humphreys" userId="5f80f3d2-0e47-4247-8392-0d9c1049ec1a" providerId="ADAL" clId="{AE337970-0405-4CA6-B310-17ED8B307342}" dt="2022-12-05T14:20:38.246" v="39" actId="20577"/>
          <ac:spMkLst>
            <pc:docMk/>
            <pc:sldMk cId="578701674" sldId="258"/>
            <ac:spMk id="2" creationId="{1681A7CF-3BAE-4F35-87AE-79E45D888739}"/>
          </ac:spMkLst>
        </pc:spChg>
      </pc:sldChg>
      <pc:sldChg chg="modSp mod">
        <pc:chgData name="Max Humphreys" userId="5f80f3d2-0e47-4247-8392-0d9c1049ec1a" providerId="ADAL" clId="{AE337970-0405-4CA6-B310-17ED8B307342}" dt="2022-12-08T14:09:56.045" v="440" actId="20577"/>
        <pc:sldMkLst>
          <pc:docMk/>
          <pc:sldMk cId="1741512830" sldId="263"/>
        </pc:sldMkLst>
        <pc:graphicFrameChg chg="mod modGraphic">
          <ac:chgData name="Max Humphreys" userId="5f80f3d2-0e47-4247-8392-0d9c1049ec1a" providerId="ADAL" clId="{AE337970-0405-4CA6-B310-17ED8B307342}" dt="2022-12-08T14:09:56.045" v="440" actId="20577"/>
          <ac:graphicFrameMkLst>
            <pc:docMk/>
            <pc:sldMk cId="1741512830" sldId="263"/>
            <ac:graphicFrameMk id="6" creationId="{DD803573-6220-451E-B7BE-C40C3833A850}"/>
          </ac:graphicFrameMkLst>
        </pc:graphicFrameChg>
        <pc:picChg chg="mod">
          <ac:chgData name="Max Humphreys" userId="5f80f3d2-0e47-4247-8392-0d9c1049ec1a" providerId="ADAL" clId="{AE337970-0405-4CA6-B310-17ED8B307342}" dt="2022-12-08T14:06:55.660" v="158" actId="1076"/>
          <ac:picMkLst>
            <pc:docMk/>
            <pc:sldMk cId="1741512830" sldId="263"/>
            <ac:picMk id="5" creationId="{B4CC4198-ECF6-43FD-BF44-6FE4EEEE2840}"/>
          </ac:picMkLst>
        </pc:picChg>
      </pc:sldChg>
      <pc:sldChg chg="modSp mod ord">
        <pc:chgData name="Max Humphreys" userId="5f80f3d2-0e47-4247-8392-0d9c1049ec1a" providerId="ADAL" clId="{AE337970-0405-4CA6-B310-17ED8B307342}" dt="2022-12-08T14:05:27.351" v="147"/>
        <pc:sldMkLst>
          <pc:docMk/>
          <pc:sldMk cId="2786094460" sldId="365"/>
        </pc:sldMkLst>
        <pc:graphicFrameChg chg="mod modGraphic">
          <ac:chgData name="Max Humphreys" userId="5f80f3d2-0e47-4247-8392-0d9c1049ec1a" providerId="ADAL" clId="{AE337970-0405-4CA6-B310-17ED8B307342}" dt="2022-12-05T15:54:36.976" v="139" actId="207"/>
          <ac:graphicFrameMkLst>
            <pc:docMk/>
            <pc:sldMk cId="2786094460" sldId="365"/>
            <ac:graphicFrameMk id="4" creationId="{A415A69D-ABF5-4BDF-BC9C-8700D02AEF4E}"/>
          </ac:graphicFrameMkLst>
        </pc:graphicFrameChg>
      </pc:sldChg>
      <pc:sldChg chg="modSp mod">
        <pc:chgData name="Max Humphreys" userId="5f80f3d2-0e47-4247-8392-0d9c1049ec1a" providerId="ADAL" clId="{AE337970-0405-4CA6-B310-17ED8B307342}" dt="2022-12-08T14:14:36.927" v="568" actId="20577"/>
        <pc:sldMkLst>
          <pc:docMk/>
          <pc:sldMk cId="3621122455" sldId="369"/>
        </pc:sldMkLst>
        <pc:graphicFrameChg chg="modGraphic">
          <ac:chgData name="Max Humphreys" userId="5f80f3d2-0e47-4247-8392-0d9c1049ec1a" providerId="ADAL" clId="{AE337970-0405-4CA6-B310-17ED8B307342}" dt="2022-12-08T14:14:36.927" v="568" actId="20577"/>
          <ac:graphicFrameMkLst>
            <pc:docMk/>
            <pc:sldMk cId="3621122455" sldId="369"/>
            <ac:graphicFrameMk id="3" creationId="{F82D3E0D-D950-4B46-87CF-4713F3B2D680}"/>
          </ac:graphicFrameMkLst>
        </pc:graphicFrameChg>
      </pc:sldChg>
      <pc:sldChg chg="modSp mod">
        <pc:chgData name="Max Humphreys" userId="5f80f3d2-0e47-4247-8392-0d9c1049ec1a" providerId="ADAL" clId="{AE337970-0405-4CA6-B310-17ED8B307342}" dt="2022-12-08T14:13:50.643" v="540" actId="113"/>
        <pc:sldMkLst>
          <pc:docMk/>
          <pc:sldMk cId="1371846911" sldId="379"/>
        </pc:sldMkLst>
        <pc:graphicFrameChg chg="mod modGraphic">
          <ac:chgData name="Max Humphreys" userId="5f80f3d2-0e47-4247-8392-0d9c1049ec1a" providerId="ADAL" clId="{AE337970-0405-4CA6-B310-17ED8B307342}" dt="2022-12-08T14:13:50.643" v="540" actId="113"/>
          <ac:graphicFrameMkLst>
            <pc:docMk/>
            <pc:sldMk cId="1371846911" sldId="379"/>
            <ac:graphicFrameMk id="4" creationId="{A44F8F67-11F3-49E7-953A-6061A5F3C492}"/>
          </ac:graphicFrameMkLst>
        </pc:graphicFrameChg>
      </pc:sldChg>
      <pc:sldChg chg="addSp delSp modSp mod">
        <pc:chgData name="Max Humphreys" userId="5f80f3d2-0e47-4247-8392-0d9c1049ec1a" providerId="ADAL" clId="{AE337970-0405-4CA6-B310-17ED8B307342}" dt="2022-12-08T14:34:39.100" v="579" actId="14100"/>
        <pc:sldMkLst>
          <pc:docMk/>
          <pc:sldMk cId="3352202849" sldId="382"/>
        </pc:sldMkLst>
        <pc:graphicFrameChg chg="del mod">
          <ac:chgData name="Max Humphreys" userId="5f80f3d2-0e47-4247-8392-0d9c1049ec1a" providerId="ADAL" clId="{AE337970-0405-4CA6-B310-17ED8B307342}" dt="2022-12-08T14:34:12.611" v="572" actId="478"/>
          <ac:graphicFrameMkLst>
            <pc:docMk/>
            <pc:sldMk cId="3352202849" sldId="382"/>
            <ac:graphicFrameMk id="4" creationId="{5141B6B3-B929-4A2C-923F-9E84DADA21DA}"/>
          </ac:graphicFrameMkLst>
        </pc:graphicFrameChg>
        <pc:graphicFrameChg chg="add del mod">
          <ac:chgData name="Max Humphreys" userId="5f80f3d2-0e47-4247-8392-0d9c1049ec1a" providerId="ADAL" clId="{AE337970-0405-4CA6-B310-17ED8B307342}" dt="2022-12-08T14:34:10.465" v="571"/>
          <ac:graphicFrameMkLst>
            <pc:docMk/>
            <pc:sldMk cId="3352202849" sldId="382"/>
            <ac:graphicFrameMk id="5" creationId="{EB5B7BD9-DD55-43FD-9EF9-2AB6361AD8AD}"/>
          </ac:graphicFrameMkLst>
        </pc:graphicFrameChg>
        <pc:graphicFrameChg chg="add mod modGraphic">
          <ac:chgData name="Max Humphreys" userId="5f80f3d2-0e47-4247-8392-0d9c1049ec1a" providerId="ADAL" clId="{AE337970-0405-4CA6-B310-17ED8B307342}" dt="2022-12-08T14:34:39.100" v="579" actId="14100"/>
          <ac:graphicFrameMkLst>
            <pc:docMk/>
            <pc:sldMk cId="3352202849" sldId="382"/>
            <ac:graphicFrameMk id="6" creationId="{0FE00D4C-BB68-4737-9C41-DFF86B6C5846}"/>
          </ac:graphicFrameMkLst>
        </pc:graphicFrameChg>
        <pc:picChg chg="mod">
          <ac:chgData name="Max Humphreys" userId="5f80f3d2-0e47-4247-8392-0d9c1049ec1a" providerId="ADAL" clId="{AE337970-0405-4CA6-B310-17ED8B307342}" dt="2022-12-08T14:34:31.184" v="575" actId="1076"/>
          <ac:picMkLst>
            <pc:docMk/>
            <pc:sldMk cId="3352202849" sldId="382"/>
            <ac:picMk id="3" creationId="{33E805D0-C7C4-403B-9345-7CDD8C5EAFCF}"/>
          </ac:picMkLst>
        </pc:picChg>
      </pc:sldChg>
      <pc:sldChg chg="addSp delSp modSp mod">
        <pc:chgData name="Max Humphreys" userId="5f80f3d2-0e47-4247-8392-0d9c1049ec1a" providerId="ADAL" clId="{AE337970-0405-4CA6-B310-17ED8B307342}" dt="2022-12-08T17:00:31.358" v="755"/>
        <pc:sldMkLst>
          <pc:docMk/>
          <pc:sldMk cId="2160735965" sldId="384"/>
        </pc:sldMkLst>
        <pc:spChg chg="del">
          <ac:chgData name="Max Humphreys" userId="5f80f3d2-0e47-4247-8392-0d9c1049ec1a" providerId="ADAL" clId="{AE337970-0405-4CA6-B310-17ED8B307342}" dt="2022-12-08T16:55:31.127" v="581" actId="931"/>
          <ac:spMkLst>
            <pc:docMk/>
            <pc:sldMk cId="2160735965" sldId="384"/>
            <ac:spMk id="3" creationId="{DADBAC15-5326-45A9-A6E5-335254D2FDE7}"/>
          </ac:spMkLst>
        </pc:spChg>
        <pc:spChg chg="mod">
          <ac:chgData name="Max Humphreys" userId="5f80f3d2-0e47-4247-8392-0d9c1049ec1a" providerId="ADAL" clId="{AE337970-0405-4CA6-B310-17ED8B307342}" dt="2022-12-08T16:58:08.645" v="638" actId="20577"/>
          <ac:spMkLst>
            <pc:docMk/>
            <pc:sldMk cId="2160735965" sldId="384"/>
            <ac:spMk id="12" creationId="{7AB9469D-3883-4444-8AE4-00EED59EA9D3}"/>
          </ac:spMkLst>
        </pc:spChg>
        <pc:spChg chg="mod">
          <ac:chgData name="Max Humphreys" userId="5f80f3d2-0e47-4247-8392-0d9c1049ec1a" providerId="ADAL" clId="{AE337970-0405-4CA6-B310-17ED8B307342}" dt="2022-12-08T17:00:16.484" v="754" actId="1076"/>
          <ac:spMkLst>
            <pc:docMk/>
            <pc:sldMk cId="2160735965" sldId="384"/>
            <ac:spMk id="13" creationId="{6146A1CC-223D-46E2-AA5C-44F65AAEC0C4}"/>
          </ac:spMkLst>
        </pc:spChg>
        <pc:spChg chg="mod">
          <ac:chgData name="Max Humphreys" userId="5f80f3d2-0e47-4247-8392-0d9c1049ec1a" providerId="ADAL" clId="{AE337970-0405-4CA6-B310-17ED8B307342}" dt="2022-12-08T16:58:16.869" v="660" actId="20577"/>
          <ac:spMkLst>
            <pc:docMk/>
            <pc:sldMk cId="2160735965" sldId="384"/>
            <ac:spMk id="14" creationId="{A13987BE-972D-467D-9BAC-7F7B1A7DA0AF}"/>
          </ac:spMkLst>
        </pc:spChg>
        <pc:spChg chg="mod">
          <ac:chgData name="Max Humphreys" userId="5f80f3d2-0e47-4247-8392-0d9c1049ec1a" providerId="ADAL" clId="{AE337970-0405-4CA6-B310-17ED8B307342}" dt="2022-12-08T16:59:16.809" v="717" actId="313"/>
          <ac:spMkLst>
            <pc:docMk/>
            <pc:sldMk cId="2160735965" sldId="384"/>
            <ac:spMk id="16" creationId="{599E000D-A1CC-43B7-A1FE-17B42C012B53}"/>
          </ac:spMkLst>
        </pc:spChg>
        <pc:spChg chg="mod">
          <ac:chgData name="Max Humphreys" userId="5f80f3d2-0e47-4247-8392-0d9c1049ec1a" providerId="ADAL" clId="{AE337970-0405-4CA6-B310-17ED8B307342}" dt="2022-12-08T16:55:18.017" v="580"/>
          <ac:spMkLst>
            <pc:docMk/>
            <pc:sldMk cId="2160735965" sldId="384"/>
            <ac:spMk id="18" creationId="{A1A14AC7-386C-4831-9241-B7AF66E72F0A}"/>
          </ac:spMkLst>
        </pc:spChg>
        <pc:spChg chg="mod">
          <ac:chgData name="Max Humphreys" userId="5f80f3d2-0e47-4247-8392-0d9c1049ec1a" providerId="ADAL" clId="{AE337970-0405-4CA6-B310-17ED8B307342}" dt="2022-12-08T16:58:04.521" v="629"/>
          <ac:spMkLst>
            <pc:docMk/>
            <pc:sldMk cId="2160735965" sldId="384"/>
            <ac:spMk id="19" creationId="{49F8E21B-246C-466E-9E5A-6C5E0FE68E22}"/>
          </ac:spMkLst>
        </pc:spChg>
        <pc:spChg chg="mod">
          <ac:chgData name="Max Humphreys" userId="5f80f3d2-0e47-4247-8392-0d9c1049ec1a" providerId="ADAL" clId="{AE337970-0405-4CA6-B310-17ED8B307342}" dt="2022-12-08T17:00:31.358" v="755"/>
          <ac:spMkLst>
            <pc:docMk/>
            <pc:sldMk cId="2160735965" sldId="384"/>
            <ac:spMk id="20" creationId="{50C42238-1B9C-458E-934A-5CE31C3D4FD6}"/>
          </ac:spMkLst>
        </pc:spChg>
        <pc:spChg chg="mod">
          <ac:chgData name="Max Humphreys" userId="5f80f3d2-0e47-4247-8392-0d9c1049ec1a" providerId="ADAL" clId="{AE337970-0405-4CA6-B310-17ED8B307342}" dt="2022-12-08T16:57:03.177" v="609"/>
          <ac:spMkLst>
            <pc:docMk/>
            <pc:sldMk cId="2160735965" sldId="384"/>
            <ac:spMk id="21" creationId="{A94D9F6D-43CE-4376-AEAF-E4A14F24DB88}"/>
          </ac:spMkLst>
        </pc:spChg>
        <pc:spChg chg="mod">
          <ac:chgData name="Max Humphreys" userId="5f80f3d2-0e47-4247-8392-0d9c1049ec1a" providerId="ADAL" clId="{AE337970-0405-4CA6-B310-17ED8B307342}" dt="2022-12-08T16:58:31.922" v="661"/>
          <ac:spMkLst>
            <pc:docMk/>
            <pc:sldMk cId="2160735965" sldId="384"/>
            <ac:spMk id="22" creationId="{5FDABBE8-0022-4B63-900B-203C4D235E12}"/>
          </ac:spMkLst>
        </pc:spChg>
        <pc:spChg chg="mod">
          <ac:chgData name="Max Humphreys" userId="5f80f3d2-0e47-4247-8392-0d9c1049ec1a" providerId="ADAL" clId="{AE337970-0405-4CA6-B310-17ED8B307342}" dt="2022-12-08T16:59:43.949" v="719" actId="1076"/>
          <ac:spMkLst>
            <pc:docMk/>
            <pc:sldMk cId="2160735965" sldId="384"/>
            <ac:spMk id="24" creationId="{8301798A-29D3-484B-B1D7-EF0B88D6AD22}"/>
          </ac:spMkLst>
        </pc:spChg>
        <pc:spChg chg="mod">
          <ac:chgData name="Max Humphreys" userId="5f80f3d2-0e47-4247-8392-0d9c1049ec1a" providerId="ADAL" clId="{AE337970-0405-4CA6-B310-17ED8B307342}" dt="2022-12-08T16:59:35.195" v="718"/>
          <ac:spMkLst>
            <pc:docMk/>
            <pc:sldMk cId="2160735965" sldId="384"/>
            <ac:spMk id="25" creationId="{090FB3F1-F815-4AB4-B372-BB6D86071511}"/>
          </ac:spMkLst>
        </pc:spChg>
        <pc:spChg chg="add mod">
          <ac:chgData name="Max Humphreys" userId="5f80f3d2-0e47-4247-8392-0d9c1049ec1a" providerId="ADAL" clId="{AE337970-0405-4CA6-B310-17ED8B307342}" dt="2022-12-08T16:55:38.058" v="586" actId="478"/>
          <ac:spMkLst>
            <pc:docMk/>
            <pc:sldMk cId="2160735965" sldId="384"/>
            <ac:spMk id="29" creationId="{7D463864-5BBD-4ACE-BF95-5AC43D898C71}"/>
          </ac:spMkLst>
        </pc:spChg>
        <pc:picChg chg="add del mod">
          <ac:chgData name="Max Humphreys" userId="5f80f3d2-0e47-4247-8392-0d9c1049ec1a" providerId="ADAL" clId="{AE337970-0405-4CA6-B310-17ED8B307342}" dt="2022-12-08T16:55:38.058" v="586" actId="478"/>
          <ac:picMkLst>
            <pc:docMk/>
            <pc:sldMk cId="2160735965" sldId="384"/>
            <ac:picMk id="27" creationId="{B107E2A1-AC01-49F5-8B45-1D2D0623AB4B}"/>
          </ac:picMkLst>
        </pc:picChg>
        <pc:picChg chg="add mod">
          <ac:chgData name="Max Humphreys" userId="5f80f3d2-0e47-4247-8392-0d9c1049ec1a" providerId="ADAL" clId="{AE337970-0405-4CA6-B310-17ED8B307342}" dt="2022-12-08T16:56:00.208" v="592" actId="1076"/>
          <ac:picMkLst>
            <pc:docMk/>
            <pc:sldMk cId="2160735965" sldId="384"/>
            <ac:picMk id="31" creationId="{1158131A-0A5E-4413-BB68-04BA7F3366EB}"/>
          </ac:picMkLst>
        </pc:picChg>
        <pc:picChg chg="add mod">
          <ac:chgData name="Max Humphreys" userId="5f80f3d2-0e47-4247-8392-0d9c1049ec1a" providerId="ADAL" clId="{AE337970-0405-4CA6-B310-17ED8B307342}" dt="2022-12-08T16:56:05.906" v="594" actId="1076"/>
          <ac:picMkLst>
            <pc:docMk/>
            <pc:sldMk cId="2160735965" sldId="384"/>
            <ac:picMk id="32" creationId="{C06BCE16-1EAA-4B63-B417-8F894B2091EB}"/>
          </ac:picMkLst>
        </pc:picChg>
        <pc:picChg chg="add mod">
          <ac:chgData name="Max Humphreys" userId="5f80f3d2-0e47-4247-8392-0d9c1049ec1a" providerId="ADAL" clId="{AE337970-0405-4CA6-B310-17ED8B307342}" dt="2022-12-08T16:56:11.349" v="596" actId="1076"/>
          <ac:picMkLst>
            <pc:docMk/>
            <pc:sldMk cId="2160735965" sldId="384"/>
            <ac:picMk id="33" creationId="{7913250B-5256-4A80-8F8E-B5FD71DE4657}"/>
          </ac:picMkLst>
        </pc:picChg>
        <pc:picChg chg="add mod">
          <ac:chgData name="Max Humphreys" userId="5f80f3d2-0e47-4247-8392-0d9c1049ec1a" providerId="ADAL" clId="{AE337970-0405-4CA6-B310-17ED8B307342}" dt="2022-12-08T16:56:17.470" v="598" actId="1076"/>
          <ac:picMkLst>
            <pc:docMk/>
            <pc:sldMk cId="2160735965" sldId="384"/>
            <ac:picMk id="34" creationId="{DDA96F04-9A01-4018-9901-3C7973573044}"/>
          </ac:picMkLst>
        </pc:picChg>
        <pc:picChg chg="add mod">
          <ac:chgData name="Max Humphreys" userId="5f80f3d2-0e47-4247-8392-0d9c1049ec1a" providerId="ADAL" clId="{AE337970-0405-4CA6-B310-17ED8B307342}" dt="2022-12-08T16:56:25.689" v="600" actId="1076"/>
          <ac:picMkLst>
            <pc:docMk/>
            <pc:sldMk cId="2160735965" sldId="384"/>
            <ac:picMk id="35" creationId="{C05EB88B-5928-47AE-B2A6-92EADEC4CA6C}"/>
          </ac:picMkLst>
        </pc:picChg>
        <pc:picChg chg="add mod">
          <ac:chgData name="Max Humphreys" userId="5f80f3d2-0e47-4247-8392-0d9c1049ec1a" providerId="ADAL" clId="{AE337970-0405-4CA6-B310-17ED8B307342}" dt="2022-12-08T16:56:31.581" v="602" actId="1076"/>
          <ac:picMkLst>
            <pc:docMk/>
            <pc:sldMk cId="2160735965" sldId="384"/>
            <ac:picMk id="36" creationId="{76D89E95-6DE7-4F74-8097-46B31266EDD4}"/>
          </ac:picMkLst>
        </pc:picChg>
        <pc:picChg chg="add mod">
          <ac:chgData name="Max Humphreys" userId="5f80f3d2-0e47-4247-8392-0d9c1049ec1a" providerId="ADAL" clId="{AE337970-0405-4CA6-B310-17ED8B307342}" dt="2022-12-08T16:56:35.490" v="604" actId="1076"/>
          <ac:picMkLst>
            <pc:docMk/>
            <pc:sldMk cId="2160735965" sldId="384"/>
            <ac:picMk id="37" creationId="{105576BE-7ECE-4B20-9807-A3934E9829CF}"/>
          </ac:picMkLst>
        </pc:picChg>
        <pc:picChg chg="add mod">
          <ac:chgData name="Max Humphreys" userId="5f80f3d2-0e47-4247-8392-0d9c1049ec1a" providerId="ADAL" clId="{AE337970-0405-4CA6-B310-17ED8B307342}" dt="2022-12-08T16:56:38.951" v="606" actId="1076"/>
          <ac:picMkLst>
            <pc:docMk/>
            <pc:sldMk cId="2160735965" sldId="384"/>
            <ac:picMk id="38" creationId="{FB52839B-C060-4734-990C-37588FD87493}"/>
          </ac:picMkLst>
        </pc:picChg>
        <pc:picChg chg="add del mod">
          <ac:chgData name="Max Humphreys" userId="5f80f3d2-0e47-4247-8392-0d9c1049ec1a" providerId="ADAL" clId="{AE337970-0405-4CA6-B310-17ED8B307342}" dt="2022-12-08T16:56:51.870" v="608" actId="478"/>
          <ac:picMkLst>
            <pc:docMk/>
            <pc:sldMk cId="2160735965" sldId="384"/>
            <ac:picMk id="39" creationId="{ED60DEA8-9AD6-4AEF-8A4C-46E1F705964E}"/>
          </ac:picMkLst>
        </pc:picChg>
        <pc:picChg chg="add mod">
          <ac:chgData name="Max Humphreys" userId="5f80f3d2-0e47-4247-8392-0d9c1049ec1a" providerId="ADAL" clId="{AE337970-0405-4CA6-B310-17ED8B307342}" dt="2022-12-08T16:55:51.141" v="590" actId="1076"/>
          <ac:picMkLst>
            <pc:docMk/>
            <pc:sldMk cId="2160735965" sldId="384"/>
            <ac:picMk id="1026" creationId="{ADD208F9-17A0-4530-A78C-CECBD4EC4FB1}"/>
          </ac:picMkLst>
        </pc:picChg>
      </pc:sldChg>
      <pc:sldChg chg="modSp mod">
        <pc:chgData name="Max Humphreys" userId="5f80f3d2-0e47-4247-8392-0d9c1049ec1a" providerId="ADAL" clId="{AE337970-0405-4CA6-B310-17ED8B307342}" dt="2022-12-08T17:02:55.991" v="875" actId="113"/>
        <pc:sldMkLst>
          <pc:docMk/>
          <pc:sldMk cId="842117676" sldId="387"/>
        </pc:sldMkLst>
        <pc:graphicFrameChg chg="mod modGraphic">
          <ac:chgData name="Max Humphreys" userId="5f80f3d2-0e47-4247-8392-0d9c1049ec1a" providerId="ADAL" clId="{AE337970-0405-4CA6-B310-17ED8B307342}" dt="2022-12-08T17:02:55.991" v="875" actId="113"/>
          <ac:graphicFrameMkLst>
            <pc:docMk/>
            <pc:sldMk cId="842117676" sldId="387"/>
            <ac:graphicFrameMk id="4" creationId="{0545E548-D1B3-4826-A2FE-481AC8A1645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26/01/2023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dirty="0"/>
              <a:t>Hampshire FA FC</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dirty="0"/>
              <a:t>Hampshire FA FC</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2583252922"/>
              </p:ext>
            </p:extLst>
          </p:nvPr>
        </p:nvGraphicFramePr>
        <p:xfrm>
          <a:off x="304800" y="2141220"/>
          <a:ext cx="9389035" cy="4559748"/>
        </p:xfrm>
        <a:graphic>
          <a:graphicData uri="http://schemas.openxmlformats.org/drawingml/2006/table">
            <a:tbl>
              <a:tblPr firstRow="1" bandRow="1">
                <a:tableStyleId>{BDBED569-4797-4DF1-A0F4-6AAB3CD982D8}</a:tableStyleId>
              </a:tblPr>
              <a:tblGrid>
                <a:gridCol w="2199249">
                  <a:extLst>
                    <a:ext uri="{9D8B030D-6E8A-4147-A177-3AD203B41FA5}">
                      <a16:colId xmlns:a16="http://schemas.microsoft.com/office/drawing/2014/main" val="4125670610"/>
                    </a:ext>
                  </a:extLst>
                </a:gridCol>
                <a:gridCol w="1547998">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To provide the opportunity for all to participate in grassroots football</a:t>
                      </a:r>
                    </a:p>
                  </a:txBody>
                  <a:tcPr>
                    <a:solidFill>
                      <a:schemeClr val="bg1">
                        <a:alpha val="70000"/>
                      </a:schemeClr>
                    </a:solidFill>
                  </a:tcPr>
                </a:tc>
                <a:tc>
                  <a:txBody>
                    <a:bodyPr/>
                    <a:lstStyle/>
                    <a:p>
                      <a:r>
                        <a:rPr lang="en-GB" sz="1200" b="0" dirty="0">
                          <a:solidFill>
                            <a:schemeClr val="tx2"/>
                          </a:solidFill>
                        </a:rPr>
                        <a:t>2022-2023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Annual club running costs </a:t>
                      </a:r>
                    </a:p>
                  </a:txBody>
                  <a:tcPr>
                    <a:solidFill>
                      <a:schemeClr val="bg1">
                        <a:alpha val="70000"/>
                      </a:schemeClr>
                    </a:solidFill>
                  </a:tcPr>
                </a:tc>
                <a:tc>
                  <a:txBody>
                    <a:bodyPr/>
                    <a:lstStyle/>
                    <a:p>
                      <a:r>
                        <a:rPr lang="en-GB" sz="1200" b="0" dirty="0">
                          <a:solidFill>
                            <a:schemeClr val="tx2"/>
                          </a:solidFill>
                        </a:rPr>
                        <a:t>Quarterly </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tx2"/>
                          </a:solidFill>
                        </a:rPr>
                        <a:t>To allow the local community to socialise via football</a:t>
                      </a:r>
                    </a:p>
                  </a:txBody>
                  <a:tcPr>
                    <a:solidFill>
                      <a:schemeClr val="bg1">
                        <a:alpha val="70000"/>
                      </a:schemeClr>
                    </a:solidFill>
                  </a:tcPr>
                </a:tc>
                <a:tc>
                  <a:txBody>
                    <a:bodyPr/>
                    <a:lstStyle/>
                    <a:p>
                      <a:r>
                        <a:rPr lang="en-GB" sz="1200" b="0" dirty="0">
                          <a:solidFill>
                            <a:schemeClr val="tx2"/>
                          </a:solidFill>
                        </a:rPr>
                        <a:t>2022-2023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 </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tx2"/>
                          </a:solidFill>
                        </a:rPr>
                        <a:t>To keep players fit and healthy</a:t>
                      </a:r>
                    </a:p>
                  </a:txBody>
                  <a:tcPr>
                    <a:solidFill>
                      <a:schemeClr val="bg1">
                        <a:alpha val="70000"/>
                      </a:schemeClr>
                    </a:solidFill>
                  </a:tcPr>
                </a:tc>
                <a:tc>
                  <a:txBody>
                    <a:bodyPr/>
                    <a:lstStyle/>
                    <a:p>
                      <a:r>
                        <a:rPr lang="en-GB" sz="1200" b="0" dirty="0">
                          <a:solidFill>
                            <a:schemeClr val="tx2"/>
                          </a:solidFill>
                        </a:rPr>
                        <a:t>2022-2023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Monthly </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tx2"/>
                          </a:solidFill>
                        </a:rPr>
                        <a:t>To improve the mental health of our players through exercise </a:t>
                      </a:r>
                    </a:p>
                  </a:txBody>
                  <a:tcPr>
                    <a:solidFill>
                      <a:schemeClr val="bg1">
                        <a:alpha val="70000"/>
                      </a:schemeClr>
                    </a:solidFill>
                  </a:tcPr>
                </a:tc>
                <a:tc>
                  <a:txBody>
                    <a:bodyPr/>
                    <a:lstStyle/>
                    <a:p>
                      <a:r>
                        <a:rPr lang="en-GB" sz="1200" b="0" dirty="0">
                          <a:solidFill>
                            <a:schemeClr val="tx2"/>
                          </a:solidFill>
                        </a:rPr>
                        <a:t>2022-2023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b="0" dirty="0">
                          <a:solidFill>
                            <a:schemeClr val="tx2"/>
                          </a:solidFill>
                        </a:rPr>
                        <a:t>To offer equal opportunities to play football to all male, female, non-binary and disability groups. </a:t>
                      </a:r>
                    </a:p>
                  </a:txBody>
                  <a:tcPr>
                    <a:solidFill>
                      <a:schemeClr val="bg1">
                        <a:alpha val="70000"/>
                      </a:schemeClr>
                    </a:solidFill>
                  </a:tcPr>
                </a:tc>
                <a:tc>
                  <a:txBody>
                    <a:bodyPr/>
                    <a:lstStyle/>
                    <a:p>
                      <a:r>
                        <a:rPr lang="en-GB" sz="1200" b="0" dirty="0">
                          <a:solidFill>
                            <a:schemeClr val="tx2"/>
                          </a:solidFill>
                        </a:rPr>
                        <a:t>2022-2023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Weekly</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b="0" dirty="0">
                          <a:solidFill>
                            <a:schemeClr val="tx2"/>
                          </a:solidFill>
                        </a:rPr>
                        <a:t>To assist our coaches and players in gaining FA coaching, medical, safeguarding or refereeing qualifications. </a:t>
                      </a:r>
                    </a:p>
                  </a:txBody>
                  <a:tcPr>
                    <a:solidFill>
                      <a:schemeClr val="bg1">
                        <a:alpha val="70000"/>
                      </a:schemeClr>
                    </a:solidFill>
                  </a:tcPr>
                </a:tc>
                <a:tc>
                  <a:txBody>
                    <a:bodyPr/>
                    <a:lstStyle/>
                    <a:p>
                      <a:r>
                        <a:rPr lang="en-GB" sz="1200" b="0" dirty="0">
                          <a:solidFill>
                            <a:schemeClr val="tx2"/>
                          </a:solidFill>
                        </a:rPr>
                        <a:t>2022-2023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Professional Development budget of £1000</a:t>
                      </a:r>
                    </a:p>
                  </a:txBody>
                  <a:tcPr>
                    <a:solidFill>
                      <a:schemeClr val="bg1">
                        <a:alpha val="70000"/>
                      </a:schemeClr>
                    </a:solidFill>
                  </a:tcPr>
                </a:tc>
                <a:tc>
                  <a:txBody>
                    <a:bodyPr/>
                    <a:lstStyle/>
                    <a:p>
                      <a:r>
                        <a:rPr lang="en-GB" sz="1200" b="0" dirty="0">
                          <a:solidFill>
                            <a:schemeClr val="tx2"/>
                          </a:solidFill>
                        </a:rPr>
                        <a:t>Monthly</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331320" y="134019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2041413973"/>
              </p:ext>
            </p:extLst>
          </p:nvPr>
        </p:nvGraphicFramePr>
        <p:xfrm>
          <a:off x="397062" y="1862052"/>
          <a:ext cx="9389035" cy="502307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Complete all planning for season ahead e.g. pitch bookings, coach hiring, squad membership fee etc.</a:t>
                      </a:r>
                    </a:p>
                  </a:txBody>
                  <a:tcPr>
                    <a:solidFill>
                      <a:schemeClr val="bg1">
                        <a:alpha val="70000"/>
                      </a:schemeClr>
                    </a:solidFill>
                  </a:tcPr>
                </a:tc>
                <a:tc>
                  <a:txBody>
                    <a:bodyPr/>
                    <a:lstStyle/>
                    <a:p>
                      <a:r>
                        <a:rPr lang="en-GB" sz="1200" b="0" dirty="0">
                          <a:solidFill>
                            <a:schemeClr val="tx2"/>
                          </a:solidFill>
                        </a:rPr>
                        <a:t>2 months</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£2000</a:t>
                      </a:r>
                    </a:p>
                  </a:txBody>
                  <a:tcPr>
                    <a:solidFill>
                      <a:schemeClr val="bg1">
                        <a:alpha val="70000"/>
                      </a:schemeClr>
                    </a:solidFill>
                  </a:tcPr>
                </a:tc>
                <a:tc>
                  <a:txBody>
                    <a:bodyPr/>
                    <a:lstStyle/>
                    <a:p>
                      <a:r>
                        <a:rPr lang="en-GB" sz="1200" b="0" dirty="0">
                          <a:solidFill>
                            <a:schemeClr val="tx2"/>
                          </a:solidFill>
                        </a:rPr>
                        <a:t>Annually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accent4"/>
                          </a:solidFill>
                        </a:rPr>
                        <a:t>Affiliate with the Hampshire FA and complete our player registration.</a:t>
                      </a:r>
                    </a:p>
                  </a:txBody>
                  <a:tcPr>
                    <a:solidFill>
                      <a:schemeClr val="bg1">
                        <a:alpha val="70000"/>
                      </a:schemeClr>
                    </a:solidFill>
                  </a:tcPr>
                </a:tc>
                <a:tc>
                  <a:txBody>
                    <a:bodyPr/>
                    <a:lstStyle/>
                    <a:p>
                      <a:r>
                        <a:rPr lang="en-GB" sz="1200" dirty="0">
                          <a:solidFill>
                            <a:schemeClr val="tx2"/>
                          </a:solidFill>
                        </a:rPr>
                        <a:t>2 weeks</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a:t>
                      </a:r>
                    </a:p>
                  </a:txBody>
                  <a:tcPr>
                    <a:solidFill>
                      <a:schemeClr val="bg1">
                        <a:alpha val="70000"/>
                      </a:schemeClr>
                    </a:solidFill>
                  </a:tcPr>
                </a:tc>
                <a:tc>
                  <a:txBody>
                    <a:bodyPr/>
                    <a:lstStyle/>
                    <a:p>
                      <a:r>
                        <a:rPr lang="en-GB" sz="1200" dirty="0">
                          <a:solidFill>
                            <a:schemeClr val="tx2"/>
                          </a:solidFill>
                        </a:rPr>
                        <a:t>Annually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accent4"/>
                          </a:solidFill>
                        </a:rPr>
                        <a:t>Create a coaching syllabus for the season and update weekly if required.</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accent4"/>
                          </a:solidFill>
                        </a:rPr>
                        <a:t>Create monthly social calendar for players and parents/ other half's.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accent4"/>
                          </a:solidFill>
                        </a:rPr>
                        <a:t>Book all courses in Safeguarding, Coaching and Medical that are required or due to expire.</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£100 - £300 </a:t>
                      </a:r>
                    </a:p>
                  </a:txBody>
                  <a:tcPr>
                    <a:solidFill>
                      <a:schemeClr val="bg1">
                        <a:alpha val="70000"/>
                      </a:schemeClr>
                    </a:solidFill>
                  </a:tcPr>
                </a:tc>
                <a:tc>
                  <a:txBody>
                    <a:bodyPr/>
                    <a:lstStyle/>
                    <a:p>
                      <a:r>
                        <a:rPr lang="en-GB" sz="1200" dirty="0">
                          <a:solidFill>
                            <a:schemeClr val="tx2"/>
                          </a:solidFill>
                        </a:rPr>
                        <a:t>Annually and monthly </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r>
                        <a:rPr lang="en-GB" sz="1200" dirty="0">
                          <a:solidFill>
                            <a:schemeClr val="accent4"/>
                          </a:solidFill>
                        </a:rPr>
                        <a:t>Begin advertising the club for the season ahead. </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£50 - £100 on paid promotion via social media</a:t>
                      </a:r>
                    </a:p>
                  </a:txBody>
                  <a:tcPr>
                    <a:solidFill>
                      <a:schemeClr val="bg1">
                        <a:alpha val="70000"/>
                      </a:schemeClr>
                    </a:solidFill>
                  </a:tcPr>
                </a:tc>
                <a:tc>
                  <a:txBody>
                    <a:bodyPr/>
                    <a:lstStyle/>
                    <a:p>
                      <a:r>
                        <a:rPr lang="en-GB" sz="1200" dirty="0">
                          <a:solidFill>
                            <a:schemeClr val="tx2"/>
                          </a:solidFill>
                        </a:rPr>
                        <a:t>Weekly and daily if necessary </a:t>
                      </a: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3322578902"/>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Buy new kit for all teams </a:t>
                      </a:r>
                    </a:p>
                  </a:txBody>
                  <a:tcPr>
                    <a:solidFill>
                      <a:schemeClr val="bg1">
                        <a:alpha val="70000"/>
                      </a:schemeClr>
                    </a:solidFill>
                  </a:tcPr>
                </a:tc>
                <a:tc>
                  <a:txBody>
                    <a:bodyPr/>
                    <a:lstStyle/>
                    <a:p>
                      <a:r>
                        <a:rPr lang="en-GB" sz="1200" b="0" dirty="0">
                          <a:solidFill>
                            <a:schemeClr val="tx2"/>
                          </a:solidFill>
                        </a:rPr>
                        <a:t>1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£3000</a:t>
                      </a:r>
                    </a:p>
                  </a:txBody>
                  <a:tcPr>
                    <a:solidFill>
                      <a:schemeClr val="bg1">
                        <a:alpha val="70000"/>
                      </a:schemeClr>
                    </a:solidFill>
                  </a:tcPr>
                </a:tc>
                <a:tc>
                  <a:txBody>
                    <a:bodyPr/>
                    <a:lstStyle/>
                    <a:p>
                      <a:r>
                        <a:rPr lang="en-GB" sz="1200" b="0" dirty="0">
                          <a:solidFill>
                            <a:schemeClr val="tx2"/>
                          </a:solidFill>
                        </a:rPr>
                        <a:t>Yearly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accent4"/>
                          </a:solidFill>
                        </a:rPr>
                        <a:t>Pay all coaches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£4000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accent4"/>
                          </a:solidFill>
                        </a:rPr>
                        <a:t>Ensure all coaches have access to club funding for qualifications.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£1000</a:t>
                      </a:r>
                    </a:p>
                  </a:txBody>
                  <a:tcPr>
                    <a:solidFill>
                      <a:schemeClr val="bg1">
                        <a:alpha val="70000"/>
                      </a:schemeClr>
                    </a:solidFill>
                  </a:tcPr>
                </a:tc>
                <a:tc>
                  <a:txBody>
                    <a:bodyPr/>
                    <a:lstStyle/>
                    <a:p>
                      <a:r>
                        <a:rPr lang="en-GB" sz="1200" dirty="0">
                          <a:solidFill>
                            <a:schemeClr val="tx2"/>
                          </a:solidFill>
                        </a:rPr>
                        <a:t>Quarterly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accent4"/>
                          </a:solidFill>
                        </a:rPr>
                        <a:t>Hire new upgraded facility</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1 season</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committee</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£2000</a:t>
                      </a:r>
                    </a:p>
                  </a:txBody>
                  <a:tcPr>
                    <a:solidFill>
                      <a:schemeClr val="bg1">
                        <a:alpha val="70000"/>
                      </a:schemeClr>
                    </a:solidFill>
                  </a:tcPr>
                </a:tc>
                <a:tc>
                  <a:txBody>
                    <a:bodyPr/>
                    <a:lstStyle/>
                    <a:p>
                      <a:r>
                        <a:rPr lang="en-GB" sz="1200" dirty="0">
                          <a:solidFill>
                            <a:schemeClr val="tx2"/>
                          </a:solidFill>
                        </a:rPr>
                        <a:t>Weekly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270221991"/>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£11,000</a:t>
                      </a: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dirty="0">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£10,000</a:t>
                      </a: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dirty="0">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dirty="0">
                          <a:solidFill>
                            <a:schemeClr val="tx2"/>
                          </a:solidFill>
                        </a:rPr>
                        <a:t>£1,000</a:t>
                      </a: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6" y="1386542"/>
            <a:ext cx="9454777" cy="556260"/>
          </a:xfrm>
          <a:prstGeom prst="rect">
            <a:avLst/>
          </a:prstGeom>
        </p:spPr>
      </p:pic>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graphicFrame>
        <p:nvGraphicFramePr>
          <p:cNvPr id="6" name="Table 4">
            <a:extLst>
              <a:ext uri="{FF2B5EF4-FFF2-40B4-BE49-F238E27FC236}">
                <a16:creationId xmlns:a16="http://schemas.microsoft.com/office/drawing/2014/main" id="{0FE00D4C-BB68-4737-9C41-DFF86B6C5846}"/>
              </a:ext>
            </a:extLst>
          </p:cNvPr>
          <p:cNvGraphicFramePr>
            <a:graphicFrameLocks/>
          </p:cNvGraphicFramePr>
          <p:nvPr>
            <p:extLst>
              <p:ext uri="{D42A27DB-BD31-4B8C-83A1-F6EECF244321}">
                <p14:modId xmlns:p14="http://schemas.microsoft.com/office/powerpoint/2010/main" val="2187177208"/>
              </p:ext>
            </p:extLst>
          </p:nvPr>
        </p:nvGraphicFramePr>
        <p:xfrm>
          <a:off x="289856" y="1942802"/>
          <a:ext cx="9389035" cy="5158228"/>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792558">
                <a:tc>
                  <a:txBody>
                    <a:bodyPr/>
                    <a:lstStyle/>
                    <a:p>
                      <a:r>
                        <a:rPr lang="en-GB" sz="1200" b="0" dirty="0">
                          <a:solidFill>
                            <a:schemeClr val="accent4"/>
                          </a:solidFill>
                        </a:rPr>
                        <a:t>Ensure that all training and match facilities are booked on a weekly basis</a:t>
                      </a:r>
                    </a:p>
                  </a:txBody>
                  <a:tcPr>
                    <a:solidFill>
                      <a:schemeClr val="bg1">
                        <a:alpha val="70000"/>
                      </a:schemeClr>
                    </a:solidFill>
                  </a:tcPr>
                </a:tc>
                <a:tc>
                  <a:txBody>
                    <a:bodyPr/>
                    <a:lstStyle/>
                    <a:p>
                      <a:r>
                        <a:rPr lang="en-GB" sz="1200" b="0" dirty="0">
                          <a:solidFill>
                            <a:schemeClr val="tx2"/>
                          </a:solidFill>
                        </a:rPr>
                        <a:t>Full season</a:t>
                      </a:r>
                    </a:p>
                  </a:txBody>
                  <a:tcPr>
                    <a:solidFill>
                      <a:schemeClr val="bg1">
                        <a:alpha val="70000"/>
                      </a:schemeClr>
                    </a:solidFill>
                  </a:tcPr>
                </a:tc>
                <a:tc>
                  <a:txBody>
                    <a:bodyPr/>
                    <a:lstStyle/>
                    <a:p>
                      <a:r>
                        <a:rPr lang="en-GB" sz="1200" b="0" dirty="0">
                          <a:solidFill>
                            <a:schemeClr val="tx2"/>
                          </a:solidFill>
                        </a:rPr>
                        <a:t>The club committee</a:t>
                      </a:r>
                    </a:p>
                  </a:txBody>
                  <a:tcPr>
                    <a:solidFill>
                      <a:schemeClr val="bg1">
                        <a:alpha val="70000"/>
                      </a:schemeClr>
                    </a:solidFill>
                  </a:tcPr>
                </a:tc>
                <a:tc>
                  <a:txBody>
                    <a:bodyPr/>
                    <a:lstStyle/>
                    <a:p>
                      <a:r>
                        <a:rPr lang="en-GB" sz="1200" b="0" dirty="0">
                          <a:solidFill>
                            <a:schemeClr val="tx2"/>
                          </a:solidFill>
                        </a:rPr>
                        <a:t>£150</a:t>
                      </a:r>
                    </a:p>
                  </a:txBody>
                  <a:tcPr>
                    <a:solidFill>
                      <a:schemeClr val="bg1">
                        <a:alpha val="70000"/>
                      </a:schemeClr>
                    </a:solidFill>
                  </a:tcPr>
                </a:tc>
                <a:tc>
                  <a:txBody>
                    <a:bodyPr/>
                    <a:lstStyle/>
                    <a:p>
                      <a:r>
                        <a:rPr lang="en-GB" sz="1200" b="0" dirty="0">
                          <a:solidFill>
                            <a:schemeClr val="tx2"/>
                          </a:solidFill>
                        </a:rPr>
                        <a:t>Weekly</a:t>
                      </a:r>
                    </a:p>
                  </a:txBody>
                  <a:tcPr>
                    <a:solidFill>
                      <a:schemeClr val="bg1">
                        <a:alpha val="70000"/>
                      </a:schemeClr>
                    </a:solidFill>
                  </a:tcPr>
                </a:tc>
                <a:extLst>
                  <a:ext uri="{0D108BD9-81ED-4DB2-BD59-A6C34878D82A}">
                    <a16:rowId xmlns:a16="http://schemas.microsoft.com/office/drawing/2014/main" val="279238776"/>
                  </a:ext>
                </a:extLst>
              </a:tr>
              <a:tr h="792558">
                <a:tc>
                  <a:txBody>
                    <a:bodyPr/>
                    <a:lstStyle/>
                    <a:p>
                      <a:r>
                        <a:rPr lang="en-GB" sz="1200" dirty="0">
                          <a:solidFill>
                            <a:schemeClr val="accent4"/>
                          </a:solidFill>
                        </a:rPr>
                        <a:t>To make our club an enjoyable place to volunteer – be appealing to new volunteers</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Annually </a:t>
                      </a:r>
                    </a:p>
                  </a:txBody>
                  <a:tcPr>
                    <a:solidFill>
                      <a:schemeClr val="bg1">
                        <a:alpha val="70000"/>
                      </a:schemeClr>
                    </a:solidFill>
                  </a:tcPr>
                </a:tc>
                <a:extLst>
                  <a:ext uri="{0D108BD9-81ED-4DB2-BD59-A6C34878D82A}">
                    <a16:rowId xmlns:a16="http://schemas.microsoft.com/office/drawing/2014/main" val="3350090079"/>
                  </a:ext>
                </a:extLst>
              </a:tr>
              <a:tr h="1016458">
                <a:tc>
                  <a:txBody>
                    <a:bodyPr/>
                    <a:lstStyle/>
                    <a:p>
                      <a:r>
                        <a:rPr lang="en-GB" sz="1200" dirty="0">
                          <a:solidFill>
                            <a:schemeClr val="accent4"/>
                          </a:solidFill>
                        </a:rPr>
                        <a:t>Provide all coaches with the adequate training/qualifications needed to be an Accredited club</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1066648852"/>
                  </a:ext>
                </a:extLst>
              </a:tr>
              <a:tr h="968682">
                <a:tc>
                  <a:txBody>
                    <a:bodyPr/>
                    <a:lstStyle/>
                    <a:p>
                      <a:r>
                        <a:rPr lang="en-GB" sz="1200" dirty="0">
                          <a:solidFill>
                            <a:schemeClr val="tx2"/>
                          </a:solidFill>
                        </a:rPr>
                        <a:t>Regularly check the Club Portal to stay on top of our Accreditation dashboard throughout the season</a:t>
                      </a:r>
                    </a:p>
                  </a:txBody>
                  <a:tcPr>
                    <a:solidFill>
                      <a:schemeClr val="bg1">
                        <a:alpha val="70000"/>
                      </a:schemeClr>
                    </a:solidFill>
                  </a:tcPr>
                </a:tc>
                <a:tc>
                  <a:txBody>
                    <a:bodyPr/>
                    <a:lstStyle/>
                    <a:p>
                      <a:r>
                        <a:rPr lang="en-GB" sz="1200">
                          <a:solidFill>
                            <a:schemeClr val="tx2"/>
                          </a:solidFill>
                        </a:rPr>
                        <a:t>Full season</a:t>
                      </a:r>
                    </a:p>
                  </a:txBody>
                  <a:tcPr>
                    <a:solidFill>
                      <a:schemeClr val="bg1">
                        <a:alpha val="70000"/>
                      </a:schemeClr>
                    </a:solidFill>
                  </a:tcPr>
                </a:tc>
                <a:tc>
                  <a:txBody>
                    <a:bodyPr/>
                    <a:lstStyle/>
                    <a:p>
                      <a:r>
                        <a:rPr lang="en-GB" sz="1200" dirty="0">
                          <a:solidFill>
                            <a:schemeClr val="tx2"/>
                          </a:solidFill>
                        </a:rPr>
                        <a:t>Club secretary</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760838">
                <a:tc>
                  <a:txBody>
                    <a:bodyPr/>
                    <a:lstStyle/>
                    <a:p>
                      <a:r>
                        <a:rPr lang="en-GB" sz="1200" dirty="0">
                          <a:solidFill>
                            <a:schemeClr val="accent4"/>
                          </a:solidFill>
                        </a:rPr>
                        <a:t>To ensure coaches are providing positive training sessions that look to develop our players</a:t>
                      </a:r>
                    </a:p>
                  </a:txBody>
                  <a:tcPr>
                    <a:solidFill>
                      <a:schemeClr val="bg1">
                        <a:alpha val="70000"/>
                      </a:schemeClr>
                    </a:solidFill>
                  </a:tcPr>
                </a:tc>
                <a:tc>
                  <a:txBody>
                    <a:bodyPr/>
                    <a:lstStyle/>
                    <a:p>
                      <a:r>
                        <a:rPr lang="en-GB" sz="1200" dirty="0">
                          <a:solidFill>
                            <a:schemeClr val="tx2"/>
                          </a:solidFill>
                        </a:rPr>
                        <a:t>Full season</a:t>
                      </a:r>
                    </a:p>
                  </a:txBody>
                  <a:tcPr>
                    <a:solidFill>
                      <a:schemeClr val="bg1">
                        <a:alpha val="70000"/>
                      </a:schemeClr>
                    </a:solidFill>
                  </a:tcPr>
                </a:tc>
                <a:tc>
                  <a:txBody>
                    <a:bodyPr/>
                    <a:lstStyle/>
                    <a:p>
                      <a:r>
                        <a:rPr lang="en-GB" sz="1200" dirty="0">
                          <a:solidFill>
                            <a:schemeClr val="tx2"/>
                          </a:solidFill>
                        </a:rPr>
                        <a:t>The club committee</a:t>
                      </a: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658269976"/>
                  </a:ext>
                </a:extLst>
              </a:tr>
              <a:tr h="484170">
                <a:tc>
                  <a:txBody>
                    <a:bodyPr/>
                    <a:lstStyle/>
                    <a:p>
                      <a:endParaRPr lang="en-GB" sz="1200" dirty="0">
                        <a:solidFill>
                          <a:schemeClr val="accent4"/>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r>
              <a:rPr lang="en-GB" dirty="0"/>
              <a:t>Treasurer</a:t>
            </a:r>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a:xfrm>
            <a:off x="7087678" y="1824831"/>
            <a:ext cx="2050860" cy="360238"/>
          </a:xfrm>
        </p:spPr>
        <p:txBody>
          <a:bodyPr>
            <a:normAutofit/>
          </a:bodyPr>
          <a:lstStyle/>
          <a:p>
            <a:r>
              <a:rPr lang="en-GB" dirty="0"/>
              <a:t>Club Development Officer</a:t>
            </a:r>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r>
              <a:rPr lang="en-GB" dirty="0"/>
              <a:t>Team Manager</a:t>
            </a:r>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a:xfrm>
            <a:off x="3874530" y="4530194"/>
            <a:ext cx="2156938" cy="942975"/>
          </a:xfrm>
        </p:spPr>
        <p:txBody>
          <a:bodyPr>
            <a:normAutofit/>
          </a:bodyPr>
          <a:lstStyle/>
          <a:p>
            <a:r>
              <a:rPr lang="en-GB" dirty="0"/>
              <a:t>Sponsorship Manager</a:t>
            </a:r>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r>
              <a:rPr lang="en-GB" dirty="0"/>
              <a:t>Overall oversight, chairs board meeting, chief club representative, bank payment authorisation</a:t>
            </a:r>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r>
              <a:rPr lang="en-GB" dirty="0"/>
              <a:t>Responsible for bank accounts, budgeting, debt collection, preparation of annual accounts </a:t>
            </a:r>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r>
              <a:rPr lang="en-GB" dirty="0"/>
              <a:t>Responsible for growing and developing the clubs through FA Programmes, initiatives, funding and sponsorship </a:t>
            </a:r>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r>
              <a:rPr lang="en-GB" dirty="0"/>
              <a:t>Club contact, arranges fixtures, head of administrative tasks, Pitch Organisation </a:t>
            </a:r>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r>
              <a:rPr lang="en-GB" dirty="0"/>
              <a:t>Squad Selection, Team Selection, Football direction, Footballing Strategy, Runs training, Match -day discipline</a:t>
            </a:r>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a:xfrm>
            <a:off x="1276254" y="4918805"/>
            <a:ext cx="2232392" cy="1514790"/>
          </a:xfrm>
        </p:spPr>
        <p:txBody>
          <a:bodyPr/>
          <a:lstStyle/>
          <a:p>
            <a:r>
              <a:rPr lang="en-GB" dirty="0"/>
              <a:t>To promote a safeguarding children policy, anti -bullying policy and equality policy, responsible for recruitment processes including the taking up of references and submitting FA DBS checks (getting the right people into the game). </a:t>
            </a:r>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r>
              <a:rPr lang="en-GB" dirty="0"/>
              <a:t>Responsible for Sponsorship procurement, Kit design/production, Social Media, Brand development, Match Videos, Coordinate PR with Secretary</a:t>
            </a:r>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dirty="0"/>
          </a:p>
        </p:txBody>
      </p:sp>
      <p:sp>
        <p:nvSpPr>
          <p:cNvPr id="29" name="Picture Placeholder 28">
            <a:extLst>
              <a:ext uri="{FF2B5EF4-FFF2-40B4-BE49-F238E27FC236}">
                <a16:creationId xmlns:a16="http://schemas.microsoft.com/office/drawing/2014/main" id="{7D463864-5BBD-4ACE-BF95-5AC43D898C71}"/>
              </a:ext>
            </a:extLst>
          </p:cNvPr>
          <p:cNvSpPr>
            <a:spLocks noGrp="1"/>
          </p:cNvSpPr>
          <p:nvPr>
            <p:ph type="pic" sz="quarter" idx="10"/>
          </p:nvPr>
        </p:nvSpPr>
        <p:spPr/>
      </p:sp>
      <p:pic>
        <p:nvPicPr>
          <p:cNvPr id="1026" name="Picture 2" descr="Image result for hampshire fa logo">
            <a:extLst>
              <a:ext uri="{FF2B5EF4-FFF2-40B4-BE49-F238E27FC236}">
                <a16:creationId xmlns:a16="http://schemas.microsoft.com/office/drawing/2014/main" id="{ADD208F9-17A0-4530-A78C-CECBD4EC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4" y="2231974"/>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Image result for hampshire fa logo">
            <a:extLst>
              <a:ext uri="{FF2B5EF4-FFF2-40B4-BE49-F238E27FC236}">
                <a16:creationId xmlns:a16="http://schemas.microsoft.com/office/drawing/2014/main" id="{1158131A-0A5E-4413-BB68-04BA7F336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3" y="3701977"/>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Image result for hampshire fa logo">
            <a:extLst>
              <a:ext uri="{FF2B5EF4-FFF2-40B4-BE49-F238E27FC236}">
                <a16:creationId xmlns:a16="http://schemas.microsoft.com/office/drawing/2014/main" id="{C06BCE16-1EAA-4B63-B417-8F894B209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02"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Image result for hampshire fa logo">
            <a:extLst>
              <a:ext uri="{FF2B5EF4-FFF2-40B4-BE49-F238E27FC236}">
                <a16:creationId xmlns:a16="http://schemas.microsoft.com/office/drawing/2014/main" id="{7913250B-5256-4A80-8F8E-B5FD71DE4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2231825"/>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Image result for hampshire fa logo">
            <a:extLst>
              <a:ext uri="{FF2B5EF4-FFF2-40B4-BE49-F238E27FC236}">
                <a16:creationId xmlns:a16="http://schemas.microsoft.com/office/drawing/2014/main" id="{DDA96F04-9A01-4018-9901-3C7973573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375348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Image result for hampshire fa logo">
            <a:extLst>
              <a:ext uri="{FF2B5EF4-FFF2-40B4-BE49-F238E27FC236}">
                <a16:creationId xmlns:a16="http://schemas.microsoft.com/office/drawing/2014/main" id="{C05EB88B-5928-47AE-B2A6-92EADEC4C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80"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Image result for hampshire fa logo">
            <a:extLst>
              <a:ext uri="{FF2B5EF4-FFF2-40B4-BE49-F238E27FC236}">
                <a16:creationId xmlns:a16="http://schemas.microsoft.com/office/drawing/2014/main" id="{76D89E95-6DE7-4F74-8097-46B31266E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338" y="2231825"/>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Image result for hampshire fa logo">
            <a:extLst>
              <a:ext uri="{FF2B5EF4-FFF2-40B4-BE49-F238E27FC236}">
                <a16:creationId xmlns:a16="http://schemas.microsoft.com/office/drawing/2014/main" id="{105576BE-7ECE-4B20-9807-A3934E982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711" y="3781468"/>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Image result for hampshire fa logo">
            <a:extLst>
              <a:ext uri="{FF2B5EF4-FFF2-40B4-BE49-F238E27FC236}">
                <a16:creationId xmlns:a16="http://schemas.microsoft.com/office/drawing/2014/main" id="{FB52839B-C060-4734-990C-37588FD87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876" y="5244232"/>
            <a:ext cx="567467" cy="78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272607896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accent4"/>
                          </a:solidFill>
                        </a:rPr>
                        <a:t>Open Instagram account</a:t>
                      </a:r>
                    </a:p>
                  </a:txBody>
                  <a:tcPr>
                    <a:solidFill>
                      <a:schemeClr val="bg1">
                        <a:alpha val="70000"/>
                      </a:schemeClr>
                    </a:solidFill>
                  </a:tcPr>
                </a:tc>
                <a:tc>
                  <a:txBody>
                    <a:bodyPr/>
                    <a:lstStyle/>
                    <a:p>
                      <a:r>
                        <a:rPr lang="en-GB" sz="1200" b="0" dirty="0">
                          <a:solidFill>
                            <a:schemeClr val="tx2"/>
                          </a:solidFill>
                        </a:rPr>
                        <a:t>1 day</a:t>
                      </a:r>
                    </a:p>
                  </a:txBody>
                  <a:tcPr>
                    <a:solidFill>
                      <a:schemeClr val="bg1">
                        <a:alpha val="70000"/>
                      </a:schemeClr>
                    </a:solidFill>
                  </a:tcPr>
                </a:tc>
                <a:tc>
                  <a:txBody>
                    <a:bodyPr/>
                    <a:lstStyle/>
                    <a:p>
                      <a:r>
                        <a:rPr lang="en-GB" sz="1200" b="0" dirty="0">
                          <a:solidFill>
                            <a:schemeClr val="tx2"/>
                          </a:solidFill>
                        </a:rPr>
                        <a:t>The Club development officer</a:t>
                      </a:r>
                    </a:p>
                  </a:txBody>
                  <a:tcPr>
                    <a:solidFill>
                      <a:schemeClr val="bg1">
                        <a:alpha val="70000"/>
                      </a:schemeClr>
                    </a:solidFill>
                  </a:tcPr>
                </a:tc>
                <a:tc>
                  <a:txBody>
                    <a:bodyPr/>
                    <a:lstStyle/>
                    <a:p>
                      <a:r>
                        <a:rPr lang="en-GB" sz="1200" b="0" dirty="0">
                          <a:solidFill>
                            <a:schemeClr val="tx2"/>
                          </a:solidFill>
                        </a:rPr>
                        <a:t>£0</a:t>
                      </a:r>
                    </a:p>
                  </a:txBody>
                  <a:tcPr>
                    <a:solidFill>
                      <a:schemeClr val="bg1">
                        <a:alpha val="70000"/>
                      </a:schemeClr>
                    </a:solidFill>
                  </a:tcPr>
                </a:tc>
                <a:tc>
                  <a:txBody>
                    <a:bodyPr/>
                    <a:lstStyle/>
                    <a:p>
                      <a:r>
                        <a:rPr lang="en-GB" sz="1200" b="0" dirty="0">
                          <a:solidFill>
                            <a:schemeClr val="tx2"/>
                          </a:solidFill>
                        </a:rPr>
                        <a:t>Monthly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accent4"/>
                          </a:solidFill>
                        </a:rPr>
                        <a:t>Boost posts through paid advertisements</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£50-£100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accent4"/>
                          </a:solidFill>
                        </a:rPr>
                        <a:t>Contact local newspapers for exposure</a:t>
                      </a:r>
                    </a:p>
                  </a:txBody>
                  <a:tcPr>
                    <a:solidFill>
                      <a:schemeClr val="bg1">
                        <a:alpha val="70000"/>
                      </a:schemeClr>
                    </a:solidFill>
                  </a:tcPr>
                </a:tc>
                <a:tc>
                  <a:txBody>
                    <a:bodyPr/>
                    <a:lstStyle/>
                    <a:p>
                      <a:r>
                        <a:rPr lang="en-GB" sz="1200" dirty="0">
                          <a:solidFill>
                            <a:schemeClr val="tx2"/>
                          </a:solidFill>
                        </a:rPr>
                        <a:t>1 season</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accent4"/>
                          </a:solidFill>
                        </a:rPr>
                        <a:t>Enter all HFA./Football competitions</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accent4"/>
                          </a:solidFill>
                        </a:rPr>
                        <a:t>Contact local county FA to get involved with initiatives </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Club development officer</a:t>
                      </a:r>
                    </a:p>
                    <a:p>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Monthly</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B15C9D8C4BD488034288E2C9A703B" ma:contentTypeVersion="15" ma:contentTypeDescription="Create a new document." ma:contentTypeScope="" ma:versionID="5d708c0313690dce1f2024ee2e1cd906">
  <xsd:schema xmlns:xsd="http://www.w3.org/2001/XMLSchema" xmlns:xs="http://www.w3.org/2001/XMLSchema" xmlns:p="http://schemas.microsoft.com/office/2006/metadata/properties" xmlns:ns2="ccfe04a9-8128-4b88-b44c-8954540aa19c" xmlns:ns3="0d6ca0eb-4056-407a-8237-73b0b57ae41c" targetNamespace="http://schemas.microsoft.com/office/2006/metadata/properties" ma:root="true" ma:fieldsID="37cb6138065fa61d25a1301ef9cd8a0b" ns2:_="" ns3:_="">
    <xsd:import namespace="ccfe04a9-8128-4b88-b44c-8954540aa19c"/>
    <xsd:import namespace="0d6ca0eb-4056-407a-8237-73b0b57ae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e04a9-8128-4b88-b44c-8954540a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ca0eb-4056-407a-8237-73b0b57ae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bf90ce-f815-46f7-abd5-57f23dda8ee2}" ma:internalName="TaxCatchAll" ma:showField="CatchAllData" ma:web="0d6ca0eb-4056-407a-8237-73b0b57ae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fe04a9-8128-4b88-b44c-8954540aa19c">
      <Terms xmlns="http://schemas.microsoft.com/office/infopath/2007/PartnerControls"/>
    </lcf76f155ced4ddcb4097134ff3c332f>
    <TaxCatchAll xmlns="0d6ca0eb-4056-407a-8237-73b0b57ae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478A0D-8DC8-427E-9729-562CEE09A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e04a9-8128-4b88-b44c-8954540aa19c"/>
    <ds:schemaRef ds:uri="0d6ca0eb-4056-407a-8237-73b0b57ae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58140-65F5-4C36-A670-76E1A68A6468}">
  <ds:schemaRefs>
    <ds:schemaRef ds:uri="http://schemas.microsoft.com/office/2006/metadata/properties"/>
    <ds:schemaRef ds:uri="http://schemas.microsoft.com/office/infopath/2007/PartnerControls"/>
    <ds:schemaRef ds:uri="ccfe04a9-8128-4b88-b44c-8954540aa19c"/>
    <ds:schemaRef ds:uri="0d6ca0eb-4056-407a-8237-73b0b57ae41c"/>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301</TotalTime>
  <Words>1055</Words>
  <Application>Microsoft Office PowerPoint</Application>
  <PresentationFormat>A4 Paper (210x297 mm)</PresentationFormat>
  <Paragraphs>180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Max Humphreys</cp:lastModifiedBy>
  <cp:revision>3</cp:revision>
  <cp:lastPrinted>2021-11-01T14:46:56Z</cp:lastPrinted>
  <dcterms:created xsi:type="dcterms:W3CDTF">2021-11-01T13:51:28Z</dcterms:created>
  <dcterms:modified xsi:type="dcterms:W3CDTF">2023-01-26T10:45:52Z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0x010100DB2B15C9D8C4BD488034288E2C9A703B</vt:lpwstr>
  </property>
</Properties>
</file>