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4" r:id="rId5"/>
    <p:sldId id="261" r:id="rId6"/>
    <p:sldId id="266" r:id="rId7"/>
    <p:sldId id="267" r:id="rId8"/>
    <p:sldId id="268" r:id="rId9"/>
    <p:sldId id="269" r:id="rId10"/>
    <p:sldId id="271" r:id="rId11"/>
    <p:sldId id="270" r:id="rId1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1E42"/>
    <a:srgbClr val="D13825"/>
    <a:srgbClr val="B11C02"/>
    <a:srgbClr val="CC2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/>
    <p:restoredTop sz="94653"/>
  </p:normalViewPr>
  <p:slideViewPr>
    <p:cSldViewPr snapToGrid="0" snapToObjects="1">
      <p:cViewPr varScale="1">
        <p:scale>
          <a:sx n="43" d="100"/>
          <a:sy n="43" d="100"/>
        </p:scale>
        <p:origin x="20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 Humphreys" userId="5f80f3d2-0e47-4247-8392-0d9c1049ec1a" providerId="ADAL" clId="{D3F1768A-D95B-4574-B40B-D7A0BD9D7745}"/>
    <pc:docChg chg="undo redo custSel modSld">
      <pc:chgData name="Max Humphreys" userId="5f80f3d2-0e47-4247-8392-0d9c1049ec1a" providerId="ADAL" clId="{D3F1768A-D95B-4574-B40B-D7A0BD9D7745}" dt="2023-09-07T12:12:48.392" v="373" actId="1076"/>
      <pc:docMkLst>
        <pc:docMk/>
      </pc:docMkLst>
      <pc:sldChg chg="modSp mod">
        <pc:chgData name="Max Humphreys" userId="5f80f3d2-0e47-4247-8392-0d9c1049ec1a" providerId="ADAL" clId="{D3F1768A-D95B-4574-B40B-D7A0BD9D7745}" dt="2023-09-07T08:11:40.465" v="18" actId="20577"/>
        <pc:sldMkLst>
          <pc:docMk/>
          <pc:sldMk cId="1695054006" sldId="261"/>
        </pc:sldMkLst>
        <pc:spChg chg="mod">
          <ac:chgData name="Max Humphreys" userId="5f80f3d2-0e47-4247-8392-0d9c1049ec1a" providerId="ADAL" clId="{D3F1768A-D95B-4574-B40B-D7A0BD9D7745}" dt="2023-09-07T08:11:40.465" v="18" actId="20577"/>
          <ac:spMkLst>
            <pc:docMk/>
            <pc:sldMk cId="1695054006" sldId="261"/>
            <ac:spMk id="7" creationId="{6EF8A0DC-5FD0-9F4B-806A-2F01348197C8}"/>
          </ac:spMkLst>
        </pc:spChg>
      </pc:sldChg>
      <pc:sldChg chg="modSp mod">
        <pc:chgData name="Max Humphreys" userId="5f80f3d2-0e47-4247-8392-0d9c1049ec1a" providerId="ADAL" clId="{D3F1768A-D95B-4574-B40B-D7A0BD9D7745}" dt="2023-09-07T08:50:43.891" v="26" actId="20577"/>
        <pc:sldMkLst>
          <pc:docMk/>
          <pc:sldMk cId="2129101860" sldId="266"/>
        </pc:sldMkLst>
        <pc:spChg chg="mod">
          <ac:chgData name="Max Humphreys" userId="5f80f3d2-0e47-4247-8392-0d9c1049ec1a" providerId="ADAL" clId="{D3F1768A-D95B-4574-B40B-D7A0BD9D7745}" dt="2023-09-07T08:50:43.891" v="26" actId="20577"/>
          <ac:spMkLst>
            <pc:docMk/>
            <pc:sldMk cId="2129101860" sldId="266"/>
            <ac:spMk id="7" creationId="{6EF8A0DC-5FD0-9F4B-806A-2F01348197C8}"/>
          </ac:spMkLst>
        </pc:spChg>
      </pc:sldChg>
      <pc:sldChg chg="modSp mod">
        <pc:chgData name="Max Humphreys" userId="5f80f3d2-0e47-4247-8392-0d9c1049ec1a" providerId="ADAL" clId="{D3F1768A-D95B-4574-B40B-D7A0BD9D7745}" dt="2023-09-07T08:58:23.177" v="61" actId="207"/>
        <pc:sldMkLst>
          <pc:docMk/>
          <pc:sldMk cId="4290608582" sldId="267"/>
        </pc:sldMkLst>
        <pc:spChg chg="mod">
          <ac:chgData name="Max Humphreys" userId="5f80f3d2-0e47-4247-8392-0d9c1049ec1a" providerId="ADAL" clId="{D3F1768A-D95B-4574-B40B-D7A0BD9D7745}" dt="2023-09-07T08:58:23.177" v="61" actId="207"/>
          <ac:spMkLst>
            <pc:docMk/>
            <pc:sldMk cId="4290608582" sldId="267"/>
            <ac:spMk id="7" creationId="{6EF8A0DC-5FD0-9F4B-806A-2F01348197C8}"/>
          </ac:spMkLst>
        </pc:spChg>
      </pc:sldChg>
      <pc:sldChg chg="modSp mod">
        <pc:chgData name="Max Humphreys" userId="5f80f3d2-0e47-4247-8392-0d9c1049ec1a" providerId="ADAL" clId="{D3F1768A-D95B-4574-B40B-D7A0BD9D7745}" dt="2023-09-07T12:12:48.392" v="373" actId="1076"/>
        <pc:sldMkLst>
          <pc:docMk/>
          <pc:sldMk cId="72131687" sldId="268"/>
        </pc:sldMkLst>
        <pc:spChg chg="mod">
          <ac:chgData name="Max Humphreys" userId="5f80f3d2-0e47-4247-8392-0d9c1049ec1a" providerId="ADAL" clId="{D3F1768A-D95B-4574-B40B-D7A0BD9D7745}" dt="2023-09-07T12:12:43.945" v="372" actId="1076"/>
          <ac:spMkLst>
            <pc:docMk/>
            <pc:sldMk cId="72131687" sldId="268"/>
            <ac:spMk id="6" creationId="{F3900830-814F-F943-B528-9D24A4F2A6BC}"/>
          </ac:spMkLst>
        </pc:spChg>
        <pc:spChg chg="mod">
          <ac:chgData name="Max Humphreys" userId="5f80f3d2-0e47-4247-8392-0d9c1049ec1a" providerId="ADAL" clId="{D3F1768A-D95B-4574-B40B-D7A0BD9D7745}" dt="2023-09-07T12:12:48.392" v="373" actId="1076"/>
          <ac:spMkLst>
            <pc:docMk/>
            <pc:sldMk cId="72131687" sldId="268"/>
            <ac:spMk id="7" creationId="{6EF8A0DC-5FD0-9F4B-806A-2F01348197C8}"/>
          </ac:spMkLst>
        </pc:spChg>
        <pc:picChg chg="mod">
          <ac:chgData name="Max Humphreys" userId="5f80f3d2-0e47-4247-8392-0d9c1049ec1a" providerId="ADAL" clId="{D3F1768A-D95B-4574-B40B-D7A0BD9D7745}" dt="2023-09-07T12:12:33.746" v="370" actId="1076"/>
          <ac:picMkLst>
            <pc:docMk/>
            <pc:sldMk cId="72131687" sldId="268"/>
            <ac:picMk id="3" creationId="{9E1B2C57-D03A-3044-9C8E-BE8923AC1CB0}"/>
          </ac:picMkLst>
        </pc:picChg>
      </pc:sldChg>
    </pc:docChg>
  </pc:docChgLst>
  <pc:docChgLst>
    <pc:chgData name="Max Humphreys" userId="5f80f3d2-0e47-4247-8392-0d9c1049ec1a" providerId="ADAL" clId="{B6B68C24-C8D6-49CB-A338-0EB79BB1A2ED}"/>
    <pc:docChg chg="custSel modSld">
      <pc:chgData name="Max Humphreys" userId="5f80f3d2-0e47-4247-8392-0d9c1049ec1a" providerId="ADAL" clId="{B6B68C24-C8D6-49CB-A338-0EB79BB1A2ED}" dt="2023-08-11T09:01:54" v="390" actId="20577"/>
      <pc:docMkLst>
        <pc:docMk/>
      </pc:docMkLst>
      <pc:sldChg chg="modSp mod">
        <pc:chgData name="Max Humphreys" userId="5f80f3d2-0e47-4247-8392-0d9c1049ec1a" providerId="ADAL" clId="{B6B68C24-C8D6-49CB-A338-0EB79BB1A2ED}" dt="2023-08-02T14:37:52.178" v="153" actId="20577"/>
        <pc:sldMkLst>
          <pc:docMk/>
          <pc:sldMk cId="1695054006" sldId="261"/>
        </pc:sldMkLst>
        <pc:spChg chg="mod">
          <ac:chgData name="Max Humphreys" userId="5f80f3d2-0e47-4247-8392-0d9c1049ec1a" providerId="ADAL" clId="{B6B68C24-C8D6-49CB-A338-0EB79BB1A2ED}" dt="2023-08-02T14:36:19.859" v="147" actId="1076"/>
          <ac:spMkLst>
            <pc:docMk/>
            <pc:sldMk cId="1695054006" sldId="261"/>
            <ac:spMk id="6" creationId="{F3900830-814F-F943-B528-9D24A4F2A6BC}"/>
          </ac:spMkLst>
        </pc:spChg>
        <pc:spChg chg="mod">
          <ac:chgData name="Max Humphreys" userId="5f80f3d2-0e47-4247-8392-0d9c1049ec1a" providerId="ADAL" clId="{B6B68C24-C8D6-49CB-A338-0EB79BB1A2ED}" dt="2023-08-02T14:37:52.178" v="153" actId="20577"/>
          <ac:spMkLst>
            <pc:docMk/>
            <pc:sldMk cId="1695054006" sldId="261"/>
            <ac:spMk id="7" creationId="{6EF8A0DC-5FD0-9F4B-806A-2F01348197C8}"/>
          </ac:spMkLst>
        </pc:spChg>
      </pc:sldChg>
      <pc:sldChg chg="modSp mod">
        <pc:chgData name="Max Humphreys" userId="5f80f3d2-0e47-4247-8392-0d9c1049ec1a" providerId="ADAL" clId="{B6B68C24-C8D6-49CB-A338-0EB79BB1A2ED}" dt="2023-08-11T09:01:54" v="390" actId="20577"/>
        <pc:sldMkLst>
          <pc:docMk/>
          <pc:sldMk cId="2129101860" sldId="266"/>
        </pc:sldMkLst>
        <pc:spChg chg="mod">
          <ac:chgData name="Max Humphreys" userId="5f80f3d2-0e47-4247-8392-0d9c1049ec1a" providerId="ADAL" clId="{B6B68C24-C8D6-49CB-A338-0EB79BB1A2ED}" dt="2023-08-11T09:01:54" v="390" actId="20577"/>
          <ac:spMkLst>
            <pc:docMk/>
            <pc:sldMk cId="2129101860" sldId="266"/>
            <ac:spMk id="7" creationId="{6EF8A0DC-5FD0-9F4B-806A-2F01348197C8}"/>
          </ac:spMkLst>
        </pc:spChg>
      </pc:sldChg>
      <pc:sldChg chg="modSp mod">
        <pc:chgData name="Max Humphreys" userId="5f80f3d2-0e47-4247-8392-0d9c1049ec1a" providerId="ADAL" clId="{B6B68C24-C8D6-49CB-A338-0EB79BB1A2ED}" dt="2023-08-02T14:46:34.003" v="368" actId="20577"/>
        <pc:sldMkLst>
          <pc:docMk/>
          <pc:sldMk cId="1154140185" sldId="271"/>
        </pc:sldMkLst>
        <pc:spChg chg="mod">
          <ac:chgData name="Max Humphreys" userId="5f80f3d2-0e47-4247-8392-0d9c1049ec1a" providerId="ADAL" clId="{B6B68C24-C8D6-49CB-A338-0EB79BB1A2ED}" dt="2023-08-02T14:46:34.003" v="368" actId="20577"/>
          <ac:spMkLst>
            <pc:docMk/>
            <pc:sldMk cId="1154140185" sldId="271"/>
            <ac:spMk id="7" creationId="{6EF8A0DC-5FD0-9F4B-806A-2F01348197C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8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4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43" indent="0" algn="ctr">
              <a:buNone/>
              <a:defRPr sz="1653"/>
            </a:lvl2pPr>
            <a:lvl3pPr marL="755887" indent="0" algn="ctr">
              <a:buNone/>
              <a:defRPr sz="1488"/>
            </a:lvl3pPr>
            <a:lvl4pPr marL="1133831" indent="0" algn="ctr">
              <a:buNone/>
              <a:defRPr sz="1323"/>
            </a:lvl4pPr>
            <a:lvl5pPr marL="1511774" indent="0" algn="ctr">
              <a:buNone/>
              <a:defRPr sz="1323"/>
            </a:lvl5pPr>
            <a:lvl6pPr marL="1889717" indent="0" algn="ctr">
              <a:buNone/>
              <a:defRPr sz="1323"/>
            </a:lvl6pPr>
            <a:lvl7pPr marL="2267660" indent="0" algn="ctr">
              <a:buNone/>
              <a:defRPr sz="1323"/>
            </a:lvl7pPr>
            <a:lvl8pPr marL="2645605" indent="0" algn="ctr">
              <a:buNone/>
              <a:defRPr sz="1323"/>
            </a:lvl8pPr>
            <a:lvl9pPr marL="302354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2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9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6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6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6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8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9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43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88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83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77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717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66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60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54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7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4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4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3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43" indent="0">
              <a:buNone/>
              <a:defRPr sz="1653" b="1"/>
            </a:lvl2pPr>
            <a:lvl3pPr marL="755887" indent="0">
              <a:buNone/>
              <a:defRPr sz="1488" b="1"/>
            </a:lvl3pPr>
            <a:lvl4pPr marL="1133831" indent="0">
              <a:buNone/>
              <a:defRPr sz="1323" b="1"/>
            </a:lvl4pPr>
            <a:lvl5pPr marL="1511774" indent="0">
              <a:buNone/>
              <a:defRPr sz="1323" b="1"/>
            </a:lvl5pPr>
            <a:lvl6pPr marL="1889717" indent="0">
              <a:buNone/>
              <a:defRPr sz="1323" b="1"/>
            </a:lvl6pPr>
            <a:lvl7pPr marL="2267660" indent="0">
              <a:buNone/>
              <a:defRPr sz="1323" b="1"/>
            </a:lvl7pPr>
            <a:lvl8pPr marL="2645605" indent="0">
              <a:buNone/>
              <a:defRPr sz="1323" b="1"/>
            </a:lvl8pPr>
            <a:lvl9pPr marL="302354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9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43" indent="0">
              <a:buNone/>
              <a:defRPr sz="1653" b="1"/>
            </a:lvl2pPr>
            <a:lvl3pPr marL="755887" indent="0">
              <a:buNone/>
              <a:defRPr sz="1488" b="1"/>
            </a:lvl3pPr>
            <a:lvl4pPr marL="1133831" indent="0">
              <a:buNone/>
              <a:defRPr sz="1323" b="1"/>
            </a:lvl4pPr>
            <a:lvl5pPr marL="1511774" indent="0">
              <a:buNone/>
              <a:defRPr sz="1323" b="1"/>
            </a:lvl5pPr>
            <a:lvl6pPr marL="1889717" indent="0">
              <a:buNone/>
              <a:defRPr sz="1323" b="1"/>
            </a:lvl6pPr>
            <a:lvl7pPr marL="2267660" indent="0">
              <a:buNone/>
              <a:defRPr sz="1323" b="1"/>
            </a:lvl7pPr>
            <a:lvl8pPr marL="2645605" indent="0">
              <a:buNone/>
              <a:defRPr sz="1323" b="1"/>
            </a:lvl8pPr>
            <a:lvl9pPr marL="302354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9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5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1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31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43" indent="0">
              <a:buNone/>
              <a:defRPr sz="1157"/>
            </a:lvl2pPr>
            <a:lvl3pPr marL="755887" indent="0">
              <a:buNone/>
              <a:defRPr sz="992"/>
            </a:lvl3pPr>
            <a:lvl4pPr marL="1133831" indent="0">
              <a:buNone/>
              <a:defRPr sz="827"/>
            </a:lvl4pPr>
            <a:lvl5pPr marL="1511774" indent="0">
              <a:buNone/>
              <a:defRPr sz="827"/>
            </a:lvl5pPr>
            <a:lvl6pPr marL="1889717" indent="0">
              <a:buNone/>
              <a:defRPr sz="827"/>
            </a:lvl6pPr>
            <a:lvl7pPr marL="2267660" indent="0">
              <a:buNone/>
              <a:defRPr sz="827"/>
            </a:lvl7pPr>
            <a:lvl8pPr marL="2645605" indent="0">
              <a:buNone/>
              <a:defRPr sz="827"/>
            </a:lvl8pPr>
            <a:lvl9pPr marL="302354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4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31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43" indent="0">
              <a:buNone/>
              <a:defRPr sz="2315"/>
            </a:lvl2pPr>
            <a:lvl3pPr marL="755887" indent="0">
              <a:buNone/>
              <a:defRPr sz="1984"/>
            </a:lvl3pPr>
            <a:lvl4pPr marL="1133831" indent="0">
              <a:buNone/>
              <a:defRPr sz="1653"/>
            </a:lvl4pPr>
            <a:lvl5pPr marL="1511774" indent="0">
              <a:buNone/>
              <a:defRPr sz="1653"/>
            </a:lvl5pPr>
            <a:lvl6pPr marL="1889717" indent="0">
              <a:buNone/>
              <a:defRPr sz="1653"/>
            </a:lvl6pPr>
            <a:lvl7pPr marL="2267660" indent="0">
              <a:buNone/>
              <a:defRPr sz="1653"/>
            </a:lvl7pPr>
            <a:lvl8pPr marL="2645605" indent="0">
              <a:buNone/>
              <a:defRPr sz="1653"/>
            </a:lvl8pPr>
            <a:lvl9pPr marL="302354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43" indent="0">
              <a:buNone/>
              <a:defRPr sz="1157"/>
            </a:lvl2pPr>
            <a:lvl3pPr marL="755887" indent="0">
              <a:buNone/>
              <a:defRPr sz="992"/>
            </a:lvl3pPr>
            <a:lvl4pPr marL="1133831" indent="0">
              <a:buNone/>
              <a:defRPr sz="827"/>
            </a:lvl4pPr>
            <a:lvl5pPr marL="1511774" indent="0">
              <a:buNone/>
              <a:defRPr sz="827"/>
            </a:lvl5pPr>
            <a:lvl6pPr marL="1889717" indent="0">
              <a:buNone/>
              <a:defRPr sz="827"/>
            </a:lvl6pPr>
            <a:lvl7pPr marL="2267660" indent="0">
              <a:buNone/>
              <a:defRPr sz="827"/>
            </a:lvl7pPr>
            <a:lvl8pPr marL="2645605" indent="0">
              <a:buNone/>
              <a:defRPr sz="827"/>
            </a:lvl8pPr>
            <a:lvl9pPr marL="302354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7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4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8E1DD-B747-7544-A8F7-A75915D7BDA9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600A2-EABF-0841-9E55-1C359A7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2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887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72" indent="-188972" algn="l" defTabSz="75588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15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858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02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746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689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633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576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520" indent="-188972" algn="l" defTabSz="75588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43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87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831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74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717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660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605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548" algn="l" defTabSz="75588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ubs.thefa.com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englandfootball.com/courses/safeguarding/welfare-officers-course" TargetMode="External"/><Relationship Id="rId3" Type="http://schemas.openxmlformats.org/officeDocument/2006/relationships/hyperlink" Target="https://grassrootstechnology.thefa.com/support/solutions/articles/48001203044-officials-clubs-portal#Removing-club-and-team-officials" TargetMode="External"/><Relationship Id="rId7" Type="http://schemas.openxmlformats.org/officeDocument/2006/relationships/hyperlink" Target="https://learn.englandfootball.com/courses/safeguarding/safeguarding-for-commitee-member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.englandfootball.com/courses/safeguarding/safeguarding-children-course-recertification" TargetMode="External"/><Relationship Id="rId5" Type="http://schemas.openxmlformats.org/officeDocument/2006/relationships/hyperlink" Target="https://learn.englandfootball.com/courses/safeguarding/safeguarding-children-course" TargetMode="External"/><Relationship Id="rId4" Type="http://schemas.openxmlformats.org/officeDocument/2006/relationships/hyperlink" Target="https://grassrootstechnology.thefa.com/support/solutions/articles/48001161514-completing-dbs-initiation-applicant" TargetMode="Externa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learn.englandfootball.com/courses/football/introduction-to-coaching-football" TargetMode="External"/><Relationship Id="rId7" Type="http://schemas.openxmlformats.org/officeDocument/2006/relationships/hyperlink" Target="https://grassrootstechnology.thefa.com/support/solutions/articles/48001203044-officials-clubs-portal#Adding-Team-Official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.englandfootball.com/courses/safeguarding/safeguarding-children-course-recertification" TargetMode="External"/><Relationship Id="rId5" Type="http://schemas.openxmlformats.org/officeDocument/2006/relationships/hyperlink" Target="https://learn.englandfootball.com/courses/safeguarding/safeguarding-children-course" TargetMode="External"/><Relationship Id="rId4" Type="http://schemas.openxmlformats.org/officeDocument/2006/relationships/hyperlink" Target="https://learn.englandfootball.com/courses/medical/introduction-to-first-aid-in-footbal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rassrootstechnology.thefa.com/support/solutions/articles/48001196325-fa-policie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hampshirefa.com/leagues-and-clubs/englandfootball-accreditatio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ax.Humphreys@hampshirefa.co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10F1EC-C59D-6D42-AE8A-BCA27A1E99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"/>
            <a:ext cx="7556500" cy="10691813"/>
          </a:xfrm>
          <a:prstGeom prst="rect">
            <a:avLst/>
          </a:prstGeom>
        </p:spPr>
      </p:pic>
      <p:pic>
        <p:nvPicPr>
          <p:cNvPr id="11" name="Picture 10" descr="A picture containing shape&#10;&#10;Description automatically generated">
            <a:extLst>
              <a:ext uri="{FF2B5EF4-FFF2-40B4-BE49-F238E27FC236}">
                <a16:creationId xmlns:a16="http://schemas.microsoft.com/office/drawing/2014/main" id="{DA970D13-F72A-E644-85AA-303FF58BC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052" y="9404777"/>
            <a:ext cx="571569" cy="81382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D0C895A-0A8C-8441-9E98-96F1D60BDEDB}"/>
              </a:ext>
            </a:extLst>
          </p:cNvPr>
          <p:cNvSpPr txBox="1"/>
          <p:nvPr/>
        </p:nvSpPr>
        <p:spPr>
          <a:xfrm>
            <a:off x="212360" y="238540"/>
            <a:ext cx="30675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33498F-6A25-8E4C-B2CC-5D9B7A4FE884}"/>
              </a:ext>
            </a:extLst>
          </p:cNvPr>
          <p:cNvSpPr txBox="1"/>
          <p:nvPr/>
        </p:nvSpPr>
        <p:spPr>
          <a:xfrm>
            <a:off x="417512" y="4481779"/>
            <a:ext cx="6724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Barlow Condensed SemiBold" pitchFamily="2" charset="77"/>
              </a:rPr>
              <a:t>England Football Accreditation </a:t>
            </a:r>
            <a:r>
              <a:rPr lang="en-US" sz="2800" b="1" dirty="0">
                <a:solidFill>
                  <a:srgbClr val="B11C02"/>
                </a:solidFill>
                <a:latin typeface="Barlow Condensed SemiBold" pitchFamily="2" charset="77"/>
              </a:rPr>
              <a:t>|</a:t>
            </a:r>
            <a:r>
              <a:rPr lang="en-US" sz="2800" b="1" dirty="0">
                <a:solidFill>
                  <a:schemeClr val="bg1"/>
                </a:solidFill>
                <a:latin typeface="Barlow Condensed SemiBold" pitchFamily="2" charset="77"/>
              </a:rPr>
              <a:t> Hampshire FA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FB12B4-53CD-7549-A6EF-5D72DE28DED1}"/>
              </a:ext>
            </a:extLst>
          </p:cNvPr>
          <p:cNvSpPr txBox="1"/>
          <p:nvPr/>
        </p:nvSpPr>
        <p:spPr>
          <a:xfrm>
            <a:off x="417512" y="5172791"/>
            <a:ext cx="6724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Barlow Condensed SemiBold" pitchFamily="2" charset="77"/>
              </a:rPr>
              <a:t>Application Guide</a:t>
            </a:r>
          </a:p>
        </p:txBody>
      </p:sp>
    </p:spTree>
    <p:extLst>
      <p:ext uri="{BB962C8B-B14F-4D97-AF65-F5344CB8AC3E}">
        <p14:creationId xmlns:p14="http://schemas.microsoft.com/office/powerpoint/2010/main" val="371815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33142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890273" y="769679"/>
            <a:ext cx="54580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Club Portal Accreditation Tab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890273" y="2670847"/>
            <a:ext cx="523653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1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Log in to the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  <a:hlinkClick r:id="rId3"/>
              </a:rPr>
              <a:t>Club Portal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(same login as WGS)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2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Click on the ‘Accreditation’ tab which is located in the ‘My Club’ section on the left hand side of the screen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3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Underneath you will find your Accreditation checklist, there will be three tabs:</a:t>
            </a:r>
          </a:p>
          <a:p>
            <a:endParaRPr lang="en-US" sz="20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Club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Officials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Documents 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4 </a:t>
            </a:r>
            <a:r>
              <a:rPr lang="en-US" sz="2000">
                <a:solidFill>
                  <a:schemeClr val="bg1"/>
                </a:solidFill>
                <a:latin typeface="Barlow Condensed Medium" panose="00000606000000000000" pitchFamily="2" charset="0"/>
              </a:rPr>
              <a:t>Sections that state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“incomplete”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 will show what you need to action. 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  <a:latin typeface="Barlow Condensed Medium" panose="00000606000000000000" pitchFamily="2" charset="0"/>
            </a:endParaRP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05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12360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498570" y="902990"/>
            <a:ext cx="5458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Clubs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761110" y="1640930"/>
            <a:ext cx="5236531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1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The clubs tab highlights where clubs satisfy or need to satisfy criteria across these four areas</a:t>
            </a:r>
          </a:p>
          <a:p>
            <a:endParaRPr lang="en-US" sz="20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Team Affiliated to a County FA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Teams Playing in a League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Club Bank Account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Club Meetings and Minutes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2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The team must have at least 1 affiliated team playing in an FA sanctioned league 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3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For all clubs with 3 or more teams, you are required to have a bank account in the clubs’ name. Ensure that you tick ‘Yes’ for this section if you have a club bank account. If you have less than 3 teams, this section will be marked as ‘Not Applicable’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4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All clubs will be required to click ‘Yes’ for Club Meetings &amp; Minutes </a:t>
            </a:r>
          </a:p>
          <a:p>
            <a:endParaRPr lang="en-US" sz="20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This will complete your Clubs section. 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10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12360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539544" y="455231"/>
            <a:ext cx="5458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Officials – Pt 1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761110" y="1079017"/>
            <a:ext cx="5236531" cy="987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Prior to completing this section, remove all non-active officials from your ‘Officials’ tab. Guidance on how to do this can be found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  <a:hlinkClick r:id="rId3"/>
              </a:rPr>
              <a:t>here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.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The ‘Officials’ tab checks 5 areas of minimum criteria clubs need to satisfy, they are: </a:t>
            </a: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1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Officials DBS compliant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– this validates if all officials working with U18’s have an in-date FA Enhanced Disclosure and Barring Service Checks (DBS). Guidance on how to complete a DBS can be found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Medium" panose="00000606000000000000" pitchFamily="2" charset="0"/>
                <a:hlinkClick r:id="rId4"/>
              </a:rPr>
              <a:t>here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Medium" panose="00000606000000000000" pitchFamily="2" charset="0"/>
              </a:rPr>
              <a:t>. </a:t>
            </a:r>
            <a:endParaRPr lang="en-US" sz="44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2</a:t>
            </a:r>
            <a:r>
              <a:rPr lang="en-US" sz="4400" b="1" dirty="0">
                <a:solidFill>
                  <a:schemeClr val="bg1"/>
                </a:solidFill>
                <a:latin typeface="Barlow Condensed SemiBold" pitchFamily="2" charset="77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Club Welfare Officer –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this validates if the club has a Welfare Officer for Youth Clubs (male, female and disability) </a:t>
            </a:r>
          </a:p>
          <a:p>
            <a:endParaRPr lang="en-US" sz="2000" b="1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The Club Welfare Officer require the following qualifications to be valid: </a:t>
            </a:r>
          </a:p>
          <a:p>
            <a:endParaRPr lang="en-US" sz="2000" b="1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Children Training Course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(if this has expired, complete the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recertification here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)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For Committee Members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</a:rPr>
              <a:t> 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Welfare Officer Training </a:t>
            </a:r>
            <a:endParaRPr lang="en-US" sz="2000" b="1" dirty="0">
              <a:solidFill>
                <a:srgbClr val="0070C0"/>
              </a:solidFill>
              <a:latin typeface="Barlow Condensed Medium" panose="00000606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FA Enhanced DBS </a:t>
            </a: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3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All Club committee members must also complete the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For Committee Members course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. </a:t>
            </a:r>
          </a:p>
          <a:p>
            <a:endParaRPr lang="en-US" sz="4400" b="1" dirty="0">
              <a:solidFill>
                <a:schemeClr val="tx1">
                  <a:lumMod val="85000"/>
                  <a:lumOff val="15000"/>
                </a:schemeClr>
              </a:solidFill>
              <a:latin typeface="Barlow Condensed SemiBold" pitchFamily="2" charset="77"/>
            </a:endParaRP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08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12360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498570" y="509430"/>
            <a:ext cx="5458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Officials – Pt 2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609352" y="1271515"/>
            <a:ext cx="5236531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3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Youth teams with a qualified coach or manager – this validates if clubs with youth teams have at least one coach or manager with the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Introduction to Coaching Football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 (I2CF)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per team, with in-date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Introduction to First Aid in Football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(IFAIF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) and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Children Course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(SCC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). If the coach/managers SCC has expired, they will need to complete the Safeguarding Children. Recertification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en-US" sz="2000" b="1" dirty="0">
              <a:solidFill>
                <a:srgbClr val="0070C0"/>
              </a:solidFill>
              <a:latin typeface="Barlow Condensed Medium" panose="00000606000000000000" pitchFamily="2" charset="0"/>
            </a:endParaRPr>
          </a:p>
          <a:p>
            <a:endParaRPr lang="en-US" sz="2000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All Youth Team officials will need a minimum of the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Introduction to First Aid in Football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(IFAIF)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and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Children Course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(SCC) </a:t>
            </a:r>
          </a:p>
          <a:p>
            <a:endParaRPr lang="en-US" sz="2000" b="1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If you have teams that do not have a coach with the I2CF course, you will need to tick the declaration stating the club are going to ensure that each team has a qualified coach as soon as possible. This will then come to County FA review</a:t>
            </a:r>
          </a:p>
          <a:p>
            <a:endParaRPr lang="en-US" sz="2000" b="1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4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Adult teams with First Aid in Football Education –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this validates if clubs with adult teams have a named individual that has completed the </a:t>
            </a:r>
            <a:r>
              <a:rPr lang="en-US" sz="2000" b="1" dirty="0">
                <a:solidFill>
                  <a:srgbClr val="0070C0"/>
                </a:solidFill>
                <a:latin typeface="Barlow Condensed Medium" panose="00000606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Introduction to First Aid in Football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Barlow Condensed Medium" panose="00000606000000000000" pitchFamily="2" charset="0"/>
              </a:rPr>
              <a:t>(IFAIF).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If this person is a player, an additional person is required. If needed, you can assign an official as a ‘Team First Aider’. Guidance on how to do this can be found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  <a:hlinkClick r:id="rId7"/>
              </a:rPr>
              <a:t>here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. 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31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12360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498570" y="902990"/>
            <a:ext cx="5458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Documents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761110" y="2344205"/>
            <a:ext cx="523653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rlow Condensed SemiBold" pitchFamily="2" charset="77"/>
              </a:rPr>
              <a:t>1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The ‘Documents’ tab highlights if clubs meet requirements for things such as policies, club rules/constitution and codes of conduct. Clubs can view &amp; adopt FA policies and host their own club policies and other documentation. </a:t>
            </a:r>
          </a:p>
          <a:p>
            <a:endParaRPr lang="en-US" sz="20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endParaRPr lang="en-US" sz="20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All Club policies must be adopted. Guidance on how to do this is 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  <a:hlinkClick r:id="rId3"/>
              </a:rPr>
              <a:t>here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All Clubs must provide an up-to-date Club Development Plan. The Club Development Plan templates and example documents can be found on </a:t>
            </a:r>
            <a:r>
              <a:rPr lang="en-US" sz="2000" b="1" dirty="0">
                <a:solidFill>
                  <a:schemeClr val="accent1"/>
                </a:solidFill>
                <a:latin typeface="Barlow Condensed Medium" panose="00000606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 website here</a:t>
            </a:r>
            <a:r>
              <a:rPr lang="en-US" sz="20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. A Club may decide to upload their own Club Development Plan, which must include a clear pathway of development within the club for the current season. </a:t>
            </a:r>
          </a:p>
          <a:p>
            <a:endParaRPr lang="en-US" sz="2000" dirty="0">
              <a:solidFill>
                <a:schemeClr val="bg1"/>
              </a:solidFill>
              <a:latin typeface="Barlow Condensed SemiBold" pitchFamily="2" charset="77"/>
            </a:endParaRPr>
          </a:p>
          <a:p>
            <a:endParaRPr lang="en-US" sz="2000" dirty="0">
              <a:solidFill>
                <a:schemeClr val="bg1"/>
              </a:solidFill>
              <a:latin typeface="Barlow Condensed SemiBold" pitchFamily="2" charset="77"/>
            </a:endParaRP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890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12360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498570" y="902990"/>
            <a:ext cx="5458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FAQ’s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761110" y="2344205"/>
            <a:ext cx="5236531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Barlow Condensed SemiBold" panose="00000706000000000000" pitchFamily="2" charset="0"/>
              </a:rPr>
              <a:t>Q.  </a:t>
            </a:r>
            <a:r>
              <a:rPr lang="en-US" sz="24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What happens after submitting our England Football Accredited application?</a:t>
            </a:r>
          </a:p>
          <a:p>
            <a:endParaRPr lang="en-US" sz="24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Barlow Condensed SemiBold" panose="00000706000000000000" pitchFamily="2" charset="0"/>
              </a:rPr>
              <a:t>A. </a:t>
            </a:r>
            <a:r>
              <a:rPr lang="en-US" sz="24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Your application is passed onto our Safeguarding and Discipline departments for checks. We will then be in contact with any points that may just need adjusting/clarification on. </a:t>
            </a:r>
          </a:p>
          <a:p>
            <a:endParaRPr lang="en-US" sz="24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endParaRPr lang="en-US" sz="24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Barlow Condensed SemiBold" panose="00000706000000000000" pitchFamily="2" charset="0"/>
              </a:rPr>
              <a:t>Q. </a:t>
            </a:r>
            <a:r>
              <a:rPr lang="en-US" sz="24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What is the process after the safeguarding and discipline checks have been completed? </a:t>
            </a:r>
          </a:p>
          <a:p>
            <a:pPr marL="457200" indent="-457200">
              <a:buAutoNum type="alphaUcPeriod" startAt="17"/>
            </a:pPr>
            <a:endParaRPr lang="en-US" sz="2400" dirty="0">
              <a:solidFill>
                <a:schemeClr val="bg1"/>
              </a:solidFill>
              <a:latin typeface="Barlow Condensed SemiBold" pitchFamily="2" charset="77"/>
            </a:endParaRPr>
          </a:p>
          <a:p>
            <a:r>
              <a:rPr lang="en-US" sz="3200" dirty="0">
                <a:solidFill>
                  <a:schemeClr val="bg1"/>
                </a:solidFill>
                <a:latin typeface="Barlow Condensed SemiBold" panose="00000706000000000000" pitchFamily="2" charset="0"/>
              </a:rPr>
              <a:t>A. </a:t>
            </a:r>
            <a:r>
              <a:rPr lang="en-US" sz="24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Once changes/justifications have been made to the application (if necessary), your application will then be approved. 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140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B2C57-D03A-3044-9C8E-BE8923AC1C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" b="11"/>
          <a:stretch/>
        </p:blipFill>
        <p:spPr>
          <a:xfrm>
            <a:off x="0" y="0"/>
            <a:ext cx="7558089" cy="106862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CF04-2C41-D844-850E-A2E78F856C8A}"/>
              </a:ext>
            </a:extLst>
          </p:cNvPr>
          <p:cNvSpPr txBox="1"/>
          <p:nvPr/>
        </p:nvSpPr>
        <p:spPr>
          <a:xfrm>
            <a:off x="212360" y="209010"/>
            <a:ext cx="2426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Barlow Condensed Medium" pitchFamily="2" charset="77"/>
              </a:rPr>
              <a:t>Application Guide  | Hampshire FA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900830-814F-F943-B528-9D24A4F2A6BC}"/>
              </a:ext>
            </a:extLst>
          </p:cNvPr>
          <p:cNvSpPr txBox="1"/>
          <p:nvPr/>
        </p:nvSpPr>
        <p:spPr>
          <a:xfrm>
            <a:off x="539544" y="1177670"/>
            <a:ext cx="5458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arlow Condensed ExtraBold" pitchFamily="2" charset="77"/>
              </a:rPr>
              <a:t>Contact Us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8A0DC-5FD0-9F4B-806A-2F01348197C8}"/>
              </a:ext>
            </a:extLst>
          </p:cNvPr>
          <p:cNvSpPr txBox="1"/>
          <p:nvPr/>
        </p:nvSpPr>
        <p:spPr>
          <a:xfrm>
            <a:off x="761110" y="3050192"/>
            <a:ext cx="523653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If you would like any support with your England Football Accredited application or have any questions, please contact: </a:t>
            </a:r>
          </a:p>
          <a:p>
            <a:endParaRPr lang="en-US" sz="28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Max Humphreys</a:t>
            </a:r>
          </a:p>
          <a:p>
            <a:endParaRPr lang="en-US" sz="28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Barlow Condensed Medium" panose="00000606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Max.Humphreys@hampshirefa.com</a:t>
            </a:r>
            <a:endParaRPr lang="en-US" sz="28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endParaRPr lang="en-US" sz="2800" dirty="0">
              <a:solidFill>
                <a:schemeClr val="bg1"/>
              </a:solidFill>
              <a:latin typeface="Barlow Condensed Medium" panose="00000606000000000000" pitchFamily="2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Barlow Condensed Medium" panose="00000606000000000000" pitchFamily="2" charset="0"/>
              </a:rPr>
              <a:t>01256 853010</a:t>
            </a:r>
          </a:p>
          <a:p>
            <a:endParaRPr lang="en-US" sz="2000" dirty="0">
              <a:solidFill>
                <a:schemeClr val="bg1"/>
              </a:solidFill>
              <a:latin typeface="Barlow Condensed SemiBold" pitchFamily="2" charset="77"/>
            </a:endParaRPr>
          </a:p>
          <a:p>
            <a:endParaRPr lang="en-US" sz="2000" dirty="0">
              <a:solidFill>
                <a:schemeClr val="bg1"/>
              </a:solidFill>
              <a:latin typeface="Barlow Condensed SemiBold" pitchFamily="2" charset="77"/>
            </a:endParaRP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10338E73-F90E-BF47-9E58-7B67E412F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8539" y="9788827"/>
            <a:ext cx="542596" cy="7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912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BA5585461ACA4CA9FD1A65AAE4C4ED" ma:contentTypeVersion="17" ma:contentTypeDescription="Create a new document." ma:contentTypeScope="" ma:versionID="8b33c049583795883e13420390dfa3ef">
  <xsd:schema xmlns:xsd="http://www.w3.org/2001/XMLSchema" xmlns:xs="http://www.w3.org/2001/XMLSchema" xmlns:p="http://schemas.microsoft.com/office/2006/metadata/properties" xmlns:ns2="ec13f2ff-d3f6-4e4a-981e-28de5316bdc4" xmlns:ns3="f412957e-9720-445d-b04b-3868fdc1665b" targetNamespace="http://schemas.microsoft.com/office/2006/metadata/properties" ma:root="true" ma:fieldsID="1968ccad175355f5c64ff83d158841e5" ns2:_="" ns3:_="">
    <xsd:import namespace="ec13f2ff-d3f6-4e4a-981e-28de5316bdc4"/>
    <xsd:import namespace="f412957e-9720-445d-b04b-3868fdc166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Topodium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3f2ff-d3f6-4e4a-981e-28de5316bd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opodium" ma:index="21" nillable="true" ma:displayName="Topodium" ma:description="Official Printing partner" ma:format="Dropdown" ma:internalName="Topodium">
      <xsd:simpleType>
        <xsd:restriction base="dms:Text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4d4ec47-8037-4ebe-ad01-e6ba2150e6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2957e-9720-445d-b04b-3868fdc1665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97ac9de-8f24-47d9-8043-4e9ee0380fd1}" ma:internalName="TaxCatchAll" ma:showField="CatchAllData" ma:web="f412957e-9720-445d-b04b-3868fdc166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odium xmlns="ec13f2ff-d3f6-4e4a-981e-28de5316bdc4" xsi:nil="true"/>
    <lcf76f155ced4ddcb4097134ff3c332f xmlns="ec13f2ff-d3f6-4e4a-981e-28de5316bdc4">
      <Terms xmlns="http://schemas.microsoft.com/office/infopath/2007/PartnerControls"/>
    </lcf76f155ced4ddcb4097134ff3c332f>
    <TaxCatchAll xmlns="f412957e-9720-445d-b04b-3868fdc1665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321886-531A-4816-8F88-26A30F5E92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3f2ff-d3f6-4e4a-981e-28de5316bdc4"/>
    <ds:schemaRef ds:uri="f412957e-9720-445d-b04b-3868fdc166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5E5405-DA90-4D1D-8E93-042CAE7EA5CA}">
  <ds:schemaRefs>
    <ds:schemaRef ds:uri="http://schemas.microsoft.com/office/2006/metadata/properties"/>
    <ds:schemaRef ds:uri="http://schemas.microsoft.com/office/infopath/2007/PartnerControls"/>
    <ds:schemaRef ds:uri="ec13f2ff-d3f6-4e4a-981e-28de5316bdc4"/>
    <ds:schemaRef ds:uri="f412957e-9720-445d-b04b-3868fdc1665b"/>
  </ds:schemaRefs>
</ds:datastoreItem>
</file>

<file path=customXml/itemProps3.xml><?xml version="1.0" encoding="utf-8"?>
<ds:datastoreItem xmlns:ds="http://schemas.openxmlformats.org/officeDocument/2006/customXml" ds:itemID="{CEB73632-0154-4C92-A107-9AF1FC1650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1317</TotalTime>
  <Words>882</Words>
  <Application>Microsoft Office PowerPoint</Application>
  <PresentationFormat>Custom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Barlow Condensed ExtraBold</vt:lpstr>
      <vt:lpstr>Barlow Condensed Medium</vt:lpstr>
      <vt:lpstr>Barlow Condensed SemiBold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Allen</dc:creator>
  <cp:lastModifiedBy>Max Humphreys</cp:lastModifiedBy>
  <cp:revision>9</cp:revision>
  <dcterms:created xsi:type="dcterms:W3CDTF">2021-09-15T12:59:35Z</dcterms:created>
  <dcterms:modified xsi:type="dcterms:W3CDTF">2023-09-07T12:12:50Z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0x010100D0BA5585461ACA4CA9FD1A65AAE4C4ED</vt:lpwstr>
  </property>
  <property fmtid="{D5CDD505-2E9C-101B-9397-08002B2CF9AE}" pid="3" name="MediaServiceImageTags">
    <vt:lpwstr/>
  </property>
</Properties>
</file>