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384" r:id="rId12"/>
    <p:sldId id="387" r:id="rId13"/>
    <p:sldId id="390"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68" d="100"/>
          <a:sy n="68" d="100"/>
        </p:scale>
        <p:origin x="1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E99DD407-7E5B-41F8-9C33-5E45C627B1F1}"/>
    <pc:docChg chg="modSld sldOrd">
      <pc:chgData name="Max Humphreys" userId="5f80f3d2-0e47-4247-8392-0d9c1049ec1a" providerId="ADAL" clId="{E99DD407-7E5B-41F8-9C33-5E45C627B1F1}" dt="2022-11-17T12:16:57.581" v="1"/>
      <pc:docMkLst>
        <pc:docMk/>
      </pc:docMkLst>
      <pc:sldChg chg="ord">
        <pc:chgData name="Max Humphreys" userId="5f80f3d2-0e47-4247-8392-0d9c1049ec1a" providerId="ADAL" clId="{E99DD407-7E5B-41F8-9C33-5E45C627B1F1}" dt="2022-11-17T12:16:57.581" v="1"/>
        <pc:sldMkLst>
          <pc:docMk/>
          <pc:sldMk cId="578701674"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17/11/2022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fe04a9-8128-4b88-b44c-8954540aa19c">
      <Terms xmlns="http://schemas.microsoft.com/office/infopath/2007/PartnerControls"/>
    </lcf76f155ced4ddcb4097134ff3c332f>
    <TaxCatchAll xmlns="0d6ca0eb-4056-407a-8237-73b0b57ae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ccfe04a9-8128-4b88-b44c-8954540aa19c"/>
    <ds:schemaRef ds:uri="0d6ca0eb-4056-407a-8237-73b0b57ae41c"/>
  </ds:schemaRefs>
</ds:datastoreItem>
</file>

<file path=customXml/itemProps2.xml><?xml version="1.0" encoding="utf-8"?>
<ds:datastoreItem xmlns:ds="http://schemas.openxmlformats.org/officeDocument/2006/customXml" ds:itemID="{E7478A0D-8DC8-427E-9729-562CEE09A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e04a9-8128-4b88-b44c-8954540aa19c"/>
    <ds:schemaRef ds:uri="0d6ca0eb-4056-407a-8237-73b0b57ae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393</Words>
  <Application>Microsoft Office PowerPoint</Application>
  <PresentationFormat>A4 Paper (210x297 mm)</PresentationFormat>
  <Paragraphs>36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Max Humphreys</cp:lastModifiedBy>
  <cp:revision>2</cp:revision>
  <cp:lastPrinted>2021-11-01T14:46:56Z</cp:lastPrinted>
  <dcterms:created xsi:type="dcterms:W3CDTF">2021-11-01T13:51:28Z</dcterms:created>
  <dcterms:modified xsi:type="dcterms:W3CDTF">2022-11-17T12:17:08Z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0x010100DB2B15C9D8C4BD488034288E2C9A703B</vt:lpwstr>
  </property>
</Properties>
</file>