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6" r:id="rId6"/>
  </p:sldIdLst>
  <p:sldSz cx="75596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5F07FF-B4D5-4E25-B36E-DD3FF5B7C4C5}" v="6" dt="2024-03-02T12:58:08.4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3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 Brzozowski" userId="047351eb-f51c-4a8f-9496-b2f8ed4e2490" providerId="ADAL" clId="{A75F07FF-B4D5-4E25-B36E-DD3FF5B7C4C5}"/>
    <pc:docChg chg="undo custSel addSld delSld modSld">
      <pc:chgData name="Denis Brzozowski" userId="047351eb-f51c-4a8f-9496-b2f8ed4e2490" providerId="ADAL" clId="{A75F07FF-B4D5-4E25-B36E-DD3FF5B7C4C5}" dt="2024-03-02T12:59:10.679" v="1380" actId="207"/>
      <pc:docMkLst>
        <pc:docMk/>
      </pc:docMkLst>
      <pc:sldChg chg="addSp delSp modSp mod setBg">
        <pc:chgData name="Denis Brzozowski" userId="047351eb-f51c-4a8f-9496-b2f8ed4e2490" providerId="ADAL" clId="{A75F07FF-B4D5-4E25-B36E-DD3FF5B7C4C5}" dt="2024-03-02T12:58:28.021" v="1270" actId="1037"/>
        <pc:sldMkLst>
          <pc:docMk/>
          <pc:sldMk cId="2020465736" sldId="256"/>
        </pc:sldMkLst>
        <pc:spChg chg="mod">
          <ac:chgData name="Denis Brzozowski" userId="047351eb-f51c-4a8f-9496-b2f8ed4e2490" providerId="ADAL" clId="{A75F07FF-B4D5-4E25-B36E-DD3FF5B7C4C5}" dt="2024-03-02T12:45:33.946" v="360" actId="404"/>
          <ac:spMkLst>
            <pc:docMk/>
            <pc:sldMk cId="2020465736" sldId="256"/>
            <ac:spMk id="2" creationId="{33F55334-559D-E717-E167-194F1962440A}"/>
          </ac:spMkLst>
        </pc:spChg>
        <pc:spChg chg="add del">
          <ac:chgData name="Denis Brzozowski" userId="047351eb-f51c-4a8f-9496-b2f8ed4e2490" providerId="ADAL" clId="{A75F07FF-B4D5-4E25-B36E-DD3FF5B7C4C5}" dt="2024-03-02T12:42:43.699" v="188" actId="478"/>
          <ac:spMkLst>
            <pc:docMk/>
            <pc:sldMk cId="2020465736" sldId="256"/>
            <ac:spMk id="4" creationId="{7B90ACF2-00A0-2424-C0D9-67D454A91926}"/>
          </ac:spMkLst>
        </pc:spChg>
        <pc:spChg chg="add del">
          <ac:chgData name="Denis Brzozowski" userId="047351eb-f51c-4a8f-9496-b2f8ed4e2490" providerId="ADAL" clId="{A75F07FF-B4D5-4E25-B36E-DD3FF5B7C4C5}" dt="2024-03-02T12:42:50.983" v="190" actId="478"/>
          <ac:spMkLst>
            <pc:docMk/>
            <pc:sldMk cId="2020465736" sldId="256"/>
            <ac:spMk id="7" creationId="{A032DCBC-3CCF-8F85-741E-6093A1A64CA7}"/>
          </ac:spMkLst>
        </pc:spChg>
        <pc:spChg chg="add mod">
          <ac:chgData name="Denis Brzozowski" userId="047351eb-f51c-4a8f-9496-b2f8ed4e2490" providerId="ADAL" clId="{A75F07FF-B4D5-4E25-B36E-DD3FF5B7C4C5}" dt="2024-03-02T12:45:18.370" v="340" actId="164"/>
          <ac:spMkLst>
            <pc:docMk/>
            <pc:sldMk cId="2020465736" sldId="256"/>
            <ac:spMk id="8" creationId="{12DD9B56-462E-0C75-A63D-25351619BBB7}"/>
          </ac:spMkLst>
        </pc:spChg>
        <pc:spChg chg="add mod">
          <ac:chgData name="Denis Brzozowski" userId="047351eb-f51c-4a8f-9496-b2f8ed4e2490" providerId="ADAL" clId="{A75F07FF-B4D5-4E25-B36E-DD3FF5B7C4C5}" dt="2024-03-02T12:45:18.370" v="340" actId="164"/>
          <ac:spMkLst>
            <pc:docMk/>
            <pc:sldMk cId="2020465736" sldId="256"/>
            <ac:spMk id="9" creationId="{5A1F3E62-225C-ACA2-9221-5A2BA018E581}"/>
          </ac:spMkLst>
        </pc:spChg>
        <pc:spChg chg="add mod">
          <ac:chgData name="Denis Brzozowski" userId="047351eb-f51c-4a8f-9496-b2f8ed4e2490" providerId="ADAL" clId="{A75F07FF-B4D5-4E25-B36E-DD3FF5B7C4C5}" dt="2024-03-02T12:45:18.370" v="340" actId="164"/>
          <ac:spMkLst>
            <pc:docMk/>
            <pc:sldMk cId="2020465736" sldId="256"/>
            <ac:spMk id="10" creationId="{9328D0A4-34BE-C3FE-BED1-78B4A53D208C}"/>
          </ac:spMkLst>
        </pc:spChg>
        <pc:spChg chg="add mod">
          <ac:chgData name="Denis Brzozowski" userId="047351eb-f51c-4a8f-9496-b2f8ed4e2490" providerId="ADAL" clId="{A75F07FF-B4D5-4E25-B36E-DD3FF5B7C4C5}" dt="2024-03-02T12:58:28.021" v="1270" actId="1037"/>
          <ac:spMkLst>
            <pc:docMk/>
            <pc:sldMk cId="2020465736" sldId="256"/>
            <ac:spMk id="12" creationId="{5F44F734-EBCE-0BE2-2854-1B61419C8F8D}"/>
          </ac:spMkLst>
        </pc:spChg>
        <pc:grpChg chg="add mod">
          <ac:chgData name="Denis Brzozowski" userId="047351eb-f51c-4a8f-9496-b2f8ed4e2490" providerId="ADAL" clId="{A75F07FF-B4D5-4E25-B36E-DD3FF5B7C4C5}" dt="2024-03-02T12:45:18.370" v="340" actId="164"/>
          <ac:grpSpMkLst>
            <pc:docMk/>
            <pc:sldMk cId="2020465736" sldId="256"/>
            <ac:grpSpMk id="11" creationId="{BBD8C4E1-E529-0C76-949E-EE47A505FC2B}"/>
          </ac:grpSpMkLst>
        </pc:grpChg>
        <pc:picChg chg="del mod">
          <ac:chgData name="Denis Brzozowski" userId="047351eb-f51c-4a8f-9496-b2f8ed4e2490" providerId="ADAL" clId="{A75F07FF-B4D5-4E25-B36E-DD3FF5B7C4C5}" dt="2024-03-02T12:41:48.187" v="186" actId="478"/>
          <ac:picMkLst>
            <pc:docMk/>
            <pc:sldMk cId="2020465736" sldId="256"/>
            <ac:picMk id="5" creationId="{C0B109F5-7A8B-DB43-D840-AC51DF8AF0AD}"/>
          </ac:picMkLst>
        </pc:picChg>
      </pc:sldChg>
      <pc:sldChg chg="modSp mod">
        <pc:chgData name="Denis Brzozowski" userId="047351eb-f51c-4a8f-9496-b2f8ed4e2490" providerId="ADAL" clId="{A75F07FF-B4D5-4E25-B36E-DD3FF5B7C4C5}" dt="2024-03-02T12:59:10.679" v="1380" actId="207"/>
        <pc:sldMkLst>
          <pc:docMk/>
          <pc:sldMk cId="814827539" sldId="257"/>
        </pc:sldMkLst>
        <pc:spChg chg="mod">
          <ac:chgData name="Denis Brzozowski" userId="047351eb-f51c-4a8f-9496-b2f8ed4e2490" providerId="ADAL" clId="{A75F07FF-B4D5-4E25-B36E-DD3FF5B7C4C5}" dt="2024-03-02T12:59:10.679" v="1380" actId="207"/>
          <ac:spMkLst>
            <pc:docMk/>
            <pc:sldMk cId="814827539" sldId="257"/>
            <ac:spMk id="3" creationId="{AC538B5C-1411-3E8E-20E0-A018B722C938}"/>
          </ac:spMkLst>
        </pc:spChg>
      </pc:sldChg>
      <pc:sldChg chg="modSp add del mod">
        <pc:chgData name="Denis Brzozowski" userId="047351eb-f51c-4a8f-9496-b2f8ed4e2490" providerId="ADAL" clId="{A75F07FF-B4D5-4E25-B36E-DD3FF5B7C4C5}" dt="2024-03-02T12:57:34.085" v="1243" actId="47"/>
        <pc:sldMkLst>
          <pc:docMk/>
          <pc:sldMk cId="1226416446" sldId="258"/>
        </pc:sldMkLst>
        <pc:spChg chg="mod">
          <ac:chgData name="Denis Brzozowski" userId="047351eb-f51c-4a8f-9496-b2f8ed4e2490" providerId="ADAL" clId="{A75F07FF-B4D5-4E25-B36E-DD3FF5B7C4C5}" dt="2024-03-02T12:46:06.200" v="385" actId="20577"/>
          <ac:spMkLst>
            <pc:docMk/>
            <pc:sldMk cId="1226416446" sldId="258"/>
            <ac:spMk id="2" creationId="{33E5D5DB-2AF3-C014-59CF-0C45CE5D5D1E}"/>
          </ac:spMkLst>
        </pc:spChg>
        <pc:spChg chg="mod">
          <ac:chgData name="Denis Brzozowski" userId="047351eb-f51c-4a8f-9496-b2f8ed4e2490" providerId="ADAL" clId="{A75F07FF-B4D5-4E25-B36E-DD3FF5B7C4C5}" dt="2024-03-02T12:57:31.482" v="1242" actId="20577"/>
          <ac:spMkLst>
            <pc:docMk/>
            <pc:sldMk cId="1226416446" sldId="258"/>
            <ac:spMk id="3" creationId="{AC538B5C-1411-3E8E-20E0-A018B722C93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237197"/>
            <a:ext cx="6425724" cy="2631887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3970580"/>
            <a:ext cx="5669756" cy="1825171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43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44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402483"/>
            <a:ext cx="1630055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402483"/>
            <a:ext cx="479566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19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17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1884671"/>
            <a:ext cx="6520220" cy="3144614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5059035"/>
            <a:ext cx="6520220" cy="165367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2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012414"/>
            <a:ext cx="3212862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012414"/>
            <a:ext cx="3212862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322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402484"/>
            <a:ext cx="6520220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1853171"/>
            <a:ext cx="319809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2761381"/>
            <a:ext cx="3198096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1853171"/>
            <a:ext cx="3213847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2761381"/>
            <a:ext cx="321384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2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8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586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03978"/>
            <a:ext cx="2438192" cy="1763924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088455"/>
            <a:ext cx="3827085" cy="5372269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267902"/>
            <a:ext cx="2438192" cy="4201570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51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03978"/>
            <a:ext cx="2438192" cy="1763924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088455"/>
            <a:ext cx="3827085" cy="5372269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267902"/>
            <a:ext cx="2438192" cy="4201570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37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402484"/>
            <a:ext cx="6520220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012414"/>
            <a:ext cx="6520220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7006700"/>
            <a:ext cx="170092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AE156-B4A9-47AE-BCDB-4BBBF3654B0D}" type="datetimeFigureOut">
              <a:rPr lang="en-GB" smtClean="0"/>
              <a:t>02/03/2024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7006700"/>
            <a:ext cx="255139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7006700"/>
            <a:ext cx="170092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D7B64-DA41-4956-A3B1-A251318A0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62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5D5DB-2AF3-C014-59CF-0C45CE5D5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402484"/>
            <a:ext cx="6520220" cy="761298"/>
          </a:xfrm>
        </p:spPr>
        <p:txBody>
          <a:bodyPr/>
          <a:lstStyle/>
          <a:p>
            <a:r>
              <a:rPr lang="en-GB" b="1" dirty="0"/>
              <a:t>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38B5C-1411-3E8E-20E0-A018B722C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1320799"/>
            <a:ext cx="6520220" cy="5836391"/>
          </a:xfrm>
        </p:spPr>
        <p:txBody>
          <a:bodyPr>
            <a:normAutofit fontScale="92500" lnSpcReduction="10000"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Replace Hampshire FA logo in the top left corner with your club / league / company logo.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Edit ‘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CLUB NAME HERE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’ with your club / league / company name. Please keep the characters within the white guideline box by reducing the font size to fit.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To export, go to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File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Save As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&gt; change the file format from PowerPoint Presentation (* .pptx) to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JPEG File Interchange Format (* .jpg)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Additional information</a:t>
            </a:r>
          </a:p>
          <a:p>
            <a:pPr marL="0" indent="0">
              <a:buNone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If you would like to tag the relevant accounts and hashtags within your post, please see the relevant tags below.</a:t>
            </a:r>
          </a:p>
          <a:p>
            <a:pPr marL="0" indent="0">
              <a:buNone/>
            </a:pP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</a:p>
          <a:p>
            <a:pPr marL="0" indent="0">
              <a:buNone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HampshireFA</a:t>
            </a:r>
          </a:p>
          <a:p>
            <a:pPr marL="0" indent="0">
              <a:buNone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#WomensHistoryMonth</a:t>
            </a:r>
          </a:p>
          <a:p>
            <a:pPr marL="0" indent="0">
              <a:buNone/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</a:p>
          <a:p>
            <a:pPr marL="0" indent="0">
              <a:buNone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@Hampshire_FA</a:t>
            </a:r>
          </a:p>
          <a:p>
            <a:pPr marL="0" indent="0">
              <a:buNone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#WomensHistoryMonth</a:t>
            </a:r>
          </a:p>
          <a:p>
            <a:pPr marL="0" indent="0">
              <a:buNone/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Twitter</a:t>
            </a:r>
          </a:p>
          <a:p>
            <a:pPr marL="0" indent="0">
              <a:buNone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@HampshireFA</a:t>
            </a:r>
          </a:p>
          <a:p>
            <a:pPr marL="0" indent="0">
              <a:buNone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#WomensHistoryMonth</a:t>
            </a:r>
          </a:p>
          <a:p>
            <a:pPr marL="0" indent="0">
              <a:buNone/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100" b="1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have any questions or queries, please contact Denis.Brzozowski@HampshireFA.com</a:t>
            </a:r>
          </a:p>
        </p:txBody>
      </p:sp>
    </p:spTree>
    <p:extLst>
      <p:ext uri="{BB962C8B-B14F-4D97-AF65-F5344CB8AC3E}">
        <p14:creationId xmlns:p14="http://schemas.microsoft.com/office/powerpoint/2010/main" val="81482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55334-559D-E717-E167-194F19624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2176" y="6179127"/>
            <a:ext cx="4208225" cy="775855"/>
          </a:xfrm>
        </p:spPr>
        <p:txBody>
          <a:bodyPr>
            <a:normAutofit/>
          </a:bodyPr>
          <a:lstStyle/>
          <a:p>
            <a:pPr algn="l"/>
            <a:r>
              <a:rPr lang="en-GB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SURNAME HERE</a:t>
            </a:r>
            <a:b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/ CLUB / LEAGUE AND JOB TITLE HERE</a:t>
            </a:r>
            <a:endParaRPr lang="en-GB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BD8C4E1-E529-0C76-949E-EE47A505FC2B}"/>
              </a:ext>
            </a:extLst>
          </p:cNvPr>
          <p:cNvGrpSpPr/>
          <p:nvPr/>
        </p:nvGrpSpPr>
        <p:grpSpPr>
          <a:xfrm>
            <a:off x="424873" y="2041236"/>
            <a:ext cx="1477818" cy="1477818"/>
            <a:chOff x="424873" y="2041236"/>
            <a:chExt cx="1477818" cy="1477818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2DD9B56-462E-0C75-A63D-25351619BBB7}"/>
                </a:ext>
              </a:extLst>
            </p:cNvPr>
            <p:cNvSpPr/>
            <p:nvPr/>
          </p:nvSpPr>
          <p:spPr>
            <a:xfrm>
              <a:off x="424873" y="2041236"/>
              <a:ext cx="1477818" cy="147781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itle 1">
              <a:extLst>
                <a:ext uri="{FF2B5EF4-FFF2-40B4-BE49-F238E27FC236}">
                  <a16:creationId xmlns:a16="http://schemas.microsoft.com/office/drawing/2014/main" id="{5A1F3E62-225C-ACA2-9221-5A2BA018E581}"/>
                </a:ext>
              </a:extLst>
            </p:cNvPr>
            <p:cNvSpPr txBox="1">
              <a:spLocks/>
            </p:cNvSpPr>
            <p:nvPr/>
          </p:nvSpPr>
          <p:spPr>
            <a:xfrm>
              <a:off x="424873" y="2290620"/>
              <a:ext cx="1477818" cy="489527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96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2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LOGO</a:t>
              </a:r>
              <a:endPara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itle 1">
              <a:extLst>
                <a:ext uri="{FF2B5EF4-FFF2-40B4-BE49-F238E27FC236}">
                  <a16:creationId xmlns:a16="http://schemas.microsoft.com/office/drawing/2014/main" id="{9328D0A4-34BE-C3FE-BED1-78B4A53D208C}"/>
                </a:ext>
              </a:extLst>
            </p:cNvPr>
            <p:cNvSpPr txBox="1">
              <a:spLocks/>
            </p:cNvSpPr>
            <p:nvPr/>
          </p:nvSpPr>
          <p:spPr>
            <a:xfrm>
              <a:off x="424873" y="2780143"/>
              <a:ext cx="1477818" cy="48952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96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Remove and replace</a:t>
              </a:r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5F44F734-EBCE-0BE2-2854-1B61419C8F8D}"/>
              </a:ext>
            </a:extLst>
          </p:cNvPr>
          <p:cNvSpPr txBox="1">
            <a:spLocks/>
          </p:cNvSpPr>
          <p:nvPr/>
        </p:nvSpPr>
        <p:spPr>
          <a:xfrm>
            <a:off x="3065413" y="3519054"/>
            <a:ext cx="3760261" cy="77585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9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PHOTO HERE</a:t>
            </a:r>
            <a:endParaRPr lang="en-GB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465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13f2ff-d3f6-4e4a-981e-28de5316bdc4">
      <Terms xmlns="http://schemas.microsoft.com/office/infopath/2007/PartnerControls"/>
    </lcf76f155ced4ddcb4097134ff3c332f>
    <TaxCatchAll xmlns="f412957e-9720-445d-b04b-3868fdc1665b" xsi:nil="true"/>
    <Topodium xmlns="ec13f2ff-d3f6-4e4a-981e-28de5316bdc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BA5585461ACA4CA9FD1A65AAE4C4ED" ma:contentTypeVersion="19" ma:contentTypeDescription="Create a new document." ma:contentTypeScope="" ma:versionID="e9af1d9a1e2750faf383d2c4d54a9a59">
  <xsd:schema xmlns:xsd="http://www.w3.org/2001/XMLSchema" xmlns:xs="http://www.w3.org/2001/XMLSchema" xmlns:p="http://schemas.microsoft.com/office/2006/metadata/properties" xmlns:ns2="ec13f2ff-d3f6-4e4a-981e-28de5316bdc4" xmlns:ns3="f412957e-9720-445d-b04b-3868fdc1665b" targetNamespace="http://schemas.microsoft.com/office/2006/metadata/properties" ma:root="true" ma:fieldsID="c48e0a138480ba2a4afb41e457a69753" ns2:_="" ns3:_="">
    <xsd:import namespace="ec13f2ff-d3f6-4e4a-981e-28de5316bdc4"/>
    <xsd:import namespace="f412957e-9720-445d-b04b-3868fdc166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Topodium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3f2ff-d3f6-4e4a-981e-28de5316bd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Topodium" ma:index="21" nillable="true" ma:displayName="Topodium" ma:description="Official Printing partner" ma:format="Dropdown" ma:internalName="Topodium">
      <xsd:simpleType>
        <xsd:restriction base="dms:Text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4d4ec47-8037-4ebe-ad01-e6ba2150e6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2957e-9720-445d-b04b-3868fdc1665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897ac9de-8f24-47d9-8043-4e9ee0380fd1}" ma:internalName="TaxCatchAll" ma:showField="CatchAllData" ma:web="f412957e-9720-445d-b04b-3868fdc166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5A20C3-A8EE-4B15-BB03-780165662933}">
  <ds:schemaRefs>
    <ds:schemaRef ds:uri="http://schemas.microsoft.com/office/2006/metadata/properties"/>
    <ds:schemaRef ds:uri="http://schemas.microsoft.com/office/infopath/2007/PartnerControls"/>
    <ds:schemaRef ds:uri="ec13f2ff-d3f6-4e4a-981e-28de5316bdc4"/>
    <ds:schemaRef ds:uri="f412957e-9720-445d-b04b-3868fdc1665b"/>
  </ds:schemaRefs>
</ds:datastoreItem>
</file>

<file path=customXml/itemProps2.xml><?xml version="1.0" encoding="utf-8"?>
<ds:datastoreItem xmlns:ds="http://schemas.openxmlformats.org/officeDocument/2006/customXml" ds:itemID="{48FFA005-AB76-4C15-A257-41779E6F02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37AE79-FBAA-41F8-B90E-64DF72A660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13f2ff-d3f6-4e4a-981e-28de5316bdc4"/>
    <ds:schemaRef ds:uri="f412957e-9720-445d-b04b-3868fdc166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38</TotalTime>
  <Words>158</Words>
  <Application>Microsoft Office PowerPoint</Application>
  <PresentationFormat>Custom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Instructions</vt:lpstr>
      <vt:lpstr>NAME SURNAME HERE COMPANY / CLUB / LEAGUE AND JOB TITLE HERE</vt:lpstr>
    </vt:vector>
  </TitlesOfParts>
  <Company>The Football Association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Denis Brzozowski</dc:creator>
  <cp:lastModifiedBy>Denis Brzozowski</cp:lastModifiedBy>
  <cp:revision>1</cp:revision>
  <dcterms:created xsi:type="dcterms:W3CDTF">2023-10-05T11:23:57Z</dcterms:created>
  <dcterms:modified xsi:type="dcterms:W3CDTF">2024-03-02T12:59:16Z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0x010100D0BA5585461ACA4CA9FD1A65AAE4C4ED</vt:lpwstr>
  </property>
  <property fmtid="{D5CDD505-2E9C-101B-9397-08002B2CF9AE}" pid="3" name="MediaServiceImageTags">
    <vt:lpwstr/>
  </property>
</Properties>
</file>