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0" r:id="rId3"/>
    <p:sldId id="263" r:id="rId4"/>
    <p:sldId id="264" r:id="rId5"/>
    <p:sldId id="265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973"/>
    <a:srgbClr val="012F60"/>
    <a:srgbClr val="C6C6C6"/>
    <a:srgbClr val="E52A25"/>
    <a:srgbClr val="3C4B5F"/>
    <a:srgbClr val="34415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82571-BE57-244C-9AC2-C150533B232A}" v="57" dt="2024-06-28T12:58:40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6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E. Smith" userId="97bfbba1-3482-4db8-b0ac-14986595145d" providerId="ADAL" clId="{E5BACDDD-ECD9-460C-999A-E6BE2BEC10BC}"/>
    <pc:docChg chg="undo custSel delSld modSld">
      <pc:chgData name="Chris E. Smith" userId="97bfbba1-3482-4db8-b0ac-14986595145d" providerId="ADAL" clId="{E5BACDDD-ECD9-460C-999A-E6BE2BEC10BC}" dt="2024-03-06T11:01:23.121" v="260" actId="20577"/>
      <pc:docMkLst>
        <pc:docMk/>
      </pc:docMkLst>
      <pc:sldChg chg="del">
        <pc:chgData name="Chris E. Smith" userId="97bfbba1-3482-4db8-b0ac-14986595145d" providerId="ADAL" clId="{E5BACDDD-ECD9-460C-999A-E6BE2BEC10BC}" dt="2024-03-06T09:26:04.301" v="227" actId="47"/>
        <pc:sldMkLst>
          <pc:docMk/>
          <pc:sldMk cId="2848241266" sldId="268"/>
        </pc:sldMkLst>
      </pc:sldChg>
      <pc:sldChg chg="del">
        <pc:chgData name="Chris E. Smith" userId="97bfbba1-3482-4db8-b0ac-14986595145d" providerId="ADAL" clId="{E5BACDDD-ECD9-460C-999A-E6BE2BEC10BC}" dt="2024-03-06T09:26:06.803" v="228" actId="47"/>
        <pc:sldMkLst>
          <pc:docMk/>
          <pc:sldMk cId="1330860545" sldId="269"/>
        </pc:sldMkLst>
      </pc:sldChg>
      <pc:sldChg chg="delSp modSp mod">
        <pc:chgData name="Chris E. Smith" userId="97bfbba1-3482-4db8-b0ac-14986595145d" providerId="ADAL" clId="{E5BACDDD-ECD9-460C-999A-E6BE2BEC10BC}" dt="2024-03-06T11:01:23.121" v="260" actId="20577"/>
        <pc:sldMkLst>
          <pc:docMk/>
          <pc:sldMk cId="3842214287" sldId="270"/>
        </pc:sldMkLst>
        <pc:spChg chg="mod">
          <ac:chgData name="Chris E. Smith" userId="97bfbba1-3482-4db8-b0ac-14986595145d" providerId="ADAL" clId="{E5BACDDD-ECD9-460C-999A-E6BE2BEC10BC}" dt="2024-03-06T11:01:20.193" v="259" actId="20577"/>
          <ac:spMkLst>
            <pc:docMk/>
            <pc:sldMk cId="3842214287" sldId="270"/>
            <ac:spMk id="20" creationId="{BE824116-5E3E-2082-2540-6BEB12803391}"/>
          </ac:spMkLst>
        </pc:spChg>
        <pc:spChg chg="mod">
          <ac:chgData name="Chris E. Smith" userId="97bfbba1-3482-4db8-b0ac-14986595145d" providerId="ADAL" clId="{E5BACDDD-ECD9-460C-999A-E6BE2BEC10BC}" dt="2024-03-05T17:22:01.975" v="76" actId="14100"/>
          <ac:spMkLst>
            <pc:docMk/>
            <pc:sldMk cId="3842214287" sldId="270"/>
            <ac:spMk id="24" creationId="{24CA5D97-9C71-6F39-4F75-AF375C922F86}"/>
          </ac:spMkLst>
        </pc:spChg>
        <pc:spChg chg="mod">
          <ac:chgData name="Chris E. Smith" userId="97bfbba1-3482-4db8-b0ac-14986595145d" providerId="ADAL" clId="{E5BACDDD-ECD9-460C-999A-E6BE2BEC10BC}" dt="2024-03-06T11:01:23.121" v="260" actId="20577"/>
          <ac:spMkLst>
            <pc:docMk/>
            <pc:sldMk cId="3842214287" sldId="270"/>
            <ac:spMk id="25" creationId="{C6453470-2174-3BC1-F2B3-131E09F64FFD}"/>
          </ac:spMkLst>
        </pc:spChg>
        <pc:spChg chg="del">
          <ac:chgData name="Chris E. Smith" userId="97bfbba1-3482-4db8-b0ac-14986595145d" providerId="ADAL" clId="{E5BACDDD-ECD9-460C-999A-E6BE2BEC10BC}" dt="2024-03-05T17:28:44.512" v="226" actId="478"/>
          <ac:spMkLst>
            <pc:docMk/>
            <pc:sldMk cId="3842214287" sldId="270"/>
            <ac:spMk id="26" creationId="{C7A90788-F144-5524-D0F1-0F222C645329}"/>
          </ac:spMkLst>
        </pc:spChg>
        <pc:graphicFrameChg chg="mod">
          <ac:chgData name="Chris E. Smith" userId="97bfbba1-3482-4db8-b0ac-14986595145d" providerId="ADAL" clId="{E5BACDDD-ECD9-460C-999A-E6BE2BEC10BC}" dt="2024-03-06T09:26:57.624" v="258" actId="20577"/>
          <ac:graphicFrameMkLst>
            <pc:docMk/>
            <pc:sldMk cId="3842214287" sldId="270"/>
            <ac:graphicFrameMk id="2" creationId="{4BD8883B-8291-63CF-45F0-18997F510A08}"/>
          </ac:graphicFrameMkLst>
        </pc:graphicFrameChg>
      </pc:sldChg>
    </pc:docChg>
  </pc:docChgLst>
  <pc:docChgLst>
    <pc:chgData name="Chris E. Smith" userId="97bfbba1-3482-4db8-b0ac-14986595145d" providerId="ADAL" clId="{6465C480-EB21-4E15-9EED-825D4B11F547}"/>
    <pc:docChg chg="undo custSel modSld">
      <pc:chgData name="Chris E. Smith" userId="97bfbba1-3482-4db8-b0ac-14986595145d" providerId="ADAL" clId="{6465C480-EB21-4E15-9EED-825D4B11F547}" dt="2023-09-26T11:26:07.300" v="216" actId="113"/>
      <pc:docMkLst>
        <pc:docMk/>
      </pc:docMkLst>
      <pc:sldChg chg="modSp mod">
        <pc:chgData name="Chris E. Smith" userId="97bfbba1-3482-4db8-b0ac-14986595145d" providerId="ADAL" clId="{6465C480-EB21-4E15-9EED-825D4B11F547}" dt="2023-09-26T11:14:49.103" v="3" actId="20577"/>
        <pc:sldMkLst>
          <pc:docMk/>
          <pc:sldMk cId="3470041049" sldId="262"/>
        </pc:sldMkLst>
        <pc:spChg chg="mod">
          <ac:chgData name="Chris E. Smith" userId="97bfbba1-3482-4db8-b0ac-14986595145d" providerId="ADAL" clId="{6465C480-EB21-4E15-9EED-825D4B11F547}" dt="2023-09-26T11:14:49.103" v="3" actId="20577"/>
          <ac:spMkLst>
            <pc:docMk/>
            <pc:sldMk cId="3470041049" sldId="262"/>
            <ac:spMk id="7" creationId="{775393A5-C6BB-6244-97BA-3121C03B8ED0}"/>
          </ac:spMkLst>
        </pc:spChg>
      </pc:sldChg>
      <pc:sldChg chg="modSp mod">
        <pc:chgData name="Chris E. Smith" userId="97bfbba1-3482-4db8-b0ac-14986595145d" providerId="ADAL" clId="{6465C480-EB21-4E15-9EED-825D4B11F547}" dt="2023-09-26T11:16:08.057" v="16" actId="20577"/>
        <pc:sldMkLst>
          <pc:docMk/>
          <pc:sldMk cId="803570070" sldId="264"/>
        </pc:sldMkLst>
        <pc:spChg chg="mod">
          <ac:chgData name="Chris E. Smith" userId="97bfbba1-3482-4db8-b0ac-14986595145d" providerId="ADAL" clId="{6465C480-EB21-4E15-9EED-825D4B11F547}" dt="2023-09-26T11:16:08.057" v="16" actId="20577"/>
          <ac:spMkLst>
            <pc:docMk/>
            <pc:sldMk cId="803570070" sldId="264"/>
            <ac:spMk id="18" creationId="{54C20859-B964-C0B0-B72B-E96528E42EF5}"/>
          </ac:spMkLst>
        </pc:spChg>
      </pc:sldChg>
      <pc:sldChg chg="modSp">
        <pc:chgData name="Chris E. Smith" userId="97bfbba1-3482-4db8-b0ac-14986595145d" providerId="ADAL" clId="{6465C480-EB21-4E15-9EED-825D4B11F547}" dt="2023-09-26T11:26:07.300" v="216" actId="113"/>
        <pc:sldMkLst>
          <pc:docMk/>
          <pc:sldMk cId="2604181700" sldId="265"/>
        </pc:sldMkLst>
        <pc:graphicFrameChg chg="mod">
          <ac:chgData name="Chris E. Smith" userId="97bfbba1-3482-4db8-b0ac-14986595145d" providerId="ADAL" clId="{6465C480-EB21-4E15-9EED-825D4B11F547}" dt="2023-09-26T11:26:07.300" v="216" actId="113"/>
          <ac:graphicFrameMkLst>
            <pc:docMk/>
            <pc:sldMk cId="2604181700" sldId="265"/>
            <ac:graphicFrameMk id="2" creationId="{5F4E6E67-D1AF-1BFE-4DB1-CAE8E643F51A}"/>
          </ac:graphicFrameMkLst>
        </pc:graphicFrameChg>
      </pc:sldChg>
      <pc:sldChg chg="modSp">
        <pc:chgData name="Chris E. Smith" userId="97bfbba1-3482-4db8-b0ac-14986595145d" providerId="ADAL" clId="{6465C480-EB21-4E15-9EED-825D4B11F547}" dt="2023-09-26T11:18:19.955" v="99" actId="2711"/>
        <pc:sldMkLst>
          <pc:docMk/>
          <pc:sldMk cId="2623462156" sldId="266"/>
        </pc:sldMkLst>
        <pc:graphicFrameChg chg="mod">
          <ac:chgData name="Chris E. Smith" userId="97bfbba1-3482-4db8-b0ac-14986595145d" providerId="ADAL" clId="{6465C480-EB21-4E15-9EED-825D4B11F547}" dt="2023-09-26T11:18:19.955" v="99" actId="2711"/>
          <ac:graphicFrameMkLst>
            <pc:docMk/>
            <pc:sldMk cId="2623462156" sldId="266"/>
            <ac:graphicFrameMk id="6" creationId="{8F2C58CE-6204-8F6F-5ED7-15C9F29D4F44}"/>
          </ac:graphicFrameMkLst>
        </pc:graphicFrameChg>
      </pc:sldChg>
      <pc:sldChg chg="modSp mod">
        <pc:chgData name="Chris E. Smith" userId="97bfbba1-3482-4db8-b0ac-14986595145d" providerId="ADAL" clId="{6465C480-EB21-4E15-9EED-825D4B11F547}" dt="2023-09-26T11:23:42.911" v="156" actId="20577"/>
        <pc:sldMkLst>
          <pc:docMk/>
          <pc:sldMk cId="1849929869" sldId="267"/>
        </pc:sldMkLst>
        <pc:spChg chg="mod">
          <ac:chgData name="Chris E. Smith" userId="97bfbba1-3482-4db8-b0ac-14986595145d" providerId="ADAL" clId="{6465C480-EB21-4E15-9EED-825D4B11F547}" dt="2023-09-26T11:19:06.633" v="125" actId="20577"/>
          <ac:spMkLst>
            <pc:docMk/>
            <pc:sldMk cId="1849929869" sldId="267"/>
            <ac:spMk id="3" creationId="{BF84CD11-DEA8-E97C-35AC-20CA410E6F6A}"/>
          </ac:spMkLst>
        </pc:spChg>
        <pc:graphicFrameChg chg="mod">
          <ac:chgData name="Chris E. Smith" userId="97bfbba1-3482-4db8-b0ac-14986595145d" providerId="ADAL" clId="{6465C480-EB21-4E15-9EED-825D4B11F547}" dt="2023-09-26T11:23:42.911" v="156" actId="20577"/>
          <ac:graphicFrameMkLst>
            <pc:docMk/>
            <pc:sldMk cId="1849929869" sldId="267"/>
            <ac:graphicFrameMk id="2" creationId="{D7BC96E6-CE04-93A3-81E5-4EB5EE3E7B3F}"/>
          </ac:graphicFrameMkLst>
        </pc:graphicFrameChg>
      </pc:sldChg>
    </pc:docChg>
  </pc:docChgLst>
  <pc:docChgLst>
    <pc:chgData name="Chris E. Smith" userId="97bfbba1-3482-4db8-b0ac-14986595145d" providerId="ADAL" clId="{B7EFED94-E417-6A43-89A3-828A345871CE}"/>
    <pc:docChg chg="undo custSel addSld delSld modSld sldOrd">
      <pc:chgData name="Chris E. Smith" userId="97bfbba1-3482-4db8-b0ac-14986595145d" providerId="ADAL" clId="{B7EFED94-E417-6A43-89A3-828A345871CE}" dt="2024-01-19T15:19:04.345" v="553" actId="207"/>
      <pc:docMkLst>
        <pc:docMk/>
      </pc:docMkLst>
      <pc:sldChg chg="modSp mod">
        <pc:chgData name="Chris E. Smith" userId="97bfbba1-3482-4db8-b0ac-14986595145d" providerId="ADAL" clId="{B7EFED94-E417-6A43-89A3-828A345871CE}" dt="2024-01-19T14:49:08.461" v="296" actId="20577"/>
        <pc:sldMkLst>
          <pc:docMk/>
          <pc:sldMk cId="3470041049" sldId="262"/>
        </pc:sldMkLst>
        <pc:spChg chg="mod">
          <ac:chgData name="Chris E. Smith" userId="97bfbba1-3482-4db8-b0ac-14986595145d" providerId="ADAL" clId="{B7EFED94-E417-6A43-89A3-828A345871CE}" dt="2024-01-19T14:49:08.461" v="296" actId="20577"/>
          <ac:spMkLst>
            <pc:docMk/>
            <pc:sldMk cId="3470041049" sldId="262"/>
            <ac:spMk id="7" creationId="{775393A5-C6BB-6244-97BA-3121C03B8ED0}"/>
          </ac:spMkLst>
        </pc:spChg>
      </pc:sldChg>
      <pc:sldChg chg="addSp delSp modSp mod">
        <pc:chgData name="Chris E. Smith" userId="97bfbba1-3482-4db8-b0ac-14986595145d" providerId="ADAL" clId="{B7EFED94-E417-6A43-89A3-828A345871CE}" dt="2024-01-19T15:18:28.996" v="551"/>
        <pc:sldMkLst>
          <pc:docMk/>
          <pc:sldMk cId="2848241266" sldId="268"/>
        </pc:sldMkLst>
        <pc:spChg chg="add del mod">
          <ac:chgData name="Chris E. Smith" userId="97bfbba1-3482-4db8-b0ac-14986595145d" providerId="ADAL" clId="{B7EFED94-E417-6A43-89A3-828A345871CE}" dt="2024-01-19T14:57:49.762" v="406" actId="478"/>
          <ac:spMkLst>
            <pc:docMk/>
            <pc:sldMk cId="2848241266" sldId="268"/>
            <ac:spMk id="3" creationId="{09A85F89-88FF-C56D-0601-53A2186E4556}"/>
          </ac:spMkLst>
        </pc:spChg>
        <pc:spChg chg="add del mod">
          <ac:chgData name="Chris E. Smith" userId="97bfbba1-3482-4db8-b0ac-14986595145d" providerId="ADAL" clId="{B7EFED94-E417-6A43-89A3-828A345871CE}" dt="2024-01-19T14:51:11.292" v="321" actId="478"/>
          <ac:spMkLst>
            <pc:docMk/>
            <pc:sldMk cId="2848241266" sldId="268"/>
            <ac:spMk id="4" creationId="{1AB7A8DC-7B04-7F07-5AAC-1BD206B4E4B1}"/>
          </ac:spMkLst>
        </pc:spChg>
        <pc:spChg chg="add del mod">
          <ac:chgData name="Chris E. Smith" userId="97bfbba1-3482-4db8-b0ac-14986595145d" providerId="ADAL" clId="{B7EFED94-E417-6A43-89A3-828A345871CE}" dt="2024-01-19T14:51:29.921" v="324" actId="478"/>
          <ac:spMkLst>
            <pc:docMk/>
            <pc:sldMk cId="2848241266" sldId="268"/>
            <ac:spMk id="5" creationId="{7893A4F3-6500-9A43-00EF-2EF77EA76179}"/>
          </ac:spMkLst>
        </pc:spChg>
        <pc:spChg chg="add mod">
          <ac:chgData name="Chris E. Smith" userId="97bfbba1-3482-4db8-b0ac-14986595145d" providerId="ADAL" clId="{B7EFED94-E417-6A43-89A3-828A345871CE}" dt="2024-01-19T14:51:41.664" v="326"/>
          <ac:spMkLst>
            <pc:docMk/>
            <pc:sldMk cId="2848241266" sldId="268"/>
            <ac:spMk id="7" creationId="{C5099484-1BF1-965C-59E9-BB4D6D60A64B}"/>
          </ac:spMkLst>
        </pc:spChg>
        <pc:spChg chg="add mod">
          <ac:chgData name="Chris E. Smith" userId="97bfbba1-3482-4db8-b0ac-14986595145d" providerId="ADAL" clId="{B7EFED94-E417-6A43-89A3-828A345871CE}" dt="2024-01-19T14:51:54.098" v="329" actId="6549"/>
          <ac:spMkLst>
            <pc:docMk/>
            <pc:sldMk cId="2848241266" sldId="268"/>
            <ac:spMk id="9" creationId="{C4A98D98-92F2-5CBD-1241-0A0838DFE61D}"/>
          </ac:spMkLst>
        </pc:spChg>
        <pc:spChg chg="mod">
          <ac:chgData name="Chris E. Smith" userId="97bfbba1-3482-4db8-b0ac-14986595145d" providerId="ADAL" clId="{B7EFED94-E417-6A43-89A3-828A345871CE}" dt="2024-01-19T14:52:15.950" v="332"/>
          <ac:spMkLst>
            <pc:docMk/>
            <pc:sldMk cId="2848241266" sldId="268"/>
            <ac:spMk id="14" creationId="{4C79E9D1-0A92-8A46-DE4A-7AEC7C7A70D9}"/>
          </ac:spMkLst>
        </pc:spChg>
        <pc:spChg chg="mod">
          <ac:chgData name="Chris E. Smith" userId="97bfbba1-3482-4db8-b0ac-14986595145d" providerId="ADAL" clId="{B7EFED94-E417-6A43-89A3-828A345871CE}" dt="2024-01-19T14:52:15.950" v="332"/>
          <ac:spMkLst>
            <pc:docMk/>
            <pc:sldMk cId="2848241266" sldId="268"/>
            <ac:spMk id="15" creationId="{EDFBE8AF-A8F6-A611-C3AE-870FCEA022B0}"/>
          </ac:spMkLst>
        </pc:spChg>
        <pc:spChg chg="add del mod">
          <ac:chgData name="Chris E. Smith" userId="97bfbba1-3482-4db8-b0ac-14986595145d" providerId="ADAL" clId="{B7EFED94-E417-6A43-89A3-828A345871CE}" dt="2024-01-19T14:55:31.712" v="375" actId="478"/>
          <ac:spMkLst>
            <pc:docMk/>
            <pc:sldMk cId="2848241266" sldId="268"/>
            <ac:spMk id="16" creationId="{559EB454-D03B-BE01-078F-594F1F88EEC2}"/>
          </ac:spMkLst>
        </pc:spChg>
        <pc:spChg chg="mod">
          <ac:chgData name="Chris E. Smith" userId="97bfbba1-3482-4db8-b0ac-14986595145d" providerId="ADAL" clId="{B7EFED94-E417-6A43-89A3-828A345871CE}" dt="2024-01-19T14:52:35.626" v="337"/>
          <ac:spMkLst>
            <pc:docMk/>
            <pc:sldMk cId="2848241266" sldId="268"/>
            <ac:spMk id="18" creationId="{A1DA7035-C8FA-5491-DAE3-0BB92E8C4E55}"/>
          </ac:spMkLst>
        </pc:spChg>
        <pc:spChg chg="mod">
          <ac:chgData name="Chris E. Smith" userId="97bfbba1-3482-4db8-b0ac-14986595145d" providerId="ADAL" clId="{B7EFED94-E417-6A43-89A3-828A345871CE}" dt="2024-01-19T14:52:35.626" v="337"/>
          <ac:spMkLst>
            <pc:docMk/>
            <pc:sldMk cId="2848241266" sldId="268"/>
            <ac:spMk id="19" creationId="{C0851EFA-AA04-97B9-FF86-A691C462F69E}"/>
          </ac:spMkLst>
        </pc:spChg>
        <pc:spChg chg="add del mod">
          <ac:chgData name="Chris E. Smith" userId="97bfbba1-3482-4db8-b0ac-14986595145d" providerId="ADAL" clId="{B7EFED94-E417-6A43-89A3-828A345871CE}" dt="2024-01-19T14:55:32.673" v="376" actId="478"/>
          <ac:spMkLst>
            <pc:docMk/>
            <pc:sldMk cId="2848241266" sldId="268"/>
            <ac:spMk id="20" creationId="{B8F89E00-93D7-A39C-6F8D-740E6D0BCE11}"/>
          </ac:spMkLst>
        </pc:spChg>
        <pc:spChg chg="mod">
          <ac:chgData name="Chris E. Smith" userId="97bfbba1-3482-4db8-b0ac-14986595145d" providerId="ADAL" clId="{B7EFED94-E417-6A43-89A3-828A345871CE}" dt="2024-01-19T14:53:03.284" v="346"/>
          <ac:spMkLst>
            <pc:docMk/>
            <pc:sldMk cId="2848241266" sldId="268"/>
            <ac:spMk id="22" creationId="{26E92F88-30A9-F71A-B07D-C34F9FA55C6B}"/>
          </ac:spMkLst>
        </pc:spChg>
        <pc:spChg chg="mod">
          <ac:chgData name="Chris E. Smith" userId="97bfbba1-3482-4db8-b0ac-14986595145d" providerId="ADAL" clId="{B7EFED94-E417-6A43-89A3-828A345871CE}" dt="2024-01-19T14:53:03.284" v="346"/>
          <ac:spMkLst>
            <pc:docMk/>
            <pc:sldMk cId="2848241266" sldId="268"/>
            <ac:spMk id="23" creationId="{A6EC2FCE-C5C9-A4D9-8FA0-727AF6DDB3CE}"/>
          </ac:spMkLst>
        </pc:spChg>
        <pc:spChg chg="add del mod">
          <ac:chgData name="Chris E. Smith" userId="97bfbba1-3482-4db8-b0ac-14986595145d" providerId="ADAL" clId="{B7EFED94-E417-6A43-89A3-828A345871CE}" dt="2024-01-19T14:53:31.688" v="351" actId="478"/>
          <ac:spMkLst>
            <pc:docMk/>
            <pc:sldMk cId="2848241266" sldId="268"/>
            <ac:spMk id="24" creationId="{B30F323C-D0B9-2116-68B1-C2EE187851BB}"/>
          </ac:spMkLst>
        </pc:spChg>
        <pc:spChg chg="mod">
          <ac:chgData name="Chris E. Smith" userId="97bfbba1-3482-4db8-b0ac-14986595145d" providerId="ADAL" clId="{B7EFED94-E417-6A43-89A3-828A345871CE}" dt="2024-01-19T14:53:47.177" v="353"/>
          <ac:spMkLst>
            <pc:docMk/>
            <pc:sldMk cId="2848241266" sldId="268"/>
            <ac:spMk id="26" creationId="{D3E8144D-B832-1CAF-567F-CEC826D276DB}"/>
          </ac:spMkLst>
        </pc:spChg>
        <pc:spChg chg="mod">
          <ac:chgData name="Chris E. Smith" userId="97bfbba1-3482-4db8-b0ac-14986595145d" providerId="ADAL" clId="{B7EFED94-E417-6A43-89A3-828A345871CE}" dt="2024-01-19T14:53:47.177" v="353"/>
          <ac:spMkLst>
            <pc:docMk/>
            <pc:sldMk cId="2848241266" sldId="268"/>
            <ac:spMk id="27" creationId="{22E2CB7C-033B-F78C-42AF-09E9AD8ACC9A}"/>
          </ac:spMkLst>
        </pc:spChg>
        <pc:spChg chg="add del mod">
          <ac:chgData name="Chris E. Smith" userId="97bfbba1-3482-4db8-b0ac-14986595145d" providerId="ADAL" clId="{B7EFED94-E417-6A43-89A3-828A345871CE}" dt="2024-01-19T14:54:22.634" v="363" actId="478"/>
          <ac:spMkLst>
            <pc:docMk/>
            <pc:sldMk cId="2848241266" sldId="268"/>
            <ac:spMk id="28" creationId="{EA15769B-5D1E-7CA2-4C90-BA720696FF6A}"/>
          </ac:spMkLst>
        </pc:spChg>
        <pc:spChg chg="mod">
          <ac:chgData name="Chris E. Smith" userId="97bfbba1-3482-4db8-b0ac-14986595145d" providerId="ADAL" clId="{B7EFED94-E417-6A43-89A3-828A345871CE}" dt="2024-01-19T14:55:18.538" v="370"/>
          <ac:spMkLst>
            <pc:docMk/>
            <pc:sldMk cId="2848241266" sldId="268"/>
            <ac:spMk id="30" creationId="{115CF967-B655-EA41-4A24-806FE7FF1A9C}"/>
          </ac:spMkLst>
        </pc:spChg>
        <pc:spChg chg="mod">
          <ac:chgData name="Chris E. Smith" userId="97bfbba1-3482-4db8-b0ac-14986595145d" providerId="ADAL" clId="{B7EFED94-E417-6A43-89A3-828A345871CE}" dt="2024-01-19T14:55:18.538" v="370"/>
          <ac:spMkLst>
            <pc:docMk/>
            <pc:sldMk cId="2848241266" sldId="268"/>
            <ac:spMk id="31" creationId="{FD22FFEF-6977-4120-7B41-9C0200B0FBA1}"/>
          </ac:spMkLst>
        </pc:spChg>
        <pc:spChg chg="add del mod">
          <ac:chgData name="Chris E. Smith" userId="97bfbba1-3482-4db8-b0ac-14986595145d" providerId="ADAL" clId="{B7EFED94-E417-6A43-89A3-828A345871CE}" dt="2024-01-19T14:56:22.250" v="382" actId="478"/>
          <ac:spMkLst>
            <pc:docMk/>
            <pc:sldMk cId="2848241266" sldId="268"/>
            <ac:spMk id="32" creationId="{D574278C-7206-0F8A-612C-0DB8644A8ED4}"/>
          </ac:spMkLst>
        </pc:spChg>
        <pc:spChg chg="mod">
          <ac:chgData name="Chris E. Smith" userId="97bfbba1-3482-4db8-b0ac-14986595145d" providerId="ADAL" clId="{B7EFED94-E417-6A43-89A3-828A345871CE}" dt="2024-01-19T14:55:38.439" v="377"/>
          <ac:spMkLst>
            <pc:docMk/>
            <pc:sldMk cId="2848241266" sldId="268"/>
            <ac:spMk id="34" creationId="{EF6ACC93-5123-B8EE-7B77-376E229441CF}"/>
          </ac:spMkLst>
        </pc:spChg>
        <pc:spChg chg="mod">
          <ac:chgData name="Chris E. Smith" userId="97bfbba1-3482-4db8-b0ac-14986595145d" providerId="ADAL" clId="{B7EFED94-E417-6A43-89A3-828A345871CE}" dt="2024-01-19T14:55:38.439" v="377"/>
          <ac:spMkLst>
            <pc:docMk/>
            <pc:sldMk cId="2848241266" sldId="268"/>
            <ac:spMk id="35" creationId="{B29BEA2D-48CF-795C-C1D6-5D8058E43E3F}"/>
          </ac:spMkLst>
        </pc:spChg>
        <pc:spChg chg="add del mod">
          <ac:chgData name="Chris E. Smith" userId="97bfbba1-3482-4db8-b0ac-14986595145d" providerId="ADAL" clId="{B7EFED94-E417-6A43-89A3-828A345871CE}" dt="2024-01-19T14:56:23.696" v="383" actId="478"/>
          <ac:spMkLst>
            <pc:docMk/>
            <pc:sldMk cId="2848241266" sldId="268"/>
            <ac:spMk id="36" creationId="{6CC9EFB4-7829-32F5-4F91-53DAE5C28E6A}"/>
          </ac:spMkLst>
        </pc:spChg>
        <pc:spChg chg="add del mod">
          <ac:chgData name="Chris E. Smith" userId="97bfbba1-3482-4db8-b0ac-14986595145d" providerId="ADAL" clId="{B7EFED94-E417-6A43-89A3-828A345871CE}" dt="2024-01-19T14:57:49.173" v="405" actId="478"/>
          <ac:spMkLst>
            <pc:docMk/>
            <pc:sldMk cId="2848241266" sldId="268"/>
            <ac:spMk id="37" creationId="{BC58CDE0-1796-CACD-B950-1F1BCC2C0C16}"/>
          </ac:spMkLst>
        </pc:spChg>
        <pc:spChg chg="add del mod">
          <ac:chgData name="Chris E. Smith" userId="97bfbba1-3482-4db8-b0ac-14986595145d" providerId="ADAL" clId="{B7EFED94-E417-6A43-89A3-828A345871CE}" dt="2024-01-19T14:57:48.386" v="404" actId="478"/>
          <ac:spMkLst>
            <pc:docMk/>
            <pc:sldMk cId="2848241266" sldId="268"/>
            <ac:spMk id="38" creationId="{09388CDE-FD08-1B82-7135-666245CE1BDE}"/>
          </ac:spMkLst>
        </pc:spChg>
        <pc:spChg chg="add del mod">
          <ac:chgData name="Chris E. Smith" userId="97bfbba1-3482-4db8-b0ac-14986595145d" providerId="ADAL" clId="{B7EFED94-E417-6A43-89A3-828A345871CE}" dt="2024-01-19T14:57:46.644" v="403" actId="478"/>
          <ac:spMkLst>
            <pc:docMk/>
            <pc:sldMk cId="2848241266" sldId="268"/>
            <ac:spMk id="39" creationId="{D8575C58-8D11-5012-5DF0-5F205F76563F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1" creationId="{34564378-22C5-4ACB-4142-1982CAE156D8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2" creationId="{3121F069-614B-1626-1529-46116AD3D728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3" creationId="{192C259C-4E18-4952-573A-D924A9592812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4" creationId="{FD83DF46-9CF0-89EE-8B3B-034D170CD6BF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5" creationId="{A6F1A7DD-2C1A-6FC3-E40B-CBD3F1483126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6" creationId="{02FF1167-611D-758C-3819-E5199403E624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7" creationId="{88C998DC-AC32-101B-6FE9-3CE3491E0FEB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8" creationId="{E77FBACA-00EA-0BE4-C0F6-85122A25A2C9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49" creationId="{43667526-A718-D684-8506-20DA2FE22D68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50" creationId="{75307494-4824-5B12-A1D8-415ADBB50AE7}"/>
          </ac:spMkLst>
        </pc:spChg>
        <pc:spChg chg="add mod">
          <ac:chgData name="Chris E. Smith" userId="97bfbba1-3482-4db8-b0ac-14986595145d" providerId="ADAL" clId="{B7EFED94-E417-6A43-89A3-828A345871CE}" dt="2024-01-19T15:18:28.996" v="551"/>
          <ac:spMkLst>
            <pc:docMk/>
            <pc:sldMk cId="2848241266" sldId="268"/>
            <ac:spMk id="51" creationId="{47A38C04-F811-7E67-3160-BA58D11EF675}"/>
          </ac:spMkLst>
        </pc:spChg>
        <pc:grpChg chg="add del mod">
          <ac:chgData name="Chris E. Smith" userId="97bfbba1-3482-4db8-b0ac-14986595145d" providerId="ADAL" clId="{B7EFED94-E417-6A43-89A3-828A345871CE}" dt="2024-01-19T14:57:51.150" v="407" actId="478"/>
          <ac:grpSpMkLst>
            <pc:docMk/>
            <pc:sldMk cId="2848241266" sldId="268"/>
            <ac:grpSpMk id="6" creationId="{F3460AEF-9D6A-9CF8-5A69-54FEF4FC8C38}"/>
          </ac:grpSpMkLst>
        </pc:grpChg>
        <pc:grpChg chg="add del mod">
          <ac:chgData name="Chris E. Smith" userId="97bfbba1-3482-4db8-b0ac-14986595145d" providerId="ADAL" clId="{B7EFED94-E417-6A43-89A3-828A345871CE}" dt="2024-01-19T14:52:31.656" v="336" actId="478"/>
          <ac:grpSpMkLst>
            <pc:docMk/>
            <pc:sldMk cId="2848241266" sldId="268"/>
            <ac:grpSpMk id="10" creationId="{54A707F4-D69C-3691-951E-291C839576AA}"/>
          </ac:grpSpMkLst>
        </pc:grpChg>
        <pc:grpChg chg="add del mod">
          <ac:chgData name="Chris E. Smith" userId="97bfbba1-3482-4db8-b0ac-14986595145d" providerId="ADAL" clId="{B7EFED94-E417-6A43-89A3-828A345871CE}" dt="2024-01-19T14:52:54.686" v="345" actId="478"/>
          <ac:grpSpMkLst>
            <pc:docMk/>
            <pc:sldMk cId="2848241266" sldId="268"/>
            <ac:grpSpMk id="17" creationId="{901F357D-7F00-54AA-837A-31E9E4A48655}"/>
          </ac:grpSpMkLst>
        </pc:grpChg>
        <pc:grpChg chg="add del mod">
          <ac:chgData name="Chris E. Smith" userId="97bfbba1-3482-4db8-b0ac-14986595145d" providerId="ADAL" clId="{B7EFED94-E417-6A43-89A3-828A345871CE}" dt="2024-01-19T14:53:31.688" v="351" actId="478"/>
          <ac:grpSpMkLst>
            <pc:docMk/>
            <pc:sldMk cId="2848241266" sldId="268"/>
            <ac:grpSpMk id="21" creationId="{1D7D6238-2E83-D24D-D5F2-B7BB3EDFCBB2}"/>
          </ac:grpSpMkLst>
        </pc:grpChg>
        <pc:grpChg chg="add del mod">
          <ac:chgData name="Chris E. Smith" userId="97bfbba1-3482-4db8-b0ac-14986595145d" providerId="ADAL" clId="{B7EFED94-E417-6A43-89A3-828A345871CE}" dt="2024-01-19T14:54:04.876" v="357" actId="478"/>
          <ac:grpSpMkLst>
            <pc:docMk/>
            <pc:sldMk cId="2848241266" sldId="268"/>
            <ac:grpSpMk id="25" creationId="{27451038-1E73-1DCF-3992-E8F6AD0FCFD4}"/>
          </ac:grpSpMkLst>
        </pc:grpChg>
        <pc:grpChg chg="add del mod">
          <ac:chgData name="Chris E. Smith" userId="97bfbba1-3482-4db8-b0ac-14986595145d" providerId="ADAL" clId="{B7EFED94-E417-6A43-89A3-828A345871CE}" dt="2024-01-19T14:55:30.222" v="374" actId="478"/>
          <ac:grpSpMkLst>
            <pc:docMk/>
            <pc:sldMk cId="2848241266" sldId="268"/>
            <ac:grpSpMk id="29" creationId="{2764742E-3A26-2912-939B-A15540209DBF}"/>
          </ac:grpSpMkLst>
        </pc:grpChg>
        <pc:grpChg chg="add del mod">
          <ac:chgData name="Chris E. Smith" userId="97bfbba1-3482-4db8-b0ac-14986595145d" providerId="ADAL" clId="{B7EFED94-E417-6A43-89A3-828A345871CE}" dt="2024-01-19T14:57:52.004" v="408" actId="478"/>
          <ac:grpSpMkLst>
            <pc:docMk/>
            <pc:sldMk cId="2848241266" sldId="268"/>
            <ac:grpSpMk id="33" creationId="{F41F6FBA-7F1C-D0C7-691A-E3F1CB661EC0}"/>
          </ac:grpSpMkLst>
        </pc:grpChg>
        <pc:graphicFrameChg chg="mod modGraphic">
          <ac:chgData name="Chris E. Smith" userId="97bfbba1-3482-4db8-b0ac-14986595145d" providerId="ADAL" clId="{B7EFED94-E417-6A43-89A3-828A345871CE}" dt="2024-01-19T15:03:50.289" v="469" actId="404"/>
          <ac:graphicFrameMkLst>
            <pc:docMk/>
            <pc:sldMk cId="2848241266" sldId="268"/>
            <ac:graphicFrameMk id="2" creationId="{37817BFA-94D7-CD72-F466-F84BD70F6D74}"/>
          </ac:graphicFrameMkLst>
        </pc:graphicFrameChg>
        <pc:graphicFrameChg chg="add del mod">
          <ac:chgData name="Chris E. Smith" userId="97bfbba1-3482-4db8-b0ac-14986595145d" providerId="ADAL" clId="{B7EFED94-E417-6A43-89A3-828A345871CE}" dt="2024-01-19T15:02:41.048" v="461" actId="478"/>
          <ac:graphicFrameMkLst>
            <pc:docMk/>
            <pc:sldMk cId="2848241266" sldId="268"/>
            <ac:graphicFrameMk id="40" creationId="{4DF72B4E-3107-8AE8-514B-7684E3C0A3E7}"/>
          </ac:graphicFrameMkLst>
        </pc:graphicFrameChg>
        <pc:picChg chg="mod">
          <ac:chgData name="Chris E. Smith" userId="97bfbba1-3482-4db8-b0ac-14986595145d" providerId="ADAL" clId="{B7EFED94-E417-6A43-89A3-828A345871CE}" dt="2024-01-19T15:00:37.449" v="419" actId="1076"/>
          <ac:picMkLst>
            <pc:docMk/>
            <pc:sldMk cId="2848241266" sldId="268"/>
            <ac:picMk id="12" creationId="{68F38A1A-1444-3F43-AE50-18C1792CD23C}"/>
          </ac:picMkLst>
        </pc:picChg>
        <pc:picChg chg="add del mod">
          <ac:chgData name="Chris E. Smith" userId="97bfbba1-3482-4db8-b0ac-14986595145d" providerId="ADAL" clId="{B7EFED94-E417-6A43-89A3-828A345871CE}" dt="2024-01-19T15:06:47.666" v="476" actId="478"/>
          <ac:picMkLst>
            <pc:docMk/>
            <pc:sldMk cId="2848241266" sldId="268"/>
            <ac:picMk id="53" creationId="{08FF7A04-B625-CD65-6C2A-B473CBBAFF92}"/>
          </ac:picMkLst>
        </pc:picChg>
      </pc:sldChg>
      <pc:sldChg chg="add del ord">
        <pc:chgData name="Chris E. Smith" userId="97bfbba1-3482-4db8-b0ac-14986595145d" providerId="ADAL" clId="{B7EFED94-E417-6A43-89A3-828A345871CE}" dt="2024-01-19T14:15:06.257" v="181" actId="2696"/>
        <pc:sldMkLst>
          <pc:docMk/>
          <pc:sldMk cId="492395634" sldId="269"/>
        </pc:sldMkLst>
      </pc:sldChg>
      <pc:sldChg chg="addSp delSp modSp add mod">
        <pc:chgData name="Chris E. Smith" userId="97bfbba1-3482-4db8-b0ac-14986595145d" providerId="ADAL" clId="{B7EFED94-E417-6A43-89A3-828A345871CE}" dt="2024-01-19T15:19:04.345" v="553" actId="207"/>
        <pc:sldMkLst>
          <pc:docMk/>
          <pc:sldMk cId="1330860545" sldId="269"/>
        </pc:sldMkLst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4" creationId="{570484AD-D349-9545-A858-009AE4420A86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5" creationId="{C48B1693-BBF6-D615-DCD5-39804EAB2D40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6" creationId="{AE066087-EFB9-068C-B37D-44E7CBDF227E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7" creationId="{A4AE2A97-9831-EA48-A3F3-3D7D398C7F68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9" creationId="{99C89CA9-3A0B-EBFF-95DF-BA8DB36CBB21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10" creationId="{F4C74CC9-FCB4-39B5-58A3-27912480C16A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14" creationId="{EBD7DE04-5663-00AD-D1BC-C003FDE6BB98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15" creationId="{537FCB09-30D1-F98D-E296-66DE0F9981C2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16" creationId="{85F5B789-D0F0-98E3-594F-C1C3011B5D0F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17" creationId="{D13F34C0-998B-BFF7-8EB0-C8CFAD4CD031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18" creationId="{7E18A199-7AE7-95CD-1B44-ECBD0E17CA38}"/>
          </ac:spMkLst>
        </pc:spChg>
        <pc:spChg chg="add mod">
          <ac:chgData name="Chris E. Smith" userId="97bfbba1-3482-4db8-b0ac-14986595145d" providerId="ADAL" clId="{B7EFED94-E417-6A43-89A3-828A345871CE}" dt="2024-01-19T15:19:04.345" v="553" actId="207"/>
          <ac:spMkLst>
            <pc:docMk/>
            <pc:sldMk cId="1330860545" sldId="269"/>
            <ac:spMk id="19" creationId="{EEE8FCB4-C794-7EA6-6378-84C4F8C94D02}"/>
          </ac:spMkLst>
        </pc:spChg>
        <pc:graphicFrameChg chg="mod modGraphic">
          <ac:chgData name="Chris E. Smith" userId="97bfbba1-3482-4db8-b0ac-14986595145d" providerId="ADAL" clId="{B7EFED94-E417-6A43-89A3-828A345871CE}" dt="2024-01-19T15:13:27.283" v="546" actId="404"/>
          <ac:graphicFrameMkLst>
            <pc:docMk/>
            <pc:sldMk cId="1330860545" sldId="269"/>
            <ac:graphicFrameMk id="2" creationId="{4BD8883B-8291-63CF-45F0-18997F510A08}"/>
          </ac:graphicFrameMkLst>
        </pc:graphicFrameChg>
        <pc:graphicFrameChg chg="add del mod">
          <ac:chgData name="Chris E. Smith" userId="97bfbba1-3482-4db8-b0ac-14986595145d" providerId="ADAL" clId="{B7EFED94-E417-6A43-89A3-828A345871CE}" dt="2024-01-19T15:13:14.129" v="543" actId="478"/>
          <ac:graphicFrameMkLst>
            <pc:docMk/>
            <pc:sldMk cId="1330860545" sldId="269"/>
            <ac:graphicFrameMk id="3" creationId="{027C0DBD-9BD5-6A2A-9310-90ED94900DD0}"/>
          </ac:graphicFrameMkLst>
        </pc:graphicFrameChg>
      </pc:sldChg>
      <pc:sldChg chg="modSp add del">
        <pc:chgData name="Chris E. Smith" userId="97bfbba1-3482-4db8-b0ac-14986595145d" providerId="ADAL" clId="{B7EFED94-E417-6A43-89A3-828A345871CE}" dt="2024-01-19T14:15:41.546" v="236" actId="2696"/>
        <pc:sldMkLst>
          <pc:docMk/>
          <pc:sldMk cId="3949152727" sldId="269"/>
        </pc:sldMkLst>
        <pc:graphicFrameChg chg="mod">
          <ac:chgData name="Chris E. Smith" userId="97bfbba1-3482-4db8-b0ac-14986595145d" providerId="ADAL" clId="{B7EFED94-E417-6A43-89A3-828A345871CE}" dt="2024-01-19T14:15:34.895" v="235" actId="20577"/>
          <ac:graphicFrameMkLst>
            <pc:docMk/>
            <pc:sldMk cId="3949152727" sldId="269"/>
            <ac:graphicFrameMk id="2" creationId="{C0193AAB-763A-FF9C-7D54-4448ECEE788C}"/>
          </ac:graphicFrameMkLst>
        </pc:graphicFrameChg>
      </pc:sldChg>
      <pc:sldChg chg="modSp add del">
        <pc:chgData name="Chris E. Smith" userId="97bfbba1-3482-4db8-b0ac-14986595145d" providerId="ADAL" clId="{B7EFED94-E417-6A43-89A3-828A345871CE}" dt="2024-01-19T14:15:10.905" v="182" actId="2696"/>
        <pc:sldMkLst>
          <pc:docMk/>
          <pc:sldMk cId="2654771491" sldId="270"/>
        </pc:sldMkLst>
        <pc:graphicFrameChg chg="mod">
          <ac:chgData name="Chris E. Smith" userId="97bfbba1-3482-4db8-b0ac-14986595145d" providerId="ADAL" clId="{B7EFED94-E417-6A43-89A3-828A345871CE}" dt="2024-01-17T10:43:26.174" v="171" actId="13782"/>
          <ac:graphicFrameMkLst>
            <pc:docMk/>
            <pc:sldMk cId="2654771491" sldId="270"/>
            <ac:graphicFrameMk id="2" creationId="{91D81EE9-CF19-9EFC-78D4-64CC624B6073}"/>
          </ac:graphicFrameMkLst>
        </pc:graphicFrameChg>
      </pc:sldChg>
      <pc:sldChg chg="modSp add del">
        <pc:chgData name="Chris E. Smith" userId="97bfbba1-3482-4db8-b0ac-14986595145d" providerId="ADAL" clId="{B7EFED94-E417-6A43-89A3-828A345871CE}" dt="2024-01-19T14:15:12.555" v="183" actId="2696"/>
        <pc:sldMkLst>
          <pc:docMk/>
          <pc:sldMk cId="2612427929" sldId="271"/>
        </pc:sldMkLst>
        <pc:graphicFrameChg chg="mod">
          <ac:chgData name="Chris E. Smith" userId="97bfbba1-3482-4db8-b0ac-14986595145d" providerId="ADAL" clId="{B7EFED94-E417-6A43-89A3-828A345871CE}" dt="2024-01-17T10:43:48.638" v="174" actId="13782"/>
          <ac:graphicFrameMkLst>
            <pc:docMk/>
            <pc:sldMk cId="2612427929" sldId="271"/>
            <ac:graphicFrameMk id="2" creationId="{6C2FD9B6-3117-C17C-81F6-F00B842FB89F}"/>
          </ac:graphicFrameMkLst>
        </pc:graphicFrameChg>
      </pc:sldChg>
      <pc:sldChg chg="modSp add del">
        <pc:chgData name="Chris E. Smith" userId="97bfbba1-3482-4db8-b0ac-14986595145d" providerId="ADAL" clId="{B7EFED94-E417-6A43-89A3-828A345871CE}" dt="2024-01-17T10:45:54.032" v="178" actId="2696"/>
        <pc:sldMkLst>
          <pc:docMk/>
          <pc:sldMk cId="3233574284" sldId="272"/>
        </pc:sldMkLst>
        <pc:graphicFrameChg chg="mod">
          <ac:chgData name="Chris E. Smith" userId="97bfbba1-3482-4db8-b0ac-14986595145d" providerId="ADAL" clId="{B7EFED94-E417-6A43-89A3-828A345871CE}" dt="2024-01-17T10:45:29.235" v="177" actId="13782"/>
          <ac:graphicFrameMkLst>
            <pc:docMk/>
            <pc:sldMk cId="3233574284" sldId="272"/>
            <ac:graphicFrameMk id="2" creationId="{7B6EFD51-EA3C-9789-E6A2-B13484B9B178}"/>
          </ac:graphicFrameMkLst>
        </pc:graphicFrameChg>
      </pc:sldChg>
    </pc:docChg>
  </pc:docChgLst>
  <pc:docChgLst>
    <pc:chgData name="Chris E. Smith" userId="97bfbba1-3482-4db8-b0ac-14986595145d" providerId="ADAL" clId="{E9882571-BE57-244C-9AC2-C150533B232A}"/>
    <pc:docChg chg="modSld">
      <pc:chgData name="Chris E. Smith" userId="97bfbba1-3482-4db8-b0ac-14986595145d" providerId="ADAL" clId="{E9882571-BE57-244C-9AC2-C150533B232A}" dt="2024-06-28T12:58:40.204" v="60"/>
      <pc:docMkLst>
        <pc:docMk/>
      </pc:docMkLst>
      <pc:sldChg chg="modSp mod">
        <pc:chgData name="Chris E. Smith" userId="97bfbba1-3482-4db8-b0ac-14986595145d" providerId="ADAL" clId="{E9882571-BE57-244C-9AC2-C150533B232A}" dt="2024-06-28T12:58:40.204" v="60"/>
        <pc:sldMkLst>
          <pc:docMk/>
          <pc:sldMk cId="3842214287" sldId="270"/>
        </pc:sldMkLst>
        <pc:spChg chg="mod">
          <ac:chgData name="Chris E. Smith" userId="97bfbba1-3482-4db8-b0ac-14986595145d" providerId="ADAL" clId="{E9882571-BE57-244C-9AC2-C150533B232A}" dt="2024-06-28T12:57:26.989" v="55" actId="14826"/>
          <ac:spMkLst>
            <pc:docMk/>
            <pc:sldMk cId="3842214287" sldId="270"/>
            <ac:spMk id="4" creationId="{570484AD-D349-9545-A858-009AE4420A86}"/>
          </ac:spMkLst>
        </pc:spChg>
        <pc:spChg chg="mod">
          <ac:chgData name="Chris E. Smith" userId="97bfbba1-3482-4db8-b0ac-14986595145d" providerId="ADAL" clId="{E9882571-BE57-244C-9AC2-C150533B232A}" dt="2024-06-28T12:55:25.647" v="48"/>
          <ac:spMkLst>
            <pc:docMk/>
            <pc:sldMk cId="3842214287" sldId="270"/>
            <ac:spMk id="6" creationId="{AE066087-EFB9-068C-B37D-44E7CBDF227E}"/>
          </ac:spMkLst>
        </pc:spChg>
        <pc:spChg chg="mod">
          <ac:chgData name="Chris E. Smith" userId="97bfbba1-3482-4db8-b0ac-14986595145d" providerId="ADAL" clId="{E9882571-BE57-244C-9AC2-C150533B232A}" dt="2024-06-28T12:58:40.204" v="60"/>
          <ac:spMkLst>
            <pc:docMk/>
            <pc:sldMk cId="3842214287" sldId="270"/>
            <ac:spMk id="7" creationId="{A4AE2A97-9831-EA48-A3F3-3D7D398C7F68}"/>
          </ac:spMkLst>
        </pc:spChg>
        <pc:spChg chg="mod">
          <ac:chgData name="Chris E. Smith" userId="97bfbba1-3482-4db8-b0ac-14986595145d" providerId="ADAL" clId="{E9882571-BE57-244C-9AC2-C150533B232A}" dt="2024-06-28T12:57:12.887" v="54" actId="14826"/>
          <ac:spMkLst>
            <pc:docMk/>
            <pc:sldMk cId="3842214287" sldId="270"/>
            <ac:spMk id="10" creationId="{F4C74CC9-FCB4-39B5-58A3-27912480C16A}"/>
          </ac:spMkLst>
        </pc:spChg>
        <pc:spChg chg="mod">
          <ac:chgData name="Chris E. Smith" userId="97bfbba1-3482-4db8-b0ac-14986595145d" providerId="ADAL" clId="{E9882571-BE57-244C-9AC2-C150533B232A}" dt="2024-06-28T12:56:03.800" v="50" actId="14826"/>
          <ac:spMkLst>
            <pc:docMk/>
            <pc:sldMk cId="3842214287" sldId="270"/>
            <ac:spMk id="14" creationId="{EBD7DE04-5663-00AD-D1BC-C003FDE6BB98}"/>
          </ac:spMkLst>
        </pc:spChg>
        <pc:spChg chg="mod">
          <ac:chgData name="Chris E. Smith" userId="97bfbba1-3482-4db8-b0ac-14986595145d" providerId="ADAL" clId="{E9882571-BE57-244C-9AC2-C150533B232A}" dt="2024-06-28T12:57:01.715" v="53" actId="14826"/>
          <ac:spMkLst>
            <pc:docMk/>
            <pc:sldMk cId="3842214287" sldId="270"/>
            <ac:spMk id="17" creationId="{D13F34C0-998B-BFF7-8EB0-C8CFAD4CD031}"/>
          </ac:spMkLst>
        </pc:spChg>
        <pc:spChg chg="mod">
          <ac:chgData name="Chris E. Smith" userId="97bfbba1-3482-4db8-b0ac-14986595145d" providerId="ADAL" clId="{E9882571-BE57-244C-9AC2-C150533B232A}" dt="2024-06-28T12:56:43.746" v="52"/>
          <ac:spMkLst>
            <pc:docMk/>
            <pc:sldMk cId="3842214287" sldId="270"/>
            <ac:spMk id="18" creationId="{7E18A199-7AE7-95CD-1B44-ECBD0E17CA38}"/>
          </ac:spMkLst>
        </pc:spChg>
        <pc:spChg chg="mod modCrop">
          <ac:chgData name="Chris E. Smith" userId="97bfbba1-3482-4db8-b0ac-14986595145d" providerId="ADAL" clId="{E9882571-BE57-244C-9AC2-C150533B232A}" dt="2024-06-28T12:54:36.778" v="46" actId="732"/>
          <ac:spMkLst>
            <pc:docMk/>
            <pc:sldMk cId="3842214287" sldId="270"/>
            <ac:spMk id="19" creationId="{EEE8FCB4-C794-7EA6-6378-84C4F8C94D02}"/>
          </ac:spMkLst>
        </pc:spChg>
        <pc:graphicFrameChg chg="mod modGraphic">
          <ac:chgData name="Chris E. Smith" userId="97bfbba1-3482-4db8-b0ac-14986595145d" providerId="ADAL" clId="{E9882571-BE57-244C-9AC2-C150533B232A}" dt="2024-06-28T12:58:07.079" v="59" actId="1582"/>
          <ac:graphicFrameMkLst>
            <pc:docMk/>
            <pc:sldMk cId="3842214287" sldId="270"/>
            <ac:graphicFrameMk id="2" creationId="{4BD8883B-8291-63CF-45F0-18997F510A08}"/>
          </ac:graphicFrameMkLst>
        </pc:graphicFrameChg>
      </pc:sldChg>
    </pc:docChg>
  </pc:docChgLst>
  <pc:docChgLst>
    <pc:chgData name="Chris E. Smith" userId="97bfbba1-3482-4db8-b0ac-14986595145d" providerId="ADAL" clId="{D7E79D30-3CDE-C343-A1C5-3B8A7C7DACF5}"/>
    <pc:docChg chg="undo custSel modSld">
      <pc:chgData name="Chris E. Smith" userId="97bfbba1-3482-4db8-b0ac-14986595145d" providerId="ADAL" clId="{D7E79D30-3CDE-C343-A1C5-3B8A7C7DACF5}" dt="2024-06-05T11:53:36.809" v="1664"/>
      <pc:docMkLst>
        <pc:docMk/>
      </pc:docMkLst>
      <pc:sldChg chg="modSp mod">
        <pc:chgData name="Chris E. Smith" userId="97bfbba1-3482-4db8-b0ac-14986595145d" providerId="ADAL" clId="{D7E79D30-3CDE-C343-A1C5-3B8A7C7DACF5}" dt="2024-05-31T14:42:44.718" v="9" actId="20577"/>
        <pc:sldMkLst>
          <pc:docMk/>
          <pc:sldMk cId="3470041049" sldId="262"/>
        </pc:sldMkLst>
        <pc:spChg chg="mod">
          <ac:chgData name="Chris E. Smith" userId="97bfbba1-3482-4db8-b0ac-14986595145d" providerId="ADAL" clId="{D7E79D30-3CDE-C343-A1C5-3B8A7C7DACF5}" dt="2024-05-31T14:42:38.818" v="3" actId="20577"/>
          <ac:spMkLst>
            <pc:docMk/>
            <pc:sldMk cId="3470041049" sldId="262"/>
            <ac:spMk id="4" creationId="{DD967727-81CB-8A4B-9288-332B52F32755}"/>
          </ac:spMkLst>
        </pc:spChg>
        <pc:spChg chg="mod">
          <ac:chgData name="Chris E. Smith" userId="97bfbba1-3482-4db8-b0ac-14986595145d" providerId="ADAL" clId="{D7E79D30-3CDE-C343-A1C5-3B8A7C7DACF5}" dt="2024-05-31T14:42:44.718" v="9" actId="20577"/>
          <ac:spMkLst>
            <pc:docMk/>
            <pc:sldMk cId="3470041049" sldId="262"/>
            <ac:spMk id="7" creationId="{775393A5-C6BB-6244-97BA-3121C03B8ED0}"/>
          </ac:spMkLst>
        </pc:spChg>
      </pc:sldChg>
      <pc:sldChg chg="modSp mod">
        <pc:chgData name="Chris E. Smith" userId="97bfbba1-3482-4db8-b0ac-14986595145d" providerId="ADAL" clId="{D7E79D30-3CDE-C343-A1C5-3B8A7C7DACF5}" dt="2024-05-31T14:45:06.460" v="56" actId="20577"/>
        <pc:sldMkLst>
          <pc:docMk/>
          <pc:sldMk cId="2991051565" sldId="263"/>
        </pc:sldMkLst>
        <pc:spChg chg="mod">
          <ac:chgData name="Chris E. Smith" userId="97bfbba1-3482-4db8-b0ac-14986595145d" providerId="ADAL" clId="{D7E79D30-3CDE-C343-A1C5-3B8A7C7DACF5}" dt="2024-05-31T14:45:06.460" v="56" actId="20577"/>
          <ac:spMkLst>
            <pc:docMk/>
            <pc:sldMk cId="2991051565" sldId="263"/>
            <ac:spMk id="13" creationId="{AFCA4655-7F69-3A4E-BE50-E48DBF581B89}"/>
          </ac:spMkLst>
        </pc:spChg>
        <pc:graphicFrameChg chg="mod">
          <ac:chgData name="Chris E. Smith" userId="97bfbba1-3482-4db8-b0ac-14986595145d" providerId="ADAL" clId="{D7E79D30-3CDE-C343-A1C5-3B8A7C7DACF5}" dt="2024-05-31T14:44:26.345" v="48" actId="20577"/>
          <ac:graphicFrameMkLst>
            <pc:docMk/>
            <pc:sldMk cId="2991051565" sldId="263"/>
            <ac:graphicFrameMk id="2" creationId="{37817BFA-94D7-CD72-F466-F84BD70F6D74}"/>
          </ac:graphicFrameMkLst>
        </pc:graphicFrameChg>
      </pc:sldChg>
      <pc:sldChg chg="modSp">
        <pc:chgData name="Chris E. Smith" userId="97bfbba1-3482-4db8-b0ac-14986595145d" providerId="ADAL" clId="{D7E79D30-3CDE-C343-A1C5-3B8A7C7DACF5}" dt="2024-05-31T15:25:10.694" v="1298" actId="20577"/>
        <pc:sldMkLst>
          <pc:docMk/>
          <pc:sldMk cId="803570070" sldId="264"/>
        </pc:sldMkLst>
        <pc:graphicFrameChg chg="mod">
          <ac:chgData name="Chris E. Smith" userId="97bfbba1-3482-4db8-b0ac-14986595145d" providerId="ADAL" clId="{D7E79D30-3CDE-C343-A1C5-3B8A7C7DACF5}" dt="2024-05-31T15:25:10.694" v="1298" actId="20577"/>
          <ac:graphicFrameMkLst>
            <pc:docMk/>
            <pc:sldMk cId="803570070" sldId="264"/>
            <ac:graphicFrameMk id="3" creationId="{2A2E1FE1-BAAA-A7EE-240B-21E6E02C0CC7}"/>
          </ac:graphicFrameMkLst>
        </pc:graphicFrameChg>
      </pc:sldChg>
      <pc:sldChg chg="modSp">
        <pc:chgData name="Chris E. Smith" userId="97bfbba1-3482-4db8-b0ac-14986595145d" providerId="ADAL" clId="{D7E79D30-3CDE-C343-A1C5-3B8A7C7DACF5}" dt="2024-05-31T14:51:52.287" v="192" actId="113"/>
        <pc:sldMkLst>
          <pc:docMk/>
          <pc:sldMk cId="2604181700" sldId="265"/>
        </pc:sldMkLst>
        <pc:graphicFrameChg chg="mod">
          <ac:chgData name="Chris E. Smith" userId="97bfbba1-3482-4db8-b0ac-14986595145d" providerId="ADAL" clId="{D7E79D30-3CDE-C343-A1C5-3B8A7C7DACF5}" dt="2024-05-31T14:51:52.287" v="192" actId="113"/>
          <ac:graphicFrameMkLst>
            <pc:docMk/>
            <pc:sldMk cId="2604181700" sldId="265"/>
            <ac:graphicFrameMk id="2" creationId="{5F4E6E67-D1AF-1BFE-4DB1-CAE8E643F51A}"/>
          </ac:graphicFrameMkLst>
        </pc:graphicFrameChg>
      </pc:sldChg>
      <pc:sldChg chg="addSp delSp modSp mod">
        <pc:chgData name="Chris E. Smith" userId="97bfbba1-3482-4db8-b0ac-14986595145d" providerId="ADAL" clId="{D7E79D30-3CDE-C343-A1C5-3B8A7C7DACF5}" dt="2024-06-03T15:33:40.964" v="1613" actId="1038"/>
        <pc:sldMkLst>
          <pc:docMk/>
          <pc:sldMk cId="2623462156" sldId="266"/>
        </pc:sldMkLst>
        <pc:graphicFrameChg chg="add mod">
          <ac:chgData name="Chris E. Smith" userId="97bfbba1-3482-4db8-b0ac-14986595145d" providerId="ADAL" clId="{D7E79D30-3CDE-C343-A1C5-3B8A7C7DACF5}" dt="2024-06-03T15:33:40.964" v="1613" actId="1038"/>
          <ac:graphicFrameMkLst>
            <pc:docMk/>
            <pc:sldMk cId="2623462156" sldId="266"/>
            <ac:graphicFrameMk id="2" creationId="{338B9122-C571-FA55-0482-68D0C4E4FC69}"/>
          </ac:graphicFrameMkLst>
        </pc:graphicFrameChg>
        <pc:graphicFrameChg chg="mod">
          <ac:chgData name="Chris E. Smith" userId="97bfbba1-3482-4db8-b0ac-14986595145d" providerId="ADAL" clId="{D7E79D30-3CDE-C343-A1C5-3B8A7C7DACF5}" dt="2024-06-03T15:33:27.165" v="1600" actId="1038"/>
          <ac:graphicFrameMkLst>
            <pc:docMk/>
            <pc:sldMk cId="2623462156" sldId="266"/>
            <ac:graphicFrameMk id="6" creationId="{8F2C58CE-6204-8F6F-5ED7-15C9F29D4F44}"/>
          </ac:graphicFrameMkLst>
        </pc:graphicFrameChg>
        <pc:cxnChg chg="add del">
          <ac:chgData name="Chris E. Smith" userId="97bfbba1-3482-4db8-b0ac-14986595145d" providerId="ADAL" clId="{D7E79D30-3CDE-C343-A1C5-3B8A7C7DACF5}" dt="2024-06-03T15:33:12.847" v="1579" actId="478"/>
          <ac:cxnSpMkLst>
            <pc:docMk/>
            <pc:sldMk cId="2623462156" sldId="266"/>
            <ac:cxnSpMk id="7" creationId="{E3ECE1A3-7D6C-CB91-C40D-6270B022EDD0}"/>
          </ac:cxnSpMkLst>
        </pc:cxnChg>
      </pc:sldChg>
      <pc:sldChg chg="addSp delSp modSp mod">
        <pc:chgData name="Chris E. Smith" userId="97bfbba1-3482-4db8-b0ac-14986595145d" providerId="ADAL" clId="{D7E79D30-3CDE-C343-A1C5-3B8A7C7DACF5}" dt="2024-06-05T11:53:36.809" v="1664"/>
        <pc:sldMkLst>
          <pc:docMk/>
          <pc:sldMk cId="1849929869" sldId="267"/>
        </pc:sldMkLst>
        <pc:spChg chg="mod">
          <ac:chgData name="Chris E. Smith" userId="97bfbba1-3482-4db8-b0ac-14986595145d" providerId="ADAL" clId="{D7E79D30-3CDE-C343-A1C5-3B8A7C7DACF5}" dt="2024-06-05T11:53:36.809" v="1664"/>
          <ac:spMkLst>
            <pc:docMk/>
            <pc:sldMk cId="1849929869" sldId="267"/>
            <ac:spMk id="3" creationId="{BF84CD11-DEA8-E97C-35AC-20CA410E6F6A}"/>
          </ac:spMkLst>
        </pc:spChg>
        <pc:spChg chg="mod">
          <ac:chgData name="Chris E. Smith" userId="97bfbba1-3482-4db8-b0ac-14986595145d" providerId="ADAL" clId="{D7E79D30-3CDE-C343-A1C5-3B8A7C7DACF5}" dt="2024-05-31T15:10:53.111" v="917" actId="6549"/>
          <ac:spMkLst>
            <pc:docMk/>
            <pc:sldMk cId="1849929869" sldId="267"/>
            <ac:spMk id="5" creationId="{53D8D900-2076-5116-E18E-82CD355951F8}"/>
          </ac:spMkLst>
        </pc:spChg>
        <pc:spChg chg="add mod">
          <ac:chgData name="Chris E. Smith" userId="97bfbba1-3482-4db8-b0ac-14986595145d" providerId="ADAL" clId="{D7E79D30-3CDE-C343-A1C5-3B8A7C7DACF5}" dt="2024-05-31T15:22:45.372" v="1226" actId="1037"/>
          <ac:spMkLst>
            <pc:docMk/>
            <pc:sldMk cId="1849929869" sldId="267"/>
            <ac:spMk id="6" creationId="{014EB23C-2568-C778-E2A0-D901B612185D}"/>
          </ac:spMkLst>
        </pc:spChg>
        <pc:spChg chg="add mod topLvl">
          <ac:chgData name="Chris E. Smith" userId="97bfbba1-3482-4db8-b0ac-14986595145d" providerId="ADAL" clId="{D7E79D30-3CDE-C343-A1C5-3B8A7C7DACF5}" dt="2024-05-31T15:21:52.820" v="1167" actId="21"/>
          <ac:spMkLst>
            <pc:docMk/>
            <pc:sldMk cId="1849929869" sldId="267"/>
            <ac:spMk id="8" creationId="{4BA01E9C-2936-C496-5DAD-2DCBA9C064E5}"/>
          </ac:spMkLst>
        </pc:spChg>
        <pc:spChg chg="add del mod topLvl">
          <ac:chgData name="Chris E. Smith" userId="97bfbba1-3482-4db8-b0ac-14986595145d" providerId="ADAL" clId="{D7E79D30-3CDE-C343-A1C5-3B8A7C7DACF5}" dt="2024-05-31T15:21:52.820" v="1167" actId="21"/>
          <ac:spMkLst>
            <pc:docMk/>
            <pc:sldMk cId="1849929869" sldId="267"/>
            <ac:spMk id="9" creationId="{05EAB91D-8FE1-3302-EA13-D69F9F594CA8}"/>
          </ac:spMkLst>
        </pc:spChg>
        <pc:spChg chg="add mod">
          <ac:chgData name="Chris E. Smith" userId="97bfbba1-3482-4db8-b0ac-14986595145d" providerId="ADAL" clId="{D7E79D30-3CDE-C343-A1C5-3B8A7C7DACF5}" dt="2024-06-03T15:28:40.969" v="1538" actId="403"/>
          <ac:spMkLst>
            <pc:docMk/>
            <pc:sldMk cId="1849929869" sldId="267"/>
            <ac:spMk id="10" creationId="{B106C027-EF76-D5C1-D32B-89587C038A5A}"/>
          </ac:spMkLst>
        </pc:spChg>
        <pc:grpChg chg="add del mod">
          <ac:chgData name="Chris E. Smith" userId="97bfbba1-3482-4db8-b0ac-14986595145d" providerId="ADAL" clId="{D7E79D30-3CDE-C343-A1C5-3B8A7C7DACF5}" dt="2024-05-31T15:22:00.722" v="1170" actId="478"/>
          <ac:grpSpMkLst>
            <pc:docMk/>
            <pc:sldMk cId="1849929869" sldId="267"/>
            <ac:grpSpMk id="7" creationId="{3C2DE8AD-07E0-AC1A-FC98-79140912C9FB}"/>
          </ac:grpSpMkLst>
        </pc:grpChg>
        <pc:graphicFrameChg chg="mod">
          <ac:chgData name="Chris E. Smith" userId="97bfbba1-3482-4db8-b0ac-14986595145d" providerId="ADAL" clId="{D7E79D30-3CDE-C343-A1C5-3B8A7C7DACF5}" dt="2024-06-05T11:07:19.919" v="1657" actId="20577"/>
          <ac:graphicFrameMkLst>
            <pc:docMk/>
            <pc:sldMk cId="1849929869" sldId="267"/>
            <ac:graphicFrameMk id="2" creationId="{D7BC96E6-CE04-93A3-81E5-4EB5EE3E7B3F}"/>
          </ac:graphicFrameMkLst>
        </pc:graphicFrameChg>
        <pc:cxnChg chg="add del mod">
          <ac:chgData name="Chris E. Smith" userId="97bfbba1-3482-4db8-b0ac-14986595145d" providerId="ADAL" clId="{D7E79D30-3CDE-C343-A1C5-3B8A7C7DACF5}" dt="2024-05-31T15:31:02.639" v="1471" actId="478"/>
          <ac:cxnSpMkLst>
            <pc:docMk/>
            <pc:sldMk cId="1849929869" sldId="267"/>
            <ac:cxnSpMk id="13" creationId="{2DB9D063-C986-2D3F-CE51-554826B3C447}"/>
          </ac:cxnSpMkLst>
        </pc:cxnChg>
      </pc:sldChg>
    </pc:docChg>
  </pc:docChgLst>
  <pc:docChgLst>
    <pc:chgData name="Chris E. Smith" userId="97bfbba1-3482-4db8-b0ac-14986595145d" providerId="ADAL" clId="{D3608A55-9593-4E28-8605-33EB1AEF7C8D}"/>
    <pc:docChg chg="undo redo custSel addSld modSld sldOrd">
      <pc:chgData name="Chris E. Smith" userId="97bfbba1-3482-4db8-b0ac-14986595145d" providerId="ADAL" clId="{D3608A55-9593-4E28-8605-33EB1AEF7C8D}" dt="2024-02-02T10:20:34.218" v="802" actId="20577"/>
      <pc:docMkLst>
        <pc:docMk/>
      </pc:docMkLst>
      <pc:sldChg chg="modSp add mod ord">
        <pc:chgData name="Chris E. Smith" userId="97bfbba1-3482-4db8-b0ac-14986595145d" providerId="ADAL" clId="{D3608A55-9593-4E28-8605-33EB1AEF7C8D}" dt="2024-01-16T15:16:56.537" v="546"/>
        <pc:sldMkLst>
          <pc:docMk/>
          <pc:sldMk cId="2848241266" sldId="268"/>
        </pc:sldMkLst>
        <pc:spChg chg="mod">
          <ac:chgData name="Chris E. Smith" userId="97bfbba1-3482-4db8-b0ac-14986595145d" providerId="ADAL" clId="{D3608A55-9593-4E28-8605-33EB1AEF7C8D}" dt="2024-01-16T14:36:13.836" v="20" actId="20577"/>
          <ac:spMkLst>
            <pc:docMk/>
            <pc:sldMk cId="2848241266" sldId="268"/>
            <ac:spMk id="8" creationId="{B1583D30-02BF-6840-84BF-C1190A0E6A1F}"/>
          </ac:spMkLst>
        </pc:spChg>
        <pc:graphicFrameChg chg="mod">
          <ac:chgData name="Chris E. Smith" userId="97bfbba1-3482-4db8-b0ac-14986595145d" providerId="ADAL" clId="{D3608A55-9593-4E28-8605-33EB1AEF7C8D}" dt="2024-01-16T15:16:56.537" v="546"/>
          <ac:graphicFrameMkLst>
            <pc:docMk/>
            <pc:sldMk cId="2848241266" sldId="268"/>
            <ac:graphicFrameMk id="2" creationId="{37817BFA-94D7-CD72-F466-F84BD70F6D74}"/>
          </ac:graphicFrameMkLst>
        </pc:graphicFrameChg>
      </pc:sldChg>
      <pc:sldChg chg="addSp modSp add mod">
        <pc:chgData name="Chris E. Smith" userId="97bfbba1-3482-4db8-b0ac-14986595145d" providerId="ADAL" clId="{D3608A55-9593-4E28-8605-33EB1AEF7C8D}" dt="2024-02-02T10:20:34.218" v="802" actId="20577"/>
        <pc:sldMkLst>
          <pc:docMk/>
          <pc:sldMk cId="3842214287" sldId="270"/>
        </pc:sldMkLst>
        <pc:spChg chg="add mod">
          <ac:chgData name="Chris E. Smith" userId="97bfbba1-3482-4db8-b0ac-14986595145d" providerId="ADAL" clId="{D3608A55-9593-4E28-8605-33EB1AEF7C8D}" dt="2024-02-02T10:20:34.218" v="802" actId="20577"/>
          <ac:spMkLst>
            <pc:docMk/>
            <pc:sldMk cId="3842214287" sldId="270"/>
            <ac:spMk id="20" creationId="{BE824116-5E3E-2082-2540-6BEB12803391}"/>
          </ac:spMkLst>
        </pc:spChg>
        <pc:spChg chg="add mod">
          <ac:chgData name="Chris E. Smith" userId="97bfbba1-3482-4db8-b0ac-14986595145d" providerId="ADAL" clId="{D3608A55-9593-4E28-8605-33EB1AEF7C8D}" dt="2024-01-26T12:12:56.071" v="693" actId="1076"/>
          <ac:spMkLst>
            <pc:docMk/>
            <pc:sldMk cId="3842214287" sldId="270"/>
            <ac:spMk id="21" creationId="{60AC821B-CE8F-66ED-55BB-D21F67D04E0A}"/>
          </ac:spMkLst>
        </pc:spChg>
        <pc:spChg chg="add mod">
          <ac:chgData name="Chris E. Smith" userId="97bfbba1-3482-4db8-b0ac-14986595145d" providerId="ADAL" clId="{D3608A55-9593-4E28-8605-33EB1AEF7C8D}" dt="2024-01-26T12:13:10.446" v="697" actId="208"/>
          <ac:spMkLst>
            <pc:docMk/>
            <pc:sldMk cId="3842214287" sldId="270"/>
            <ac:spMk id="22" creationId="{3F1960E3-E01E-DA76-AB06-A5F4D6032EA7}"/>
          </ac:spMkLst>
        </pc:spChg>
        <pc:spChg chg="add mod">
          <ac:chgData name="Chris E. Smith" userId="97bfbba1-3482-4db8-b0ac-14986595145d" providerId="ADAL" clId="{D3608A55-9593-4E28-8605-33EB1AEF7C8D}" dt="2024-01-26T12:13:58.812" v="702" actId="1076"/>
          <ac:spMkLst>
            <pc:docMk/>
            <pc:sldMk cId="3842214287" sldId="270"/>
            <ac:spMk id="23" creationId="{4066FC63-5314-5E32-9590-7497B6A70FCD}"/>
          </ac:spMkLst>
        </pc:spChg>
        <pc:graphicFrameChg chg="mod modGraphic">
          <ac:chgData name="Chris E. Smith" userId="97bfbba1-3482-4db8-b0ac-14986595145d" providerId="ADAL" clId="{D3608A55-9593-4E28-8605-33EB1AEF7C8D}" dt="2024-01-29T09:12:28.791" v="737" actId="1582"/>
          <ac:graphicFrameMkLst>
            <pc:docMk/>
            <pc:sldMk cId="3842214287" sldId="270"/>
            <ac:graphicFrameMk id="2" creationId="{4BD8883B-8291-63CF-45F0-18997F510A08}"/>
          </ac:graphicFrameMkLst>
        </pc:graphicFrameChg>
      </pc:sldChg>
    </pc:docChg>
  </pc:docChgLst>
  <pc:docChgLst>
    <pc:chgData name="Chris E. Smith" userId="97bfbba1-3482-4db8-b0ac-14986595145d" providerId="ADAL" clId="{E14A6DFE-1CEE-4F5F-9ACF-D4BE355673E4}"/>
    <pc:docChg chg="custSel modSld">
      <pc:chgData name="Chris E. Smith" userId="97bfbba1-3482-4db8-b0ac-14986595145d" providerId="ADAL" clId="{E14A6DFE-1CEE-4F5F-9ACF-D4BE355673E4}" dt="2024-05-16T09:49:39.806" v="208" actId="20577"/>
      <pc:docMkLst>
        <pc:docMk/>
      </pc:docMkLst>
      <pc:sldChg chg="modSp mod">
        <pc:chgData name="Chris E. Smith" userId="97bfbba1-3482-4db8-b0ac-14986595145d" providerId="ADAL" clId="{E14A6DFE-1CEE-4F5F-9ACF-D4BE355673E4}" dt="2024-05-09T13:44:40.935" v="188"/>
        <pc:sldMkLst>
          <pc:docMk/>
          <pc:sldMk cId="2991051565" sldId="263"/>
        </pc:sldMkLst>
        <pc:spChg chg="mod">
          <ac:chgData name="Chris E. Smith" userId="97bfbba1-3482-4db8-b0ac-14986595145d" providerId="ADAL" clId="{E14A6DFE-1CEE-4F5F-9ACF-D4BE355673E4}" dt="2024-05-09T13:44:40.935" v="188"/>
          <ac:spMkLst>
            <pc:docMk/>
            <pc:sldMk cId="2991051565" sldId="263"/>
            <ac:spMk id="13" creationId="{AFCA4655-7F69-3A4E-BE50-E48DBF581B89}"/>
          </ac:spMkLst>
        </pc:spChg>
        <pc:graphicFrameChg chg="mod">
          <ac:chgData name="Chris E. Smith" userId="97bfbba1-3482-4db8-b0ac-14986595145d" providerId="ADAL" clId="{E14A6DFE-1CEE-4F5F-9ACF-D4BE355673E4}" dt="2024-05-09T13:42:28.713" v="146" actId="20577"/>
          <ac:graphicFrameMkLst>
            <pc:docMk/>
            <pc:sldMk cId="2991051565" sldId="263"/>
            <ac:graphicFrameMk id="2" creationId="{37817BFA-94D7-CD72-F466-F84BD70F6D74}"/>
          </ac:graphicFrameMkLst>
        </pc:graphicFrameChg>
      </pc:sldChg>
      <pc:sldChg chg="delSp modSp mod">
        <pc:chgData name="Chris E. Smith" userId="97bfbba1-3482-4db8-b0ac-14986595145d" providerId="ADAL" clId="{E14A6DFE-1CEE-4F5F-9ACF-D4BE355673E4}" dt="2024-05-09T13:44:44.265" v="189"/>
        <pc:sldMkLst>
          <pc:docMk/>
          <pc:sldMk cId="803570070" sldId="264"/>
        </pc:sldMkLst>
        <pc:spChg chg="mod">
          <ac:chgData name="Chris E. Smith" userId="97bfbba1-3482-4db8-b0ac-14986595145d" providerId="ADAL" clId="{E14A6DFE-1CEE-4F5F-9ACF-D4BE355673E4}" dt="2024-05-09T13:44:44.265" v="189"/>
          <ac:spMkLst>
            <pc:docMk/>
            <pc:sldMk cId="803570070" sldId="264"/>
            <ac:spMk id="14" creationId="{A03F7C01-FF9F-9141-BF52-E0865AE2ED4D}"/>
          </ac:spMkLst>
        </pc:spChg>
        <pc:grpChg chg="del">
          <ac:chgData name="Chris E. Smith" userId="97bfbba1-3482-4db8-b0ac-14986595145d" providerId="ADAL" clId="{E14A6DFE-1CEE-4F5F-9ACF-D4BE355673E4}" dt="2024-05-09T13:35:41.444" v="15" actId="478"/>
          <ac:grpSpMkLst>
            <pc:docMk/>
            <pc:sldMk cId="803570070" sldId="264"/>
            <ac:grpSpMk id="7" creationId="{35531F11-C0D3-727E-840B-6618B42176AC}"/>
          </ac:grpSpMkLst>
        </pc:grpChg>
        <pc:graphicFrameChg chg="mod">
          <ac:chgData name="Chris E. Smith" userId="97bfbba1-3482-4db8-b0ac-14986595145d" providerId="ADAL" clId="{E14A6DFE-1CEE-4F5F-9ACF-D4BE355673E4}" dt="2024-05-09T13:39:08.545" v="105"/>
          <ac:graphicFrameMkLst>
            <pc:docMk/>
            <pc:sldMk cId="803570070" sldId="264"/>
            <ac:graphicFrameMk id="3" creationId="{2A2E1FE1-BAAA-A7EE-240B-21E6E02C0CC7}"/>
          </ac:graphicFrameMkLst>
        </pc:graphicFrameChg>
      </pc:sldChg>
      <pc:sldChg chg="modSp mod">
        <pc:chgData name="Chris E. Smith" userId="97bfbba1-3482-4db8-b0ac-14986595145d" providerId="ADAL" clId="{E14A6DFE-1CEE-4F5F-9ACF-D4BE355673E4}" dt="2024-05-09T13:59:18.047" v="206" actId="20577"/>
        <pc:sldMkLst>
          <pc:docMk/>
          <pc:sldMk cId="2604181700" sldId="265"/>
        </pc:sldMkLst>
        <pc:spChg chg="mod">
          <ac:chgData name="Chris E. Smith" userId="97bfbba1-3482-4db8-b0ac-14986595145d" providerId="ADAL" clId="{E14A6DFE-1CEE-4F5F-9ACF-D4BE355673E4}" dt="2024-05-09T13:44:47.208" v="190"/>
          <ac:spMkLst>
            <pc:docMk/>
            <pc:sldMk cId="2604181700" sldId="265"/>
            <ac:spMk id="14" creationId="{A03F7C01-FF9F-9141-BF52-E0865AE2ED4D}"/>
          </ac:spMkLst>
        </pc:spChg>
        <pc:graphicFrameChg chg="mod">
          <ac:chgData name="Chris E. Smith" userId="97bfbba1-3482-4db8-b0ac-14986595145d" providerId="ADAL" clId="{E14A6DFE-1CEE-4F5F-9ACF-D4BE355673E4}" dt="2024-05-09T13:59:18.047" v="206" actId="20577"/>
          <ac:graphicFrameMkLst>
            <pc:docMk/>
            <pc:sldMk cId="2604181700" sldId="265"/>
            <ac:graphicFrameMk id="2" creationId="{5F4E6E67-D1AF-1BFE-4DB1-CAE8E643F51A}"/>
          </ac:graphicFrameMkLst>
        </pc:graphicFrameChg>
      </pc:sldChg>
      <pc:sldChg chg="modSp mod">
        <pc:chgData name="Chris E. Smith" userId="97bfbba1-3482-4db8-b0ac-14986595145d" providerId="ADAL" clId="{E14A6DFE-1CEE-4F5F-9ACF-D4BE355673E4}" dt="2024-05-16T09:49:39.806" v="208" actId="20577"/>
        <pc:sldMkLst>
          <pc:docMk/>
          <pc:sldMk cId="2623462156" sldId="266"/>
        </pc:sldMkLst>
        <pc:spChg chg="mod">
          <ac:chgData name="Chris E. Smith" userId="97bfbba1-3482-4db8-b0ac-14986595145d" providerId="ADAL" clId="{E14A6DFE-1CEE-4F5F-9ACF-D4BE355673E4}" dt="2024-05-09T13:44:51.560" v="191"/>
          <ac:spMkLst>
            <pc:docMk/>
            <pc:sldMk cId="2623462156" sldId="266"/>
            <ac:spMk id="14" creationId="{A03F7C01-FF9F-9141-BF52-E0865AE2ED4D}"/>
          </ac:spMkLst>
        </pc:spChg>
        <pc:graphicFrameChg chg="mod">
          <ac:chgData name="Chris E. Smith" userId="97bfbba1-3482-4db8-b0ac-14986595145d" providerId="ADAL" clId="{E14A6DFE-1CEE-4F5F-9ACF-D4BE355673E4}" dt="2024-05-16T09:49:39.806" v="208" actId="20577"/>
          <ac:graphicFrameMkLst>
            <pc:docMk/>
            <pc:sldMk cId="2623462156" sldId="266"/>
            <ac:graphicFrameMk id="6" creationId="{8F2C58CE-6204-8F6F-5ED7-15C9F29D4F44}"/>
          </ac:graphicFrameMkLst>
        </pc:graphicFrameChg>
      </pc:sldChg>
      <pc:sldChg chg="modSp mod">
        <pc:chgData name="Chris E. Smith" userId="97bfbba1-3482-4db8-b0ac-14986595145d" providerId="ADAL" clId="{E14A6DFE-1CEE-4F5F-9ACF-D4BE355673E4}" dt="2024-05-09T13:44:55.779" v="192"/>
        <pc:sldMkLst>
          <pc:docMk/>
          <pc:sldMk cId="1849929869" sldId="267"/>
        </pc:sldMkLst>
        <pc:spChg chg="mod">
          <ac:chgData name="Chris E. Smith" userId="97bfbba1-3482-4db8-b0ac-14986595145d" providerId="ADAL" clId="{E14A6DFE-1CEE-4F5F-9ACF-D4BE355673E4}" dt="2024-05-09T13:44:55.779" v="192"/>
          <ac:spMkLst>
            <pc:docMk/>
            <pc:sldMk cId="1849929869" sldId="267"/>
            <ac:spMk id="14" creationId="{A03F7C01-FF9F-9141-BF52-E0865AE2ED4D}"/>
          </ac:spMkLst>
        </pc:spChg>
      </pc:sldChg>
      <pc:sldChg chg="modSp mod">
        <pc:chgData name="Chris E. Smith" userId="97bfbba1-3482-4db8-b0ac-14986595145d" providerId="ADAL" clId="{E14A6DFE-1CEE-4F5F-9ACF-D4BE355673E4}" dt="2024-05-09T13:44:37.896" v="187"/>
        <pc:sldMkLst>
          <pc:docMk/>
          <pc:sldMk cId="3842214287" sldId="270"/>
        </pc:sldMkLst>
        <pc:spChg chg="mod">
          <ac:chgData name="Chris E. Smith" userId="97bfbba1-3482-4db8-b0ac-14986595145d" providerId="ADAL" clId="{E14A6DFE-1CEE-4F5F-9ACF-D4BE355673E4}" dt="2024-05-09T13:44:37.896" v="187"/>
          <ac:spMkLst>
            <pc:docMk/>
            <pc:sldMk cId="3842214287" sldId="270"/>
            <ac:spMk id="13" creationId="{683B00E2-AA64-0A19-13A6-C9DE80019EB5}"/>
          </ac:spMkLst>
        </pc:spChg>
      </pc:sldChg>
    </pc:docChg>
  </pc:docChgLst>
  <pc:docChgLst>
    <pc:chgData name="Chris E. Smith" userId="97bfbba1-3482-4db8-b0ac-14986595145d" providerId="ADAL" clId="{628569F7-9C33-5E45-8F8F-2EEDC5EDF007}"/>
    <pc:docChg chg="undo custSel modSld">
      <pc:chgData name="Chris E. Smith" userId="97bfbba1-3482-4db8-b0ac-14986595145d" providerId="ADAL" clId="{628569F7-9C33-5E45-8F8F-2EEDC5EDF007}" dt="2024-02-27T18:00:57.494" v="1069" actId="20577"/>
      <pc:docMkLst>
        <pc:docMk/>
      </pc:docMkLst>
      <pc:sldChg chg="addSp delSp modSp mod">
        <pc:chgData name="Chris E. Smith" userId="97bfbba1-3482-4db8-b0ac-14986595145d" providerId="ADAL" clId="{628569F7-9C33-5E45-8F8F-2EEDC5EDF007}" dt="2024-02-27T18:00:57.494" v="1069" actId="20577"/>
        <pc:sldMkLst>
          <pc:docMk/>
          <pc:sldMk cId="3842214287" sldId="270"/>
        </pc:sldMkLst>
        <pc:spChg chg="add del mod">
          <ac:chgData name="Chris E. Smith" userId="97bfbba1-3482-4db8-b0ac-14986595145d" providerId="ADAL" clId="{628569F7-9C33-5E45-8F8F-2EEDC5EDF007}" dt="2024-02-27T17:01:40.751" v="255" actId="478"/>
          <ac:spMkLst>
            <pc:docMk/>
            <pc:sldMk cId="3842214287" sldId="270"/>
            <ac:spMk id="3" creationId="{EFD877F5-6498-2775-7021-8E7F92622FC7}"/>
          </ac:spMkLst>
        </pc:spChg>
        <pc:spChg chg="mod">
          <ac:chgData name="Chris E. Smith" userId="97bfbba1-3482-4db8-b0ac-14986595145d" providerId="ADAL" clId="{628569F7-9C33-5E45-8F8F-2EEDC5EDF007}" dt="2024-02-27T18:00:49.587" v="1057" actId="20577"/>
          <ac:spMkLst>
            <pc:docMk/>
            <pc:sldMk cId="3842214287" sldId="270"/>
            <ac:spMk id="20" creationId="{BE824116-5E3E-2082-2540-6BEB12803391}"/>
          </ac:spMkLst>
        </pc:spChg>
        <pc:spChg chg="mod">
          <ac:chgData name="Chris E. Smith" userId="97bfbba1-3482-4db8-b0ac-14986595145d" providerId="ADAL" clId="{628569F7-9C33-5E45-8F8F-2EEDC5EDF007}" dt="2024-02-27T17:10:29.859" v="617" actId="1036"/>
          <ac:spMkLst>
            <pc:docMk/>
            <pc:sldMk cId="3842214287" sldId="270"/>
            <ac:spMk id="22" creationId="{3F1960E3-E01E-DA76-AB06-A5F4D6032EA7}"/>
          </ac:spMkLst>
        </pc:spChg>
        <pc:spChg chg="mod">
          <ac:chgData name="Chris E. Smith" userId="97bfbba1-3482-4db8-b0ac-14986595145d" providerId="ADAL" clId="{628569F7-9C33-5E45-8F8F-2EEDC5EDF007}" dt="2024-02-27T17:10:36.684" v="627" actId="1036"/>
          <ac:spMkLst>
            <pc:docMk/>
            <pc:sldMk cId="3842214287" sldId="270"/>
            <ac:spMk id="23" creationId="{4066FC63-5314-5E32-9590-7497B6A70FCD}"/>
          </ac:spMkLst>
        </pc:spChg>
        <pc:spChg chg="add mod">
          <ac:chgData name="Chris E. Smith" userId="97bfbba1-3482-4db8-b0ac-14986595145d" providerId="ADAL" clId="{628569F7-9C33-5E45-8F8F-2EEDC5EDF007}" dt="2024-02-27T18:00:57.494" v="1069" actId="20577"/>
          <ac:spMkLst>
            <pc:docMk/>
            <pc:sldMk cId="3842214287" sldId="270"/>
            <ac:spMk id="24" creationId="{24CA5D97-9C71-6F39-4F75-AF375C922F86}"/>
          </ac:spMkLst>
        </pc:spChg>
        <pc:spChg chg="add mod">
          <ac:chgData name="Chris E. Smith" userId="97bfbba1-3482-4db8-b0ac-14986595145d" providerId="ADAL" clId="{628569F7-9C33-5E45-8F8F-2EEDC5EDF007}" dt="2024-02-27T17:30:53.041" v="916" actId="20577"/>
          <ac:spMkLst>
            <pc:docMk/>
            <pc:sldMk cId="3842214287" sldId="270"/>
            <ac:spMk id="25" creationId="{C6453470-2174-3BC1-F2B3-131E09F64FFD}"/>
          </ac:spMkLst>
        </pc:spChg>
        <pc:spChg chg="add mod">
          <ac:chgData name="Chris E. Smith" userId="97bfbba1-3482-4db8-b0ac-14986595145d" providerId="ADAL" clId="{628569F7-9C33-5E45-8F8F-2EEDC5EDF007}" dt="2024-02-27T17:59:52.472" v="1045" actId="1076"/>
          <ac:spMkLst>
            <pc:docMk/>
            <pc:sldMk cId="3842214287" sldId="270"/>
            <ac:spMk id="26" creationId="{C7A90788-F144-5524-D0F1-0F222C645329}"/>
          </ac:spMkLst>
        </pc:spChg>
        <pc:graphicFrameChg chg="mod modGraphic">
          <ac:chgData name="Chris E. Smith" userId="97bfbba1-3482-4db8-b0ac-14986595145d" providerId="ADAL" clId="{628569F7-9C33-5E45-8F8F-2EEDC5EDF007}" dt="2024-02-27T17:58:05.875" v="1014" actId="20577"/>
          <ac:graphicFrameMkLst>
            <pc:docMk/>
            <pc:sldMk cId="3842214287" sldId="270"/>
            <ac:graphicFrameMk id="2" creationId="{4BD8883B-8291-63CF-45F0-18997F510A08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07/relationships/hdphoto" Target="../media/hdphoto4.wdp"/><Relationship Id="rId1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07/relationships/hdphoto" Target="../media/hdphoto4.wdp"/><Relationship Id="rId1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07/relationships/hdphoto" Target="../media/hdphoto4.wdp"/><Relationship Id="rId1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07/relationships/hdphoto" Target="../media/hdphoto4.wdp"/><Relationship Id="rId1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FF7753-D99C-44CA-8707-D6B1ABE09CCE}" type="doc">
      <dgm:prSet loTypeId="urn:microsoft.com/office/officeart/2005/8/layout/radial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6BE5833F-2DCB-4AB6-B22E-91747CA6A676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E52A25"/>
        </a:solidFill>
        <a:ln>
          <a:solidFill>
            <a:srgbClr val="E52A25"/>
          </a:solidFill>
        </a:ln>
      </dgm:spPr>
      <dgm:t>
        <a:bodyPr/>
        <a:lstStyle/>
        <a:p>
          <a:pPr algn="l"/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James          Pearson</a:t>
          </a:r>
        </a:p>
        <a:p>
          <a:pPr algn="l"/>
          <a:r>
            <a:rPr lang="en-GB" sz="900" b="0" dirty="0">
              <a:solidFill>
                <a:schemeClr val="bg1"/>
              </a:solidFill>
              <a:latin typeface="Barlow" panose="00000500000000000000" pitchFamily="2" charset="0"/>
            </a:rPr>
            <a:t>Chair</a:t>
          </a:r>
        </a:p>
        <a:p>
          <a:pPr algn="l"/>
          <a:r>
            <a:rPr lang="en-GB" sz="600" b="0" dirty="0">
              <a:solidFill>
                <a:schemeClr val="bg1"/>
              </a:solidFill>
              <a:latin typeface="Barlow" panose="00000500000000000000" pitchFamily="2" charset="0"/>
            </a:rPr>
            <a:t>Re-elected 2023</a:t>
          </a:r>
          <a:endParaRPr lang="en-GB" sz="800" b="0" dirty="0">
            <a:solidFill>
              <a:schemeClr val="bg1"/>
            </a:solidFill>
            <a:latin typeface="Barlow" panose="00000500000000000000" pitchFamily="2" charset="0"/>
          </a:endParaRPr>
        </a:p>
      </dgm:t>
    </dgm:pt>
    <dgm:pt modelId="{AB098120-359B-4286-87C3-372E68046630}" type="par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BF87936-9F03-49C8-8D70-96C747830334}" type="sib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0FD1DD5-F61E-4E1F-AAE8-2F4CEACCC4BE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E52A25"/>
        </a:solidFill>
        <a:ln>
          <a:solidFill>
            <a:srgbClr val="E52A25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Ian Walkom</a:t>
          </a:r>
        </a:p>
        <a:p>
          <a:r>
            <a:rPr lang="en-GB" sz="900" dirty="0">
              <a:solidFill>
                <a:schemeClr val="bg1"/>
              </a:solidFill>
              <a:latin typeface="Barlow" panose="00000500000000000000" pitchFamily="2" charset="0"/>
            </a:rPr>
            <a:t>Deputy Chair/ Safeguarding Champion</a:t>
          </a:r>
        </a:p>
        <a:p>
          <a:r>
            <a:rPr lang="en-GB" sz="600" baseline="0">
              <a:solidFill>
                <a:schemeClr val="bg1"/>
              </a:solidFill>
              <a:latin typeface="Barlow" panose="00000500000000000000" pitchFamily="2" charset="0"/>
            </a:rPr>
            <a:t>Re-elected 2023 </a:t>
          </a:r>
          <a:endParaRPr lang="en-GB" sz="600" baseline="0" dirty="0">
            <a:solidFill>
              <a:schemeClr val="bg1"/>
            </a:solidFill>
            <a:latin typeface="Barlow" panose="00000500000000000000" pitchFamily="2" charset="0"/>
          </a:endParaRPr>
        </a:p>
      </dgm:t>
    </dgm:pt>
    <dgm:pt modelId="{6BED5508-0E6F-4167-B488-B52812714F9E}" type="par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2446A192-8C18-42BB-89D4-6402ABDEAD40}" type="sib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E9AA6DD3-B0D8-DD47-8479-5D9AB522B468}">
      <dgm:prSet/>
      <dgm:spPr/>
      <dgm:t>
        <a:bodyPr/>
        <a:lstStyle/>
        <a:p>
          <a:endParaRPr lang="en-GB" dirty="0"/>
        </a:p>
      </dgm:t>
    </dgm:pt>
    <dgm:pt modelId="{40607226-077F-3148-A63F-1E637889011D}" type="parTrans" cxnId="{050400DB-05E4-F64F-890D-D7881E57FD17}">
      <dgm:prSet/>
      <dgm:spPr/>
      <dgm:t>
        <a:bodyPr/>
        <a:lstStyle/>
        <a:p>
          <a:endParaRPr lang="en-GB"/>
        </a:p>
      </dgm:t>
    </dgm:pt>
    <dgm:pt modelId="{FB1AAF13-2F53-494A-8548-A56CA41B1393}" type="sibTrans" cxnId="{050400DB-05E4-F64F-890D-D7881E57FD17}">
      <dgm:prSet/>
      <dgm:spPr/>
      <dgm:t>
        <a:bodyPr/>
        <a:lstStyle/>
        <a:p>
          <a:endParaRPr lang="en-GB"/>
        </a:p>
      </dgm:t>
    </dgm:pt>
    <dgm:pt modelId="{A5593F94-89FE-43E6-85E3-9A214957C405}">
      <dgm:prSet/>
      <dgm:spPr/>
      <dgm:t>
        <a:bodyPr/>
        <a:lstStyle/>
        <a:p>
          <a:endParaRPr lang="en-GB" dirty="0"/>
        </a:p>
      </dgm:t>
    </dgm:pt>
    <dgm:pt modelId="{3BFBAAA5-D415-4519-9D8C-87FEF8BBFF2E}" type="parTrans" cxnId="{45ECDAC9-BB7F-4E40-A57E-E539C5C84CC7}">
      <dgm:prSet/>
      <dgm:spPr/>
      <dgm:t>
        <a:bodyPr/>
        <a:lstStyle/>
        <a:p>
          <a:endParaRPr lang="en-GB"/>
        </a:p>
      </dgm:t>
    </dgm:pt>
    <dgm:pt modelId="{569CC7CF-0B63-4F03-B1E8-F764415C87D8}" type="sibTrans" cxnId="{45ECDAC9-BB7F-4E40-A57E-E539C5C84CC7}">
      <dgm:prSet/>
      <dgm:spPr/>
      <dgm:t>
        <a:bodyPr/>
        <a:lstStyle/>
        <a:p>
          <a:endParaRPr lang="en-GB"/>
        </a:p>
      </dgm:t>
    </dgm:pt>
    <dgm:pt modelId="{300FFCB8-79EE-4A30-8771-270C29EA1EED}">
      <dgm:prSet/>
      <dgm:spPr/>
      <dgm:t>
        <a:bodyPr/>
        <a:lstStyle/>
        <a:p>
          <a:endParaRPr lang="en-GB" dirty="0"/>
        </a:p>
      </dgm:t>
    </dgm:pt>
    <dgm:pt modelId="{BC7D74EF-F1F2-4F71-8AC6-4795631D4E41}" type="parTrans" cxnId="{743D3401-8145-49BD-AC88-1CF7758D9A78}">
      <dgm:prSet/>
      <dgm:spPr/>
      <dgm:t>
        <a:bodyPr/>
        <a:lstStyle/>
        <a:p>
          <a:endParaRPr lang="en-GB"/>
        </a:p>
      </dgm:t>
    </dgm:pt>
    <dgm:pt modelId="{1CB6EA51-B7CC-4613-845D-B536CE4F0F1E}" type="sibTrans" cxnId="{743D3401-8145-49BD-AC88-1CF7758D9A78}">
      <dgm:prSet/>
      <dgm:spPr/>
      <dgm:t>
        <a:bodyPr/>
        <a:lstStyle/>
        <a:p>
          <a:endParaRPr lang="en-GB"/>
        </a:p>
      </dgm:t>
    </dgm:pt>
    <dgm:pt modelId="{B95661DA-20A8-AE4C-9D5E-160B9E6669D6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E52A25"/>
        </a:solidFill>
        <a:ln>
          <a:solidFill>
            <a:srgbClr val="E52A25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Linda</a:t>
          </a:r>
          <a:r>
            <a:rPr lang="en-GB" sz="900" dirty="0">
              <a:solidFill>
                <a:schemeClr val="bg1"/>
              </a:solidFill>
              <a:latin typeface="Barlow" panose="00000500000000000000" pitchFamily="2" charset="0"/>
            </a:rPr>
            <a:t> </a:t>
          </a:r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Hind</a:t>
          </a:r>
        </a:p>
        <a:p>
          <a:r>
            <a:rPr lang="en-GB" sz="900" dirty="0">
              <a:solidFill>
                <a:schemeClr val="bg1"/>
              </a:solidFill>
              <a:latin typeface="Barlow" panose="00000500000000000000" pitchFamily="2" charset="0"/>
            </a:rPr>
            <a:t>Football Director</a:t>
          </a:r>
        </a:p>
        <a:p>
          <a:r>
            <a:rPr lang="en-GB" sz="600" dirty="0">
              <a:solidFill>
                <a:schemeClr val="bg1"/>
              </a:solidFill>
              <a:latin typeface="Barlow" panose="00000500000000000000" pitchFamily="2" charset="0"/>
            </a:rPr>
            <a:t>Re-elected 2021</a:t>
          </a:r>
          <a:endParaRPr lang="en-GB" sz="800" dirty="0">
            <a:solidFill>
              <a:schemeClr val="bg1"/>
            </a:solidFill>
            <a:latin typeface="Barlow" panose="00000500000000000000" pitchFamily="2" charset="0"/>
          </a:endParaRPr>
        </a:p>
      </dgm:t>
    </dgm:pt>
    <dgm:pt modelId="{9FF35E03-83EB-824D-9B79-279CA03C86ED}" type="parTrans" cxnId="{BCABC200-40CB-1046-AFA8-5F03AC052383}">
      <dgm:prSet/>
      <dgm:spPr/>
      <dgm:t>
        <a:bodyPr/>
        <a:lstStyle/>
        <a:p>
          <a:endParaRPr lang="en-GB"/>
        </a:p>
      </dgm:t>
    </dgm:pt>
    <dgm:pt modelId="{2D88E446-A6EA-D04C-8448-EC065B0F2738}" type="sibTrans" cxnId="{BCABC200-40CB-1046-AFA8-5F03AC052383}">
      <dgm:prSet/>
      <dgm:spPr/>
      <dgm:t>
        <a:bodyPr/>
        <a:lstStyle/>
        <a:p>
          <a:endParaRPr lang="en-GB"/>
        </a:p>
      </dgm:t>
    </dgm:pt>
    <dgm:pt modelId="{8C860AB6-4A0D-1246-8A21-4DC4420B0F74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E52A25"/>
        </a:solidFill>
        <a:ln>
          <a:solidFill>
            <a:srgbClr val="E52A25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Vanessa Raynbird</a:t>
          </a:r>
        </a:p>
        <a:p>
          <a:r>
            <a:rPr lang="en-GB" sz="900" dirty="0">
              <a:solidFill>
                <a:schemeClr val="bg1"/>
              </a:solidFill>
              <a:latin typeface="Barlow" panose="00000500000000000000" pitchFamily="2" charset="0"/>
            </a:rPr>
            <a:t>Football Director</a:t>
          </a:r>
        </a:p>
        <a:p>
          <a:r>
            <a:rPr lang="en-GB" sz="600" dirty="0">
              <a:solidFill>
                <a:schemeClr val="bg1"/>
              </a:solidFill>
              <a:latin typeface="Barlow" panose="00000500000000000000" pitchFamily="2" charset="0"/>
            </a:rPr>
            <a:t>Re-elected 2022 </a:t>
          </a:r>
        </a:p>
      </dgm:t>
    </dgm:pt>
    <dgm:pt modelId="{2483521D-3629-294C-9D4A-44D66F97F23C}" type="parTrans" cxnId="{4CEF170B-8F05-EE4B-808E-8916F0642FEB}">
      <dgm:prSet/>
      <dgm:spPr/>
      <dgm:t>
        <a:bodyPr/>
        <a:lstStyle/>
        <a:p>
          <a:endParaRPr lang="en-GB"/>
        </a:p>
      </dgm:t>
    </dgm:pt>
    <dgm:pt modelId="{70211219-5744-3645-B951-DBC83076DE55}" type="sibTrans" cxnId="{4CEF170B-8F05-EE4B-808E-8916F0642FEB}">
      <dgm:prSet/>
      <dgm:spPr/>
      <dgm:t>
        <a:bodyPr/>
        <a:lstStyle/>
        <a:p>
          <a:endParaRPr lang="en-GB"/>
        </a:p>
      </dgm:t>
    </dgm:pt>
    <dgm:pt modelId="{1EB68742-C2A2-6344-AE98-7747A102357D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214973"/>
        </a:solidFill>
        <a:ln w="12700">
          <a:solidFill>
            <a:srgbClr val="214973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Melanie Robinson</a:t>
          </a:r>
        </a:p>
        <a:p>
          <a:r>
            <a:rPr lang="en-GB" sz="900" b="0" dirty="0">
              <a:solidFill>
                <a:schemeClr val="bg1"/>
              </a:solidFill>
              <a:latin typeface="Barlow" panose="00000500000000000000" pitchFamily="2" charset="0"/>
            </a:rPr>
            <a:t>Independent Director/IAG Chair</a:t>
          </a:r>
        </a:p>
        <a:p>
          <a:r>
            <a:rPr lang="en-GB" sz="600" b="0" dirty="0">
              <a:solidFill>
                <a:schemeClr val="bg1"/>
              </a:solidFill>
              <a:latin typeface="Barlow" panose="00000500000000000000" pitchFamily="2" charset="0"/>
            </a:rPr>
            <a:t>Appointed 2024</a:t>
          </a:r>
        </a:p>
      </dgm:t>
    </dgm:pt>
    <dgm:pt modelId="{DD9AEAF5-2ED1-ED4B-8E5F-D249A295E0C8}" type="parTrans" cxnId="{9540015B-C469-D847-84D0-30BA0AE39B27}">
      <dgm:prSet/>
      <dgm:spPr/>
      <dgm:t>
        <a:bodyPr/>
        <a:lstStyle/>
        <a:p>
          <a:endParaRPr lang="en-GB"/>
        </a:p>
      </dgm:t>
    </dgm:pt>
    <dgm:pt modelId="{6FDE0339-FAAD-DC4E-87B0-40A5494517A6}" type="sibTrans" cxnId="{9540015B-C469-D847-84D0-30BA0AE39B27}">
      <dgm:prSet/>
      <dgm:spPr/>
      <dgm:t>
        <a:bodyPr/>
        <a:lstStyle/>
        <a:p>
          <a:endParaRPr lang="en-GB"/>
        </a:p>
      </dgm:t>
    </dgm:pt>
    <dgm:pt modelId="{1DA5DF52-EAB9-294F-85F5-0DE79799AB36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E52A25"/>
        </a:solidFill>
        <a:ln>
          <a:solidFill>
            <a:srgbClr val="E52A25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Steve Yeomans</a:t>
          </a:r>
        </a:p>
        <a:p>
          <a:r>
            <a:rPr lang="en-GB" sz="900" dirty="0">
              <a:solidFill>
                <a:schemeClr val="bg1"/>
              </a:solidFill>
              <a:latin typeface="Barlow" panose="00000500000000000000" pitchFamily="2" charset="0"/>
            </a:rPr>
            <a:t>Finance Director</a:t>
          </a:r>
        </a:p>
        <a:p>
          <a:r>
            <a:rPr lang="en-GB" sz="600" baseline="0" dirty="0">
              <a:solidFill>
                <a:schemeClr val="bg1"/>
              </a:solidFill>
              <a:latin typeface="Barlow" panose="00000500000000000000" pitchFamily="2" charset="0"/>
            </a:rPr>
            <a:t>Re-elected 2023</a:t>
          </a:r>
          <a:endParaRPr lang="en-GB" sz="600" dirty="0">
            <a:solidFill>
              <a:schemeClr val="bg1"/>
            </a:solidFill>
            <a:latin typeface="Barlow" panose="00000500000000000000" pitchFamily="2" charset="0"/>
          </a:endParaRPr>
        </a:p>
      </dgm:t>
    </dgm:pt>
    <dgm:pt modelId="{6CB2FB14-D718-D643-9042-95E965623903}" type="parTrans" cxnId="{6FE3A0B8-EC08-044D-8682-11B1F6A23C17}">
      <dgm:prSet/>
      <dgm:spPr/>
      <dgm:t>
        <a:bodyPr/>
        <a:lstStyle/>
        <a:p>
          <a:endParaRPr lang="en-GB"/>
        </a:p>
      </dgm:t>
    </dgm:pt>
    <dgm:pt modelId="{AFA2023F-5FD8-1D4B-8057-A82A4F5C8CBD}" type="sibTrans" cxnId="{6FE3A0B8-EC08-044D-8682-11B1F6A23C17}">
      <dgm:prSet/>
      <dgm:spPr/>
      <dgm:t>
        <a:bodyPr/>
        <a:lstStyle/>
        <a:p>
          <a:endParaRPr lang="en-GB"/>
        </a:p>
      </dgm:t>
    </dgm:pt>
    <dgm:pt modelId="{571098D9-8E4A-2344-A267-6E7345A65984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Neil Cassar</a:t>
          </a:r>
        </a:p>
        <a:p>
          <a:r>
            <a:rPr lang="en-GB" sz="900" dirty="0">
              <a:solidFill>
                <a:schemeClr val="bg1"/>
              </a:solidFill>
              <a:latin typeface="Barlow" panose="00000500000000000000" pitchFamily="2" charset="0"/>
            </a:rPr>
            <a:t>CEO/FA Council Rep (Ex Officio)</a:t>
          </a:r>
        </a:p>
        <a:p>
          <a:r>
            <a:rPr lang="en-GB" sz="600" baseline="0" dirty="0">
              <a:solidFill>
                <a:schemeClr val="bg1"/>
              </a:solidFill>
              <a:latin typeface="Barlow" panose="00000500000000000000" pitchFamily="2" charset="0"/>
            </a:rPr>
            <a:t>Appointed 2006</a:t>
          </a:r>
          <a:endParaRPr lang="en-GB" sz="600" dirty="0">
            <a:solidFill>
              <a:schemeClr val="bg1"/>
            </a:solidFill>
            <a:latin typeface="Barlow" panose="00000500000000000000" pitchFamily="2" charset="0"/>
          </a:endParaRPr>
        </a:p>
      </dgm:t>
    </dgm:pt>
    <dgm:pt modelId="{537E772B-21C4-354E-9EF6-4BD096B3151E}" type="parTrans" cxnId="{DC059E75-4254-A143-A6DB-62081967E024}">
      <dgm:prSet/>
      <dgm:spPr/>
      <dgm:t>
        <a:bodyPr/>
        <a:lstStyle/>
        <a:p>
          <a:endParaRPr lang="en-GB"/>
        </a:p>
      </dgm:t>
    </dgm:pt>
    <dgm:pt modelId="{04B93C8E-B707-D744-B307-A80F50389E22}" type="sibTrans" cxnId="{DC059E75-4254-A143-A6DB-62081967E024}">
      <dgm:prSet/>
      <dgm:spPr/>
      <dgm:t>
        <a:bodyPr/>
        <a:lstStyle/>
        <a:p>
          <a:endParaRPr lang="en-GB"/>
        </a:p>
      </dgm:t>
    </dgm:pt>
    <dgm:pt modelId="{9E2FA2D5-593A-9346-8D2C-3A6F6B323807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214973"/>
        </a:solidFill>
        <a:ln>
          <a:solidFill>
            <a:srgbClr val="214973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David Bendall</a:t>
          </a:r>
        </a:p>
        <a:p>
          <a:r>
            <a:rPr lang="en-GB" sz="900" dirty="0">
              <a:solidFill>
                <a:schemeClr val="bg1"/>
              </a:solidFill>
              <a:latin typeface="Barlow" panose="00000500000000000000" pitchFamily="2" charset="0"/>
            </a:rPr>
            <a:t>Senior Independent Director</a:t>
          </a:r>
        </a:p>
        <a:p>
          <a:r>
            <a:rPr lang="en-GB" sz="600" b="0" baseline="0" dirty="0">
              <a:solidFill>
                <a:schemeClr val="bg1"/>
              </a:solidFill>
              <a:latin typeface="Barlow" panose="00000500000000000000" pitchFamily="2" charset="0"/>
            </a:rPr>
            <a:t>Re-elected 2023</a:t>
          </a:r>
          <a:endParaRPr lang="en-GB" sz="600" baseline="0" dirty="0">
            <a:solidFill>
              <a:schemeClr val="bg1"/>
            </a:solidFill>
            <a:latin typeface="Barlow" panose="00000500000000000000" pitchFamily="2" charset="0"/>
          </a:endParaRPr>
        </a:p>
      </dgm:t>
    </dgm:pt>
    <dgm:pt modelId="{DD7B5029-D155-B545-80E5-E138BAAA860F}" type="parTrans" cxnId="{7281AFF4-2F33-614A-A389-5C1A59C40E33}">
      <dgm:prSet/>
      <dgm:spPr/>
      <dgm:t>
        <a:bodyPr/>
        <a:lstStyle/>
        <a:p>
          <a:endParaRPr lang="en-GB"/>
        </a:p>
      </dgm:t>
    </dgm:pt>
    <dgm:pt modelId="{4C2AA45C-B170-5148-B2CE-F7C11E2B78CA}" type="sibTrans" cxnId="{7281AFF4-2F33-614A-A389-5C1A59C40E33}">
      <dgm:prSet/>
      <dgm:spPr/>
      <dgm:t>
        <a:bodyPr/>
        <a:lstStyle/>
        <a:p>
          <a:endParaRPr lang="en-GB"/>
        </a:p>
      </dgm:t>
    </dgm:pt>
    <dgm:pt modelId="{6296CB06-2BA0-B64C-8B59-CDE8C9C877F3}">
      <dgm:prSet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214973"/>
        </a:solidFill>
        <a:ln>
          <a:solidFill>
            <a:srgbClr val="214973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Alex Marshall</a:t>
          </a:r>
        </a:p>
        <a:p>
          <a:r>
            <a:rPr lang="en-GB" sz="900" b="0" dirty="0">
              <a:solidFill>
                <a:schemeClr val="bg1"/>
              </a:solidFill>
              <a:latin typeface="Barlow" panose="00000500000000000000" pitchFamily="2" charset="0"/>
            </a:rPr>
            <a:t>Independent Director/Health &amp; Wellbeing Champion</a:t>
          </a:r>
        </a:p>
        <a:p>
          <a:r>
            <a:rPr lang="en-GB" sz="600" b="0" baseline="0" dirty="0">
              <a:solidFill>
                <a:schemeClr val="bg1"/>
              </a:solidFill>
              <a:latin typeface="Barlow" panose="00000500000000000000" pitchFamily="2" charset="0"/>
            </a:rPr>
            <a:t>Appointed 2021</a:t>
          </a:r>
          <a:endParaRPr lang="en-GB" sz="600" baseline="0" dirty="0">
            <a:solidFill>
              <a:schemeClr val="bg1"/>
            </a:solidFill>
            <a:latin typeface="Barlow" panose="00000500000000000000" pitchFamily="2" charset="0"/>
          </a:endParaRPr>
        </a:p>
      </dgm:t>
    </dgm:pt>
    <dgm:pt modelId="{C2C51B84-3ED5-284F-9453-5E4D58A7144A}" type="parTrans" cxnId="{ECE97F50-6C7B-044C-A115-06C70E9E6BAA}">
      <dgm:prSet/>
      <dgm:spPr/>
      <dgm:t>
        <a:bodyPr/>
        <a:lstStyle/>
        <a:p>
          <a:endParaRPr lang="en-GB"/>
        </a:p>
      </dgm:t>
    </dgm:pt>
    <dgm:pt modelId="{23D40B2A-0CD5-044E-8A78-79C8748A6A77}" type="sibTrans" cxnId="{ECE97F50-6C7B-044C-A115-06C70E9E6BAA}">
      <dgm:prSet/>
      <dgm:spPr/>
      <dgm:t>
        <a:bodyPr/>
        <a:lstStyle/>
        <a:p>
          <a:endParaRPr lang="en-GB"/>
        </a:p>
      </dgm:t>
    </dgm:pt>
    <dgm:pt modelId="{E58D17FE-12EF-3342-B69D-8199E18A28EB}">
      <dgm:prSet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214973"/>
        </a:solidFill>
        <a:ln>
          <a:solidFill>
            <a:srgbClr val="214973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Leon Howgill</a:t>
          </a:r>
        </a:p>
        <a:p>
          <a:r>
            <a:rPr lang="en-GB" sz="900" b="0" dirty="0">
              <a:solidFill>
                <a:schemeClr val="bg1"/>
              </a:solidFill>
              <a:latin typeface="Barlow" panose="00000500000000000000" pitchFamily="2" charset="0"/>
            </a:rPr>
            <a:t>Independent Director</a:t>
          </a:r>
        </a:p>
        <a:p>
          <a:r>
            <a:rPr lang="en-GB" sz="600" b="0" baseline="0" dirty="0">
              <a:solidFill>
                <a:schemeClr val="bg1"/>
              </a:solidFill>
              <a:latin typeface="Barlow" panose="00000500000000000000" pitchFamily="2" charset="0"/>
            </a:rPr>
            <a:t>Appointed 2023</a:t>
          </a:r>
          <a:endParaRPr lang="en-GB" sz="600" b="1" baseline="0" dirty="0">
            <a:solidFill>
              <a:schemeClr val="bg1"/>
            </a:solidFill>
            <a:latin typeface="Barlow" panose="00000500000000000000" pitchFamily="2" charset="0"/>
          </a:endParaRPr>
        </a:p>
      </dgm:t>
    </dgm:pt>
    <dgm:pt modelId="{D38EA075-D915-9941-954A-DDAFF10E71F4}" type="parTrans" cxnId="{6252B009-6DDB-754C-9651-A83AF6C6DB43}">
      <dgm:prSet/>
      <dgm:spPr/>
      <dgm:t>
        <a:bodyPr/>
        <a:lstStyle/>
        <a:p>
          <a:endParaRPr lang="en-GB"/>
        </a:p>
      </dgm:t>
    </dgm:pt>
    <dgm:pt modelId="{500EF4D8-60FE-5B40-B24D-C316311CE999}" type="sibTrans" cxnId="{6252B009-6DDB-754C-9651-A83AF6C6DB43}">
      <dgm:prSet/>
      <dgm:spPr/>
      <dgm:t>
        <a:bodyPr/>
        <a:lstStyle/>
        <a:p>
          <a:endParaRPr lang="en-GB"/>
        </a:p>
      </dgm:t>
    </dgm:pt>
    <dgm:pt modelId="{95BB0453-2345-534F-AE68-F1B0DA3A9926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214973"/>
        </a:solidFill>
        <a:ln>
          <a:solidFill>
            <a:srgbClr val="214973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Lucy Wain</a:t>
          </a:r>
        </a:p>
        <a:p>
          <a:r>
            <a:rPr lang="en-GB" sz="900" b="0" dirty="0">
              <a:solidFill>
                <a:schemeClr val="bg1"/>
              </a:solidFill>
              <a:latin typeface="Barlow" panose="00000500000000000000" pitchFamily="2" charset="0"/>
            </a:rPr>
            <a:t>Independent Director</a:t>
          </a:r>
        </a:p>
        <a:p>
          <a:r>
            <a:rPr lang="en-GB" sz="600" b="0" baseline="0" dirty="0">
              <a:solidFill>
                <a:schemeClr val="bg1"/>
              </a:solidFill>
              <a:latin typeface="Barlow" panose="00000500000000000000" pitchFamily="2" charset="0"/>
            </a:rPr>
            <a:t>Appointed 2023</a:t>
          </a:r>
        </a:p>
      </dgm:t>
    </dgm:pt>
    <dgm:pt modelId="{5940F479-33A5-FC44-835A-5DEDEDF3C2FD}" type="parTrans" cxnId="{EF966D9D-5420-D841-B9D8-F0E46D079F1A}">
      <dgm:prSet/>
      <dgm:spPr/>
      <dgm:t>
        <a:bodyPr/>
        <a:lstStyle/>
        <a:p>
          <a:endParaRPr lang="en-GB"/>
        </a:p>
      </dgm:t>
    </dgm:pt>
    <dgm:pt modelId="{36F946D1-1DE5-B94A-B5B3-14E991F0C9DD}" type="sibTrans" cxnId="{EF966D9D-5420-D841-B9D8-F0E46D079F1A}">
      <dgm:prSet/>
      <dgm:spPr/>
      <dgm:t>
        <a:bodyPr/>
        <a:lstStyle/>
        <a:p>
          <a:endParaRPr lang="en-GB"/>
        </a:p>
      </dgm:t>
    </dgm:pt>
    <dgm:pt modelId="{9DB6B9AD-61CD-A741-AA31-8818A619DB1D}">
      <dgm:prSet/>
      <dgm:spPr/>
      <dgm:t>
        <a:bodyPr/>
        <a:lstStyle/>
        <a:p>
          <a:endParaRPr lang="en-GB" dirty="0"/>
        </a:p>
      </dgm:t>
    </dgm:pt>
    <dgm:pt modelId="{4B4E82CA-0D50-6B4E-95ED-6F7AEA163033}" type="parTrans" cxnId="{6F62C224-2286-1944-AA73-F5AE606ADDB0}">
      <dgm:prSet/>
      <dgm:spPr/>
      <dgm:t>
        <a:bodyPr/>
        <a:lstStyle/>
        <a:p>
          <a:endParaRPr lang="en-GB"/>
        </a:p>
      </dgm:t>
    </dgm:pt>
    <dgm:pt modelId="{88805995-6946-7240-A377-43DB29AA75E0}" type="sibTrans" cxnId="{6F62C224-2286-1944-AA73-F5AE606ADDB0}">
      <dgm:prSet/>
      <dgm:spPr/>
      <dgm:t>
        <a:bodyPr/>
        <a:lstStyle/>
        <a:p>
          <a:endParaRPr lang="en-GB"/>
        </a:p>
      </dgm:t>
    </dgm:pt>
    <dgm:pt modelId="{B97CB213-D83E-2D44-BA01-D0DFABA661A3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rgbClr val="E52A25"/>
        </a:solidFill>
        <a:ln>
          <a:solidFill>
            <a:srgbClr val="E52A25"/>
          </a:solidFill>
        </a:ln>
      </dgm:spPr>
      <dgm:t>
        <a:bodyPr/>
        <a:lstStyle/>
        <a:p>
          <a:r>
            <a:rPr lang="en-GB" sz="900" b="1" dirty="0">
              <a:solidFill>
                <a:schemeClr val="bg1"/>
              </a:solidFill>
              <a:latin typeface="Barlow" panose="00000500000000000000" pitchFamily="2" charset="0"/>
            </a:rPr>
            <a:t>Nick Taplin</a:t>
          </a:r>
        </a:p>
        <a:p>
          <a:r>
            <a:rPr lang="en-GB" sz="900" dirty="0">
              <a:solidFill>
                <a:schemeClr val="bg1"/>
              </a:solidFill>
              <a:latin typeface="Barlow" panose="00000500000000000000" pitchFamily="2" charset="0"/>
            </a:rPr>
            <a:t>Football </a:t>
          </a:r>
          <a:r>
            <a:rPr lang="en-GB" sz="900" b="0" dirty="0">
              <a:solidFill>
                <a:schemeClr val="bg1"/>
              </a:solidFill>
              <a:latin typeface="Barlow" panose="00000500000000000000" pitchFamily="2" charset="0"/>
            </a:rPr>
            <a:t>Director</a:t>
          </a:r>
        </a:p>
        <a:p>
          <a:r>
            <a:rPr lang="en-GB" sz="600" b="0" dirty="0">
              <a:solidFill>
                <a:schemeClr val="bg1"/>
              </a:solidFill>
              <a:latin typeface="Barlow" panose="00000500000000000000" pitchFamily="2" charset="0"/>
            </a:rPr>
            <a:t>Re-elected 2022 </a:t>
          </a:r>
        </a:p>
      </dgm:t>
    </dgm:pt>
    <dgm:pt modelId="{978857C6-5172-0248-A73B-E8B79A837814}" type="parTrans" cxnId="{ED60C4D8-A98E-9F42-AE81-D673D15F8991}">
      <dgm:prSet/>
      <dgm:spPr/>
      <dgm:t>
        <a:bodyPr/>
        <a:lstStyle/>
        <a:p>
          <a:endParaRPr lang="en-GB"/>
        </a:p>
      </dgm:t>
    </dgm:pt>
    <dgm:pt modelId="{53815B27-C78C-1C43-A4BB-5525842D23FD}" type="sibTrans" cxnId="{ED60C4D8-A98E-9F42-AE81-D673D15F8991}">
      <dgm:prSet/>
      <dgm:spPr/>
      <dgm:t>
        <a:bodyPr/>
        <a:lstStyle/>
        <a:p>
          <a:endParaRPr lang="en-GB"/>
        </a:p>
      </dgm:t>
    </dgm:pt>
    <dgm:pt modelId="{654D29CB-3BD6-0E45-B08A-2049CAB6DB1C}" type="pres">
      <dgm:prSet presAssocID="{B2FF7753-D99C-44CA-8707-D6B1ABE09CC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C12A942-42D8-6A44-93AF-E3A03A90B137}" type="pres">
      <dgm:prSet presAssocID="{6BE5833F-2DCB-4AB6-B22E-91747CA6A676}" presName="centerShape" presStyleLbl="node0" presStyleIdx="0" presStyleCnt="1"/>
      <dgm:spPr/>
    </dgm:pt>
    <dgm:pt modelId="{FC243A09-6E5E-1746-A493-00E46FD8AEC3}" type="pres">
      <dgm:prSet presAssocID="{6BED5508-0E6F-4167-B488-B52812714F9E}" presName="Name9" presStyleLbl="parChTrans1D2" presStyleIdx="0" presStyleCnt="11"/>
      <dgm:spPr/>
    </dgm:pt>
    <dgm:pt modelId="{9332EE3F-0AA8-9D48-AD9A-D681D5EBDC24}" type="pres">
      <dgm:prSet presAssocID="{6BED5508-0E6F-4167-B488-B52812714F9E}" presName="connTx" presStyleLbl="parChTrans1D2" presStyleIdx="0" presStyleCnt="11"/>
      <dgm:spPr/>
    </dgm:pt>
    <dgm:pt modelId="{8D9074A3-5F28-234F-A029-EDD9C6B9CF6B}" type="pres">
      <dgm:prSet presAssocID="{40FD1DD5-F61E-4E1F-AAE8-2F4CEACCC4BE}" presName="node" presStyleLbl="node1" presStyleIdx="0" presStyleCnt="11">
        <dgm:presLayoutVars>
          <dgm:bulletEnabled val="1"/>
        </dgm:presLayoutVars>
      </dgm:prSet>
      <dgm:spPr/>
    </dgm:pt>
    <dgm:pt modelId="{134E0F46-0365-2B49-BEBF-29D070107A8F}" type="pres">
      <dgm:prSet presAssocID="{6CB2FB14-D718-D643-9042-95E965623903}" presName="Name9" presStyleLbl="parChTrans1D2" presStyleIdx="1" presStyleCnt="11"/>
      <dgm:spPr/>
    </dgm:pt>
    <dgm:pt modelId="{0373A57B-388E-324B-B8FD-5ADC374C19B5}" type="pres">
      <dgm:prSet presAssocID="{6CB2FB14-D718-D643-9042-95E965623903}" presName="connTx" presStyleLbl="parChTrans1D2" presStyleIdx="1" presStyleCnt="11"/>
      <dgm:spPr/>
    </dgm:pt>
    <dgm:pt modelId="{37046778-1A17-C445-B8CD-E24296C95C86}" type="pres">
      <dgm:prSet presAssocID="{1DA5DF52-EAB9-294F-85F5-0DE79799AB36}" presName="node" presStyleLbl="node1" presStyleIdx="1" presStyleCnt="11">
        <dgm:presLayoutVars>
          <dgm:bulletEnabled val="1"/>
        </dgm:presLayoutVars>
      </dgm:prSet>
      <dgm:spPr/>
    </dgm:pt>
    <dgm:pt modelId="{6CDEE81D-2889-A749-9F83-6B711780277E}" type="pres">
      <dgm:prSet presAssocID="{537E772B-21C4-354E-9EF6-4BD096B3151E}" presName="Name9" presStyleLbl="parChTrans1D2" presStyleIdx="2" presStyleCnt="11"/>
      <dgm:spPr/>
    </dgm:pt>
    <dgm:pt modelId="{FAA11851-D179-4446-9B44-D7A9217EE00D}" type="pres">
      <dgm:prSet presAssocID="{537E772B-21C4-354E-9EF6-4BD096B3151E}" presName="connTx" presStyleLbl="parChTrans1D2" presStyleIdx="2" presStyleCnt="11"/>
      <dgm:spPr/>
    </dgm:pt>
    <dgm:pt modelId="{D8D5E787-A0A6-3B46-A6A3-A151F2373A85}" type="pres">
      <dgm:prSet presAssocID="{571098D9-8E4A-2344-A267-6E7345A65984}" presName="node" presStyleLbl="node1" presStyleIdx="2" presStyleCnt="11">
        <dgm:presLayoutVars>
          <dgm:bulletEnabled val="1"/>
        </dgm:presLayoutVars>
      </dgm:prSet>
      <dgm:spPr/>
    </dgm:pt>
    <dgm:pt modelId="{97D697E4-1FF6-DE4C-A44D-B957E2AFC5C1}" type="pres">
      <dgm:prSet presAssocID="{DD7B5029-D155-B545-80E5-E138BAAA860F}" presName="Name9" presStyleLbl="parChTrans1D2" presStyleIdx="3" presStyleCnt="11"/>
      <dgm:spPr/>
    </dgm:pt>
    <dgm:pt modelId="{C937DFB5-DBE7-4842-A3B7-28E9786F1F48}" type="pres">
      <dgm:prSet presAssocID="{DD7B5029-D155-B545-80E5-E138BAAA860F}" presName="connTx" presStyleLbl="parChTrans1D2" presStyleIdx="3" presStyleCnt="11"/>
      <dgm:spPr/>
    </dgm:pt>
    <dgm:pt modelId="{4BBACD33-4897-7840-B983-AB2D3FCB6E42}" type="pres">
      <dgm:prSet presAssocID="{9E2FA2D5-593A-9346-8D2C-3A6F6B323807}" presName="node" presStyleLbl="node1" presStyleIdx="3" presStyleCnt="11">
        <dgm:presLayoutVars>
          <dgm:bulletEnabled val="1"/>
        </dgm:presLayoutVars>
      </dgm:prSet>
      <dgm:spPr/>
    </dgm:pt>
    <dgm:pt modelId="{5EC24834-FAF1-AC4B-92C8-17A3E998279B}" type="pres">
      <dgm:prSet presAssocID="{C2C51B84-3ED5-284F-9453-5E4D58A7144A}" presName="Name9" presStyleLbl="parChTrans1D2" presStyleIdx="4" presStyleCnt="11"/>
      <dgm:spPr/>
    </dgm:pt>
    <dgm:pt modelId="{757F5B38-0DCE-A147-9888-5C5579336B56}" type="pres">
      <dgm:prSet presAssocID="{C2C51B84-3ED5-284F-9453-5E4D58A7144A}" presName="connTx" presStyleLbl="parChTrans1D2" presStyleIdx="4" presStyleCnt="11"/>
      <dgm:spPr/>
    </dgm:pt>
    <dgm:pt modelId="{943626E7-461F-B143-AD8F-EFA55516AD41}" type="pres">
      <dgm:prSet presAssocID="{6296CB06-2BA0-B64C-8B59-CDE8C9C877F3}" presName="node" presStyleLbl="node1" presStyleIdx="4" presStyleCnt="11">
        <dgm:presLayoutVars>
          <dgm:bulletEnabled val="1"/>
        </dgm:presLayoutVars>
      </dgm:prSet>
      <dgm:spPr/>
    </dgm:pt>
    <dgm:pt modelId="{F073CAA8-9386-BE4D-852F-2C7823437BA7}" type="pres">
      <dgm:prSet presAssocID="{D38EA075-D915-9941-954A-DDAFF10E71F4}" presName="Name9" presStyleLbl="parChTrans1D2" presStyleIdx="5" presStyleCnt="11"/>
      <dgm:spPr/>
    </dgm:pt>
    <dgm:pt modelId="{0A38ABC9-237F-A948-866C-9B5C59F59E2D}" type="pres">
      <dgm:prSet presAssocID="{D38EA075-D915-9941-954A-DDAFF10E71F4}" presName="connTx" presStyleLbl="parChTrans1D2" presStyleIdx="5" presStyleCnt="11"/>
      <dgm:spPr/>
    </dgm:pt>
    <dgm:pt modelId="{E1808A46-44A1-B54B-AC50-C16E1174CD7F}" type="pres">
      <dgm:prSet presAssocID="{E58D17FE-12EF-3342-B69D-8199E18A28EB}" presName="node" presStyleLbl="node1" presStyleIdx="5" presStyleCnt="11">
        <dgm:presLayoutVars>
          <dgm:bulletEnabled val="1"/>
        </dgm:presLayoutVars>
      </dgm:prSet>
      <dgm:spPr/>
    </dgm:pt>
    <dgm:pt modelId="{88D9244F-A7A7-FE46-9F77-226DF9D47991}" type="pres">
      <dgm:prSet presAssocID="{9FF35E03-83EB-824D-9B79-279CA03C86ED}" presName="Name9" presStyleLbl="parChTrans1D2" presStyleIdx="6" presStyleCnt="11"/>
      <dgm:spPr/>
    </dgm:pt>
    <dgm:pt modelId="{D4FAA43A-3A47-294F-83A4-7D9080A5D927}" type="pres">
      <dgm:prSet presAssocID="{9FF35E03-83EB-824D-9B79-279CA03C86ED}" presName="connTx" presStyleLbl="parChTrans1D2" presStyleIdx="6" presStyleCnt="11"/>
      <dgm:spPr/>
    </dgm:pt>
    <dgm:pt modelId="{3DBBDAEE-6C0E-7D4B-A165-EB598651AEEE}" type="pres">
      <dgm:prSet presAssocID="{B95661DA-20A8-AE4C-9D5E-160B9E6669D6}" presName="node" presStyleLbl="node1" presStyleIdx="6" presStyleCnt="11">
        <dgm:presLayoutVars>
          <dgm:bulletEnabled val="1"/>
        </dgm:presLayoutVars>
      </dgm:prSet>
      <dgm:spPr/>
    </dgm:pt>
    <dgm:pt modelId="{161C59C3-8BA3-9542-8030-E7B9EF433665}" type="pres">
      <dgm:prSet presAssocID="{5940F479-33A5-FC44-835A-5DEDEDF3C2FD}" presName="Name9" presStyleLbl="parChTrans1D2" presStyleIdx="7" presStyleCnt="11"/>
      <dgm:spPr/>
    </dgm:pt>
    <dgm:pt modelId="{FDD41164-119E-E14D-9548-8A2B55C98FE8}" type="pres">
      <dgm:prSet presAssocID="{5940F479-33A5-FC44-835A-5DEDEDF3C2FD}" presName="connTx" presStyleLbl="parChTrans1D2" presStyleIdx="7" presStyleCnt="11"/>
      <dgm:spPr/>
    </dgm:pt>
    <dgm:pt modelId="{30770658-232E-5C41-BDD9-E113665CB6C9}" type="pres">
      <dgm:prSet presAssocID="{95BB0453-2345-534F-AE68-F1B0DA3A9926}" presName="node" presStyleLbl="node1" presStyleIdx="7" presStyleCnt="11">
        <dgm:presLayoutVars>
          <dgm:bulletEnabled val="1"/>
        </dgm:presLayoutVars>
      </dgm:prSet>
      <dgm:spPr/>
    </dgm:pt>
    <dgm:pt modelId="{70172E3B-5656-2548-85DE-7AA1D7761A7F}" type="pres">
      <dgm:prSet presAssocID="{978857C6-5172-0248-A73B-E8B79A837814}" presName="Name9" presStyleLbl="parChTrans1D2" presStyleIdx="8" presStyleCnt="11"/>
      <dgm:spPr/>
    </dgm:pt>
    <dgm:pt modelId="{244DE796-F0BB-934B-B3F0-6EB8FB4FFC80}" type="pres">
      <dgm:prSet presAssocID="{978857C6-5172-0248-A73B-E8B79A837814}" presName="connTx" presStyleLbl="parChTrans1D2" presStyleIdx="8" presStyleCnt="11"/>
      <dgm:spPr/>
    </dgm:pt>
    <dgm:pt modelId="{629C54BC-F11F-474A-8BCE-E067E40F6822}" type="pres">
      <dgm:prSet presAssocID="{B97CB213-D83E-2D44-BA01-D0DFABA661A3}" presName="node" presStyleLbl="node1" presStyleIdx="8" presStyleCnt="11">
        <dgm:presLayoutVars>
          <dgm:bulletEnabled val="1"/>
        </dgm:presLayoutVars>
      </dgm:prSet>
      <dgm:spPr/>
    </dgm:pt>
    <dgm:pt modelId="{0F6AB518-0E99-C049-959B-E25111436539}" type="pres">
      <dgm:prSet presAssocID="{2483521D-3629-294C-9D4A-44D66F97F23C}" presName="Name9" presStyleLbl="parChTrans1D2" presStyleIdx="9" presStyleCnt="11"/>
      <dgm:spPr/>
    </dgm:pt>
    <dgm:pt modelId="{9B01729A-D930-EA4D-B2D1-842D2EFB6464}" type="pres">
      <dgm:prSet presAssocID="{2483521D-3629-294C-9D4A-44D66F97F23C}" presName="connTx" presStyleLbl="parChTrans1D2" presStyleIdx="9" presStyleCnt="11"/>
      <dgm:spPr/>
    </dgm:pt>
    <dgm:pt modelId="{E77672FE-6ACE-6C4B-BA80-18CFAEBAC131}" type="pres">
      <dgm:prSet presAssocID="{8C860AB6-4A0D-1246-8A21-4DC4420B0F74}" presName="node" presStyleLbl="node1" presStyleIdx="9" presStyleCnt="11">
        <dgm:presLayoutVars>
          <dgm:bulletEnabled val="1"/>
        </dgm:presLayoutVars>
      </dgm:prSet>
      <dgm:spPr/>
    </dgm:pt>
    <dgm:pt modelId="{EACC487E-6585-CC49-98E9-259F5F9747D4}" type="pres">
      <dgm:prSet presAssocID="{DD9AEAF5-2ED1-ED4B-8E5F-D249A295E0C8}" presName="Name9" presStyleLbl="parChTrans1D2" presStyleIdx="10" presStyleCnt="11"/>
      <dgm:spPr/>
    </dgm:pt>
    <dgm:pt modelId="{04A36018-A890-9145-8A17-F5743EA4EF77}" type="pres">
      <dgm:prSet presAssocID="{DD9AEAF5-2ED1-ED4B-8E5F-D249A295E0C8}" presName="connTx" presStyleLbl="parChTrans1D2" presStyleIdx="10" presStyleCnt="11"/>
      <dgm:spPr/>
    </dgm:pt>
    <dgm:pt modelId="{2343AC2E-B093-584A-8CEC-620051A9FF4B}" type="pres">
      <dgm:prSet presAssocID="{1EB68742-C2A2-6344-AE98-7747A102357D}" presName="node" presStyleLbl="node1" presStyleIdx="10" presStyleCnt="11">
        <dgm:presLayoutVars>
          <dgm:bulletEnabled val="1"/>
        </dgm:presLayoutVars>
      </dgm:prSet>
      <dgm:spPr/>
    </dgm:pt>
  </dgm:ptLst>
  <dgm:cxnLst>
    <dgm:cxn modelId="{BCABC200-40CB-1046-AFA8-5F03AC052383}" srcId="{6BE5833F-2DCB-4AB6-B22E-91747CA6A676}" destId="{B95661DA-20A8-AE4C-9D5E-160B9E6669D6}" srcOrd="6" destOrd="0" parTransId="{9FF35E03-83EB-824D-9B79-279CA03C86ED}" sibTransId="{2D88E446-A6EA-D04C-8448-EC065B0F2738}"/>
    <dgm:cxn modelId="{743D3401-8145-49BD-AC88-1CF7758D9A78}" srcId="{B2FF7753-D99C-44CA-8707-D6B1ABE09CCE}" destId="{300FFCB8-79EE-4A30-8771-270C29EA1EED}" srcOrd="2" destOrd="0" parTransId="{BC7D74EF-F1F2-4F71-8AC6-4795631D4E41}" sibTransId="{1CB6EA51-B7CC-4613-845D-B536CE4F0F1E}"/>
    <dgm:cxn modelId="{E3BE7203-E612-EC45-9B52-CB94FC58FD3C}" type="presOf" srcId="{978857C6-5172-0248-A73B-E8B79A837814}" destId="{70172E3B-5656-2548-85DE-7AA1D7761A7F}" srcOrd="0" destOrd="0" presId="urn:microsoft.com/office/officeart/2005/8/layout/radial1"/>
    <dgm:cxn modelId="{F857EC03-0C4C-6248-B35C-C48AA93CD207}" type="presOf" srcId="{B2FF7753-D99C-44CA-8707-D6B1ABE09CCE}" destId="{654D29CB-3BD6-0E45-B08A-2049CAB6DB1C}" srcOrd="0" destOrd="0" presId="urn:microsoft.com/office/officeart/2005/8/layout/radial1"/>
    <dgm:cxn modelId="{6252B009-6DDB-754C-9651-A83AF6C6DB43}" srcId="{6BE5833F-2DCB-4AB6-B22E-91747CA6A676}" destId="{E58D17FE-12EF-3342-B69D-8199E18A28EB}" srcOrd="5" destOrd="0" parTransId="{D38EA075-D915-9941-954A-DDAFF10E71F4}" sibTransId="{500EF4D8-60FE-5B40-B24D-C316311CE999}"/>
    <dgm:cxn modelId="{4CEF170B-8F05-EE4B-808E-8916F0642FEB}" srcId="{6BE5833F-2DCB-4AB6-B22E-91747CA6A676}" destId="{8C860AB6-4A0D-1246-8A21-4DC4420B0F74}" srcOrd="9" destOrd="0" parTransId="{2483521D-3629-294C-9D4A-44D66F97F23C}" sibTransId="{70211219-5744-3645-B951-DBC83076DE55}"/>
    <dgm:cxn modelId="{83DAB715-8E31-6F4A-B0A7-23F997277310}" type="presOf" srcId="{9FF35E03-83EB-824D-9B79-279CA03C86ED}" destId="{D4FAA43A-3A47-294F-83A4-7D9080A5D927}" srcOrd="1" destOrd="0" presId="urn:microsoft.com/office/officeart/2005/8/layout/radial1"/>
    <dgm:cxn modelId="{D72FF520-2FBE-7847-8C59-C8E36077D10D}" type="presOf" srcId="{95BB0453-2345-534F-AE68-F1B0DA3A9926}" destId="{30770658-232E-5C41-BDD9-E113665CB6C9}" srcOrd="0" destOrd="0" presId="urn:microsoft.com/office/officeart/2005/8/layout/radial1"/>
    <dgm:cxn modelId="{B8A30421-1E92-5646-9A26-BFEDF8B0E24A}" type="presOf" srcId="{6CB2FB14-D718-D643-9042-95E965623903}" destId="{134E0F46-0365-2B49-BEBF-29D070107A8F}" srcOrd="0" destOrd="0" presId="urn:microsoft.com/office/officeart/2005/8/layout/radial1"/>
    <dgm:cxn modelId="{6F62C224-2286-1944-AA73-F5AE606ADDB0}" srcId="{E9AA6DD3-B0D8-DD47-8479-5D9AB522B468}" destId="{9DB6B9AD-61CD-A741-AA31-8818A619DB1D}" srcOrd="1" destOrd="0" parTransId="{4B4E82CA-0D50-6B4E-95ED-6F7AEA163033}" sibTransId="{88805995-6946-7240-A377-43DB29AA75E0}"/>
    <dgm:cxn modelId="{59A4DA24-6E51-7643-A90D-091AB6CA6BF2}" type="presOf" srcId="{D38EA075-D915-9941-954A-DDAFF10E71F4}" destId="{F073CAA8-9386-BE4D-852F-2C7823437BA7}" srcOrd="0" destOrd="0" presId="urn:microsoft.com/office/officeart/2005/8/layout/radial1"/>
    <dgm:cxn modelId="{5785D12C-ED4E-7649-8ED7-C6BB7D9C1888}" type="presOf" srcId="{1EB68742-C2A2-6344-AE98-7747A102357D}" destId="{2343AC2E-B093-584A-8CEC-620051A9FF4B}" srcOrd="0" destOrd="0" presId="urn:microsoft.com/office/officeart/2005/8/layout/radial1"/>
    <dgm:cxn modelId="{D6957434-022F-B245-8750-9B8A173CBB7A}" type="presOf" srcId="{6BED5508-0E6F-4167-B488-B52812714F9E}" destId="{FC243A09-6E5E-1746-A493-00E46FD8AEC3}" srcOrd="0" destOrd="0" presId="urn:microsoft.com/office/officeart/2005/8/layout/radial1"/>
    <dgm:cxn modelId="{FAE7D13D-967C-8541-90E9-85CC296DF299}" type="presOf" srcId="{5940F479-33A5-FC44-835A-5DEDEDF3C2FD}" destId="{FDD41164-119E-E14D-9548-8A2B55C98FE8}" srcOrd="1" destOrd="0" presId="urn:microsoft.com/office/officeart/2005/8/layout/radial1"/>
    <dgm:cxn modelId="{04E0B73F-DC04-4645-8BC5-10205F27FF03}" type="presOf" srcId="{537E772B-21C4-354E-9EF6-4BD096B3151E}" destId="{6CDEE81D-2889-A749-9F83-6B711780277E}" srcOrd="0" destOrd="0" presId="urn:microsoft.com/office/officeart/2005/8/layout/radial1"/>
    <dgm:cxn modelId="{E183B942-5806-214B-BF1C-63A71F044131}" type="presOf" srcId="{6296CB06-2BA0-B64C-8B59-CDE8C9C877F3}" destId="{943626E7-461F-B143-AD8F-EFA55516AD41}" srcOrd="0" destOrd="0" presId="urn:microsoft.com/office/officeart/2005/8/layout/radial1"/>
    <dgm:cxn modelId="{FD5F8C45-9766-1948-BB4B-2EE5FD70FCC3}" type="presOf" srcId="{5940F479-33A5-FC44-835A-5DEDEDF3C2FD}" destId="{161C59C3-8BA3-9542-8030-E7B9EF433665}" srcOrd="0" destOrd="0" presId="urn:microsoft.com/office/officeart/2005/8/layout/radial1"/>
    <dgm:cxn modelId="{ECE97F50-6C7B-044C-A115-06C70E9E6BAA}" srcId="{6BE5833F-2DCB-4AB6-B22E-91747CA6A676}" destId="{6296CB06-2BA0-B64C-8B59-CDE8C9C877F3}" srcOrd="4" destOrd="0" parTransId="{C2C51B84-3ED5-284F-9453-5E4D58A7144A}" sibTransId="{23D40B2A-0CD5-044E-8A78-79C8748A6A77}"/>
    <dgm:cxn modelId="{9540015B-C469-D847-84D0-30BA0AE39B27}" srcId="{6BE5833F-2DCB-4AB6-B22E-91747CA6A676}" destId="{1EB68742-C2A2-6344-AE98-7747A102357D}" srcOrd="10" destOrd="0" parTransId="{DD9AEAF5-2ED1-ED4B-8E5F-D249A295E0C8}" sibTransId="{6FDE0339-FAAD-DC4E-87B0-40A5494517A6}"/>
    <dgm:cxn modelId="{DF241162-D6C9-DC42-8216-E6321EB22861}" type="presOf" srcId="{9E2FA2D5-593A-9346-8D2C-3A6F6B323807}" destId="{4BBACD33-4897-7840-B983-AB2D3FCB6E42}" srcOrd="0" destOrd="0" presId="urn:microsoft.com/office/officeart/2005/8/layout/radial1"/>
    <dgm:cxn modelId="{2C0CB564-EA73-2946-A992-A59CBF633D1F}" type="presOf" srcId="{2483521D-3629-294C-9D4A-44D66F97F23C}" destId="{9B01729A-D930-EA4D-B2D1-842D2EFB6464}" srcOrd="1" destOrd="0" presId="urn:microsoft.com/office/officeart/2005/8/layout/radial1"/>
    <dgm:cxn modelId="{5BCBA36C-68AA-734B-9247-1D6F3AF1CF6D}" type="presOf" srcId="{DD7B5029-D155-B545-80E5-E138BAAA860F}" destId="{C937DFB5-DBE7-4842-A3B7-28E9786F1F48}" srcOrd="1" destOrd="0" presId="urn:microsoft.com/office/officeart/2005/8/layout/radial1"/>
    <dgm:cxn modelId="{DC9ED972-0594-234B-9B4F-F16C328E64C1}" type="presOf" srcId="{DD9AEAF5-2ED1-ED4B-8E5F-D249A295E0C8}" destId="{EACC487E-6585-CC49-98E9-259F5F9747D4}" srcOrd="0" destOrd="0" presId="urn:microsoft.com/office/officeart/2005/8/layout/radial1"/>
    <dgm:cxn modelId="{DC059E75-4254-A143-A6DB-62081967E024}" srcId="{6BE5833F-2DCB-4AB6-B22E-91747CA6A676}" destId="{571098D9-8E4A-2344-A267-6E7345A65984}" srcOrd="2" destOrd="0" parTransId="{537E772B-21C4-354E-9EF6-4BD096B3151E}" sibTransId="{04B93C8E-B707-D744-B307-A80F50389E22}"/>
    <dgm:cxn modelId="{7ED46A86-7137-7A4B-9D3F-EB846CA667E3}" type="presOf" srcId="{537E772B-21C4-354E-9EF6-4BD096B3151E}" destId="{FAA11851-D179-4446-9B44-D7A9217EE00D}" srcOrd="1" destOrd="0" presId="urn:microsoft.com/office/officeart/2005/8/layout/radial1"/>
    <dgm:cxn modelId="{1803068D-7008-6541-B82E-96C959B9FDCD}" type="presOf" srcId="{C2C51B84-3ED5-284F-9453-5E4D58A7144A}" destId="{757F5B38-0DCE-A147-9888-5C5579336B56}" srcOrd="1" destOrd="0" presId="urn:microsoft.com/office/officeart/2005/8/layout/radial1"/>
    <dgm:cxn modelId="{C9157293-61BC-5047-979B-B0E32C9C4439}" type="presOf" srcId="{B95661DA-20A8-AE4C-9D5E-160B9E6669D6}" destId="{3DBBDAEE-6C0E-7D4B-A165-EB598651AEEE}" srcOrd="0" destOrd="0" presId="urn:microsoft.com/office/officeart/2005/8/layout/radial1"/>
    <dgm:cxn modelId="{65581997-75E4-FA43-9AC4-D6FA0E205BFC}" type="presOf" srcId="{DD9AEAF5-2ED1-ED4B-8E5F-D249A295E0C8}" destId="{04A36018-A890-9145-8A17-F5743EA4EF77}" srcOrd="1" destOrd="0" presId="urn:microsoft.com/office/officeart/2005/8/layout/radial1"/>
    <dgm:cxn modelId="{EF966D9D-5420-D841-B9D8-F0E46D079F1A}" srcId="{6BE5833F-2DCB-4AB6-B22E-91747CA6A676}" destId="{95BB0453-2345-534F-AE68-F1B0DA3A9926}" srcOrd="7" destOrd="0" parTransId="{5940F479-33A5-FC44-835A-5DEDEDF3C2FD}" sibTransId="{36F946D1-1DE5-B94A-B5B3-14E991F0C9DD}"/>
    <dgm:cxn modelId="{9F7E9D9D-3CF4-9843-A0D5-A75CA97FC25C}" type="presOf" srcId="{6BED5508-0E6F-4167-B488-B52812714F9E}" destId="{9332EE3F-0AA8-9D48-AD9A-D681D5EBDC24}" srcOrd="1" destOrd="0" presId="urn:microsoft.com/office/officeart/2005/8/layout/radial1"/>
    <dgm:cxn modelId="{80B6E89E-D00D-4733-BADC-38C2F1A96E9F}" srcId="{6BE5833F-2DCB-4AB6-B22E-91747CA6A676}" destId="{40FD1DD5-F61E-4E1F-AAE8-2F4CEACCC4BE}" srcOrd="0" destOrd="0" parTransId="{6BED5508-0E6F-4167-B488-B52812714F9E}" sibTransId="{2446A192-8C18-42BB-89D4-6402ABDEAD40}"/>
    <dgm:cxn modelId="{B83363A3-9E4F-41D0-8DD6-25D604FFBEEF}" srcId="{B2FF7753-D99C-44CA-8707-D6B1ABE09CCE}" destId="{6BE5833F-2DCB-4AB6-B22E-91747CA6A676}" srcOrd="0" destOrd="0" parTransId="{AB098120-359B-4286-87C3-372E68046630}" sibTransId="{4BF87936-9F03-49C8-8D70-96C747830334}"/>
    <dgm:cxn modelId="{47A46DA5-B75E-2642-BD33-D4C687D26461}" type="presOf" srcId="{2483521D-3629-294C-9D4A-44D66F97F23C}" destId="{0F6AB518-0E99-C049-959B-E25111436539}" srcOrd="0" destOrd="0" presId="urn:microsoft.com/office/officeart/2005/8/layout/radial1"/>
    <dgm:cxn modelId="{5B8962A6-FC53-B541-B2A5-54AFBBC3032C}" type="presOf" srcId="{E58D17FE-12EF-3342-B69D-8199E18A28EB}" destId="{E1808A46-44A1-B54B-AC50-C16E1174CD7F}" srcOrd="0" destOrd="0" presId="urn:microsoft.com/office/officeart/2005/8/layout/radial1"/>
    <dgm:cxn modelId="{C4AF39AF-26BF-9B4B-A0CD-8186D5074F4E}" type="presOf" srcId="{6BE5833F-2DCB-4AB6-B22E-91747CA6A676}" destId="{1C12A942-42D8-6A44-93AF-E3A03A90B137}" srcOrd="0" destOrd="0" presId="urn:microsoft.com/office/officeart/2005/8/layout/radial1"/>
    <dgm:cxn modelId="{80A60AB2-86F9-4146-AA6B-45A9670D0261}" type="presOf" srcId="{8C860AB6-4A0D-1246-8A21-4DC4420B0F74}" destId="{E77672FE-6ACE-6C4B-BA80-18CFAEBAC131}" srcOrd="0" destOrd="0" presId="urn:microsoft.com/office/officeart/2005/8/layout/radial1"/>
    <dgm:cxn modelId="{6FE3A0B8-EC08-044D-8682-11B1F6A23C17}" srcId="{6BE5833F-2DCB-4AB6-B22E-91747CA6A676}" destId="{1DA5DF52-EAB9-294F-85F5-0DE79799AB36}" srcOrd="1" destOrd="0" parTransId="{6CB2FB14-D718-D643-9042-95E965623903}" sibTransId="{AFA2023F-5FD8-1D4B-8057-A82A4F5C8CBD}"/>
    <dgm:cxn modelId="{7E8459C4-151D-B14A-B68B-F6C279693761}" type="presOf" srcId="{40FD1DD5-F61E-4E1F-AAE8-2F4CEACCC4BE}" destId="{8D9074A3-5F28-234F-A029-EDD9C6B9CF6B}" srcOrd="0" destOrd="0" presId="urn:microsoft.com/office/officeart/2005/8/layout/radial1"/>
    <dgm:cxn modelId="{45ECDAC9-BB7F-4E40-A57E-E539C5C84CC7}" srcId="{E9AA6DD3-B0D8-DD47-8479-5D9AB522B468}" destId="{A5593F94-89FE-43E6-85E3-9A214957C405}" srcOrd="0" destOrd="0" parTransId="{3BFBAAA5-D415-4519-9D8C-87FEF8BBFF2E}" sibTransId="{569CC7CF-0B63-4F03-B1E8-F764415C87D8}"/>
    <dgm:cxn modelId="{A559E3CC-22EB-034D-B8CB-8C079FBCD175}" type="presOf" srcId="{571098D9-8E4A-2344-A267-6E7345A65984}" destId="{D8D5E787-A0A6-3B46-A6A3-A151F2373A85}" srcOrd="0" destOrd="0" presId="urn:microsoft.com/office/officeart/2005/8/layout/radial1"/>
    <dgm:cxn modelId="{ED60C4D8-A98E-9F42-AE81-D673D15F8991}" srcId="{6BE5833F-2DCB-4AB6-B22E-91747CA6A676}" destId="{B97CB213-D83E-2D44-BA01-D0DFABA661A3}" srcOrd="8" destOrd="0" parTransId="{978857C6-5172-0248-A73B-E8B79A837814}" sibTransId="{53815B27-C78C-1C43-A4BB-5525842D23FD}"/>
    <dgm:cxn modelId="{7CB24BDA-3ED7-9D41-AC36-B9A427E6448E}" type="presOf" srcId="{1DA5DF52-EAB9-294F-85F5-0DE79799AB36}" destId="{37046778-1A17-C445-B8CD-E24296C95C86}" srcOrd="0" destOrd="0" presId="urn:microsoft.com/office/officeart/2005/8/layout/radial1"/>
    <dgm:cxn modelId="{58C9B2DA-D779-7F46-B3C4-EE0C039BE4C7}" type="presOf" srcId="{D38EA075-D915-9941-954A-DDAFF10E71F4}" destId="{0A38ABC9-237F-A948-866C-9B5C59F59E2D}" srcOrd="1" destOrd="0" presId="urn:microsoft.com/office/officeart/2005/8/layout/radial1"/>
    <dgm:cxn modelId="{050400DB-05E4-F64F-890D-D7881E57FD17}" srcId="{B2FF7753-D99C-44CA-8707-D6B1ABE09CCE}" destId="{E9AA6DD3-B0D8-DD47-8479-5D9AB522B468}" srcOrd="1" destOrd="0" parTransId="{40607226-077F-3148-A63F-1E637889011D}" sibTransId="{FB1AAF13-2F53-494A-8548-A56CA41B1393}"/>
    <dgm:cxn modelId="{E1373EDC-0BA8-C14D-A5DC-0FA3902B7919}" type="presOf" srcId="{9FF35E03-83EB-824D-9B79-279CA03C86ED}" destId="{88D9244F-A7A7-FE46-9F77-226DF9D47991}" srcOrd="0" destOrd="0" presId="urn:microsoft.com/office/officeart/2005/8/layout/radial1"/>
    <dgm:cxn modelId="{A6E513E4-1071-FE47-88F7-7383CF04ABAB}" type="presOf" srcId="{DD7B5029-D155-B545-80E5-E138BAAA860F}" destId="{97D697E4-1FF6-DE4C-A44D-B957E2AFC5C1}" srcOrd="0" destOrd="0" presId="urn:microsoft.com/office/officeart/2005/8/layout/radial1"/>
    <dgm:cxn modelId="{0D365EE4-C6A4-9D43-9697-8F838F4C0335}" type="presOf" srcId="{978857C6-5172-0248-A73B-E8B79A837814}" destId="{244DE796-F0BB-934B-B3F0-6EB8FB4FFC80}" srcOrd="1" destOrd="0" presId="urn:microsoft.com/office/officeart/2005/8/layout/radial1"/>
    <dgm:cxn modelId="{08BE1FE9-FA94-A348-B70D-0A75A81B8813}" type="presOf" srcId="{6CB2FB14-D718-D643-9042-95E965623903}" destId="{0373A57B-388E-324B-B8FD-5ADC374C19B5}" srcOrd="1" destOrd="0" presId="urn:microsoft.com/office/officeart/2005/8/layout/radial1"/>
    <dgm:cxn modelId="{C0E6B0E9-6691-0648-975E-B6AD4D8684F4}" type="presOf" srcId="{C2C51B84-3ED5-284F-9453-5E4D58A7144A}" destId="{5EC24834-FAF1-AC4B-92C8-17A3E998279B}" srcOrd="0" destOrd="0" presId="urn:microsoft.com/office/officeart/2005/8/layout/radial1"/>
    <dgm:cxn modelId="{F68DD4E9-32A8-DB4B-8452-C8CBAAA81103}" type="presOf" srcId="{B97CB213-D83E-2D44-BA01-D0DFABA661A3}" destId="{629C54BC-F11F-474A-8BCE-E067E40F6822}" srcOrd="0" destOrd="0" presId="urn:microsoft.com/office/officeart/2005/8/layout/radial1"/>
    <dgm:cxn modelId="{7281AFF4-2F33-614A-A389-5C1A59C40E33}" srcId="{6BE5833F-2DCB-4AB6-B22E-91747CA6A676}" destId="{9E2FA2D5-593A-9346-8D2C-3A6F6B323807}" srcOrd="3" destOrd="0" parTransId="{DD7B5029-D155-B545-80E5-E138BAAA860F}" sibTransId="{4C2AA45C-B170-5148-B2CE-F7C11E2B78CA}"/>
    <dgm:cxn modelId="{3D520E60-AE5F-0047-B5AA-D9595D3943B4}" type="presParOf" srcId="{654D29CB-3BD6-0E45-B08A-2049CAB6DB1C}" destId="{1C12A942-42D8-6A44-93AF-E3A03A90B137}" srcOrd="0" destOrd="0" presId="urn:microsoft.com/office/officeart/2005/8/layout/radial1"/>
    <dgm:cxn modelId="{CD39D383-7BD8-D44C-81F8-AD0081DD165A}" type="presParOf" srcId="{654D29CB-3BD6-0E45-B08A-2049CAB6DB1C}" destId="{FC243A09-6E5E-1746-A493-00E46FD8AEC3}" srcOrd="1" destOrd="0" presId="urn:microsoft.com/office/officeart/2005/8/layout/radial1"/>
    <dgm:cxn modelId="{68B3ED74-BDC6-4243-8DDA-595DF3DBF730}" type="presParOf" srcId="{FC243A09-6E5E-1746-A493-00E46FD8AEC3}" destId="{9332EE3F-0AA8-9D48-AD9A-D681D5EBDC24}" srcOrd="0" destOrd="0" presId="urn:microsoft.com/office/officeart/2005/8/layout/radial1"/>
    <dgm:cxn modelId="{119FA8C4-7C94-B641-BC69-47C334E65670}" type="presParOf" srcId="{654D29CB-3BD6-0E45-B08A-2049CAB6DB1C}" destId="{8D9074A3-5F28-234F-A029-EDD9C6B9CF6B}" srcOrd="2" destOrd="0" presId="urn:microsoft.com/office/officeart/2005/8/layout/radial1"/>
    <dgm:cxn modelId="{E53E74E7-A4C0-DE4E-807A-BFFDE65456C3}" type="presParOf" srcId="{654D29CB-3BD6-0E45-B08A-2049CAB6DB1C}" destId="{134E0F46-0365-2B49-BEBF-29D070107A8F}" srcOrd="3" destOrd="0" presId="urn:microsoft.com/office/officeart/2005/8/layout/radial1"/>
    <dgm:cxn modelId="{1E654EAA-956C-844C-AB05-DBC994A55E83}" type="presParOf" srcId="{134E0F46-0365-2B49-BEBF-29D070107A8F}" destId="{0373A57B-388E-324B-B8FD-5ADC374C19B5}" srcOrd="0" destOrd="0" presId="urn:microsoft.com/office/officeart/2005/8/layout/radial1"/>
    <dgm:cxn modelId="{9AC73C71-25ED-9646-9272-F851420392F6}" type="presParOf" srcId="{654D29CB-3BD6-0E45-B08A-2049CAB6DB1C}" destId="{37046778-1A17-C445-B8CD-E24296C95C86}" srcOrd="4" destOrd="0" presId="urn:microsoft.com/office/officeart/2005/8/layout/radial1"/>
    <dgm:cxn modelId="{2C0A3773-385D-D04D-96F0-F463B4C555A8}" type="presParOf" srcId="{654D29CB-3BD6-0E45-B08A-2049CAB6DB1C}" destId="{6CDEE81D-2889-A749-9F83-6B711780277E}" srcOrd="5" destOrd="0" presId="urn:microsoft.com/office/officeart/2005/8/layout/radial1"/>
    <dgm:cxn modelId="{1F2B82A9-117A-B446-BECC-AF446A8452B5}" type="presParOf" srcId="{6CDEE81D-2889-A749-9F83-6B711780277E}" destId="{FAA11851-D179-4446-9B44-D7A9217EE00D}" srcOrd="0" destOrd="0" presId="urn:microsoft.com/office/officeart/2005/8/layout/radial1"/>
    <dgm:cxn modelId="{5B5CEF36-461E-CD41-A830-4805AAE17E67}" type="presParOf" srcId="{654D29CB-3BD6-0E45-B08A-2049CAB6DB1C}" destId="{D8D5E787-A0A6-3B46-A6A3-A151F2373A85}" srcOrd="6" destOrd="0" presId="urn:microsoft.com/office/officeart/2005/8/layout/radial1"/>
    <dgm:cxn modelId="{8F13587F-9F5F-584E-AF89-D3758EFF9957}" type="presParOf" srcId="{654D29CB-3BD6-0E45-B08A-2049CAB6DB1C}" destId="{97D697E4-1FF6-DE4C-A44D-B957E2AFC5C1}" srcOrd="7" destOrd="0" presId="urn:microsoft.com/office/officeart/2005/8/layout/radial1"/>
    <dgm:cxn modelId="{93DD7755-630D-3E46-B450-B394223D5205}" type="presParOf" srcId="{97D697E4-1FF6-DE4C-A44D-B957E2AFC5C1}" destId="{C937DFB5-DBE7-4842-A3B7-28E9786F1F48}" srcOrd="0" destOrd="0" presId="urn:microsoft.com/office/officeart/2005/8/layout/radial1"/>
    <dgm:cxn modelId="{C66FAB83-E951-8645-BBB4-C06777070126}" type="presParOf" srcId="{654D29CB-3BD6-0E45-B08A-2049CAB6DB1C}" destId="{4BBACD33-4897-7840-B983-AB2D3FCB6E42}" srcOrd="8" destOrd="0" presId="urn:microsoft.com/office/officeart/2005/8/layout/radial1"/>
    <dgm:cxn modelId="{602F27AC-E8C5-AA43-A609-E9744140D6B6}" type="presParOf" srcId="{654D29CB-3BD6-0E45-B08A-2049CAB6DB1C}" destId="{5EC24834-FAF1-AC4B-92C8-17A3E998279B}" srcOrd="9" destOrd="0" presId="urn:microsoft.com/office/officeart/2005/8/layout/radial1"/>
    <dgm:cxn modelId="{B0019AFA-BDAE-7C46-87D8-885A21971A0C}" type="presParOf" srcId="{5EC24834-FAF1-AC4B-92C8-17A3E998279B}" destId="{757F5B38-0DCE-A147-9888-5C5579336B56}" srcOrd="0" destOrd="0" presId="urn:microsoft.com/office/officeart/2005/8/layout/radial1"/>
    <dgm:cxn modelId="{E81FB94A-7DE2-0C4A-B0C6-25E47394E8B1}" type="presParOf" srcId="{654D29CB-3BD6-0E45-B08A-2049CAB6DB1C}" destId="{943626E7-461F-B143-AD8F-EFA55516AD41}" srcOrd="10" destOrd="0" presId="urn:microsoft.com/office/officeart/2005/8/layout/radial1"/>
    <dgm:cxn modelId="{02806AB5-289F-494D-AE89-3C3B0A6C79B1}" type="presParOf" srcId="{654D29CB-3BD6-0E45-B08A-2049CAB6DB1C}" destId="{F073CAA8-9386-BE4D-852F-2C7823437BA7}" srcOrd="11" destOrd="0" presId="urn:microsoft.com/office/officeart/2005/8/layout/radial1"/>
    <dgm:cxn modelId="{D2E0F4C8-E195-7144-9CC3-A2C9DEEE02B2}" type="presParOf" srcId="{F073CAA8-9386-BE4D-852F-2C7823437BA7}" destId="{0A38ABC9-237F-A948-866C-9B5C59F59E2D}" srcOrd="0" destOrd="0" presId="urn:microsoft.com/office/officeart/2005/8/layout/radial1"/>
    <dgm:cxn modelId="{403624F1-64BD-C548-9286-387E23B4D223}" type="presParOf" srcId="{654D29CB-3BD6-0E45-B08A-2049CAB6DB1C}" destId="{E1808A46-44A1-B54B-AC50-C16E1174CD7F}" srcOrd="12" destOrd="0" presId="urn:microsoft.com/office/officeart/2005/8/layout/radial1"/>
    <dgm:cxn modelId="{FBBEA9F6-F598-914F-9420-403AD6206DF5}" type="presParOf" srcId="{654D29CB-3BD6-0E45-B08A-2049CAB6DB1C}" destId="{88D9244F-A7A7-FE46-9F77-226DF9D47991}" srcOrd="13" destOrd="0" presId="urn:microsoft.com/office/officeart/2005/8/layout/radial1"/>
    <dgm:cxn modelId="{C4761D54-D267-1449-92E8-29BBB4B64D26}" type="presParOf" srcId="{88D9244F-A7A7-FE46-9F77-226DF9D47991}" destId="{D4FAA43A-3A47-294F-83A4-7D9080A5D927}" srcOrd="0" destOrd="0" presId="urn:microsoft.com/office/officeart/2005/8/layout/radial1"/>
    <dgm:cxn modelId="{6D6A1C1C-394D-6B48-A3F2-92BB515021EE}" type="presParOf" srcId="{654D29CB-3BD6-0E45-B08A-2049CAB6DB1C}" destId="{3DBBDAEE-6C0E-7D4B-A165-EB598651AEEE}" srcOrd="14" destOrd="0" presId="urn:microsoft.com/office/officeart/2005/8/layout/radial1"/>
    <dgm:cxn modelId="{302D09CE-A33E-E642-801E-2C28A60F3D98}" type="presParOf" srcId="{654D29CB-3BD6-0E45-B08A-2049CAB6DB1C}" destId="{161C59C3-8BA3-9542-8030-E7B9EF433665}" srcOrd="15" destOrd="0" presId="urn:microsoft.com/office/officeart/2005/8/layout/radial1"/>
    <dgm:cxn modelId="{B223E68C-6A2B-6C4D-A3E7-D9B274EC7997}" type="presParOf" srcId="{161C59C3-8BA3-9542-8030-E7B9EF433665}" destId="{FDD41164-119E-E14D-9548-8A2B55C98FE8}" srcOrd="0" destOrd="0" presId="urn:microsoft.com/office/officeart/2005/8/layout/radial1"/>
    <dgm:cxn modelId="{401037A9-B89F-AF4A-A917-97995399E6E4}" type="presParOf" srcId="{654D29CB-3BD6-0E45-B08A-2049CAB6DB1C}" destId="{30770658-232E-5C41-BDD9-E113665CB6C9}" srcOrd="16" destOrd="0" presId="urn:microsoft.com/office/officeart/2005/8/layout/radial1"/>
    <dgm:cxn modelId="{914EBA7E-7BB5-D640-99E0-10F47AFAB54F}" type="presParOf" srcId="{654D29CB-3BD6-0E45-B08A-2049CAB6DB1C}" destId="{70172E3B-5656-2548-85DE-7AA1D7761A7F}" srcOrd="17" destOrd="0" presId="urn:microsoft.com/office/officeart/2005/8/layout/radial1"/>
    <dgm:cxn modelId="{0679AC62-C83D-6849-ACB7-727B56B4A820}" type="presParOf" srcId="{70172E3B-5656-2548-85DE-7AA1D7761A7F}" destId="{244DE796-F0BB-934B-B3F0-6EB8FB4FFC80}" srcOrd="0" destOrd="0" presId="urn:microsoft.com/office/officeart/2005/8/layout/radial1"/>
    <dgm:cxn modelId="{655C0023-B7D2-BD48-AFA7-CE6905DA13AA}" type="presParOf" srcId="{654D29CB-3BD6-0E45-B08A-2049CAB6DB1C}" destId="{629C54BC-F11F-474A-8BCE-E067E40F6822}" srcOrd="18" destOrd="0" presId="urn:microsoft.com/office/officeart/2005/8/layout/radial1"/>
    <dgm:cxn modelId="{2E65CEA1-43A6-C24D-A87A-53308FD25E33}" type="presParOf" srcId="{654D29CB-3BD6-0E45-B08A-2049CAB6DB1C}" destId="{0F6AB518-0E99-C049-959B-E25111436539}" srcOrd="19" destOrd="0" presId="urn:microsoft.com/office/officeart/2005/8/layout/radial1"/>
    <dgm:cxn modelId="{CB4E994D-2314-2A47-809C-D60D8897EBD1}" type="presParOf" srcId="{0F6AB518-0E99-C049-959B-E25111436539}" destId="{9B01729A-D930-EA4D-B2D1-842D2EFB6464}" srcOrd="0" destOrd="0" presId="urn:microsoft.com/office/officeart/2005/8/layout/radial1"/>
    <dgm:cxn modelId="{499B9953-336E-BA49-A1E8-A2B4C9C19C84}" type="presParOf" srcId="{654D29CB-3BD6-0E45-B08A-2049CAB6DB1C}" destId="{E77672FE-6ACE-6C4B-BA80-18CFAEBAC131}" srcOrd="20" destOrd="0" presId="urn:microsoft.com/office/officeart/2005/8/layout/radial1"/>
    <dgm:cxn modelId="{88EBBCB8-460C-CF4E-981D-F114EB6446AA}" type="presParOf" srcId="{654D29CB-3BD6-0E45-B08A-2049CAB6DB1C}" destId="{EACC487E-6585-CC49-98E9-259F5F9747D4}" srcOrd="21" destOrd="0" presId="urn:microsoft.com/office/officeart/2005/8/layout/radial1"/>
    <dgm:cxn modelId="{A84BAED3-84B2-964A-A74A-3EF1816B1E78}" type="presParOf" srcId="{EACC487E-6585-CC49-98E9-259F5F9747D4}" destId="{04A36018-A890-9145-8A17-F5743EA4EF77}" srcOrd="0" destOrd="0" presId="urn:microsoft.com/office/officeart/2005/8/layout/radial1"/>
    <dgm:cxn modelId="{F96FDC65-0071-3348-B22F-A36709E2E802}" type="presParOf" srcId="{654D29CB-3BD6-0E45-B08A-2049CAB6DB1C}" destId="{2343AC2E-B093-584A-8CEC-620051A9FF4B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FF7753-D99C-44CA-8707-D6B1ABE09CCE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6BE5833F-2DCB-4AB6-B22E-91747CA6A676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Neil Cassar</a:t>
          </a:r>
        </a:p>
        <a:p>
          <a:r>
            <a:rPr lang="en-GB" b="0" dirty="0">
              <a:latin typeface="Barlow" panose="00000500000000000000" pitchFamily="2" charset="0"/>
            </a:rPr>
            <a:t>Chief Executive Officer</a:t>
          </a:r>
        </a:p>
      </dgm:t>
    </dgm:pt>
    <dgm:pt modelId="{AB098120-359B-4286-87C3-372E68046630}" type="par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BF87936-9F03-49C8-8D70-96C747830334}" type="sib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0FD1DD5-F61E-4E1F-AAE8-2F4CEACCC4BE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Chris Smith</a:t>
          </a:r>
        </a:p>
        <a:p>
          <a:r>
            <a:rPr lang="en-GB" dirty="0">
              <a:latin typeface="Barlow" panose="00000500000000000000" pitchFamily="2" charset="0"/>
            </a:rPr>
            <a:t>Head of Strategy &amp; Delivery</a:t>
          </a:r>
        </a:p>
      </dgm:t>
    </dgm:pt>
    <dgm:pt modelId="{6BED5508-0E6F-4167-B488-B52812714F9E}" type="par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2446A192-8C18-42BB-89D4-6402ABDEAD40}" type="sib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6E65CCC2-BE27-4ECA-874C-ACC093E647A7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Departments:</a:t>
          </a:r>
        </a:p>
        <a:p>
          <a:r>
            <a:rPr lang="en-GB" dirty="0">
              <a:latin typeface="Barlow" panose="00000500000000000000" pitchFamily="2" charset="0"/>
            </a:rPr>
            <a:t>Football Development</a:t>
          </a:r>
        </a:p>
        <a:p>
          <a:r>
            <a:rPr lang="en-GB" dirty="0">
              <a:latin typeface="Barlow" panose="00000500000000000000" pitchFamily="2" charset="0"/>
            </a:rPr>
            <a:t>Equality, Diversity &amp; Inclusion</a:t>
          </a:r>
        </a:p>
        <a:p>
          <a:r>
            <a:rPr lang="en-GB" dirty="0">
              <a:latin typeface="Barlow" panose="00000500000000000000" pitchFamily="2" charset="0"/>
            </a:rPr>
            <a:t>HFA FE Academy</a:t>
          </a:r>
        </a:p>
      </dgm:t>
    </dgm:pt>
    <dgm:pt modelId="{8BF16B07-81BE-41FD-9D56-107D546048D0}" type="parTrans" cxnId="{813914D6-D197-4C78-84AE-F4007C7F24AE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D25F205C-3FFB-4AF2-8648-A28EC7B77F92}" type="sibTrans" cxnId="{813914D6-D197-4C78-84AE-F4007C7F24AE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9BCE4D60-D2E7-488C-BA9F-54CA3C273556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Darren Parker</a:t>
          </a:r>
        </a:p>
        <a:p>
          <a:r>
            <a:rPr lang="en-GB" dirty="0">
              <a:latin typeface="Barlow" panose="00000500000000000000" pitchFamily="2" charset="0"/>
            </a:rPr>
            <a:t>Operations Manager (&amp; Deputy Senior Safeguarding Lead)</a:t>
          </a:r>
        </a:p>
      </dgm:t>
    </dgm:pt>
    <dgm:pt modelId="{1F8C5976-339B-4325-8D75-1038B6401550}" type="parTrans" cxnId="{BA34F15E-91F5-47B9-A190-E37254FBE8F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C5BF1EED-DC42-42BC-8C14-AE5044AEB75F}" type="sibTrans" cxnId="{BA34F15E-91F5-47B9-A190-E37254FBE8F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19F77F9F-5C20-4CE1-B2F3-C855C253A46C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Departments:</a:t>
          </a:r>
        </a:p>
        <a:p>
          <a:r>
            <a:rPr lang="en-GB" dirty="0">
              <a:latin typeface="Barlow" panose="00000500000000000000" pitchFamily="2" charset="0"/>
            </a:rPr>
            <a:t>Football Operations</a:t>
          </a:r>
        </a:p>
        <a:p>
          <a:r>
            <a:rPr lang="en-GB" dirty="0">
              <a:latin typeface="Barlow" panose="00000500000000000000" pitchFamily="2" charset="0"/>
            </a:rPr>
            <a:t>Finance</a:t>
          </a:r>
        </a:p>
        <a:p>
          <a:r>
            <a:rPr lang="en-GB" dirty="0">
              <a:latin typeface="Barlow" panose="00000500000000000000" pitchFamily="2" charset="0"/>
            </a:rPr>
            <a:t>Discipline</a:t>
          </a:r>
        </a:p>
        <a:p>
          <a:r>
            <a:rPr lang="en-GB" dirty="0">
              <a:latin typeface="Barlow" panose="00000500000000000000" pitchFamily="2" charset="0"/>
            </a:rPr>
            <a:t>Referee Development</a:t>
          </a:r>
        </a:p>
      </dgm:t>
    </dgm:pt>
    <dgm:pt modelId="{93413325-6B2D-4066-9E48-E2C02F5E454D}" type="parTrans" cxnId="{B138016A-C5EF-4ECD-A646-895FE51D8BFD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3A7794EE-805F-43B3-B887-D6782A0CDA0A}" type="sibTrans" cxnId="{B138016A-C5EF-4ECD-A646-895FE51D8BFD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92FFAAB4-AE6B-4FE9-92DB-04FA65E70309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Sacha Nicholas</a:t>
          </a:r>
        </a:p>
        <a:p>
          <a:r>
            <a:rPr lang="en-GB" dirty="0">
              <a:latin typeface="Barlow" panose="00000500000000000000" pitchFamily="2" charset="0"/>
            </a:rPr>
            <a:t>Facility &amp; Investment Manager</a:t>
          </a:r>
        </a:p>
      </dgm:t>
    </dgm:pt>
    <dgm:pt modelId="{99197FA4-F004-4108-87A8-F499D60ACC28}" type="parTrans" cxnId="{6305A020-401D-4E59-9CF9-A3FAD6A2A5C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026B4821-2F6B-4F18-9FD4-994EC6ED305F}" type="sibTrans" cxnId="{6305A020-401D-4E59-9CF9-A3FAD6A2A5C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3A9F7A3C-FAD7-4E4B-9BCF-FE58DA87A2FB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Melanie Gill</a:t>
          </a:r>
        </a:p>
        <a:p>
          <a:r>
            <a:rPr lang="en-GB" dirty="0">
              <a:latin typeface="Barlow" panose="00000500000000000000" pitchFamily="2" charset="0"/>
            </a:rPr>
            <a:t>Senior Safeguarding Lead           (HR &amp; Wellbeing)</a:t>
          </a:r>
        </a:p>
      </dgm:t>
    </dgm:pt>
    <dgm:pt modelId="{FDC65525-9640-480C-98F1-C21634318676}" type="parTrans" cxnId="{373A6482-C174-4491-8D72-5C34F0DE31F8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D12773C1-50F1-4A45-BB41-FF077ABD4F3E}" type="sibTrans" cxnId="{373A6482-C174-4491-8D72-5C34F0DE31F8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C9ABC979-C479-4301-B87A-6A34A8581E8C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Departments:</a:t>
          </a:r>
        </a:p>
        <a:p>
          <a:r>
            <a:rPr lang="en-GB" dirty="0">
              <a:latin typeface="Barlow" panose="00000500000000000000" pitchFamily="2" charset="0"/>
            </a:rPr>
            <a:t>Facility Development</a:t>
          </a:r>
        </a:p>
        <a:p>
          <a:r>
            <a:rPr lang="en-GB" dirty="0">
              <a:latin typeface="Barlow" panose="00000500000000000000" pitchFamily="2" charset="0"/>
            </a:rPr>
            <a:t>Marketing &amp; Communications</a:t>
          </a:r>
        </a:p>
      </dgm:t>
    </dgm:pt>
    <dgm:pt modelId="{947B65CB-8200-46FC-8A35-344B957E2B36}" type="parTrans" cxnId="{937A0E25-1493-400E-ACF5-1CF246DCB7BF}">
      <dgm:prSet/>
      <dgm:spPr/>
      <dgm:t>
        <a:bodyPr/>
        <a:lstStyle/>
        <a:p>
          <a:endParaRPr lang="en-GB"/>
        </a:p>
      </dgm:t>
    </dgm:pt>
    <dgm:pt modelId="{162D2D98-4258-4DDA-A7EC-783A2DFBE7B9}" type="sibTrans" cxnId="{937A0E25-1493-400E-ACF5-1CF246DCB7BF}">
      <dgm:prSet/>
      <dgm:spPr/>
      <dgm:t>
        <a:bodyPr/>
        <a:lstStyle/>
        <a:p>
          <a:endParaRPr lang="en-GB"/>
        </a:p>
      </dgm:t>
    </dgm:pt>
    <dgm:pt modelId="{3B9F4E0B-C654-2844-9BB3-E40E13D9D429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Pete Hussey</a:t>
          </a:r>
        </a:p>
        <a:p>
          <a:r>
            <a:rPr lang="en-GB" dirty="0">
              <a:latin typeface="Barlow" panose="00000500000000000000" pitchFamily="2" charset="0"/>
            </a:rPr>
            <a:t>Head of Facilities Operations</a:t>
          </a:r>
        </a:p>
      </dgm:t>
    </dgm:pt>
    <dgm:pt modelId="{3744C815-F9C7-EA4B-BFD3-C20714BA2928}" type="parTrans" cxnId="{E176A29D-46A9-E44D-9009-C4E249DAD107}">
      <dgm:prSet/>
      <dgm:spPr/>
      <dgm:t>
        <a:bodyPr/>
        <a:lstStyle/>
        <a:p>
          <a:endParaRPr lang="en-GB"/>
        </a:p>
      </dgm:t>
    </dgm:pt>
    <dgm:pt modelId="{1EDA7281-0560-524E-9607-182DE2B4298B}" type="sibTrans" cxnId="{E176A29D-46A9-E44D-9009-C4E249DAD107}">
      <dgm:prSet/>
      <dgm:spPr/>
      <dgm:t>
        <a:bodyPr/>
        <a:lstStyle/>
        <a:p>
          <a:endParaRPr lang="en-GB"/>
        </a:p>
      </dgm:t>
    </dgm:pt>
    <dgm:pt modelId="{E9AA6DD3-B0D8-DD47-8479-5D9AB522B468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Departments:</a:t>
          </a:r>
        </a:p>
        <a:p>
          <a:r>
            <a:rPr lang="en-GB" b="0" dirty="0">
              <a:latin typeface="Barlow" panose="00000500000000000000" pitchFamily="2" charset="0"/>
            </a:rPr>
            <a:t>Safeguarding</a:t>
          </a:r>
        </a:p>
        <a:p>
          <a:r>
            <a:rPr lang="en-GB" b="0" dirty="0">
              <a:latin typeface="Barlow" panose="00000500000000000000" pitchFamily="2" charset="0"/>
            </a:rPr>
            <a:t>Human Resources &amp; Wellbeing</a:t>
          </a:r>
        </a:p>
      </dgm:t>
    </dgm:pt>
    <dgm:pt modelId="{40607226-077F-3148-A63F-1E637889011D}" type="parTrans" cxnId="{050400DB-05E4-F64F-890D-D7881E57FD17}">
      <dgm:prSet/>
      <dgm:spPr/>
      <dgm:t>
        <a:bodyPr/>
        <a:lstStyle/>
        <a:p>
          <a:endParaRPr lang="en-GB"/>
        </a:p>
      </dgm:t>
    </dgm:pt>
    <dgm:pt modelId="{FB1AAF13-2F53-494A-8548-A56CA41B1393}" type="sibTrans" cxnId="{050400DB-05E4-F64F-890D-D7881E57FD17}">
      <dgm:prSet/>
      <dgm:spPr/>
      <dgm:t>
        <a:bodyPr/>
        <a:lstStyle/>
        <a:p>
          <a:endParaRPr lang="en-GB"/>
        </a:p>
      </dgm:t>
    </dgm:pt>
    <dgm:pt modelId="{36BAB5EF-4D7B-3940-B47B-DF815F5AFC5E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Departments:</a:t>
          </a:r>
        </a:p>
        <a:p>
          <a:r>
            <a:rPr lang="en-GB" dirty="0">
              <a:latin typeface="Barlow" panose="00000500000000000000" pitchFamily="2" charset="0"/>
            </a:rPr>
            <a:t>Hub Sites x 4</a:t>
          </a:r>
        </a:p>
      </dgm:t>
    </dgm:pt>
    <dgm:pt modelId="{EEADB4E7-DBA7-A646-93D5-B03FFD679C7C}" type="parTrans" cxnId="{D8A0F445-C339-3540-A03F-F13B598B908E}">
      <dgm:prSet/>
      <dgm:spPr/>
      <dgm:t>
        <a:bodyPr/>
        <a:lstStyle/>
        <a:p>
          <a:endParaRPr lang="en-GB"/>
        </a:p>
      </dgm:t>
    </dgm:pt>
    <dgm:pt modelId="{E59411B8-5C89-1B47-A68E-489DD49880CF}" type="sibTrans" cxnId="{D8A0F445-C339-3540-A03F-F13B598B908E}">
      <dgm:prSet/>
      <dgm:spPr/>
      <dgm:t>
        <a:bodyPr/>
        <a:lstStyle/>
        <a:p>
          <a:endParaRPr lang="en-GB"/>
        </a:p>
      </dgm:t>
    </dgm:pt>
    <dgm:pt modelId="{2F2AC595-C0DC-4FAB-B9AB-1C94B8966189}" type="pres">
      <dgm:prSet presAssocID="{B2FF7753-D99C-44CA-8707-D6B1ABE09C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4FD292-6946-453F-BC60-508D9D5E5088}" type="pres">
      <dgm:prSet presAssocID="{6BE5833F-2DCB-4AB6-B22E-91747CA6A676}" presName="hierRoot1" presStyleCnt="0"/>
      <dgm:spPr/>
    </dgm:pt>
    <dgm:pt modelId="{0F4B36C8-D3CF-4DF5-A359-4318D1125F98}" type="pres">
      <dgm:prSet presAssocID="{6BE5833F-2DCB-4AB6-B22E-91747CA6A676}" presName="composite" presStyleCnt="0"/>
      <dgm:spPr/>
    </dgm:pt>
    <dgm:pt modelId="{E2DFB557-8CC8-4C8D-BA9C-5353E6E62888}" type="pres">
      <dgm:prSet presAssocID="{6BE5833F-2DCB-4AB6-B22E-91747CA6A676}" presName="image" presStyleLbl="node0" presStyleIdx="0" presStyleCnt="1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5F1D12E-B6ED-4A79-8C4A-ADFCF446F75C}" type="pres">
      <dgm:prSet presAssocID="{6BE5833F-2DCB-4AB6-B22E-91747CA6A676}" presName="text" presStyleLbl="revTx" presStyleIdx="0" presStyleCnt="11">
        <dgm:presLayoutVars>
          <dgm:chPref val="3"/>
        </dgm:presLayoutVars>
      </dgm:prSet>
      <dgm:spPr/>
    </dgm:pt>
    <dgm:pt modelId="{B1C8E049-CF09-4EDF-8792-AC8E8C1B33F8}" type="pres">
      <dgm:prSet presAssocID="{6BE5833F-2DCB-4AB6-B22E-91747CA6A676}" presName="hierChild2" presStyleCnt="0"/>
      <dgm:spPr/>
    </dgm:pt>
    <dgm:pt modelId="{2C0A6E3A-D49E-4032-AF06-44739C2CF9C4}" type="pres">
      <dgm:prSet presAssocID="{6BED5508-0E6F-4167-B488-B52812714F9E}" presName="Name10" presStyleLbl="parChTrans1D2" presStyleIdx="0" presStyleCnt="5"/>
      <dgm:spPr/>
    </dgm:pt>
    <dgm:pt modelId="{BCBB8669-44CF-4ABF-8EAF-4B4F5B45241B}" type="pres">
      <dgm:prSet presAssocID="{40FD1DD5-F61E-4E1F-AAE8-2F4CEACCC4BE}" presName="hierRoot2" presStyleCnt="0"/>
      <dgm:spPr/>
    </dgm:pt>
    <dgm:pt modelId="{53FEB209-EE20-4418-8F7B-988B675812B5}" type="pres">
      <dgm:prSet presAssocID="{40FD1DD5-F61E-4E1F-AAE8-2F4CEACCC4BE}" presName="composite2" presStyleCnt="0"/>
      <dgm:spPr/>
    </dgm:pt>
    <dgm:pt modelId="{F324CEC4-B270-400C-9C96-FD6229BEDE1C}" type="pres">
      <dgm:prSet presAssocID="{40FD1DD5-F61E-4E1F-AAE8-2F4CEACCC4BE}" presName="image2" presStyleLbl="node2" presStyleIdx="0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9D92404-DD17-4B8C-B2C3-7C0040EEF2CE}" type="pres">
      <dgm:prSet presAssocID="{40FD1DD5-F61E-4E1F-AAE8-2F4CEACCC4BE}" presName="text2" presStyleLbl="revTx" presStyleIdx="1" presStyleCnt="11">
        <dgm:presLayoutVars>
          <dgm:chPref val="3"/>
        </dgm:presLayoutVars>
      </dgm:prSet>
      <dgm:spPr/>
    </dgm:pt>
    <dgm:pt modelId="{BA23C6E5-4270-4230-8468-702734946CFE}" type="pres">
      <dgm:prSet presAssocID="{40FD1DD5-F61E-4E1F-AAE8-2F4CEACCC4BE}" presName="hierChild3" presStyleCnt="0"/>
      <dgm:spPr/>
    </dgm:pt>
    <dgm:pt modelId="{EC9AE593-3CFB-4FF1-89EF-D795F9526841}" type="pres">
      <dgm:prSet presAssocID="{8BF16B07-81BE-41FD-9D56-107D546048D0}" presName="Name17" presStyleLbl="parChTrans1D3" presStyleIdx="0" presStyleCnt="5"/>
      <dgm:spPr/>
    </dgm:pt>
    <dgm:pt modelId="{6C29C325-7B14-4B6B-AE78-42597858B5A1}" type="pres">
      <dgm:prSet presAssocID="{6E65CCC2-BE27-4ECA-874C-ACC093E647A7}" presName="hierRoot3" presStyleCnt="0"/>
      <dgm:spPr/>
    </dgm:pt>
    <dgm:pt modelId="{45035643-3D35-4DB0-92DE-933ECEC973A7}" type="pres">
      <dgm:prSet presAssocID="{6E65CCC2-BE27-4ECA-874C-ACC093E647A7}" presName="composite3" presStyleCnt="0"/>
      <dgm:spPr/>
    </dgm:pt>
    <dgm:pt modelId="{C9CDA55D-9DD9-4DEB-A949-86A81E4E3964}" type="pres">
      <dgm:prSet presAssocID="{6E65CCC2-BE27-4ECA-874C-ACC093E647A7}" presName="image3" presStyleLbl="node3" presStyleIdx="0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1CBE6C6-B85B-40F2-B680-E4C08DA57B9D}" type="pres">
      <dgm:prSet presAssocID="{6E65CCC2-BE27-4ECA-874C-ACC093E647A7}" presName="text3" presStyleLbl="revTx" presStyleIdx="2" presStyleCnt="11">
        <dgm:presLayoutVars>
          <dgm:chPref val="3"/>
        </dgm:presLayoutVars>
      </dgm:prSet>
      <dgm:spPr/>
    </dgm:pt>
    <dgm:pt modelId="{B75BAAC0-E484-4460-A04F-660AB691C581}" type="pres">
      <dgm:prSet presAssocID="{6E65CCC2-BE27-4ECA-874C-ACC093E647A7}" presName="hierChild4" presStyleCnt="0"/>
      <dgm:spPr/>
    </dgm:pt>
    <dgm:pt modelId="{E13D634A-2007-4CAB-B388-4361511DF71C}" type="pres">
      <dgm:prSet presAssocID="{1F8C5976-339B-4325-8D75-1038B6401550}" presName="Name10" presStyleLbl="parChTrans1D2" presStyleIdx="1" presStyleCnt="5"/>
      <dgm:spPr/>
    </dgm:pt>
    <dgm:pt modelId="{4D697671-7E9B-461D-AFDA-A2377210CDED}" type="pres">
      <dgm:prSet presAssocID="{9BCE4D60-D2E7-488C-BA9F-54CA3C273556}" presName="hierRoot2" presStyleCnt="0"/>
      <dgm:spPr/>
    </dgm:pt>
    <dgm:pt modelId="{C2D02F8E-90B7-4116-A39D-A221219DEF35}" type="pres">
      <dgm:prSet presAssocID="{9BCE4D60-D2E7-488C-BA9F-54CA3C273556}" presName="composite2" presStyleCnt="0"/>
      <dgm:spPr/>
    </dgm:pt>
    <dgm:pt modelId="{E1A37726-3A98-443D-87BD-3EC7DD46334C}" type="pres">
      <dgm:prSet presAssocID="{9BCE4D60-D2E7-488C-BA9F-54CA3C273556}" presName="image2" presStyleLbl="node2" presStyleIdx="1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D484A30-5213-4F0B-9505-9E5AABE783DB}" type="pres">
      <dgm:prSet presAssocID="{9BCE4D60-D2E7-488C-BA9F-54CA3C273556}" presName="text2" presStyleLbl="revTx" presStyleIdx="3" presStyleCnt="11">
        <dgm:presLayoutVars>
          <dgm:chPref val="3"/>
        </dgm:presLayoutVars>
      </dgm:prSet>
      <dgm:spPr/>
    </dgm:pt>
    <dgm:pt modelId="{910A4F4B-E9FE-43B9-8E24-F7F7B7D0AAD6}" type="pres">
      <dgm:prSet presAssocID="{9BCE4D60-D2E7-488C-BA9F-54CA3C273556}" presName="hierChild3" presStyleCnt="0"/>
      <dgm:spPr/>
    </dgm:pt>
    <dgm:pt modelId="{46741556-EFCF-421D-B1F0-E69A64144098}" type="pres">
      <dgm:prSet presAssocID="{93413325-6B2D-4066-9E48-E2C02F5E454D}" presName="Name17" presStyleLbl="parChTrans1D3" presStyleIdx="1" presStyleCnt="5"/>
      <dgm:spPr/>
    </dgm:pt>
    <dgm:pt modelId="{D1DCF0DD-45BD-495B-9EC6-0485300E1071}" type="pres">
      <dgm:prSet presAssocID="{19F77F9F-5C20-4CE1-B2F3-C855C253A46C}" presName="hierRoot3" presStyleCnt="0"/>
      <dgm:spPr/>
    </dgm:pt>
    <dgm:pt modelId="{9B1B912B-82F7-4516-B081-364F00838CB3}" type="pres">
      <dgm:prSet presAssocID="{19F77F9F-5C20-4CE1-B2F3-C855C253A46C}" presName="composite3" presStyleCnt="0"/>
      <dgm:spPr/>
    </dgm:pt>
    <dgm:pt modelId="{92E1E7D0-8EE4-4B65-8A9A-E1D1BDA29C32}" type="pres">
      <dgm:prSet presAssocID="{19F77F9F-5C20-4CE1-B2F3-C855C253A46C}" presName="image3" presStyleLbl="node3" presStyleIdx="1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BA3943C-3AF0-4C11-8351-D0DF8AFA64B6}" type="pres">
      <dgm:prSet presAssocID="{19F77F9F-5C20-4CE1-B2F3-C855C253A46C}" presName="text3" presStyleLbl="revTx" presStyleIdx="4" presStyleCnt="11">
        <dgm:presLayoutVars>
          <dgm:chPref val="3"/>
        </dgm:presLayoutVars>
      </dgm:prSet>
      <dgm:spPr/>
    </dgm:pt>
    <dgm:pt modelId="{AA05D140-863E-491E-B485-8AB55D219BF3}" type="pres">
      <dgm:prSet presAssocID="{19F77F9F-5C20-4CE1-B2F3-C855C253A46C}" presName="hierChild4" presStyleCnt="0"/>
      <dgm:spPr/>
    </dgm:pt>
    <dgm:pt modelId="{C2E091E8-C967-4112-B662-591352D65253}" type="pres">
      <dgm:prSet presAssocID="{99197FA4-F004-4108-87A8-F499D60ACC28}" presName="Name10" presStyleLbl="parChTrans1D2" presStyleIdx="2" presStyleCnt="5"/>
      <dgm:spPr/>
    </dgm:pt>
    <dgm:pt modelId="{DC3F6586-EEDE-41CA-863D-729A92645B87}" type="pres">
      <dgm:prSet presAssocID="{92FFAAB4-AE6B-4FE9-92DB-04FA65E70309}" presName="hierRoot2" presStyleCnt="0"/>
      <dgm:spPr/>
    </dgm:pt>
    <dgm:pt modelId="{B00C61D7-778F-497E-84FD-DC1045EDF89A}" type="pres">
      <dgm:prSet presAssocID="{92FFAAB4-AE6B-4FE9-92DB-04FA65E70309}" presName="composite2" presStyleCnt="0"/>
      <dgm:spPr/>
    </dgm:pt>
    <dgm:pt modelId="{9789A159-104A-45C9-8A27-A009ED506685}" type="pres">
      <dgm:prSet presAssocID="{92FFAAB4-AE6B-4FE9-92DB-04FA65E70309}" presName="image2" presStyleLbl="node2" presStyleIdx="2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9596F08-2826-43DB-999C-99A6C39F4784}" type="pres">
      <dgm:prSet presAssocID="{92FFAAB4-AE6B-4FE9-92DB-04FA65E70309}" presName="text2" presStyleLbl="revTx" presStyleIdx="5" presStyleCnt="11">
        <dgm:presLayoutVars>
          <dgm:chPref val="3"/>
        </dgm:presLayoutVars>
      </dgm:prSet>
      <dgm:spPr/>
    </dgm:pt>
    <dgm:pt modelId="{A632B304-762F-4A1C-B23F-1D834749FC47}" type="pres">
      <dgm:prSet presAssocID="{92FFAAB4-AE6B-4FE9-92DB-04FA65E70309}" presName="hierChild3" presStyleCnt="0"/>
      <dgm:spPr/>
    </dgm:pt>
    <dgm:pt modelId="{0ACC76ED-3797-458E-AD82-0A03AB1C1942}" type="pres">
      <dgm:prSet presAssocID="{947B65CB-8200-46FC-8A35-344B957E2B36}" presName="Name17" presStyleLbl="parChTrans1D3" presStyleIdx="2" presStyleCnt="5"/>
      <dgm:spPr/>
    </dgm:pt>
    <dgm:pt modelId="{0A723F84-322E-41A6-9439-094AB466FA63}" type="pres">
      <dgm:prSet presAssocID="{C9ABC979-C479-4301-B87A-6A34A8581E8C}" presName="hierRoot3" presStyleCnt="0"/>
      <dgm:spPr/>
    </dgm:pt>
    <dgm:pt modelId="{0894B64F-BD3C-49BA-94C4-B1823A4BFCF8}" type="pres">
      <dgm:prSet presAssocID="{C9ABC979-C479-4301-B87A-6A34A8581E8C}" presName="composite3" presStyleCnt="0"/>
      <dgm:spPr/>
    </dgm:pt>
    <dgm:pt modelId="{0E701487-B2DC-497A-9A19-EACAA0B90D9D}" type="pres">
      <dgm:prSet presAssocID="{C9ABC979-C479-4301-B87A-6A34A8581E8C}" presName="image3" presStyleLbl="node3" presStyleIdx="2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08097B2-110C-4A25-8A9D-ADEC7F40A204}" type="pres">
      <dgm:prSet presAssocID="{C9ABC979-C479-4301-B87A-6A34A8581E8C}" presName="text3" presStyleLbl="revTx" presStyleIdx="6" presStyleCnt="11">
        <dgm:presLayoutVars>
          <dgm:chPref val="3"/>
        </dgm:presLayoutVars>
      </dgm:prSet>
      <dgm:spPr/>
    </dgm:pt>
    <dgm:pt modelId="{905B27E8-23E4-4F00-9B28-8CC3674206FC}" type="pres">
      <dgm:prSet presAssocID="{C9ABC979-C479-4301-B87A-6A34A8581E8C}" presName="hierChild4" presStyleCnt="0"/>
      <dgm:spPr/>
    </dgm:pt>
    <dgm:pt modelId="{96FEB85D-CA20-4965-8BC0-C6666FE2F4B5}" type="pres">
      <dgm:prSet presAssocID="{FDC65525-9640-480C-98F1-C21634318676}" presName="Name10" presStyleLbl="parChTrans1D2" presStyleIdx="3" presStyleCnt="5"/>
      <dgm:spPr/>
    </dgm:pt>
    <dgm:pt modelId="{A492DB11-6E17-41B9-8765-E8DD381439BA}" type="pres">
      <dgm:prSet presAssocID="{3A9F7A3C-FAD7-4E4B-9BCF-FE58DA87A2FB}" presName="hierRoot2" presStyleCnt="0"/>
      <dgm:spPr/>
    </dgm:pt>
    <dgm:pt modelId="{C6A79C88-B749-4EF7-9D7C-8BB69C965222}" type="pres">
      <dgm:prSet presAssocID="{3A9F7A3C-FAD7-4E4B-9BCF-FE58DA87A2FB}" presName="composite2" presStyleCnt="0"/>
      <dgm:spPr/>
    </dgm:pt>
    <dgm:pt modelId="{0CAF0662-CBBE-4148-9108-B08805AEB96A}" type="pres">
      <dgm:prSet presAssocID="{3A9F7A3C-FAD7-4E4B-9BCF-FE58DA87A2FB}" presName="image2" presStyleLbl="node2" presStyleIdx="3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B68BBA0-6BE1-4669-BF94-97A870B7AED8}" type="pres">
      <dgm:prSet presAssocID="{3A9F7A3C-FAD7-4E4B-9BCF-FE58DA87A2FB}" presName="text2" presStyleLbl="revTx" presStyleIdx="7" presStyleCnt="11">
        <dgm:presLayoutVars>
          <dgm:chPref val="3"/>
        </dgm:presLayoutVars>
      </dgm:prSet>
      <dgm:spPr/>
    </dgm:pt>
    <dgm:pt modelId="{D63ABAF5-B118-4763-AD7B-DD4EEB257CFB}" type="pres">
      <dgm:prSet presAssocID="{3A9F7A3C-FAD7-4E4B-9BCF-FE58DA87A2FB}" presName="hierChild3" presStyleCnt="0"/>
      <dgm:spPr/>
    </dgm:pt>
    <dgm:pt modelId="{2F172CC4-78FB-E54F-B956-2142D65BCCC6}" type="pres">
      <dgm:prSet presAssocID="{40607226-077F-3148-A63F-1E637889011D}" presName="Name17" presStyleLbl="parChTrans1D3" presStyleIdx="3" presStyleCnt="5"/>
      <dgm:spPr/>
    </dgm:pt>
    <dgm:pt modelId="{FAB493E7-ADDC-8A48-A0C1-FF9FCE89867A}" type="pres">
      <dgm:prSet presAssocID="{E9AA6DD3-B0D8-DD47-8479-5D9AB522B468}" presName="hierRoot3" presStyleCnt="0"/>
      <dgm:spPr/>
    </dgm:pt>
    <dgm:pt modelId="{706F06AC-47E8-B142-A77F-63BBAE6F5973}" type="pres">
      <dgm:prSet presAssocID="{E9AA6DD3-B0D8-DD47-8479-5D9AB522B468}" presName="composite3" presStyleCnt="0"/>
      <dgm:spPr/>
    </dgm:pt>
    <dgm:pt modelId="{848A83EA-3889-7644-AB78-9FD05C5AE5E8}" type="pres">
      <dgm:prSet presAssocID="{E9AA6DD3-B0D8-DD47-8479-5D9AB522B468}" presName="image3" presStyleLbl="node3" presStyleIdx="3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4DE343C-0E0A-7C42-B1DF-2CF8437CC0D9}" type="pres">
      <dgm:prSet presAssocID="{E9AA6DD3-B0D8-DD47-8479-5D9AB522B468}" presName="text3" presStyleLbl="revTx" presStyleIdx="8" presStyleCnt="11">
        <dgm:presLayoutVars>
          <dgm:chPref val="3"/>
        </dgm:presLayoutVars>
      </dgm:prSet>
      <dgm:spPr/>
    </dgm:pt>
    <dgm:pt modelId="{74F94C84-93B2-7345-8187-AA5DDF52B355}" type="pres">
      <dgm:prSet presAssocID="{E9AA6DD3-B0D8-DD47-8479-5D9AB522B468}" presName="hierChild4" presStyleCnt="0"/>
      <dgm:spPr/>
    </dgm:pt>
    <dgm:pt modelId="{DCA48BE8-C7E4-694A-92C7-860F611B179C}" type="pres">
      <dgm:prSet presAssocID="{3744C815-F9C7-EA4B-BFD3-C20714BA2928}" presName="Name10" presStyleLbl="parChTrans1D2" presStyleIdx="4" presStyleCnt="5"/>
      <dgm:spPr/>
    </dgm:pt>
    <dgm:pt modelId="{7105A108-8DDD-8C4A-9C6F-EA18A275D64B}" type="pres">
      <dgm:prSet presAssocID="{3B9F4E0B-C654-2844-9BB3-E40E13D9D429}" presName="hierRoot2" presStyleCnt="0"/>
      <dgm:spPr/>
    </dgm:pt>
    <dgm:pt modelId="{057EE6F6-9440-5349-8B64-6F14B6AA3F75}" type="pres">
      <dgm:prSet presAssocID="{3B9F4E0B-C654-2844-9BB3-E40E13D9D429}" presName="composite2" presStyleCnt="0"/>
      <dgm:spPr/>
    </dgm:pt>
    <dgm:pt modelId="{F6AEB667-9592-F047-B295-4BB395C3CE1C}" type="pres">
      <dgm:prSet presAssocID="{3B9F4E0B-C654-2844-9BB3-E40E13D9D429}" presName="image2" presStyleLbl="node2" presStyleIdx="4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600AB6A-BE3F-AD4D-96A1-37889C6B19ED}" type="pres">
      <dgm:prSet presAssocID="{3B9F4E0B-C654-2844-9BB3-E40E13D9D429}" presName="text2" presStyleLbl="revTx" presStyleIdx="9" presStyleCnt="11">
        <dgm:presLayoutVars>
          <dgm:chPref val="3"/>
        </dgm:presLayoutVars>
      </dgm:prSet>
      <dgm:spPr/>
    </dgm:pt>
    <dgm:pt modelId="{2DD695F9-5A01-C64B-B4B2-37323BF44A1B}" type="pres">
      <dgm:prSet presAssocID="{3B9F4E0B-C654-2844-9BB3-E40E13D9D429}" presName="hierChild3" presStyleCnt="0"/>
      <dgm:spPr/>
    </dgm:pt>
    <dgm:pt modelId="{F53A7034-C40B-EA4F-824C-8921C909680F}" type="pres">
      <dgm:prSet presAssocID="{EEADB4E7-DBA7-A646-93D5-B03FFD679C7C}" presName="Name17" presStyleLbl="parChTrans1D3" presStyleIdx="4" presStyleCnt="5"/>
      <dgm:spPr/>
    </dgm:pt>
    <dgm:pt modelId="{4FBC5609-DDC3-F04F-B52A-F6401B338C5E}" type="pres">
      <dgm:prSet presAssocID="{36BAB5EF-4D7B-3940-B47B-DF815F5AFC5E}" presName="hierRoot3" presStyleCnt="0"/>
      <dgm:spPr/>
    </dgm:pt>
    <dgm:pt modelId="{CB6571B0-7421-3947-B54C-D70704B29265}" type="pres">
      <dgm:prSet presAssocID="{36BAB5EF-4D7B-3940-B47B-DF815F5AFC5E}" presName="composite3" presStyleCnt="0"/>
      <dgm:spPr/>
    </dgm:pt>
    <dgm:pt modelId="{67827104-170F-504A-BC52-08DFD6E81185}" type="pres">
      <dgm:prSet presAssocID="{36BAB5EF-4D7B-3940-B47B-DF815F5AFC5E}" presName="image3" presStyleLbl="node3" presStyleIdx="4" presStyleCnt="5"/>
      <dgm:spPr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6A24897-8D8B-CD47-B8AD-3AD0B60D4319}" type="pres">
      <dgm:prSet presAssocID="{36BAB5EF-4D7B-3940-B47B-DF815F5AFC5E}" presName="text3" presStyleLbl="revTx" presStyleIdx="10" presStyleCnt="11">
        <dgm:presLayoutVars>
          <dgm:chPref val="3"/>
        </dgm:presLayoutVars>
      </dgm:prSet>
      <dgm:spPr/>
    </dgm:pt>
    <dgm:pt modelId="{A0004188-229D-1844-8938-680D5EBD2739}" type="pres">
      <dgm:prSet presAssocID="{36BAB5EF-4D7B-3940-B47B-DF815F5AFC5E}" presName="hierChild4" presStyleCnt="0"/>
      <dgm:spPr/>
    </dgm:pt>
  </dgm:ptLst>
  <dgm:cxnLst>
    <dgm:cxn modelId="{6305A020-401D-4E59-9CF9-A3FAD6A2A5CB}" srcId="{6BE5833F-2DCB-4AB6-B22E-91747CA6A676}" destId="{92FFAAB4-AE6B-4FE9-92DB-04FA65E70309}" srcOrd="2" destOrd="0" parTransId="{99197FA4-F004-4108-87A8-F499D60ACC28}" sibTransId="{026B4821-2F6B-4F18-9FD4-994EC6ED305F}"/>
    <dgm:cxn modelId="{937A0E25-1493-400E-ACF5-1CF246DCB7BF}" srcId="{92FFAAB4-AE6B-4FE9-92DB-04FA65E70309}" destId="{C9ABC979-C479-4301-B87A-6A34A8581E8C}" srcOrd="0" destOrd="0" parTransId="{947B65CB-8200-46FC-8A35-344B957E2B36}" sibTransId="{162D2D98-4258-4DDA-A7EC-783A2DFBE7B9}"/>
    <dgm:cxn modelId="{69A29B2C-C801-A14A-A011-4BAA1E0270E5}" type="presOf" srcId="{3744C815-F9C7-EA4B-BFD3-C20714BA2928}" destId="{DCA48BE8-C7E4-694A-92C7-860F611B179C}" srcOrd="0" destOrd="0" presId="urn:microsoft.com/office/officeart/2009/layout/CirclePictureHierarchy"/>
    <dgm:cxn modelId="{C95A433D-38BB-4C8E-AE82-34490258D50D}" type="presOf" srcId="{8BF16B07-81BE-41FD-9D56-107D546048D0}" destId="{EC9AE593-3CFB-4FF1-89EF-D795F9526841}" srcOrd="0" destOrd="0" presId="urn:microsoft.com/office/officeart/2009/layout/CirclePictureHierarchy"/>
    <dgm:cxn modelId="{8FAAC03E-608B-47D6-9ECA-28E5FAD75084}" type="presOf" srcId="{3A9F7A3C-FAD7-4E4B-9BCF-FE58DA87A2FB}" destId="{8B68BBA0-6BE1-4669-BF94-97A870B7AED8}" srcOrd="0" destOrd="0" presId="urn:microsoft.com/office/officeart/2009/layout/CirclePictureHierarchy"/>
    <dgm:cxn modelId="{D8A0F445-C339-3540-A03F-F13B598B908E}" srcId="{3B9F4E0B-C654-2844-9BB3-E40E13D9D429}" destId="{36BAB5EF-4D7B-3940-B47B-DF815F5AFC5E}" srcOrd="0" destOrd="0" parTransId="{EEADB4E7-DBA7-A646-93D5-B03FFD679C7C}" sibTransId="{E59411B8-5C89-1B47-A68E-489DD49880CF}"/>
    <dgm:cxn modelId="{22D0454A-01FE-4438-BCF7-9C8BDFEE32D3}" type="presOf" srcId="{947B65CB-8200-46FC-8A35-344B957E2B36}" destId="{0ACC76ED-3797-458E-AD82-0A03AB1C1942}" srcOrd="0" destOrd="0" presId="urn:microsoft.com/office/officeart/2009/layout/CirclePictureHierarchy"/>
    <dgm:cxn modelId="{BA34F15E-91F5-47B9-A190-E37254FBE8FB}" srcId="{6BE5833F-2DCB-4AB6-B22E-91747CA6A676}" destId="{9BCE4D60-D2E7-488C-BA9F-54CA3C273556}" srcOrd="1" destOrd="0" parTransId="{1F8C5976-339B-4325-8D75-1038B6401550}" sibTransId="{C5BF1EED-DC42-42BC-8C14-AE5044AEB75F}"/>
    <dgm:cxn modelId="{18D7B062-393C-4C92-A3AD-A9A15013DBA3}" type="presOf" srcId="{6BED5508-0E6F-4167-B488-B52812714F9E}" destId="{2C0A6E3A-D49E-4032-AF06-44739C2CF9C4}" srcOrd="0" destOrd="0" presId="urn:microsoft.com/office/officeart/2009/layout/CirclePictureHierarchy"/>
    <dgm:cxn modelId="{B138016A-C5EF-4ECD-A646-895FE51D8BFD}" srcId="{9BCE4D60-D2E7-488C-BA9F-54CA3C273556}" destId="{19F77F9F-5C20-4CE1-B2F3-C855C253A46C}" srcOrd="0" destOrd="0" parTransId="{93413325-6B2D-4066-9E48-E2C02F5E454D}" sibTransId="{3A7794EE-805F-43B3-B887-D6782A0CDA0A}"/>
    <dgm:cxn modelId="{1B42BE70-DC64-44E8-8F2D-AAC3ECDD1D81}" type="presOf" srcId="{FDC65525-9640-480C-98F1-C21634318676}" destId="{96FEB85D-CA20-4965-8BC0-C6666FE2F4B5}" srcOrd="0" destOrd="0" presId="urn:microsoft.com/office/officeart/2009/layout/CirclePictureHierarchy"/>
    <dgm:cxn modelId="{D0321F71-3F7E-459D-937B-59027253DA49}" type="presOf" srcId="{99197FA4-F004-4108-87A8-F499D60ACC28}" destId="{C2E091E8-C967-4112-B662-591352D65253}" srcOrd="0" destOrd="0" presId="urn:microsoft.com/office/officeart/2009/layout/CirclePictureHierarchy"/>
    <dgm:cxn modelId="{B76C1773-2DFB-0D4E-91A2-32C35F3A47C9}" type="presOf" srcId="{40607226-077F-3148-A63F-1E637889011D}" destId="{2F172CC4-78FB-E54F-B956-2142D65BCCC6}" srcOrd="0" destOrd="0" presId="urn:microsoft.com/office/officeart/2009/layout/CirclePictureHierarchy"/>
    <dgm:cxn modelId="{373A6482-C174-4491-8D72-5C34F0DE31F8}" srcId="{6BE5833F-2DCB-4AB6-B22E-91747CA6A676}" destId="{3A9F7A3C-FAD7-4E4B-9BCF-FE58DA87A2FB}" srcOrd="3" destOrd="0" parTransId="{FDC65525-9640-480C-98F1-C21634318676}" sibTransId="{D12773C1-50F1-4A45-BB41-FF077ABD4F3E}"/>
    <dgm:cxn modelId="{D8C51285-9091-214A-AEAE-84468B02BF9E}" type="presOf" srcId="{E9AA6DD3-B0D8-DD47-8479-5D9AB522B468}" destId="{F4DE343C-0E0A-7C42-B1DF-2CF8437CC0D9}" srcOrd="0" destOrd="0" presId="urn:microsoft.com/office/officeart/2009/layout/CirclePictureHierarchy"/>
    <dgm:cxn modelId="{4295A98D-112E-44AE-A8F8-B942E1E42A8C}" type="presOf" srcId="{B2FF7753-D99C-44CA-8707-D6B1ABE09CCE}" destId="{2F2AC595-C0DC-4FAB-B9AB-1C94B8966189}" srcOrd="0" destOrd="0" presId="urn:microsoft.com/office/officeart/2009/layout/CirclePictureHierarchy"/>
    <dgm:cxn modelId="{8BFE9C98-9A22-E943-96D3-6DFDF295FF77}" type="presOf" srcId="{EEADB4E7-DBA7-A646-93D5-B03FFD679C7C}" destId="{F53A7034-C40B-EA4F-824C-8921C909680F}" srcOrd="0" destOrd="0" presId="urn:microsoft.com/office/officeart/2009/layout/CirclePictureHierarchy"/>
    <dgm:cxn modelId="{E176A29D-46A9-E44D-9009-C4E249DAD107}" srcId="{6BE5833F-2DCB-4AB6-B22E-91747CA6A676}" destId="{3B9F4E0B-C654-2844-9BB3-E40E13D9D429}" srcOrd="4" destOrd="0" parTransId="{3744C815-F9C7-EA4B-BFD3-C20714BA2928}" sibTransId="{1EDA7281-0560-524E-9607-182DE2B4298B}"/>
    <dgm:cxn modelId="{80B6E89E-D00D-4733-BADC-38C2F1A96E9F}" srcId="{6BE5833F-2DCB-4AB6-B22E-91747CA6A676}" destId="{40FD1DD5-F61E-4E1F-AAE8-2F4CEACCC4BE}" srcOrd="0" destOrd="0" parTransId="{6BED5508-0E6F-4167-B488-B52812714F9E}" sibTransId="{2446A192-8C18-42BB-89D4-6402ABDEAD40}"/>
    <dgm:cxn modelId="{04DD3BA1-127F-494E-9408-F070B4E981A0}" type="presOf" srcId="{19F77F9F-5C20-4CE1-B2F3-C855C253A46C}" destId="{2BA3943C-3AF0-4C11-8351-D0DF8AFA64B6}" srcOrd="0" destOrd="0" presId="urn:microsoft.com/office/officeart/2009/layout/CirclePictureHierarchy"/>
    <dgm:cxn modelId="{B83363A3-9E4F-41D0-8DD6-25D604FFBEEF}" srcId="{B2FF7753-D99C-44CA-8707-D6B1ABE09CCE}" destId="{6BE5833F-2DCB-4AB6-B22E-91747CA6A676}" srcOrd="0" destOrd="0" parTransId="{AB098120-359B-4286-87C3-372E68046630}" sibTransId="{4BF87936-9F03-49C8-8D70-96C747830334}"/>
    <dgm:cxn modelId="{BB0F50B0-1652-4B04-A2A8-4552ACE44543}" type="presOf" srcId="{1F8C5976-339B-4325-8D75-1038B6401550}" destId="{E13D634A-2007-4CAB-B388-4361511DF71C}" srcOrd="0" destOrd="0" presId="urn:microsoft.com/office/officeart/2009/layout/CirclePictureHierarchy"/>
    <dgm:cxn modelId="{6613ACB6-B314-4E58-B1E0-9577BAFE4E6F}" type="presOf" srcId="{92FFAAB4-AE6B-4FE9-92DB-04FA65E70309}" destId="{B9596F08-2826-43DB-999C-99A6C39F4784}" srcOrd="0" destOrd="0" presId="urn:microsoft.com/office/officeart/2009/layout/CirclePictureHierarchy"/>
    <dgm:cxn modelId="{87F5DFBB-B303-8B4A-B5A9-91779B3E171F}" type="presOf" srcId="{3B9F4E0B-C654-2844-9BB3-E40E13D9D429}" destId="{F600AB6A-BE3F-AD4D-96A1-37889C6B19ED}" srcOrd="0" destOrd="0" presId="urn:microsoft.com/office/officeart/2009/layout/CirclePictureHierarchy"/>
    <dgm:cxn modelId="{E740D3C3-7863-4A01-A0B3-93C146329354}" type="presOf" srcId="{C9ABC979-C479-4301-B87A-6A34A8581E8C}" destId="{B08097B2-110C-4A25-8A9D-ADEC7F40A204}" srcOrd="0" destOrd="0" presId="urn:microsoft.com/office/officeart/2009/layout/CirclePictureHierarchy"/>
    <dgm:cxn modelId="{2C2492CB-2C9B-4828-98A6-CDACD1394990}" type="presOf" srcId="{93413325-6B2D-4066-9E48-E2C02F5E454D}" destId="{46741556-EFCF-421D-B1F0-E69A64144098}" srcOrd="0" destOrd="0" presId="urn:microsoft.com/office/officeart/2009/layout/CirclePictureHierarchy"/>
    <dgm:cxn modelId="{013D56D0-D3E5-4447-B3A8-A255E6151E07}" type="presOf" srcId="{40FD1DD5-F61E-4E1F-AAE8-2F4CEACCC4BE}" destId="{09D92404-DD17-4B8C-B2C3-7C0040EEF2CE}" srcOrd="0" destOrd="0" presId="urn:microsoft.com/office/officeart/2009/layout/CirclePictureHierarchy"/>
    <dgm:cxn modelId="{813914D6-D197-4C78-84AE-F4007C7F24AE}" srcId="{40FD1DD5-F61E-4E1F-AAE8-2F4CEACCC4BE}" destId="{6E65CCC2-BE27-4ECA-874C-ACC093E647A7}" srcOrd="0" destOrd="0" parTransId="{8BF16B07-81BE-41FD-9D56-107D546048D0}" sibTransId="{D25F205C-3FFB-4AF2-8648-A28EC7B77F92}"/>
    <dgm:cxn modelId="{050400DB-05E4-F64F-890D-D7881E57FD17}" srcId="{3A9F7A3C-FAD7-4E4B-9BCF-FE58DA87A2FB}" destId="{E9AA6DD3-B0D8-DD47-8479-5D9AB522B468}" srcOrd="0" destOrd="0" parTransId="{40607226-077F-3148-A63F-1E637889011D}" sibTransId="{FB1AAF13-2F53-494A-8548-A56CA41B1393}"/>
    <dgm:cxn modelId="{8F323DE7-15A8-4A90-B5B6-334E039456E4}" type="presOf" srcId="{9BCE4D60-D2E7-488C-BA9F-54CA3C273556}" destId="{CD484A30-5213-4F0B-9505-9E5AABE783DB}" srcOrd="0" destOrd="0" presId="urn:microsoft.com/office/officeart/2009/layout/CirclePictureHierarchy"/>
    <dgm:cxn modelId="{AF8A0FE8-DF9C-407F-9112-CF3B6F938BF1}" type="presOf" srcId="{6BE5833F-2DCB-4AB6-B22E-91747CA6A676}" destId="{55F1D12E-B6ED-4A79-8C4A-ADFCF446F75C}" srcOrd="0" destOrd="0" presId="urn:microsoft.com/office/officeart/2009/layout/CirclePictureHierarchy"/>
    <dgm:cxn modelId="{FE9E60F3-723E-4937-AAA4-5963D0F8A0F1}" type="presOf" srcId="{6E65CCC2-BE27-4ECA-874C-ACC093E647A7}" destId="{41CBE6C6-B85B-40F2-B680-E4C08DA57B9D}" srcOrd="0" destOrd="0" presId="urn:microsoft.com/office/officeart/2009/layout/CirclePictureHierarchy"/>
    <dgm:cxn modelId="{49C0E4F8-37AF-2349-BEF4-2F8332BC9019}" type="presOf" srcId="{36BAB5EF-4D7B-3940-B47B-DF815F5AFC5E}" destId="{86A24897-8D8B-CD47-B8AD-3AD0B60D4319}" srcOrd="0" destOrd="0" presId="urn:microsoft.com/office/officeart/2009/layout/CirclePictureHierarchy"/>
    <dgm:cxn modelId="{F7D075C5-723C-4E00-8D40-C8663E9E8A1D}" type="presParOf" srcId="{2F2AC595-C0DC-4FAB-B9AB-1C94B8966189}" destId="{594FD292-6946-453F-BC60-508D9D5E5088}" srcOrd="0" destOrd="0" presId="urn:microsoft.com/office/officeart/2009/layout/CirclePictureHierarchy"/>
    <dgm:cxn modelId="{1FF961E5-8BCC-45F3-9345-4A0B521B878D}" type="presParOf" srcId="{594FD292-6946-453F-BC60-508D9D5E5088}" destId="{0F4B36C8-D3CF-4DF5-A359-4318D1125F98}" srcOrd="0" destOrd="0" presId="urn:microsoft.com/office/officeart/2009/layout/CirclePictureHierarchy"/>
    <dgm:cxn modelId="{21378855-5499-4937-8CA7-10E52E1C6952}" type="presParOf" srcId="{0F4B36C8-D3CF-4DF5-A359-4318D1125F98}" destId="{E2DFB557-8CC8-4C8D-BA9C-5353E6E62888}" srcOrd="0" destOrd="0" presId="urn:microsoft.com/office/officeart/2009/layout/CirclePictureHierarchy"/>
    <dgm:cxn modelId="{1AF6F343-1DD5-40AD-8067-DC97FD79A862}" type="presParOf" srcId="{0F4B36C8-D3CF-4DF5-A359-4318D1125F98}" destId="{55F1D12E-B6ED-4A79-8C4A-ADFCF446F75C}" srcOrd="1" destOrd="0" presId="urn:microsoft.com/office/officeart/2009/layout/CirclePictureHierarchy"/>
    <dgm:cxn modelId="{F6DA0932-0847-44AE-82CC-AF61DB2D53D7}" type="presParOf" srcId="{594FD292-6946-453F-BC60-508D9D5E5088}" destId="{B1C8E049-CF09-4EDF-8792-AC8E8C1B33F8}" srcOrd="1" destOrd="0" presId="urn:microsoft.com/office/officeart/2009/layout/CirclePictureHierarchy"/>
    <dgm:cxn modelId="{C8A9D6AD-85D4-4589-893B-903384AC7599}" type="presParOf" srcId="{B1C8E049-CF09-4EDF-8792-AC8E8C1B33F8}" destId="{2C0A6E3A-D49E-4032-AF06-44739C2CF9C4}" srcOrd="0" destOrd="0" presId="urn:microsoft.com/office/officeart/2009/layout/CirclePictureHierarchy"/>
    <dgm:cxn modelId="{FF70FD40-DA64-4178-BB1C-5F34F93C7B17}" type="presParOf" srcId="{B1C8E049-CF09-4EDF-8792-AC8E8C1B33F8}" destId="{BCBB8669-44CF-4ABF-8EAF-4B4F5B45241B}" srcOrd="1" destOrd="0" presId="urn:microsoft.com/office/officeart/2009/layout/CirclePictureHierarchy"/>
    <dgm:cxn modelId="{147CDE77-D604-414B-AEB7-DFA7256A8734}" type="presParOf" srcId="{BCBB8669-44CF-4ABF-8EAF-4B4F5B45241B}" destId="{53FEB209-EE20-4418-8F7B-988B675812B5}" srcOrd="0" destOrd="0" presId="urn:microsoft.com/office/officeart/2009/layout/CirclePictureHierarchy"/>
    <dgm:cxn modelId="{4A9BC1BA-10DD-4BCC-BCD1-129C58AB0D71}" type="presParOf" srcId="{53FEB209-EE20-4418-8F7B-988B675812B5}" destId="{F324CEC4-B270-400C-9C96-FD6229BEDE1C}" srcOrd="0" destOrd="0" presId="urn:microsoft.com/office/officeart/2009/layout/CirclePictureHierarchy"/>
    <dgm:cxn modelId="{6A3DD742-F2CB-48E9-8C7E-2CF0E8C15E78}" type="presParOf" srcId="{53FEB209-EE20-4418-8F7B-988B675812B5}" destId="{09D92404-DD17-4B8C-B2C3-7C0040EEF2CE}" srcOrd="1" destOrd="0" presId="urn:microsoft.com/office/officeart/2009/layout/CirclePictureHierarchy"/>
    <dgm:cxn modelId="{65BB55C9-5E88-4D40-B81D-B97C8C60E197}" type="presParOf" srcId="{BCBB8669-44CF-4ABF-8EAF-4B4F5B45241B}" destId="{BA23C6E5-4270-4230-8468-702734946CFE}" srcOrd="1" destOrd="0" presId="urn:microsoft.com/office/officeart/2009/layout/CirclePictureHierarchy"/>
    <dgm:cxn modelId="{60C531EC-B227-49AE-8DAE-E1B0813E6459}" type="presParOf" srcId="{BA23C6E5-4270-4230-8468-702734946CFE}" destId="{EC9AE593-3CFB-4FF1-89EF-D795F9526841}" srcOrd="0" destOrd="0" presId="urn:microsoft.com/office/officeart/2009/layout/CirclePictureHierarchy"/>
    <dgm:cxn modelId="{A3E60DAB-5B79-4CDA-BDEE-81205B3C3B98}" type="presParOf" srcId="{BA23C6E5-4270-4230-8468-702734946CFE}" destId="{6C29C325-7B14-4B6B-AE78-42597858B5A1}" srcOrd="1" destOrd="0" presId="urn:microsoft.com/office/officeart/2009/layout/CirclePictureHierarchy"/>
    <dgm:cxn modelId="{931EA1F1-D4E5-4A29-81D4-08575E7DEA03}" type="presParOf" srcId="{6C29C325-7B14-4B6B-AE78-42597858B5A1}" destId="{45035643-3D35-4DB0-92DE-933ECEC973A7}" srcOrd="0" destOrd="0" presId="urn:microsoft.com/office/officeart/2009/layout/CirclePictureHierarchy"/>
    <dgm:cxn modelId="{18702EBE-1196-4EB6-B63C-EEDEB8B1EA3B}" type="presParOf" srcId="{45035643-3D35-4DB0-92DE-933ECEC973A7}" destId="{C9CDA55D-9DD9-4DEB-A949-86A81E4E3964}" srcOrd="0" destOrd="0" presId="urn:microsoft.com/office/officeart/2009/layout/CirclePictureHierarchy"/>
    <dgm:cxn modelId="{E1F221B2-DB84-495D-891F-636D69B984FF}" type="presParOf" srcId="{45035643-3D35-4DB0-92DE-933ECEC973A7}" destId="{41CBE6C6-B85B-40F2-B680-E4C08DA57B9D}" srcOrd="1" destOrd="0" presId="urn:microsoft.com/office/officeart/2009/layout/CirclePictureHierarchy"/>
    <dgm:cxn modelId="{54122B16-EC35-4CB3-AAAF-A3755312E824}" type="presParOf" srcId="{6C29C325-7B14-4B6B-AE78-42597858B5A1}" destId="{B75BAAC0-E484-4460-A04F-660AB691C581}" srcOrd="1" destOrd="0" presId="urn:microsoft.com/office/officeart/2009/layout/CirclePictureHierarchy"/>
    <dgm:cxn modelId="{CB0757A8-C138-46B1-9565-F10D8EC6F727}" type="presParOf" srcId="{B1C8E049-CF09-4EDF-8792-AC8E8C1B33F8}" destId="{E13D634A-2007-4CAB-B388-4361511DF71C}" srcOrd="2" destOrd="0" presId="urn:microsoft.com/office/officeart/2009/layout/CirclePictureHierarchy"/>
    <dgm:cxn modelId="{F7B9272F-0713-47E8-98B6-287F86D9714D}" type="presParOf" srcId="{B1C8E049-CF09-4EDF-8792-AC8E8C1B33F8}" destId="{4D697671-7E9B-461D-AFDA-A2377210CDED}" srcOrd="3" destOrd="0" presId="urn:microsoft.com/office/officeart/2009/layout/CirclePictureHierarchy"/>
    <dgm:cxn modelId="{3E35B7C8-D5AB-4613-A778-4193E2A6D52E}" type="presParOf" srcId="{4D697671-7E9B-461D-AFDA-A2377210CDED}" destId="{C2D02F8E-90B7-4116-A39D-A221219DEF35}" srcOrd="0" destOrd="0" presId="urn:microsoft.com/office/officeart/2009/layout/CirclePictureHierarchy"/>
    <dgm:cxn modelId="{57D0209F-E894-4A13-A65F-4A4A4AAFF486}" type="presParOf" srcId="{C2D02F8E-90B7-4116-A39D-A221219DEF35}" destId="{E1A37726-3A98-443D-87BD-3EC7DD46334C}" srcOrd="0" destOrd="0" presId="urn:microsoft.com/office/officeart/2009/layout/CirclePictureHierarchy"/>
    <dgm:cxn modelId="{86CD0874-680C-4027-ACCD-1D3890A51EDE}" type="presParOf" srcId="{C2D02F8E-90B7-4116-A39D-A221219DEF35}" destId="{CD484A30-5213-4F0B-9505-9E5AABE783DB}" srcOrd="1" destOrd="0" presId="urn:microsoft.com/office/officeart/2009/layout/CirclePictureHierarchy"/>
    <dgm:cxn modelId="{B26CC6D2-9754-4BB9-97C7-907FB6759827}" type="presParOf" srcId="{4D697671-7E9B-461D-AFDA-A2377210CDED}" destId="{910A4F4B-E9FE-43B9-8E24-F7F7B7D0AAD6}" srcOrd="1" destOrd="0" presId="urn:microsoft.com/office/officeart/2009/layout/CirclePictureHierarchy"/>
    <dgm:cxn modelId="{B6FCD90E-E0CE-48B3-B14D-8931CEA94F0C}" type="presParOf" srcId="{910A4F4B-E9FE-43B9-8E24-F7F7B7D0AAD6}" destId="{46741556-EFCF-421D-B1F0-E69A64144098}" srcOrd="0" destOrd="0" presId="urn:microsoft.com/office/officeart/2009/layout/CirclePictureHierarchy"/>
    <dgm:cxn modelId="{A3CBBE9B-4D53-4FBD-B7F7-71CFA1BDBD2B}" type="presParOf" srcId="{910A4F4B-E9FE-43B9-8E24-F7F7B7D0AAD6}" destId="{D1DCF0DD-45BD-495B-9EC6-0485300E1071}" srcOrd="1" destOrd="0" presId="urn:microsoft.com/office/officeart/2009/layout/CirclePictureHierarchy"/>
    <dgm:cxn modelId="{08AFA279-D6FE-4A89-BF12-F773EED21131}" type="presParOf" srcId="{D1DCF0DD-45BD-495B-9EC6-0485300E1071}" destId="{9B1B912B-82F7-4516-B081-364F00838CB3}" srcOrd="0" destOrd="0" presId="urn:microsoft.com/office/officeart/2009/layout/CirclePictureHierarchy"/>
    <dgm:cxn modelId="{1502E953-6E61-491C-B889-1DD0F61AE8F8}" type="presParOf" srcId="{9B1B912B-82F7-4516-B081-364F00838CB3}" destId="{92E1E7D0-8EE4-4B65-8A9A-E1D1BDA29C32}" srcOrd="0" destOrd="0" presId="urn:microsoft.com/office/officeart/2009/layout/CirclePictureHierarchy"/>
    <dgm:cxn modelId="{E1D47576-F9B0-49C3-B7F4-6D779AF0E51C}" type="presParOf" srcId="{9B1B912B-82F7-4516-B081-364F00838CB3}" destId="{2BA3943C-3AF0-4C11-8351-D0DF8AFA64B6}" srcOrd="1" destOrd="0" presId="urn:microsoft.com/office/officeart/2009/layout/CirclePictureHierarchy"/>
    <dgm:cxn modelId="{02F2FAA9-5E18-4627-815D-440E9ACC282F}" type="presParOf" srcId="{D1DCF0DD-45BD-495B-9EC6-0485300E1071}" destId="{AA05D140-863E-491E-B485-8AB55D219BF3}" srcOrd="1" destOrd="0" presId="urn:microsoft.com/office/officeart/2009/layout/CirclePictureHierarchy"/>
    <dgm:cxn modelId="{F05DD118-67B6-4D48-B300-8A3DAE58FD57}" type="presParOf" srcId="{B1C8E049-CF09-4EDF-8792-AC8E8C1B33F8}" destId="{C2E091E8-C967-4112-B662-591352D65253}" srcOrd="4" destOrd="0" presId="urn:microsoft.com/office/officeart/2009/layout/CirclePictureHierarchy"/>
    <dgm:cxn modelId="{956F293D-5B26-41B2-9BFC-05D75750C68E}" type="presParOf" srcId="{B1C8E049-CF09-4EDF-8792-AC8E8C1B33F8}" destId="{DC3F6586-EEDE-41CA-863D-729A92645B87}" srcOrd="5" destOrd="0" presId="urn:microsoft.com/office/officeart/2009/layout/CirclePictureHierarchy"/>
    <dgm:cxn modelId="{B339D894-C760-4928-BBDE-3D49B3AC213D}" type="presParOf" srcId="{DC3F6586-EEDE-41CA-863D-729A92645B87}" destId="{B00C61D7-778F-497E-84FD-DC1045EDF89A}" srcOrd="0" destOrd="0" presId="urn:microsoft.com/office/officeart/2009/layout/CirclePictureHierarchy"/>
    <dgm:cxn modelId="{1E070EDB-C471-466F-975C-1794204FFD9D}" type="presParOf" srcId="{B00C61D7-778F-497E-84FD-DC1045EDF89A}" destId="{9789A159-104A-45C9-8A27-A009ED506685}" srcOrd="0" destOrd="0" presId="urn:microsoft.com/office/officeart/2009/layout/CirclePictureHierarchy"/>
    <dgm:cxn modelId="{EEA174F5-B867-458D-AC86-A7F61FC87B3A}" type="presParOf" srcId="{B00C61D7-778F-497E-84FD-DC1045EDF89A}" destId="{B9596F08-2826-43DB-999C-99A6C39F4784}" srcOrd="1" destOrd="0" presId="urn:microsoft.com/office/officeart/2009/layout/CirclePictureHierarchy"/>
    <dgm:cxn modelId="{C779D35A-85B9-4E76-BD27-F4C2B3748099}" type="presParOf" srcId="{DC3F6586-EEDE-41CA-863D-729A92645B87}" destId="{A632B304-762F-4A1C-B23F-1D834749FC47}" srcOrd="1" destOrd="0" presId="urn:microsoft.com/office/officeart/2009/layout/CirclePictureHierarchy"/>
    <dgm:cxn modelId="{B9C54AD6-4D85-4F3C-99CA-5DEC49C0ECE8}" type="presParOf" srcId="{A632B304-762F-4A1C-B23F-1D834749FC47}" destId="{0ACC76ED-3797-458E-AD82-0A03AB1C1942}" srcOrd="0" destOrd="0" presId="urn:microsoft.com/office/officeart/2009/layout/CirclePictureHierarchy"/>
    <dgm:cxn modelId="{2AD51B24-EE7E-4F48-9D26-705C7D848452}" type="presParOf" srcId="{A632B304-762F-4A1C-B23F-1D834749FC47}" destId="{0A723F84-322E-41A6-9439-094AB466FA63}" srcOrd="1" destOrd="0" presId="urn:microsoft.com/office/officeart/2009/layout/CirclePictureHierarchy"/>
    <dgm:cxn modelId="{CCCA6E53-BDAA-43FE-BBE8-F326595DB6CE}" type="presParOf" srcId="{0A723F84-322E-41A6-9439-094AB466FA63}" destId="{0894B64F-BD3C-49BA-94C4-B1823A4BFCF8}" srcOrd="0" destOrd="0" presId="urn:microsoft.com/office/officeart/2009/layout/CirclePictureHierarchy"/>
    <dgm:cxn modelId="{D7A8ECC7-9AEE-4B39-989F-50DBCA9C46D7}" type="presParOf" srcId="{0894B64F-BD3C-49BA-94C4-B1823A4BFCF8}" destId="{0E701487-B2DC-497A-9A19-EACAA0B90D9D}" srcOrd="0" destOrd="0" presId="urn:microsoft.com/office/officeart/2009/layout/CirclePictureHierarchy"/>
    <dgm:cxn modelId="{170DACDF-4EAB-4E69-90FD-2DB18480B498}" type="presParOf" srcId="{0894B64F-BD3C-49BA-94C4-B1823A4BFCF8}" destId="{B08097B2-110C-4A25-8A9D-ADEC7F40A204}" srcOrd="1" destOrd="0" presId="urn:microsoft.com/office/officeart/2009/layout/CirclePictureHierarchy"/>
    <dgm:cxn modelId="{E3DB78BA-6879-46F8-AAB7-3E223E4D15B1}" type="presParOf" srcId="{0A723F84-322E-41A6-9439-094AB466FA63}" destId="{905B27E8-23E4-4F00-9B28-8CC3674206FC}" srcOrd="1" destOrd="0" presId="urn:microsoft.com/office/officeart/2009/layout/CirclePictureHierarchy"/>
    <dgm:cxn modelId="{87E07760-782C-4FA8-9EEE-2C3324EF7F63}" type="presParOf" srcId="{B1C8E049-CF09-4EDF-8792-AC8E8C1B33F8}" destId="{96FEB85D-CA20-4965-8BC0-C6666FE2F4B5}" srcOrd="6" destOrd="0" presId="urn:microsoft.com/office/officeart/2009/layout/CirclePictureHierarchy"/>
    <dgm:cxn modelId="{D68D2F93-E26D-4BAC-84BF-00ACEC04E9AA}" type="presParOf" srcId="{B1C8E049-CF09-4EDF-8792-AC8E8C1B33F8}" destId="{A492DB11-6E17-41B9-8765-E8DD381439BA}" srcOrd="7" destOrd="0" presId="urn:microsoft.com/office/officeart/2009/layout/CirclePictureHierarchy"/>
    <dgm:cxn modelId="{96535901-6A80-45D9-BD6B-625EB152455A}" type="presParOf" srcId="{A492DB11-6E17-41B9-8765-E8DD381439BA}" destId="{C6A79C88-B749-4EF7-9D7C-8BB69C965222}" srcOrd="0" destOrd="0" presId="urn:microsoft.com/office/officeart/2009/layout/CirclePictureHierarchy"/>
    <dgm:cxn modelId="{A836794C-6DE0-4E3D-AC96-FD9520F93F94}" type="presParOf" srcId="{C6A79C88-B749-4EF7-9D7C-8BB69C965222}" destId="{0CAF0662-CBBE-4148-9108-B08805AEB96A}" srcOrd="0" destOrd="0" presId="urn:microsoft.com/office/officeart/2009/layout/CirclePictureHierarchy"/>
    <dgm:cxn modelId="{5555E2B9-8540-44BE-B572-8058B627CA70}" type="presParOf" srcId="{C6A79C88-B749-4EF7-9D7C-8BB69C965222}" destId="{8B68BBA0-6BE1-4669-BF94-97A870B7AED8}" srcOrd="1" destOrd="0" presId="urn:microsoft.com/office/officeart/2009/layout/CirclePictureHierarchy"/>
    <dgm:cxn modelId="{738A6272-DE7F-406F-AFCA-32BB7980E154}" type="presParOf" srcId="{A492DB11-6E17-41B9-8765-E8DD381439BA}" destId="{D63ABAF5-B118-4763-AD7B-DD4EEB257CFB}" srcOrd="1" destOrd="0" presId="urn:microsoft.com/office/officeart/2009/layout/CirclePictureHierarchy"/>
    <dgm:cxn modelId="{A9DC53A3-66E7-0841-8403-0588D371051B}" type="presParOf" srcId="{D63ABAF5-B118-4763-AD7B-DD4EEB257CFB}" destId="{2F172CC4-78FB-E54F-B956-2142D65BCCC6}" srcOrd="0" destOrd="0" presId="urn:microsoft.com/office/officeart/2009/layout/CirclePictureHierarchy"/>
    <dgm:cxn modelId="{2F2D9EAA-5AFE-4B4D-B16A-FB6AE61B5BAB}" type="presParOf" srcId="{D63ABAF5-B118-4763-AD7B-DD4EEB257CFB}" destId="{FAB493E7-ADDC-8A48-A0C1-FF9FCE89867A}" srcOrd="1" destOrd="0" presId="urn:microsoft.com/office/officeart/2009/layout/CirclePictureHierarchy"/>
    <dgm:cxn modelId="{4AE04455-092C-4F40-9A0D-697F566D7DBA}" type="presParOf" srcId="{FAB493E7-ADDC-8A48-A0C1-FF9FCE89867A}" destId="{706F06AC-47E8-B142-A77F-63BBAE6F5973}" srcOrd="0" destOrd="0" presId="urn:microsoft.com/office/officeart/2009/layout/CirclePictureHierarchy"/>
    <dgm:cxn modelId="{4DA11197-C8AD-EA47-872C-2639E0EF0B89}" type="presParOf" srcId="{706F06AC-47E8-B142-A77F-63BBAE6F5973}" destId="{848A83EA-3889-7644-AB78-9FD05C5AE5E8}" srcOrd="0" destOrd="0" presId="urn:microsoft.com/office/officeart/2009/layout/CirclePictureHierarchy"/>
    <dgm:cxn modelId="{593864D9-367E-0045-8457-DED3E7390EAD}" type="presParOf" srcId="{706F06AC-47E8-B142-A77F-63BBAE6F5973}" destId="{F4DE343C-0E0A-7C42-B1DF-2CF8437CC0D9}" srcOrd="1" destOrd="0" presId="urn:microsoft.com/office/officeart/2009/layout/CirclePictureHierarchy"/>
    <dgm:cxn modelId="{AE607C83-54EE-EE49-AFFD-91786EB8F409}" type="presParOf" srcId="{FAB493E7-ADDC-8A48-A0C1-FF9FCE89867A}" destId="{74F94C84-93B2-7345-8187-AA5DDF52B355}" srcOrd="1" destOrd="0" presId="urn:microsoft.com/office/officeart/2009/layout/CirclePictureHierarchy"/>
    <dgm:cxn modelId="{EA6135E6-CD3C-1447-BE24-87D216FD23DE}" type="presParOf" srcId="{B1C8E049-CF09-4EDF-8792-AC8E8C1B33F8}" destId="{DCA48BE8-C7E4-694A-92C7-860F611B179C}" srcOrd="8" destOrd="0" presId="urn:microsoft.com/office/officeart/2009/layout/CirclePictureHierarchy"/>
    <dgm:cxn modelId="{801F5794-FDAD-C44F-A501-71D7930F1490}" type="presParOf" srcId="{B1C8E049-CF09-4EDF-8792-AC8E8C1B33F8}" destId="{7105A108-8DDD-8C4A-9C6F-EA18A275D64B}" srcOrd="9" destOrd="0" presId="urn:microsoft.com/office/officeart/2009/layout/CirclePictureHierarchy"/>
    <dgm:cxn modelId="{1D5156B6-71CA-854F-AB0E-A2EA73C66EEC}" type="presParOf" srcId="{7105A108-8DDD-8C4A-9C6F-EA18A275D64B}" destId="{057EE6F6-9440-5349-8B64-6F14B6AA3F75}" srcOrd="0" destOrd="0" presId="urn:microsoft.com/office/officeart/2009/layout/CirclePictureHierarchy"/>
    <dgm:cxn modelId="{6B0D7582-05F5-7C4F-A386-F0F8DAA978A2}" type="presParOf" srcId="{057EE6F6-9440-5349-8B64-6F14B6AA3F75}" destId="{F6AEB667-9592-F047-B295-4BB395C3CE1C}" srcOrd="0" destOrd="0" presId="urn:microsoft.com/office/officeart/2009/layout/CirclePictureHierarchy"/>
    <dgm:cxn modelId="{929F0FEB-8AAC-2C43-8941-068FE28534E8}" type="presParOf" srcId="{057EE6F6-9440-5349-8B64-6F14B6AA3F75}" destId="{F600AB6A-BE3F-AD4D-96A1-37889C6B19ED}" srcOrd="1" destOrd="0" presId="urn:microsoft.com/office/officeart/2009/layout/CirclePictureHierarchy"/>
    <dgm:cxn modelId="{49341CF0-2775-FE43-A818-84212147CFC0}" type="presParOf" srcId="{7105A108-8DDD-8C4A-9C6F-EA18A275D64B}" destId="{2DD695F9-5A01-C64B-B4B2-37323BF44A1B}" srcOrd="1" destOrd="0" presId="urn:microsoft.com/office/officeart/2009/layout/CirclePictureHierarchy"/>
    <dgm:cxn modelId="{9B214824-22DE-9241-878C-BCF9B3F0CF9F}" type="presParOf" srcId="{2DD695F9-5A01-C64B-B4B2-37323BF44A1B}" destId="{F53A7034-C40B-EA4F-824C-8921C909680F}" srcOrd="0" destOrd="0" presId="urn:microsoft.com/office/officeart/2009/layout/CirclePictureHierarchy"/>
    <dgm:cxn modelId="{F7A5708B-B158-F349-9702-E4236CA5167B}" type="presParOf" srcId="{2DD695F9-5A01-C64B-B4B2-37323BF44A1B}" destId="{4FBC5609-DDC3-F04F-B52A-F6401B338C5E}" srcOrd="1" destOrd="0" presId="urn:microsoft.com/office/officeart/2009/layout/CirclePictureHierarchy"/>
    <dgm:cxn modelId="{306FC00F-8EB0-CE49-902D-6BC3806CC6EB}" type="presParOf" srcId="{4FBC5609-DDC3-F04F-B52A-F6401B338C5E}" destId="{CB6571B0-7421-3947-B54C-D70704B29265}" srcOrd="0" destOrd="0" presId="urn:microsoft.com/office/officeart/2009/layout/CirclePictureHierarchy"/>
    <dgm:cxn modelId="{5551F2CF-8E95-174B-86CA-2C52FD36510E}" type="presParOf" srcId="{CB6571B0-7421-3947-B54C-D70704B29265}" destId="{67827104-170F-504A-BC52-08DFD6E81185}" srcOrd="0" destOrd="0" presId="urn:microsoft.com/office/officeart/2009/layout/CirclePictureHierarchy"/>
    <dgm:cxn modelId="{DFD3385E-63CA-F644-8181-251734B3791A}" type="presParOf" srcId="{CB6571B0-7421-3947-B54C-D70704B29265}" destId="{86A24897-8D8B-CD47-B8AD-3AD0B60D4319}" srcOrd="1" destOrd="0" presId="urn:microsoft.com/office/officeart/2009/layout/CirclePictureHierarchy"/>
    <dgm:cxn modelId="{2B631422-49B3-9E45-828C-0BF5B840BC3B}" type="presParOf" srcId="{4FBC5609-DDC3-F04F-B52A-F6401B338C5E}" destId="{A0004188-229D-1844-8938-680D5EBD2739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FF7753-D99C-44CA-8707-D6B1ABE09CCE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6BE5833F-2DCB-4AB6-B22E-91747CA6A676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Chris Smith</a:t>
          </a:r>
        </a:p>
        <a:p>
          <a:r>
            <a:rPr lang="en-GB" dirty="0">
              <a:latin typeface="Barlow" panose="00000500000000000000" pitchFamily="2" charset="0"/>
            </a:rPr>
            <a:t>Head of Strategy &amp; Delivery</a:t>
          </a:r>
          <a:endParaRPr lang="en-GB" b="0" dirty="0">
            <a:latin typeface="Barlow" panose="00000500000000000000" pitchFamily="2" charset="0"/>
          </a:endParaRPr>
        </a:p>
      </dgm:t>
    </dgm:pt>
    <dgm:pt modelId="{AB098120-359B-4286-87C3-372E68046630}" type="par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BF87936-9F03-49C8-8D70-96C747830334}" type="sib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0FD1DD5-F61E-4E1F-AAE8-2F4CEACCC4BE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Pedro Viveiros</a:t>
          </a:r>
        </a:p>
        <a:p>
          <a:r>
            <a:rPr lang="en-GB" dirty="0">
              <a:latin typeface="Barlow" panose="00000500000000000000" pitchFamily="2" charset="0"/>
            </a:rPr>
            <a:t>Football Development Manager</a:t>
          </a:r>
        </a:p>
      </dgm:t>
    </dgm:pt>
    <dgm:pt modelId="{6BED5508-0E6F-4167-B488-B52812714F9E}" type="par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2446A192-8C18-42BB-89D4-6402ABDEAD40}" type="sib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6E65CCC2-BE27-4ECA-874C-ACC093E647A7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Hannah Humphreys</a:t>
          </a:r>
        </a:p>
        <a:p>
          <a:r>
            <a:rPr lang="en-GB" dirty="0">
              <a:latin typeface="Barlow" panose="00000500000000000000" pitchFamily="2" charset="0"/>
            </a:rPr>
            <a:t>Female Pathway FDO</a:t>
          </a:r>
        </a:p>
      </dgm:t>
    </dgm:pt>
    <dgm:pt modelId="{8BF16B07-81BE-41FD-9D56-107D546048D0}" type="parTrans" cxnId="{813914D6-D197-4C78-84AE-F4007C7F24AE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D25F205C-3FFB-4AF2-8648-A28EC7B77F92}" type="sibTrans" cxnId="{813914D6-D197-4C78-84AE-F4007C7F24AE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92FFAAB4-AE6B-4FE9-92DB-04FA65E70309}">
      <dgm:prSet/>
      <dgm:spPr/>
      <dgm:t>
        <a:bodyPr/>
        <a:lstStyle/>
        <a:p>
          <a:r>
            <a:rPr lang="en-GB" b="1" dirty="0" err="1">
              <a:latin typeface="Barlow" panose="00000500000000000000" pitchFamily="2" charset="0"/>
            </a:rPr>
            <a:t>Alie</a:t>
          </a:r>
          <a:r>
            <a:rPr lang="en-GB" b="1" dirty="0">
              <a:latin typeface="Barlow" panose="00000500000000000000" pitchFamily="2" charset="0"/>
            </a:rPr>
            <a:t> Chartier</a:t>
          </a:r>
        </a:p>
        <a:p>
          <a:r>
            <a:rPr lang="en-GB" dirty="0">
              <a:latin typeface="Barlow" panose="00000500000000000000" pitchFamily="2" charset="0"/>
            </a:rPr>
            <a:t>Community Engagement &amp; Inclusion Officer</a:t>
          </a:r>
        </a:p>
      </dgm:t>
    </dgm:pt>
    <dgm:pt modelId="{99197FA4-F004-4108-87A8-F499D60ACC28}" type="parTrans" cxnId="{6305A020-401D-4E59-9CF9-A3FAD6A2A5C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026B4821-2F6B-4F18-9FD4-994EC6ED305F}" type="sibTrans" cxnId="{6305A020-401D-4E59-9CF9-A3FAD6A2A5C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3A9F7A3C-FAD7-4E4B-9BCF-FE58DA87A2FB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Joe Lea</a:t>
          </a:r>
        </a:p>
        <a:p>
          <a:r>
            <a:rPr lang="en-GB" dirty="0">
              <a:latin typeface="Barlow" panose="00000500000000000000" pitchFamily="2" charset="0"/>
            </a:rPr>
            <a:t>Academy Head Coach</a:t>
          </a:r>
        </a:p>
      </dgm:t>
    </dgm:pt>
    <dgm:pt modelId="{D12773C1-50F1-4A45-BB41-FF077ABD4F3E}" type="sibTrans" cxnId="{373A6482-C174-4491-8D72-5C34F0DE31F8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FDC65525-9640-480C-98F1-C21634318676}" type="parTrans" cxnId="{373A6482-C174-4491-8D72-5C34F0DE31F8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B8A70835-AE3D-4475-9441-90DD5EBDB4C9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Jordan Bradshaw</a:t>
          </a:r>
        </a:p>
        <a:p>
          <a:r>
            <a:rPr lang="en-GB" b="0" dirty="0">
              <a:latin typeface="Barlow" panose="00000500000000000000" pitchFamily="2" charset="0"/>
            </a:rPr>
            <a:t>Female Recreational FDO</a:t>
          </a:r>
        </a:p>
      </dgm:t>
    </dgm:pt>
    <dgm:pt modelId="{C0B20F69-1F93-4977-9F01-B7F70681358A}" type="parTrans" cxnId="{0B289C2D-3A11-4570-9799-D34A382A8516}">
      <dgm:prSet/>
      <dgm:spPr/>
      <dgm:t>
        <a:bodyPr/>
        <a:lstStyle/>
        <a:p>
          <a:endParaRPr lang="en-GB"/>
        </a:p>
      </dgm:t>
    </dgm:pt>
    <dgm:pt modelId="{FF45156D-95E9-4A96-A613-9C005CF84FDB}" type="sibTrans" cxnId="{0B289C2D-3A11-4570-9799-D34A382A8516}">
      <dgm:prSet/>
      <dgm:spPr/>
      <dgm:t>
        <a:bodyPr/>
        <a:lstStyle/>
        <a:p>
          <a:endParaRPr lang="en-GB"/>
        </a:p>
      </dgm:t>
    </dgm:pt>
    <dgm:pt modelId="{0D541EB8-A818-4DFA-AB17-D2776EC929BF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Kel Crook</a:t>
          </a:r>
        </a:p>
        <a:p>
          <a:r>
            <a:rPr lang="en-GB" dirty="0">
              <a:latin typeface="Barlow" panose="00000500000000000000" pitchFamily="2" charset="0"/>
            </a:rPr>
            <a:t>Male Pathway FDO</a:t>
          </a:r>
        </a:p>
      </dgm:t>
    </dgm:pt>
    <dgm:pt modelId="{DF244337-9ED5-4D16-A7C6-D550113FC6B4}" type="parTrans" cxnId="{B257DEDB-11BC-4C59-8DA1-18475F4F1C66}">
      <dgm:prSet/>
      <dgm:spPr/>
      <dgm:t>
        <a:bodyPr/>
        <a:lstStyle/>
        <a:p>
          <a:endParaRPr lang="en-GB"/>
        </a:p>
      </dgm:t>
    </dgm:pt>
    <dgm:pt modelId="{3C9CAFD1-DE46-48ED-A2CC-E582B5F7EBFF}" type="sibTrans" cxnId="{B257DEDB-11BC-4C59-8DA1-18475F4F1C66}">
      <dgm:prSet/>
      <dgm:spPr/>
      <dgm:t>
        <a:bodyPr/>
        <a:lstStyle/>
        <a:p>
          <a:endParaRPr lang="en-GB"/>
        </a:p>
      </dgm:t>
    </dgm:pt>
    <dgm:pt modelId="{8E54FB41-8D24-4379-A1F7-3E70C80B454E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Glenn Brailey</a:t>
          </a:r>
        </a:p>
        <a:p>
          <a:r>
            <a:rPr lang="en-GB" dirty="0">
              <a:latin typeface="Barlow" panose="00000500000000000000" pitchFamily="2" charset="0"/>
            </a:rPr>
            <a:t>Male Recreational FDO (&amp; Disability Lead)</a:t>
          </a:r>
        </a:p>
      </dgm:t>
    </dgm:pt>
    <dgm:pt modelId="{46022B1E-7858-43A0-B0EF-5CF45CF10294}" type="parTrans" cxnId="{4977C723-AFE1-44C8-B09B-2C60F9FD850A}">
      <dgm:prSet/>
      <dgm:spPr/>
      <dgm:t>
        <a:bodyPr/>
        <a:lstStyle/>
        <a:p>
          <a:endParaRPr lang="en-GB"/>
        </a:p>
      </dgm:t>
    </dgm:pt>
    <dgm:pt modelId="{E30FB3A7-4A9D-4B75-9442-16E4A945BA0D}" type="sibTrans" cxnId="{4977C723-AFE1-44C8-B09B-2C60F9FD850A}">
      <dgm:prSet/>
      <dgm:spPr/>
      <dgm:t>
        <a:bodyPr/>
        <a:lstStyle/>
        <a:p>
          <a:endParaRPr lang="en-GB"/>
        </a:p>
      </dgm:t>
    </dgm:pt>
    <dgm:pt modelId="{EA862ABF-C913-4D84-A8D6-25A27348CF04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Nathan Watkins</a:t>
          </a:r>
        </a:p>
        <a:p>
          <a:r>
            <a:rPr lang="en-GB" dirty="0">
              <a:latin typeface="Barlow" panose="00000500000000000000" pitchFamily="2" charset="0"/>
            </a:rPr>
            <a:t>Coach Apprentice</a:t>
          </a:r>
          <a:endParaRPr lang="en-GB" b="0" dirty="0">
            <a:latin typeface="Barlow" panose="00000500000000000000" pitchFamily="2" charset="0"/>
          </a:endParaRPr>
        </a:p>
      </dgm:t>
    </dgm:pt>
    <dgm:pt modelId="{F558A779-82CF-4AA5-A64F-32A41E2C6C2A}" type="parTrans" cxnId="{35514FC4-FA4A-4187-AAA7-C9FD1847AF4F}">
      <dgm:prSet/>
      <dgm:spPr/>
      <dgm:t>
        <a:bodyPr/>
        <a:lstStyle/>
        <a:p>
          <a:endParaRPr lang="en-GB"/>
        </a:p>
      </dgm:t>
    </dgm:pt>
    <dgm:pt modelId="{508B3ECC-81D2-4170-9A09-5BDA5A6665C8}" type="sibTrans" cxnId="{35514FC4-FA4A-4187-AAA7-C9FD1847AF4F}">
      <dgm:prSet/>
      <dgm:spPr/>
      <dgm:t>
        <a:bodyPr/>
        <a:lstStyle/>
        <a:p>
          <a:endParaRPr lang="en-GB"/>
        </a:p>
      </dgm:t>
    </dgm:pt>
    <dgm:pt modelId="{A96C8218-8D33-431B-92F6-81413B70CC46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Jake Ashton</a:t>
          </a:r>
        </a:p>
        <a:p>
          <a:r>
            <a:rPr lang="en-GB" dirty="0">
              <a:latin typeface="Barlow" panose="00000500000000000000" pitchFamily="2" charset="0"/>
            </a:rPr>
            <a:t>Coaching &amp; Workforce FDO</a:t>
          </a:r>
        </a:p>
      </dgm:t>
    </dgm:pt>
    <dgm:pt modelId="{319E59CB-BC75-4DD2-916D-3D7018E6E572}" type="parTrans" cxnId="{B6329182-D8C9-49A0-99C0-22EDBBEA57C1}">
      <dgm:prSet/>
      <dgm:spPr/>
      <dgm:t>
        <a:bodyPr/>
        <a:lstStyle/>
        <a:p>
          <a:endParaRPr lang="en-GB"/>
        </a:p>
      </dgm:t>
    </dgm:pt>
    <dgm:pt modelId="{23EF5F50-14A6-4B85-857D-20C672DA6BE7}" type="sibTrans" cxnId="{B6329182-D8C9-49A0-99C0-22EDBBEA57C1}">
      <dgm:prSet/>
      <dgm:spPr/>
      <dgm:t>
        <a:bodyPr/>
        <a:lstStyle/>
        <a:p>
          <a:endParaRPr lang="en-GB"/>
        </a:p>
      </dgm:t>
    </dgm:pt>
    <dgm:pt modelId="{DC577AF7-7836-4F16-AB5D-0D64420899AB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James Ellis</a:t>
          </a:r>
        </a:p>
        <a:p>
          <a:r>
            <a:rPr lang="en-GB" dirty="0">
              <a:latin typeface="Barlow" panose="00000500000000000000" pitchFamily="2" charset="0"/>
            </a:rPr>
            <a:t>PT Coach</a:t>
          </a:r>
        </a:p>
      </dgm:t>
    </dgm:pt>
    <dgm:pt modelId="{CA957F54-BC10-4E24-BE7D-40BB28457110}" type="parTrans" cxnId="{33E9DDF8-638A-4C11-8BFE-FBA8B56DDA4A}">
      <dgm:prSet/>
      <dgm:spPr/>
      <dgm:t>
        <a:bodyPr/>
        <a:lstStyle/>
        <a:p>
          <a:endParaRPr lang="en-GB"/>
        </a:p>
      </dgm:t>
    </dgm:pt>
    <dgm:pt modelId="{49DC692E-383B-4374-94EC-384A7616FE67}" type="sibTrans" cxnId="{33E9DDF8-638A-4C11-8BFE-FBA8B56DDA4A}">
      <dgm:prSet/>
      <dgm:spPr/>
      <dgm:t>
        <a:bodyPr/>
        <a:lstStyle/>
        <a:p>
          <a:endParaRPr lang="en-GB"/>
        </a:p>
      </dgm:t>
    </dgm:pt>
    <dgm:pt modelId="{F9A76F70-46FD-0C49-A1C0-BCC9D9BA46C0}">
      <dgm:prSet phldrT="[Text]"/>
      <dgm:spPr/>
      <dgm:t>
        <a:bodyPr/>
        <a:lstStyle/>
        <a:p>
          <a:pPr>
            <a:buNone/>
          </a:pPr>
          <a:r>
            <a:rPr lang="en-GB" b="1" dirty="0">
              <a:latin typeface="Barlow" panose="00000500000000000000" pitchFamily="2" charset="0"/>
            </a:rPr>
            <a:t>Max Humphreys</a:t>
          </a:r>
        </a:p>
        <a:p>
          <a:pPr>
            <a:buNone/>
          </a:pPr>
          <a:r>
            <a:rPr lang="en-GB" b="0" dirty="0">
              <a:latin typeface="Barlow" panose="00000500000000000000" pitchFamily="2" charset="0"/>
            </a:rPr>
            <a:t>Assistant FDO</a:t>
          </a:r>
        </a:p>
      </dgm:t>
    </dgm:pt>
    <dgm:pt modelId="{1F5E9A7E-E405-3549-849F-0606DB8E40BA}" type="parTrans" cxnId="{B1A18F4E-218F-6A40-BBC8-2BBF7D9B5246}">
      <dgm:prSet/>
      <dgm:spPr/>
      <dgm:t>
        <a:bodyPr/>
        <a:lstStyle/>
        <a:p>
          <a:endParaRPr lang="en-GB"/>
        </a:p>
      </dgm:t>
    </dgm:pt>
    <dgm:pt modelId="{F323FCBD-1EA2-FF49-B9BA-1064482F2769}" type="sibTrans" cxnId="{B1A18F4E-218F-6A40-BBC8-2BBF7D9B5246}">
      <dgm:prSet/>
      <dgm:spPr/>
      <dgm:t>
        <a:bodyPr/>
        <a:lstStyle/>
        <a:p>
          <a:endParaRPr lang="en-GB"/>
        </a:p>
      </dgm:t>
    </dgm:pt>
    <dgm:pt modelId="{2F2AC595-C0DC-4FAB-B9AB-1C94B8966189}" type="pres">
      <dgm:prSet presAssocID="{B2FF7753-D99C-44CA-8707-D6B1ABE09C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4FD292-6946-453F-BC60-508D9D5E5088}" type="pres">
      <dgm:prSet presAssocID="{6BE5833F-2DCB-4AB6-B22E-91747CA6A676}" presName="hierRoot1" presStyleCnt="0"/>
      <dgm:spPr/>
    </dgm:pt>
    <dgm:pt modelId="{0F4B36C8-D3CF-4DF5-A359-4318D1125F98}" type="pres">
      <dgm:prSet presAssocID="{6BE5833F-2DCB-4AB6-B22E-91747CA6A676}" presName="composite" presStyleCnt="0"/>
      <dgm:spPr/>
    </dgm:pt>
    <dgm:pt modelId="{E2DFB557-8CC8-4C8D-BA9C-5353E6E62888}" type="pres">
      <dgm:prSet presAssocID="{6BE5833F-2DCB-4AB6-B22E-91747CA6A676}" presName="image" presStyleLbl="node0" presStyleIdx="0" presStyleCnt="1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5F1D12E-B6ED-4A79-8C4A-ADFCF446F75C}" type="pres">
      <dgm:prSet presAssocID="{6BE5833F-2DCB-4AB6-B22E-91747CA6A676}" presName="text" presStyleLbl="revTx" presStyleIdx="0" presStyleCnt="12">
        <dgm:presLayoutVars>
          <dgm:chPref val="3"/>
        </dgm:presLayoutVars>
      </dgm:prSet>
      <dgm:spPr/>
    </dgm:pt>
    <dgm:pt modelId="{B1C8E049-CF09-4EDF-8792-AC8E8C1B33F8}" type="pres">
      <dgm:prSet presAssocID="{6BE5833F-2DCB-4AB6-B22E-91747CA6A676}" presName="hierChild2" presStyleCnt="0"/>
      <dgm:spPr/>
    </dgm:pt>
    <dgm:pt modelId="{2C0A6E3A-D49E-4032-AF06-44739C2CF9C4}" type="pres">
      <dgm:prSet presAssocID="{6BED5508-0E6F-4167-B488-B52812714F9E}" presName="Name10" presStyleLbl="parChTrans1D2" presStyleIdx="0" presStyleCnt="4"/>
      <dgm:spPr/>
    </dgm:pt>
    <dgm:pt modelId="{BCBB8669-44CF-4ABF-8EAF-4B4F5B45241B}" type="pres">
      <dgm:prSet presAssocID="{40FD1DD5-F61E-4E1F-AAE8-2F4CEACCC4BE}" presName="hierRoot2" presStyleCnt="0"/>
      <dgm:spPr/>
    </dgm:pt>
    <dgm:pt modelId="{53FEB209-EE20-4418-8F7B-988B675812B5}" type="pres">
      <dgm:prSet presAssocID="{40FD1DD5-F61E-4E1F-AAE8-2F4CEACCC4BE}" presName="composite2" presStyleCnt="0"/>
      <dgm:spPr/>
    </dgm:pt>
    <dgm:pt modelId="{F324CEC4-B270-400C-9C96-FD6229BEDE1C}" type="pres">
      <dgm:prSet presAssocID="{40FD1DD5-F61E-4E1F-AAE8-2F4CEACCC4BE}" presName="image2" presStyleLbl="node2" presStyleIdx="0" presStyleCnt="4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9D92404-DD17-4B8C-B2C3-7C0040EEF2CE}" type="pres">
      <dgm:prSet presAssocID="{40FD1DD5-F61E-4E1F-AAE8-2F4CEACCC4BE}" presName="text2" presStyleLbl="revTx" presStyleIdx="1" presStyleCnt="12">
        <dgm:presLayoutVars>
          <dgm:chPref val="3"/>
        </dgm:presLayoutVars>
      </dgm:prSet>
      <dgm:spPr/>
    </dgm:pt>
    <dgm:pt modelId="{BA23C6E5-4270-4230-8468-702734946CFE}" type="pres">
      <dgm:prSet presAssocID="{40FD1DD5-F61E-4E1F-AAE8-2F4CEACCC4BE}" presName="hierChild3" presStyleCnt="0"/>
      <dgm:spPr/>
    </dgm:pt>
    <dgm:pt modelId="{EC9AE593-3CFB-4FF1-89EF-D795F9526841}" type="pres">
      <dgm:prSet presAssocID="{8BF16B07-81BE-41FD-9D56-107D546048D0}" presName="Name17" presStyleLbl="parChTrans1D3" presStyleIdx="0" presStyleCnt="5"/>
      <dgm:spPr/>
    </dgm:pt>
    <dgm:pt modelId="{6C29C325-7B14-4B6B-AE78-42597858B5A1}" type="pres">
      <dgm:prSet presAssocID="{6E65CCC2-BE27-4ECA-874C-ACC093E647A7}" presName="hierRoot3" presStyleCnt="0"/>
      <dgm:spPr/>
    </dgm:pt>
    <dgm:pt modelId="{45035643-3D35-4DB0-92DE-933ECEC973A7}" type="pres">
      <dgm:prSet presAssocID="{6E65CCC2-BE27-4ECA-874C-ACC093E647A7}" presName="composite3" presStyleCnt="0"/>
      <dgm:spPr/>
    </dgm:pt>
    <dgm:pt modelId="{C9CDA55D-9DD9-4DEB-A949-86A81E4E3964}" type="pres">
      <dgm:prSet presAssocID="{6E65CCC2-BE27-4ECA-874C-ACC093E647A7}" presName="image3" presStyleLbl="node3" presStyleIdx="0" presStyleCnt="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1CBE6C6-B85B-40F2-B680-E4C08DA57B9D}" type="pres">
      <dgm:prSet presAssocID="{6E65CCC2-BE27-4ECA-874C-ACC093E647A7}" presName="text3" presStyleLbl="revTx" presStyleIdx="2" presStyleCnt="12">
        <dgm:presLayoutVars>
          <dgm:chPref val="3"/>
        </dgm:presLayoutVars>
      </dgm:prSet>
      <dgm:spPr/>
    </dgm:pt>
    <dgm:pt modelId="{B75BAAC0-E484-4460-A04F-660AB691C581}" type="pres">
      <dgm:prSet presAssocID="{6E65CCC2-BE27-4ECA-874C-ACC093E647A7}" presName="hierChild4" presStyleCnt="0"/>
      <dgm:spPr/>
    </dgm:pt>
    <dgm:pt modelId="{36161EB5-3508-475A-973F-C9C23DA729F5}" type="pres">
      <dgm:prSet presAssocID="{C0B20F69-1F93-4977-9F01-B7F70681358A}" presName="Name23" presStyleLbl="parChTrans1D4" presStyleIdx="0" presStyleCnt="2"/>
      <dgm:spPr/>
    </dgm:pt>
    <dgm:pt modelId="{46B0FF41-CC6E-438A-BAF9-137A53872708}" type="pres">
      <dgm:prSet presAssocID="{B8A70835-AE3D-4475-9441-90DD5EBDB4C9}" presName="hierRoot4" presStyleCnt="0"/>
      <dgm:spPr/>
    </dgm:pt>
    <dgm:pt modelId="{C2E0048A-EE62-4598-8FBF-16796349F6A7}" type="pres">
      <dgm:prSet presAssocID="{B8A70835-AE3D-4475-9441-90DD5EBDB4C9}" presName="composite4" presStyleCnt="0"/>
      <dgm:spPr/>
    </dgm:pt>
    <dgm:pt modelId="{FC2E2A81-5364-4542-8CF3-A6274844D407}" type="pres">
      <dgm:prSet presAssocID="{B8A70835-AE3D-4475-9441-90DD5EBDB4C9}" presName="image4" presStyleLbl="node4" presStyleIdx="0" presStyleCnt="2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1A07164-F33B-4FCA-A89B-760BD034BFF8}" type="pres">
      <dgm:prSet presAssocID="{B8A70835-AE3D-4475-9441-90DD5EBDB4C9}" presName="text4" presStyleLbl="revTx" presStyleIdx="3" presStyleCnt="12">
        <dgm:presLayoutVars>
          <dgm:chPref val="3"/>
        </dgm:presLayoutVars>
      </dgm:prSet>
      <dgm:spPr/>
    </dgm:pt>
    <dgm:pt modelId="{7EE3D01C-F2D2-4B1C-B77C-8D0F7AB0EA21}" type="pres">
      <dgm:prSet presAssocID="{B8A70835-AE3D-4475-9441-90DD5EBDB4C9}" presName="hierChild5" presStyleCnt="0"/>
      <dgm:spPr/>
    </dgm:pt>
    <dgm:pt modelId="{523136B8-219A-4C18-BC22-CB5A9754132B}" type="pres">
      <dgm:prSet presAssocID="{DF244337-9ED5-4D16-A7C6-D550113FC6B4}" presName="Name17" presStyleLbl="parChTrans1D3" presStyleIdx="1" presStyleCnt="5"/>
      <dgm:spPr/>
    </dgm:pt>
    <dgm:pt modelId="{14C6665D-68E0-4F47-9F5F-53618069AB98}" type="pres">
      <dgm:prSet presAssocID="{0D541EB8-A818-4DFA-AB17-D2776EC929BF}" presName="hierRoot3" presStyleCnt="0"/>
      <dgm:spPr/>
    </dgm:pt>
    <dgm:pt modelId="{8648CE8F-9FE7-4FE0-AD79-2F4794DD0789}" type="pres">
      <dgm:prSet presAssocID="{0D541EB8-A818-4DFA-AB17-D2776EC929BF}" presName="composite3" presStyleCnt="0"/>
      <dgm:spPr/>
    </dgm:pt>
    <dgm:pt modelId="{803374C0-7270-4C38-B9FF-617B87B22033}" type="pres">
      <dgm:prSet presAssocID="{0D541EB8-A818-4DFA-AB17-D2776EC929BF}" presName="image3" presStyleLbl="node3" presStyleIdx="1" presStyleCnt="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A1ECD9B-9483-408F-94B1-F5761321AF1E}" type="pres">
      <dgm:prSet presAssocID="{0D541EB8-A818-4DFA-AB17-D2776EC929BF}" presName="text3" presStyleLbl="revTx" presStyleIdx="4" presStyleCnt="12">
        <dgm:presLayoutVars>
          <dgm:chPref val="3"/>
        </dgm:presLayoutVars>
      </dgm:prSet>
      <dgm:spPr/>
    </dgm:pt>
    <dgm:pt modelId="{BE5C4CDC-2D3D-41C8-B3CC-D98730CE5D93}" type="pres">
      <dgm:prSet presAssocID="{0D541EB8-A818-4DFA-AB17-D2776EC929BF}" presName="hierChild4" presStyleCnt="0"/>
      <dgm:spPr/>
    </dgm:pt>
    <dgm:pt modelId="{B2A09086-BE68-4CA0-9D28-E2B1C8C99478}" type="pres">
      <dgm:prSet presAssocID="{1F5E9A7E-E405-3549-849F-0606DB8E40BA}" presName="Name23" presStyleLbl="parChTrans1D4" presStyleIdx="1" presStyleCnt="2"/>
      <dgm:spPr/>
    </dgm:pt>
    <dgm:pt modelId="{A1DEC729-74A7-493C-A728-261A08C4CD6F}" type="pres">
      <dgm:prSet presAssocID="{F9A76F70-46FD-0C49-A1C0-BCC9D9BA46C0}" presName="hierRoot4" presStyleCnt="0"/>
      <dgm:spPr/>
    </dgm:pt>
    <dgm:pt modelId="{B46B3E4A-51B4-4659-868F-EE4981E1F262}" type="pres">
      <dgm:prSet presAssocID="{F9A76F70-46FD-0C49-A1C0-BCC9D9BA46C0}" presName="composite4" presStyleCnt="0"/>
      <dgm:spPr/>
    </dgm:pt>
    <dgm:pt modelId="{86065558-ADCB-4EE9-BE51-541958990873}" type="pres">
      <dgm:prSet presAssocID="{F9A76F70-46FD-0C49-A1C0-BCC9D9BA46C0}" presName="image4" presStyleLbl="node4" presStyleIdx="1" presStyleCnt="2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6F1B972-8987-4A0A-9D70-7F5F8A043B3D}" type="pres">
      <dgm:prSet presAssocID="{F9A76F70-46FD-0C49-A1C0-BCC9D9BA46C0}" presName="text4" presStyleLbl="revTx" presStyleIdx="5" presStyleCnt="12">
        <dgm:presLayoutVars>
          <dgm:chPref val="3"/>
        </dgm:presLayoutVars>
      </dgm:prSet>
      <dgm:spPr/>
    </dgm:pt>
    <dgm:pt modelId="{24450A0D-9C0B-4BC6-8E21-5E3A119FFC91}" type="pres">
      <dgm:prSet presAssocID="{F9A76F70-46FD-0C49-A1C0-BCC9D9BA46C0}" presName="hierChild5" presStyleCnt="0"/>
      <dgm:spPr/>
    </dgm:pt>
    <dgm:pt modelId="{58A37C1A-27D5-4BD0-B7E3-D38317BCFF09}" type="pres">
      <dgm:prSet presAssocID="{46022B1E-7858-43A0-B0EF-5CF45CF10294}" presName="Name17" presStyleLbl="parChTrans1D3" presStyleIdx="2" presStyleCnt="5"/>
      <dgm:spPr/>
    </dgm:pt>
    <dgm:pt modelId="{D9DB5459-ED05-4077-B7C5-E511B7143EE1}" type="pres">
      <dgm:prSet presAssocID="{8E54FB41-8D24-4379-A1F7-3E70C80B454E}" presName="hierRoot3" presStyleCnt="0"/>
      <dgm:spPr/>
    </dgm:pt>
    <dgm:pt modelId="{AC060261-6BA3-42AF-A7B9-EBA75BA99302}" type="pres">
      <dgm:prSet presAssocID="{8E54FB41-8D24-4379-A1F7-3E70C80B454E}" presName="composite3" presStyleCnt="0"/>
      <dgm:spPr/>
    </dgm:pt>
    <dgm:pt modelId="{40419491-E685-40BF-9751-C25CADD2EA59}" type="pres">
      <dgm:prSet presAssocID="{8E54FB41-8D24-4379-A1F7-3E70C80B454E}" presName="image3" presStyleLbl="node3" presStyleIdx="2" presStyleCnt="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32092BA-37E4-4482-8B73-39D6EC0DEF1B}" type="pres">
      <dgm:prSet presAssocID="{8E54FB41-8D24-4379-A1F7-3E70C80B454E}" presName="text3" presStyleLbl="revTx" presStyleIdx="6" presStyleCnt="12">
        <dgm:presLayoutVars>
          <dgm:chPref val="3"/>
        </dgm:presLayoutVars>
      </dgm:prSet>
      <dgm:spPr/>
    </dgm:pt>
    <dgm:pt modelId="{6B10FFA2-D4AF-423C-AAB9-8BCA9C3F8F4B}" type="pres">
      <dgm:prSet presAssocID="{8E54FB41-8D24-4379-A1F7-3E70C80B454E}" presName="hierChild4" presStyleCnt="0"/>
      <dgm:spPr/>
    </dgm:pt>
    <dgm:pt modelId="{C2E091E8-C967-4112-B662-591352D65253}" type="pres">
      <dgm:prSet presAssocID="{99197FA4-F004-4108-87A8-F499D60ACC28}" presName="Name10" presStyleLbl="parChTrans1D2" presStyleIdx="1" presStyleCnt="4"/>
      <dgm:spPr/>
    </dgm:pt>
    <dgm:pt modelId="{DC3F6586-EEDE-41CA-863D-729A92645B87}" type="pres">
      <dgm:prSet presAssocID="{92FFAAB4-AE6B-4FE9-92DB-04FA65E70309}" presName="hierRoot2" presStyleCnt="0"/>
      <dgm:spPr/>
    </dgm:pt>
    <dgm:pt modelId="{B00C61D7-778F-497E-84FD-DC1045EDF89A}" type="pres">
      <dgm:prSet presAssocID="{92FFAAB4-AE6B-4FE9-92DB-04FA65E70309}" presName="composite2" presStyleCnt="0"/>
      <dgm:spPr/>
    </dgm:pt>
    <dgm:pt modelId="{9789A159-104A-45C9-8A27-A009ED506685}" type="pres">
      <dgm:prSet presAssocID="{92FFAAB4-AE6B-4FE9-92DB-04FA65E70309}" presName="image2" presStyleLbl="node2" presStyleIdx="1" presStyleCnt="4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9596F08-2826-43DB-999C-99A6C39F4784}" type="pres">
      <dgm:prSet presAssocID="{92FFAAB4-AE6B-4FE9-92DB-04FA65E70309}" presName="text2" presStyleLbl="revTx" presStyleIdx="7" presStyleCnt="12">
        <dgm:presLayoutVars>
          <dgm:chPref val="3"/>
        </dgm:presLayoutVars>
      </dgm:prSet>
      <dgm:spPr/>
    </dgm:pt>
    <dgm:pt modelId="{A632B304-762F-4A1C-B23F-1D834749FC47}" type="pres">
      <dgm:prSet presAssocID="{92FFAAB4-AE6B-4FE9-92DB-04FA65E70309}" presName="hierChild3" presStyleCnt="0"/>
      <dgm:spPr/>
    </dgm:pt>
    <dgm:pt modelId="{93A8B08F-2D80-490B-A427-E38C44466F75}" type="pres">
      <dgm:prSet presAssocID="{319E59CB-BC75-4DD2-916D-3D7018E6E572}" presName="Name10" presStyleLbl="parChTrans1D2" presStyleIdx="2" presStyleCnt="4"/>
      <dgm:spPr/>
    </dgm:pt>
    <dgm:pt modelId="{9F12D12E-EE3E-4257-A3E8-E60AEA93E1CF}" type="pres">
      <dgm:prSet presAssocID="{A96C8218-8D33-431B-92F6-81413B70CC46}" presName="hierRoot2" presStyleCnt="0"/>
      <dgm:spPr/>
    </dgm:pt>
    <dgm:pt modelId="{070E8344-4E97-4257-AD65-7493BDF8E3F9}" type="pres">
      <dgm:prSet presAssocID="{A96C8218-8D33-431B-92F6-81413B70CC46}" presName="composite2" presStyleCnt="0"/>
      <dgm:spPr/>
    </dgm:pt>
    <dgm:pt modelId="{59C80D03-4F36-425C-9984-4E8B42970D4C}" type="pres">
      <dgm:prSet presAssocID="{A96C8218-8D33-431B-92F6-81413B70CC46}" presName="image2" presStyleLbl="node2" presStyleIdx="2" presStyleCnt="4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797299E-BB6D-4978-9559-7475D4DAF948}" type="pres">
      <dgm:prSet presAssocID="{A96C8218-8D33-431B-92F6-81413B70CC46}" presName="text2" presStyleLbl="revTx" presStyleIdx="8" presStyleCnt="12">
        <dgm:presLayoutVars>
          <dgm:chPref val="3"/>
        </dgm:presLayoutVars>
      </dgm:prSet>
      <dgm:spPr/>
    </dgm:pt>
    <dgm:pt modelId="{2EF943F6-DE3D-4752-A0B0-D11C26FF6542}" type="pres">
      <dgm:prSet presAssocID="{A96C8218-8D33-431B-92F6-81413B70CC46}" presName="hierChild3" presStyleCnt="0"/>
      <dgm:spPr/>
    </dgm:pt>
    <dgm:pt modelId="{96FEB85D-CA20-4965-8BC0-C6666FE2F4B5}" type="pres">
      <dgm:prSet presAssocID="{FDC65525-9640-480C-98F1-C21634318676}" presName="Name10" presStyleLbl="parChTrans1D2" presStyleIdx="3" presStyleCnt="4"/>
      <dgm:spPr/>
    </dgm:pt>
    <dgm:pt modelId="{A492DB11-6E17-41B9-8765-E8DD381439BA}" type="pres">
      <dgm:prSet presAssocID="{3A9F7A3C-FAD7-4E4B-9BCF-FE58DA87A2FB}" presName="hierRoot2" presStyleCnt="0"/>
      <dgm:spPr/>
    </dgm:pt>
    <dgm:pt modelId="{C6A79C88-B749-4EF7-9D7C-8BB69C965222}" type="pres">
      <dgm:prSet presAssocID="{3A9F7A3C-FAD7-4E4B-9BCF-FE58DA87A2FB}" presName="composite2" presStyleCnt="0"/>
      <dgm:spPr/>
    </dgm:pt>
    <dgm:pt modelId="{0CAF0662-CBBE-4148-9108-B08805AEB96A}" type="pres">
      <dgm:prSet presAssocID="{3A9F7A3C-FAD7-4E4B-9BCF-FE58DA87A2FB}" presName="image2" presStyleLbl="node2" presStyleIdx="3" presStyleCnt="4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B68BBA0-6BE1-4669-BF94-97A870B7AED8}" type="pres">
      <dgm:prSet presAssocID="{3A9F7A3C-FAD7-4E4B-9BCF-FE58DA87A2FB}" presName="text2" presStyleLbl="revTx" presStyleIdx="9" presStyleCnt="12">
        <dgm:presLayoutVars>
          <dgm:chPref val="3"/>
        </dgm:presLayoutVars>
      </dgm:prSet>
      <dgm:spPr/>
    </dgm:pt>
    <dgm:pt modelId="{D63ABAF5-B118-4763-AD7B-DD4EEB257CFB}" type="pres">
      <dgm:prSet presAssocID="{3A9F7A3C-FAD7-4E4B-9BCF-FE58DA87A2FB}" presName="hierChild3" presStyleCnt="0"/>
      <dgm:spPr/>
    </dgm:pt>
    <dgm:pt modelId="{DF7FCADE-7D9C-4CFF-91EA-86ED7B12311C}" type="pres">
      <dgm:prSet presAssocID="{F558A779-82CF-4AA5-A64F-32A41E2C6C2A}" presName="Name17" presStyleLbl="parChTrans1D3" presStyleIdx="3" presStyleCnt="5"/>
      <dgm:spPr/>
    </dgm:pt>
    <dgm:pt modelId="{64D9475A-494A-4875-B183-BBF55046DF8F}" type="pres">
      <dgm:prSet presAssocID="{EA862ABF-C913-4D84-A8D6-25A27348CF04}" presName="hierRoot3" presStyleCnt="0"/>
      <dgm:spPr/>
    </dgm:pt>
    <dgm:pt modelId="{02A9CEDA-4C91-4029-BC11-2548F1DB6D97}" type="pres">
      <dgm:prSet presAssocID="{EA862ABF-C913-4D84-A8D6-25A27348CF04}" presName="composite3" presStyleCnt="0"/>
      <dgm:spPr/>
    </dgm:pt>
    <dgm:pt modelId="{08DBD2BB-DE02-4004-9D45-87844B4826A9}" type="pres">
      <dgm:prSet presAssocID="{EA862ABF-C913-4D84-A8D6-25A27348CF04}" presName="image3" presStyleLbl="node3" presStyleIdx="3" presStyleCnt="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F1632A7-3798-4C67-BDCB-C6108C489DE5}" type="pres">
      <dgm:prSet presAssocID="{EA862ABF-C913-4D84-A8D6-25A27348CF04}" presName="text3" presStyleLbl="revTx" presStyleIdx="10" presStyleCnt="12">
        <dgm:presLayoutVars>
          <dgm:chPref val="3"/>
        </dgm:presLayoutVars>
      </dgm:prSet>
      <dgm:spPr/>
    </dgm:pt>
    <dgm:pt modelId="{08370F48-D3FA-404E-8B93-0092B8B95C68}" type="pres">
      <dgm:prSet presAssocID="{EA862ABF-C913-4D84-A8D6-25A27348CF04}" presName="hierChild4" presStyleCnt="0"/>
      <dgm:spPr/>
    </dgm:pt>
    <dgm:pt modelId="{A09EB200-5CBC-461E-B009-AFD0C86C7377}" type="pres">
      <dgm:prSet presAssocID="{CA957F54-BC10-4E24-BE7D-40BB28457110}" presName="Name17" presStyleLbl="parChTrans1D3" presStyleIdx="4" presStyleCnt="5"/>
      <dgm:spPr/>
    </dgm:pt>
    <dgm:pt modelId="{825AD7DD-F84E-4D7A-9230-DD15EF033D75}" type="pres">
      <dgm:prSet presAssocID="{DC577AF7-7836-4F16-AB5D-0D64420899AB}" presName="hierRoot3" presStyleCnt="0"/>
      <dgm:spPr/>
    </dgm:pt>
    <dgm:pt modelId="{F046455F-E053-4114-B537-62C558482CE9}" type="pres">
      <dgm:prSet presAssocID="{DC577AF7-7836-4F16-AB5D-0D64420899AB}" presName="composite3" presStyleCnt="0"/>
      <dgm:spPr/>
    </dgm:pt>
    <dgm:pt modelId="{B733DABE-7FA1-4C50-9029-7464DF889511}" type="pres">
      <dgm:prSet presAssocID="{DC577AF7-7836-4F16-AB5D-0D64420899AB}" presName="image3" presStyleLbl="node3" presStyleIdx="4" presStyleCnt="5"/>
      <dgm:spPr>
        <a:blipFill>
          <a:blip xmlns:r="http://schemas.openxmlformats.org/officeDocument/2006/relationships"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63726D4-DCC8-49A2-B18F-0AF675884805}" type="pres">
      <dgm:prSet presAssocID="{DC577AF7-7836-4F16-AB5D-0D64420899AB}" presName="text3" presStyleLbl="revTx" presStyleIdx="11" presStyleCnt="12">
        <dgm:presLayoutVars>
          <dgm:chPref val="3"/>
        </dgm:presLayoutVars>
      </dgm:prSet>
      <dgm:spPr/>
    </dgm:pt>
    <dgm:pt modelId="{C09ED915-F272-4A43-8B37-C80C8D565EDC}" type="pres">
      <dgm:prSet presAssocID="{DC577AF7-7836-4F16-AB5D-0D64420899AB}" presName="hierChild4" presStyleCnt="0"/>
      <dgm:spPr/>
    </dgm:pt>
  </dgm:ptLst>
  <dgm:cxnLst>
    <dgm:cxn modelId="{40ACA00E-337F-4380-971A-586F8280579A}" type="presOf" srcId="{F558A779-82CF-4AA5-A64F-32A41E2C6C2A}" destId="{DF7FCADE-7D9C-4CFF-91EA-86ED7B12311C}" srcOrd="0" destOrd="0" presId="urn:microsoft.com/office/officeart/2009/layout/CirclePictureHierarchy"/>
    <dgm:cxn modelId="{8C8AED14-E609-49F7-AC93-F2560588EF8F}" type="presOf" srcId="{0D541EB8-A818-4DFA-AB17-D2776EC929BF}" destId="{3A1ECD9B-9483-408F-94B1-F5761321AF1E}" srcOrd="0" destOrd="0" presId="urn:microsoft.com/office/officeart/2009/layout/CirclePictureHierarchy"/>
    <dgm:cxn modelId="{6305A020-401D-4E59-9CF9-A3FAD6A2A5CB}" srcId="{6BE5833F-2DCB-4AB6-B22E-91747CA6A676}" destId="{92FFAAB4-AE6B-4FE9-92DB-04FA65E70309}" srcOrd="1" destOrd="0" parTransId="{99197FA4-F004-4108-87A8-F499D60ACC28}" sibTransId="{026B4821-2F6B-4F18-9FD4-994EC6ED305F}"/>
    <dgm:cxn modelId="{4977C723-AFE1-44C8-B09B-2C60F9FD850A}" srcId="{40FD1DD5-F61E-4E1F-AAE8-2F4CEACCC4BE}" destId="{8E54FB41-8D24-4379-A1F7-3E70C80B454E}" srcOrd="2" destOrd="0" parTransId="{46022B1E-7858-43A0-B0EF-5CF45CF10294}" sibTransId="{E30FB3A7-4A9D-4B75-9442-16E4A945BA0D}"/>
    <dgm:cxn modelId="{5A30DB23-4312-41F5-8CF1-60CFBCADF29E}" type="presOf" srcId="{92FFAAB4-AE6B-4FE9-92DB-04FA65E70309}" destId="{B9596F08-2826-43DB-999C-99A6C39F4784}" srcOrd="0" destOrd="0" presId="urn:microsoft.com/office/officeart/2009/layout/CirclePictureHierarchy"/>
    <dgm:cxn modelId="{0B289C2D-3A11-4570-9799-D34A382A8516}" srcId="{6E65CCC2-BE27-4ECA-874C-ACC093E647A7}" destId="{B8A70835-AE3D-4475-9441-90DD5EBDB4C9}" srcOrd="0" destOrd="0" parTransId="{C0B20F69-1F93-4977-9F01-B7F70681358A}" sibTransId="{FF45156D-95E9-4A96-A613-9C005CF84FDB}"/>
    <dgm:cxn modelId="{0260DB3F-FFAF-4A3B-844D-71345B0847FB}" type="presOf" srcId="{46022B1E-7858-43A0-B0EF-5CF45CF10294}" destId="{58A37C1A-27D5-4BD0-B7E3-D38317BCFF09}" srcOrd="0" destOrd="0" presId="urn:microsoft.com/office/officeart/2009/layout/CirclePictureHierarchy"/>
    <dgm:cxn modelId="{03706541-2E8C-45EA-9D2B-A9DBD2A8F9A6}" type="presOf" srcId="{FDC65525-9640-480C-98F1-C21634318676}" destId="{96FEB85D-CA20-4965-8BC0-C6666FE2F4B5}" srcOrd="0" destOrd="0" presId="urn:microsoft.com/office/officeart/2009/layout/CirclePictureHierarchy"/>
    <dgm:cxn modelId="{B562494E-DAA4-492C-B5DA-AB7BB04642BB}" type="presOf" srcId="{A96C8218-8D33-431B-92F6-81413B70CC46}" destId="{1797299E-BB6D-4978-9559-7475D4DAF948}" srcOrd="0" destOrd="0" presId="urn:microsoft.com/office/officeart/2009/layout/CirclePictureHierarchy"/>
    <dgm:cxn modelId="{B1A18F4E-218F-6A40-BBC8-2BBF7D9B5246}" srcId="{0D541EB8-A818-4DFA-AB17-D2776EC929BF}" destId="{F9A76F70-46FD-0C49-A1C0-BCC9D9BA46C0}" srcOrd="0" destOrd="0" parTransId="{1F5E9A7E-E405-3549-849F-0606DB8E40BA}" sibTransId="{F323FCBD-1EA2-FF49-B9BA-1064482F2769}"/>
    <dgm:cxn modelId="{FA497C5B-7952-4530-A463-F8896469FC47}" type="presOf" srcId="{C0B20F69-1F93-4977-9F01-B7F70681358A}" destId="{36161EB5-3508-475A-973F-C9C23DA729F5}" srcOrd="0" destOrd="0" presId="urn:microsoft.com/office/officeart/2009/layout/CirclePictureHierarchy"/>
    <dgm:cxn modelId="{65C26B60-1F46-499C-B6CA-11879DF54389}" type="presOf" srcId="{8E54FB41-8D24-4379-A1F7-3E70C80B454E}" destId="{832092BA-37E4-4482-8B73-39D6EC0DEF1B}" srcOrd="0" destOrd="0" presId="urn:microsoft.com/office/officeart/2009/layout/CirclePictureHierarchy"/>
    <dgm:cxn modelId="{F05E7175-C5C4-49D9-A23D-59EEF7AF4D53}" type="presOf" srcId="{319E59CB-BC75-4DD2-916D-3D7018E6E572}" destId="{93A8B08F-2D80-490B-A427-E38C44466F75}" srcOrd="0" destOrd="0" presId="urn:microsoft.com/office/officeart/2009/layout/CirclePictureHierarchy"/>
    <dgm:cxn modelId="{B2E97078-CCD4-4C68-A6A8-7A9E5F174BFB}" type="presOf" srcId="{DF244337-9ED5-4D16-A7C6-D550113FC6B4}" destId="{523136B8-219A-4C18-BC22-CB5A9754132B}" srcOrd="0" destOrd="0" presId="urn:microsoft.com/office/officeart/2009/layout/CirclePictureHierarchy"/>
    <dgm:cxn modelId="{373A6482-C174-4491-8D72-5C34F0DE31F8}" srcId="{6BE5833F-2DCB-4AB6-B22E-91747CA6A676}" destId="{3A9F7A3C-FAD7-4E4B-9BCF-FE58DA87A2FB}" srcOrd="3" destOrd="0" parTransId="{FDC65525-9640-480C-98F1-C21634318676}" sibTransId="{D12773C1-50F1-4A45-BB41-FF077ABD4F3E}"/>
    <dgm:cxn modelId="{B6329182-D8C9-49A0-99C0-22EDBBEA57C1}" srcId="{6BE5833F-2DCB-4AB6-B22E-91747CA6A676}" destId="{A96C8218-8D33-431B-92F6-81413B70CC46}" srcOrd="2" destOrd="0" parTransId="{319E59CB-BC75-4DD2-916D-3D7018E6E572}" sibTransId="{23EF5F50-14A6-4B85-857D-20C672DA6BE7}"/>
    <dgm:cxn modelId="{107AB685-7A7A-40EA-AC5F-B11AF0210847}" type="presOf" srcId="{8BF16B07-81BE-41FD-9D56-107D546048D0}" destId="{EC9AE593-3CFB-4FF1-89EF-D795F9526841}" srcOrd="0" destOrd="0" presId="urn:microsoft.com/office/officeart/2009/layout/CirclePictureHierarchy"/>
    <dgm:cxn modelId="{4295A98D-112E-44AE-A8F8-B942E1E42A8C}" type="presOf" srcId="{B2FF7753-D99C-44CA-8707-D6B1ABE09CCE}" destId="{2F2AC595-C0DC-4FAB-B9AB-1C94B8966189}" srcOrd="0" destOrd="0" presId="urn:microsoft.com/office/officeart/2009/layout/CirclePictureHierarchy"/>
    <dgm:cxn modelId="{D6EBAC93-A3EB-4F95-AE10-30DA42DA90BB}" type="presOf" srcId="{6BE5833F-2DCB-4AB6-B22E-91747CA6A676}" destId="{55F1D12E-B6ED-4A79-8C4A-ADFCF446F75C}" srcOrd="0" destOrd="0" presId="urn:microsoft.com/office/officeart/2009/layout/CirclePictureHierarchy"/>
    <dgm:cxn modelId="{645EC698-C4A9-4C44-A9A5-97AC544640CC}" type="presOf" srcId="{6E65CCC2-BE27-4ECA-874C-ACC093E647A7}" destId="{41CBE6C6-B85B-40F2-B680-E4C08DA57B9D}" srcOrd="0" destOrd="0" presId="urn:microsoft.com/office/officeart/2009/layout/CirclePictureHierarchy"/>
    <dgm:cxn modelId="{0EB35C9B-4D11-42F7-800D-6F067F4B94AF}" type="presOf" srcId="{DC577AF7-7836-4F16-AB5D-0D64420899AB}" destId="{B63726D4-DCC8-49A2-B18F-0AF675884805}" srcOrd="0" destOrd="0" presId="urn:microsoft.com/office/officeart/2009/layout/CirclePictureHierarchy"/>
    <dgm:cxn modelId="{80B6E89E-D00D-4733-BADC-38C2F1A96E9F}" srcId="{6BE5833F-2DCB-4AB6-B22E-91747CA6A676}" destId="{40FD1DD5-F61E-4E1F-AAE8-2F4CEACCC4BE}" srcOrd="0" destOrd="0" parTransId="{6BED5508-0E6F-4167-B488-B52812714F9E}" sibTransId="{2446A192-8C18-42BB-89D4-6402ABDEAD40}"/>
    <dgm:cxn modelId="{B83363A3-9E4F-41D0-8DD6-25D604FFBEEF}" srcId="{B2FF7753-D99C-44CA-8707-D6B1ABE09CCE}" destId="{6BE5833F-2DCB-4AB6-B22E-91747CA6A676}" srcOrd="0" destOrd="0" parTransId="{AB098120-359B-4286-87C3-372E68046630}" sibTransId="{4BF87936-9F03-49C8-8D70-96C747830334}"/>
    <dgm:cxn modelId="{FA5B65C3-D864-430A-AD50-7E06C32BB5B7}" type="presOf" srcId="{3A9F7A3C-FAD7-4E4B-9BCF-FE58DA87A2FB}" destId="{8B68BBA0-6BE1-4669-BF94-97A870B7AED8}" srcOrd="0" destOrd="0" presId="urn:microsoft.com/office/officeart/2009/layout/CirclePictureHierarchy"/>
    <dgm:cxn modelId="{35514FC4-FA4A-4187-AAA7-C9FD1847AF4F}" srcId="{3A9F7A3C-FAD7-4E4B-9BCF-FE58DA87A2FB}" destId="{EA862ABF-C913-4D84-A8D6-25A27348CF04}" srcOrd="0" destOrd="0" parTransId="{F558A779-82CF-4AA5-A64F-32A41E2C6C2A}" sibTransId="{508B3ECC-81D2-4170-9A09-5BDA5A6665C8}"/>
    <dgm:cxn modelId="{CD5DB0C5-307F-44D2-A568-8AA1DBF55835}" type="presOf" srcId="{EA862ABF-C913-4D84-A8D6-25A27348CF04}" destId="{2F1632A7-3798-4C67-BDCB-C6108C489DE5}" srcOrd="0" destOrd="0" presId="urn:microsoft.com/office/officeart/2009/layout/CirclePictureHierarchy"/>
    <dgm:cxn modelId="{74A7F4C5-F7EC-4148-8BA4-E23BC3F9054F}" type="presOf" srcId="{6BED5508-0E6F-4167-B488-B52812714F9E}" destId="{2C0A6E3A-D49E-4032-AF06-44739C2CF9C4}" srcOrd="0" destOrd="0" presId="urn:microsoft.com/office/officeart/2009/layout/CirclePictureHierarchy"/>
    <dgm:cxn modelId="{FF3500CB-8A76-472D-8F8C-1E4851C44A87}" type="presOf" srcId="{99197FA4-F004-4108-87A8-F499D60ACC28}" destId="{C2E091E8-C967-4112-B662-591352D65253}" srcOrd="0" destOrd="0" presId="urn:microsoft.com/office/officeart/2009/layout/CirclePictureHierarchy"/>
    <dgm:cxn modelId="{813914D6-D197-4C78-84AE-F4007C7F24AE}" srcId="{40FD1DD5-F61E-4E1F-AAE8-2F4CEACCC4BE}" destId="{6E65CCC2-BE27-4ECA-874C-ACC093E647A7}" srcOrd="0" destOrd="0" parTransId="{8BF16B07-81BE-41FD-9D56-107D546048D0}" sibTransId="{D25F205C-3FFB-4AF2-8648-A28EC7B77F92}"/>
    <dgm:cxn modelId="{B257DEDB-11BC-4C59-8DA1-18475F4F1C66}" srcId="{40FD1DD5-F61E-4E1F-AAE8-2F4CEACCC4BE}" destId="{0D541EB8-A818-4DFA-AB17-D2776EC929BF}" srcOrd="1" destOrd="0" parTransId="{DF244337-9ED5-4D16-A7C6-D550113FC6B4}" sibTransId="{3C9CAFD1-DE46-48ED-A2CC-E582B5F7EBFF}"/>
    <dgm:cxn modelId="{60EECEDF-EAF8-463C-A2F1-72F5A3CD6CD6}" type="presOf" srcId="{1F5E9A7E-E405-3549-849F-0606DB8E40BA}" destId="{B2A09086-BE68-4CA0-9D28-E2B1C8C99478}" srcOrd="0" destOrd="0" presId="urn:microsoft.com/office/officeart/2009/layout/CirclePictureHierarchy"/>
    <dgm:cxn modelId="{14067BE5-C2EA-452B-B24E-C0ABBED70E7F}" type="presOf" srcId="{F9A76F70-46FD-0C49-A1C0-BCC9D9BA46C0}" destId="{86F1B972-8987-4A0A-9D70-7F5F8A043B3D}" srcOrd="0" destOrd="0" presId="urn:microsoft.com/office/officeart/2009/layout/CirclePictureHierarchy"/>
    <dgm:cxn modelId="{B669E3F0-0982-40E7-8632-9B5BA6B09A04}" type="presOf" srcId="{CA957F54-BC10-4E24-BE7D-40BB28457110}" destId="{A09EB200-5CBC-461E-B009-AFD0C86C7377}" srcOrd="0" destOrd="0" presId="urn:microsoft.com/office/officeart/2009/layout/CirclePictureHierarchy"/>
    <dgm:cxn modelId="{D82E10F5-E44A-4E5E-A5CC-7E95384FB0A5}" type="presOf" srcId="{B8A70835-AE3D-4475-9441-90DD5EBDB4C9}" destId="{D1A07164-F33B-4FCA-A89B-760BD034BFF8}" srcOrd="0" destOrd="0" presId="urn:microsoft.com/office/officeart/2009/layout/CirclePictureHierarchy"/>
    <dgm:cxn modelId="{33E9DDF8-638A-4C11-8BFE-FBA8B56DDA4A}" srcId="{3A9F7A3C-FAD7-4E4B-9BCF-FE58DA87A2FB}" destId="{DC577AF7-7836-4F16-AB5D-0D64420899AB}" srcOrd="1" destOrd="0" parTransId="{CA957F54-BC10-4E24-BE7D-40BB28457110}" sibTransId="{49DC692E-383B-4374-94EC-384A7616FE67}"/>
    <dgm:cxn modelId="{13A6C4FE-F04F-4F4E-9043-1B2DA9B5C787}" type="presOf" srcId="{40FD1DD5-F61E-4E1F-AAE8-2F4CEACCC4BE}" destId="{09D92404-DD17-4B8C-B2C3-7C0040EEF2CE}" srcOrd="0" destOrd="0" presId="urn:microsoft.com/office/officeart/2009/layout/CirclePictureHierarchy"/>
    <dgm:cxn modelId="{DDE25F4F-2D5D-4748-91CC-4F76F5A909CA}" type="presParOf" srcId="{2F2AC595-C0DC-4FAB-B9AB-1C94B8966189}" destId="{594FD292-6946-453F-BC60-508D9D5E5088}" srcOrd="0" destOrd="0" presId="urn:microsoft.com/office/officeart/2009/layout/CirclePictureHierarchy"/>
    <dgm:cxn modelId="{C049E2B2-9202-400F-8EE9-765B1F645D98}" type="presParOf" srcId="{594FD292-6946-453F-BC60-508D9D5E5088}" destId="{0F4B36C8-D3CF-4DF5-A359-4318D1125F98}" srcOrd="0" destOrd="0" presId="urn:microsoft.com/office/officeart/2009/layout/CirclePictureHierarchy"/>
    <dgm:cxn modelId="{B50A726B-287D-4649-AFBE-4C9B11BE9E41}" type="presParOf" srcId="{0F4B36C8-D3CF-4DF5-A359-4318D1125F98}" destId="{E2DFB557-8CC8-4C8D-BA9C-5353E6E62888}" srcOrd="0" destOrd="0" presId="urn:microsoft.com/office/officeart/2009/layout/CirclePictureHierarchy"/>
    <dgm:cxn modelId="{DE7392D7-F577-45CF-AAA0-E09F7D896210}" type="presParOf" srcId="{0F4B36C8-D3CF-4DF5-A359-4318D1125F98}" destId="{55F1D12E-B6ED-4A79-8C4A-ADFCF446F75C}" srcOrd="1" destOrd="0" presId="urn:microsoft.com/office/officeart/2009/layout/CirclePictureHierarchy"/>
    <dgm:cxn modelId="{F56731B6-3401-401B-B5D0-F533C2B24283}" type="presParOf" srcId="{594FD292-6946-453F-BC60-508D9D5E5088}" destId="{B1C8E049-CF09-4EDF-8792-AC8E8C1B33F8}" srcOrd="1" destOrd="0" presId="urn:microsoft.com/office/officeart/2009/layout/CirclePictureHierarchy"/>
    <dgm:cxn modelId="{B93C6D51-F3DB-47F1-BF43-67133F46E3EE}" type="presParOf" srcId="{B1C8E049-CF09-4EDF-8792-AC8E8C1B33F8}" destId="{2C0A6E3A-D49E-4032-AF06-44739C2CF9C4}" srcOrd="0" destOrd="0" presId="urn:microsoft.com/office/officeart/2009/layout/CirclePictureHierarchy"/>
    <dgm:cxn modelId="{7C3C7E52-D2A7-4D27-BA11-4A031BF9CE3B}" type="presParOf" srcId="{B1C8E049-CF09-4EDF-8792-AC8E8C1B33F8}" destId="{BCBB8669-44CF-4ABF-8EAF-4B4F5B45241B}" srcOrd="1" destOrd="0" presId="urn:microsoft.com/office/officeart/2009/layout/CirclePictureHierarchy"/>
    <dgm:cxn modelId="{8D1FC34C-3420-40BC-8819-3343278C6D32}" type="presParOf" srcId="{BCBB8669-44CF-4ABF-8EAF-4B4F5B45241B}" destId="{53FEB209-EE20-4418-8F7B-988B675812B5}" srcOrd="0" destOrd="0" presId="urn:microsoft.com/office/officeart/2009/layout/CirclePictureHierarchy"/>
    <dgm:cxn modelId="{9FE346F1-11EB-486E-A3D0-A7413C1D1777}" type="presParOf" srcId="{53FEB209-EE20-4418-8F7B-988B675812B5}" destId="{F324CEC4-B270-400C-9C96-FD6229BEDE1C}" srcOrd="0" destOrd="0" presId="urn:microsoft.com/office/officeart/2009/layout/CirclePictureHierarchy"/>
    <dgm:cxn modelId="{FC6E5B85-2504-4F5E-B5C9-0F55F677794E}" type="presParOf" srcId="{53FEB209-EE20-4418-8F7B-988B675812B5}" destId="{09D92404-DD17-4B8C-B2C3-7C0040EEF2CE}" srcOrd="1" destOrd="0" presId="urn:microsoft.com/office/officeart/2009/layout/CirclePictureHierarchy"/>
    <dgm:cxn modelId="{447A39E5-4274-4FD8-83BC-677083673A19}" type="presParOf" srcId="{BCBB8669-44CF-4ABF-8EAF-4B4F5B45241B}" destId="{BA23C6E5-4270-4230-8468-702734946CFE}" srcOrd="1" destOrd="0" presId="urn:microsoft.com/office/officeart/2009/layout/CirclePictureHierarchy"/>
    <dgm:cxn modelId="{13C83FDD-BA10-4EF4-B6CB-8C2988104BA3}" type="presParOf" srcId="{BA23C6E5-4270-4230-8468-702734946CFE}" destId="{EC9AE593-3CFB-4FF1-89EF-D795F9526841}" srcOrd="0" destOrd="0" presId="urn:microsoft.com/office/officeart/2009/layout/CirclePictureHierarchy"/>
    <dgm:cxn modelId="{D19DA02E-CCFB-4DD6-B6B8-D9E6E5B7A0FC}" type="presParOf" srcId="{BA23C6E5-4270-4230-8468-702734946CFE}" destId="{6C29C325-7B14-4B6B-AE78-42597858B5A1}" srcOrd="1" destOrd="0" presId="urn:microsoft.com/office/officeart/2009/layout/CirclePictureHierarchy"/>
    <dgm:cxn modelId="{D165ACAB-09DA-4479-B8B7-32F156F25A46}" type="presParOf" srcId="{6C29C325-7B14-4B6B-AE78-42597858B5A1}" destId="{45035643-3D35-4DB0-92DE-933ECEC973A7}" srcOrd="0" destOrd="0" presId="urn:microsoft.com/office/officeart/2009/layout/CirclePictureHierarchy"/>
    <dgm:cxn modelId="{C788FA76-4FC1-459C-B039-1FA9D201761D}" type="presParOf" srcId="{45035643-3D35-4DB0-92DE-933ECEC973A7}" destId="{C9CDA55D-9DD9-4DEB-A949-86A81E4E3964}" srcOrd="0" destOrd="0" presId="urn:microsoft.com/office/officeart/2009/layout/CirclePictureHierarchy"/>
    <dgm:cxn modelId="{B4008AC2-57BE-46AE-BB30-7F92AE39564C}" type="presParOf" srcId="{45035643-3D35-4DB0-92DE-933ECEC973A7}" destId="{41CBE6C6-B85B-40F2-B680-E4C08DA57B9D}" srcOrd="1" destOrd="0" presId="urn:microsoft.com/office/officeart/2009/layout/CirclePictureHierarchy"/>
    <dgm:cxn modelId="{64AD8A9E-445B-4236-A8CA-8A9517536738}" type="presParOf" srcId="{6C29C325-7B14-4B6B-AE78-42597858B5A1}" destId="{B75BAAC0-E484-4460-A04F-660AB691C581}" srcOrd="1" destOrd="0" presId="urn:microsoft.com/office/officeart/2009/layout/CirclePictureHierarchy"/>
    <dgm:cxn modelId="{1B00EFDF-15BC-4EEA-BEC1-71D6065F382B}" type="presParOf" srcId="{B75BAAC0-E484-4460-A04F-660AB691C581}" destId="{36161EB5-3508-475A-973F-C9C23DA729F5}" srcOrd="0" destOrd="0" presId="urn:microsoft.com/office/officeart/2009/layout/CirclePictureHierarchy"/>
    <dgm:cxn modelId="{55663EE3-3350-4AF3-B0A3-0B7FD81C2A79}" type="presParOf" srcId="{B75BAAC0-E484-4460-A04F-660AB691C581}" destId="{46B0FF41-CC6E-438A-BAF9-137A53872708}" srcOrd="1" destOrd="0" presId="urn:microsoft.com/office/officeart/2009/layout/CirclePictureHierarchy"/>
    <dgm:cxn modelId="{D6F4FA65-0A54-448D-9461-B4120530C914}" type="presParOf" srcId="{46B0FF41-CC6E-438A-BAF9-137A53872708}" destId="{C2E0048A-EE62-4598-8FBF-16796349F6A7}" srcOrd="0" destOrd="0" presId="urn:microsoft.com/office/officeart/2009/layout/CirclePictureHierarchy"/>
    <dgm:cxn modelId="{675AD78E-9AC0-4F6E-9F1D-0BBAD2B151D8}" type="presParOf" srcId="{C2E0048A-EE62-4598-8FBF-16796349F6A7}" destId="{FC2E2A81-5364-4542-8CF3-A6274844D407}" srcOrd="0" destOrd="0" presId="urn:microsoft.com/office/officeart/2009/layout/CirclePictureHierarchy"/>
    <dgm:cxn modelId="{5FF3287A-3387-4AE6-97EE-57847F41BB64}" type="presParOf" srcId="{C2E0048A-EE62-4598-8FBF-16796349F6A7}" destId="{D1A07164-F33B-4FCA-A89B-760BD034BFF8}" srcOrd="1" destOrd="0" presId="urn:microsoft.com/office/officeart/2009/layout/CirclePictureHierarchy"/>
    <dgm:cxn modelId="{9E0F6EB6-DA30-4030-A601-2BE28106EA73}" type="presParOf" srcId="{46B0FF41-CC6E-438A-BAF9-137A53872708}" destId="{7EE3D01C-F2D2-4B1C-B77C-8D0F7AB0EA21}" srcOrd="1" destOrd="0" presId="urn:microsoft.com/office/officeart/2009/layout/CirclePictureHierarchy"/>
    <dgm:cxn modelId="{2E18AD35-F2A8-4912-860A-B810EF944D80}" type="presParOf" srcId="{BA23C6E5-4270-4230-8468-702734946CFE}" destId="{523136B8-219A-4C18-BC22-CB5A9754132B}" srcOrd="2" destOrd="0" presId="urn:microsoft.com/office/officeart/2009/layout/CirclePictureHierarchy"/>
    <dgm:cxn modelId="{13432923-2A77-465B-BEBC-DE32DA320B78}" type="presParOf" srcId="{BA23C6E5-4270-4230-8468-702734946CFE}" destId="{14C6665D-68E0-4F47-9F5F-53618069AB98}" srcOrd="3" destOrd="0" presId="urn:microsoft.com/office/officeart/2009/layout/CirclePictureHierarchy"/>
    <dgm:cxn modelId="{1EA8B878-ED48-48F0-929C-F09782531E81}" type="presParOf" srcId="{14C6665D-68E0-4F47-9F5F-53618069AB98}" destId="{8648CE8F-9FE7-4FE0-AD79-2F4794DD0789}" srcOrd="0" destOrd="0" presId="urn:microsoft.com/office/officeart/2009/layout/CirclePictureHierarchy"/>
    <dgm:cxn modelId="{A2AD0D5A-0C99-4BAC-806E-FB2615BD97D0}" type="presParOf" srcId="{8648CE8F-9FE7-4FE0-AD79-2F4794DD0789}" destId="{803374C0-7270-4C38-B9FF-617B87B22033}" srcOrd="0" destOrd="0" presId="urn:microsoft.com/office/officeart/2009/layout/CirclePictureHierarchy"/>
    <dgm:cxn modelId="{02A91EFB-7C8E-46FD-9E08-6305E44EEF36}" type="presParOf" srcId="{8648CE8F-9FE7-4FE0-AD79-2F4794DD0789}" destId="{3A1ECD9B-9483-408F-94B1-F5761321AF1E}" srcOrd="1" destOrd="0" presId="urn:microsoft.com/office/officeart/2009/layout/CirclePictureHierarchy"/>
    <dgm:cxn modelId="{B89029B4-63C9-4435-A7A2-E78B5FA38C6C}" type="presParOf" srcId="{14C6665D-68E0-4F47-9F5F-53618069AB98}" destId="{BE5C4CDC-2D3D-41C8-B3CC-D98730CE5D93}" srcOrd="1" destOrd="0" presId="urn:microsoft.com/office/officeart/2009/layout/CirclePictureHierarchy"/>
    <dgm:cxn modelId="{835FE661-065E-4CAE-95BE-652F774F6083}" type="presParOf" srcId="{BE5C4CDC-2D3D-41C8-B3CC-D98730CE5D93}" destId="{B2A09086-BE68-4CA0-9D28-E2B1C8C99478}" srcOrd="0" destOrd="0" presId="urn:microsoft.com/office/officeart/2009/layout/CirclePictureHierarchy"/>
    <dgm:cxn modelId="{5D458D88-E664-47D9-878E-136AF84C6D1C}" type="presParOf" srcId="{BE5C4CDC-2D3D-41C8-B3CC-D98730CE5D93}" destId="{A1DEC729-74A7-493C-A728-261A08C4CD6F}" srcOrd="1" destOrd="0" presId="urn:microsoft.com/office/officeart/2009/layout/CirclePictureHierarchy"/>
    <dgm:cxn modelId="{E2052B54-6AE2-4E2F-A27F-7B3F90694606}" type="presParOf" srcId="{A1DEC729-74A7-493C-A728-261A08C4CD6F}" destId="{B46B3E4A-51B4-4659-868F-EE4981E1F262}" srcOrd="0" destOrd="0" presId="urn:microsoft.com/office/officeart/2009/layout/CirclePictureHierarchy"/>
    <dgm:cxn modelId="{CF8DA3B1-8D88-4362-8F06-E6049DE679AA}" type="presParOf" srcId="{B46B3E4A-51B4-4659-868F-EE4981E1F262}" destId="{86065558-ADCB-4EE9-BE51-541958990873}" srcOrd="0" destOrd="0" presId="urn:microsoft.com/office/officeart/2009/layout/CirclePictureHierarchy"/>
    <dgm:cxn modelId="{0A0BF2ED-79A1-4F84-A25E-983ADD16B648}" type="presParOf" srcId="{B46B3E4A-51B4-4659-868F-EE4981E1F262}" destId="{86F1B972-8987-4A0A-9D70-7F5F8A043B3D}" srcOrd="1" destOrd="0" presId="urn:microsoft.com/office/officeart/2009/layout/CirclePictureHierarchy"/>
    <dgm:cxn modelId="{67CD872F-7F33-48CB-8AF3-9B6F724329BF}" type="presParOf" srcId="{A1DEC729-74A7-493C-A728-261A08C4CD6F}" destId="{24450A0D-9C0B-4BC6-8E21-5E3A119FFC91}" srcOrd="1" destOrd="0" presId="urn:microsoft.com/office/officeart/2009/layout/CirclePictureHierarchy"/>
    <dgm:cxn modelId="{44E6B25C-0E7F-4275-B563-19E9DD0C4147}" type="presParOf" srcId="{BA23C6E5-4270-4230-8468-702734946CFE}" destId="{58A37C1A-27D5-4BD0-B7E3-D38317BCFF09}" srcOrd="4" destOrd="0" presId="urn:microsoft.com/office/officeart/2009/layout/CirclePictureHierarchy"/>
    <dgm:cxn modelId="{E8BD09CC-BDDA-41B7-8911-4BDFC2B1C8A1}" type="presParOf" srcId="{BA23C6E5-4270-4230-8468-702734946CFE}" destId="{D9DB5459-ED05-4077-B7C5-E511B7143EE1}" srcOrd="5" destOrd="0" presId="urn:microsoft.com/office/officeart/2009/layout/CirclePictureHierarchy"/>
    <dgm:cxn modelId="{388C6EDE-0162-4BC3-AC72-A5210C74DC6A}" type="presParOf" srcId="{D9DB5459-ED05-4077-B7C5-E511B7143EE1}" destId="{AC060261-6BA3-42AF-A7B9-EBA75BA99302}" srcOrd="0" destOrd="0" presId="urn:microsoft.com/office/officeart/2009/layout/CirclePictureHierarchy"/>
    <dgm:cxn modelId="{559D3F5D-9600-4D2F-90B3-77D35094409C}" type="presParOf" srcId="{AC060261-6BA3-42AF-A7B9-EBA75BA99302}" destId="{40419491-E685-40BF-9751-C25CADD2EA59}" srcOrd="0" destOrd="0" presId="urn:microsoft.com/office/officeart/2009/layout/CirclePictureHierarchy"/>
    <dgm:cxn modelId="{3D391336-19B7-43C2-B002-312E026C1E7F}" type="presParOf" srcId="{AC060261-6BA3-42AF-A7B9-EBA75BA99302}" destId="{832092BA-37E4-4482-8B73-39D6EC0DEF1B}" srcOrd="1" destOrd="0" presId="urn:microsoft.com/office/officeart/2009/layout/CirclePictureHierarchy"/>
    <dgm:cxn modelId="{02A11E08-5878-4782-8209-F97B24826567}" type="presParOf" srcId="{D9DB5459-ED05-4077-B7C5-E511B7143EE1}" destId="{6B10FFA2-D4AF-423C-AAB9-8BCA9C3F8F4B}" srcOrd="1" destOrd="0" presId="urn:microsoft.com/office/officeart/2009/layout/CirclePictureHierarchy"/>
    <dgm:cxn modelId="{B6CDDC67-BEE1-412E-A219-AC052FEAAE41}" type="presParOf" srcId="{B1C8E049-CF09-4EDF-8792-AC8E8C1B33F8}" destId="{C2E091E8-C967-4112-B662-591352D65253}" srcOrd="2" destOrd="0" presId="urn:microsoft.com/office/officeart/2009/layout/CirclePictureHierarchy"/>
    <dgm:cxn modelId="{F6E75C78-77B1-4919-9785-1D04BB58ADB6}" type="presParOf" srcId="{B1C8E049-CF09-4EDF-8792-AC8E8C1B33F8}" destId="{DC3F6586-EEDE-41CA-863D-729A92645B87}" srcOrd="3" destOrd="0" presId="urn:microsoft.com/office/officeart/2009/layout/CirclePictureHierarchy"/>
    <dgm:cxn modelId="{C2D8B8E9-344A-4752-A09D-BEBB23160E52}" type="presParOf" srcId="{DC3F6586-EEDE-41CA-863D-729A92645B87}" destId="{B00C61D7-778F-497E-84FD-DC1045EDF89A}" srcOrd="0" destOrd="0" presId="urn:microsoft.com/office/officeart/2009/layout/CirclePictureHierarchy"/>
    <dgm:cxn modelId="{06A13893-A046-4F23-B847-F85DECFF0001}" type="presParOf" srcId="{B00C61D7-778F-497E-84FD-DC1045EDF89A}" destId="{9789A159-104A-45C9-8A27-A009ED506685}" srcOrd="0" destOrd="0" presId="urn:microsoft.com/office/officeart/2009/layout/CirclePictureHierarchy"/>
    <dgm:cxn modelId="{016A18DE-876B-40B6-954F-A1A7D0107DE7}" type="presParOf" srcId="{B00C61D7-778F-497E-84FD-DC1045EDF89A}" destId="{B9596F08-2826-43DB-999C-99A6C39F4784}" srcOrd="1" destOrd="0" presId="urn:microsoft.com/office/officeart/2009/layout/CirclePictureHierarchy"/>
    <dgm:cxn modelId="{DCCC60FE-34EC-49CA-A8B8-AA2A5DD5B905}" type="presParOf" srcId="{DC3F6586-EEDE-41CA-863D-729A92645B87}" destId="{A632B304-762F-4A1C-B23F-1D834749FC47}" srcOrd="1" destOrd="0" presId="urn:microsoft.com/office/officeart/2009/layout/CirclePictureHierarchy"/>
    <dgm:cxn modelId="{9BC1932A-0AEE-4667-8B1D-06666B6025A7}" type="presParOf" srcId="{B1C8E049-CF09-4EDF-8792-AC8E8C1B33F8}" destId="{93A8B08F-2D80-490B-A427-E38C44466F75}" srcOrd="4" destOrd="0" presId="urn:microsoft.com/office/officeart/2009/layout/CirclePictureHierarchy"/>
    <dgm:cxn modelId="{4A4F9EBF-CBE5-498F-BD97-7404D540D8B9}" type="presParOf" srcId="{B1C8E049-CF09-4EDF-8792-AC8E8C1B33F8}" destId="{9F12D12E-EE3E-4257-A3E8-E60AEA93E1CF}" srcOrd="5" destOrd="0" presId="urn:microsoft.com/office/officeart/2009/layout/CirclePictureHierarchy"/>
    <dgm:cxn modelId="{9BE225D0-A5DB-4946-8475-00F846129414}" type="presParOf" srcId="{9F12D12E-EE3E-4257-A3E8-E60AEA93E1CF}" destId="{070E8344-4E97-4257-AD65-7493BDF8E3F9}" srcOrd="0" destOrd="0" presId="urn:microsoft.com/office/officeart/2009/layout/CirclePictureHierarchy"/>
    <dgm:cxn modelId="{696B2C07-22BB-46EA-AD5A-F086D56A20F2}" type="presParOf" srcId="{070E8344-4E97-4257-AD65-7493BDF8E3F9}" destId="{59C80D03-4F36-425C-9984-4E8B42970D4C}" srcOrd="0" destOrd="0" presId="urn:microsoft.com/office/officeart/2009/layout/CirclePictureHierarchy"/>
    <dgm:cxn modelId="{C7492A4C-4390-47EF-97D4-9B7F8F9E49AE}" type="presParOf" srcId="{070E8344-4E97-4257-AD65-7493BDF8E3F9}" destId="{1797299E-BB6D-4978-9559-7475D4DAF948}" srcOrd="1" destOrd="0" presId="urn:microsoft.com/office/officeart/2009/layout/CirclePictureHierarchy"/>
    <dgm:cxn modelId="{0B7EFAC7-2DE7-4BEA-96B9-004B26B14E53}" type="presParOf" srcId="{9F12D12E-EE3E-4257-A3E8-E60AEA93E1CF}" destId="{2EF943F6-DE3D-4752-A0B0-D11C26FF6542}" srcOrd="1" destOrd="0" presId="urn:microsoft.com/office/officeart/2009/layout/CirclePictureHierarchy"/>
    <dgm:cxn modelId="{9B5705FB-C528-4741-82AF-7D93665D8EA9}" type="presParOf" srcId="{B1C8E049-CF09-4EDF-8792-AC8E8C1B33F8}" destId="{96FEB85D-CA20-4965-8BC0-C6666FE2F4B5}" srcOrd="6" destOrd="0" presId="urn:microsoft.com/office/officeart/2009/layout/CirclePictureHierarchy"/>
    <dgm:cxn modelId="{45DEEEC9-42E3-4FC3-9F67-2DDC11B61E47}" type="presParOf" srcId="{B1C8E049-CF09-4EDF-8792-AC8E8C1B33F8}" destId="{A492DB11-6E17-41B9-8765-E8DD381439BA}" srcOrd="7" destOrd="0" presId="urn:microsoft.com/office/officeart/2009/layout/CirclePictureHierarchy"/>
    <dgm:cxn modelId="{3916899E-27F8-43E7-AE16-ED6E99FF8459}" type="presParOf" srcId="{A492DB11-6E17-41B9-8765-E8DD381439BA}" destId="{C6A79C88-B749-4EF7-9D7C-8BB69C965222}" srcOrd="0" destOrd="0" presId="urn:microsoft.com/office/officeart/2009/layout/CirclePictureHierarchy"/>
    <dgm:cxn modelId="{1F2C7E43-9353-41E7-927E-495DAD5FDA7C}" type="presParOf" srcId="{C6A79C88-B749-4EF7-9D7C-8BB69C965222}" destId="{0CAF0662-CBBE-4148-9108-B08805AEB96A}" srcOrd="0" destOrd="0" presId="urn:microsoft.com/office/officeart/2009/layout/CirclePictureHierarchy"/>
    <dgm:cxn modelId="{FBA2D47B-5F72-4474-9294-DE6E563F46A0}" type="presParOf" srcId="{C6A79C88-B749-4EF7-9D7C-8BB69C965222}" destId="{8B68BBA0-6BE1-4669-BF94-97A870B7AED8}" srcOrd="1" destOrd="0" presId="urn:microsoft.com/office/officeart/2009/layout/CirclePictureHierarchy"/>
    <dgm:cxn modelId="{54C950D8-89B9-40B9-BDA2-BA78B9C5AAEB}" type="presParOf" srcId="{A492DB11-6E17-41B9-8765-E8DD381439BA}" destId="{D63ABAF5-B118-4763-AD7B-DD4EEB257CFB}" srcOrd="1" destOrd="0" presId="urn:microsoft.com/office/officeart/2009/layout/CirclePictureHierarchy"/>
    <dgm:cxn modelId="{736C6543-493D-4D06-B6A4-07C03A5681A6}" type="presParOf" srcId="{D63ABAF5-B118-4763-AD7B-DD4EEB257CFB}" destId="{DF7FCADE-7D9C-4CFF-91EA-86ED7B12311C}" srcOrd="0" destOrd="0" presId="urn:microsoft.com/office/officeart/2009/layout/CirclePictureHierarchy"/>
    <dgm:cxn modelId="{C9BFC0B0-8CD0-43AA-87A1-A5AF8C754D90}" type="presParOf" srcId="{D63ABAF5-B118-4763-AD7B-DD4EEB257CFB}" destId="{64D9475A-494A-4875-B183-BBF55046DF8F}" srcOrd="1" destOrd="0" presId="urn:microsoft.com/office/officeart/2009/layout/CirclePictureHierarchy"/>
    <dgm:cxn modelId="{11EA33A0-76D9-45E7-A5B8-46F11E0BAC35}" type="presParOf" srcId="{64D9475A-494A-4875-B183-BBF55046DF8F}" destId="{02A9CEDA-4C91-4029-BC11-2548F1DB6D97}" srcOrd="0" destOrd="0" presId="urn:microsoft.com/office/officeart/2009/layout/CirclePictureHierarchy"/>
    <dgm:cxn modelId="{82D55C38-466D-4F20-B212-920CE0A32ED2}" type="presParOf" srcId="{02A9CEDA-4C91-4029-BC11-2548F1DB6D97}" destId="{08DBD2BB-DE02-4004-9D45-87844B4826A9}" srcOrd="0" destOrd="0" presId="urn:microsoft.com/office/officeart/2009/layout/CirclePictureHierarchy"/>
    <dgm:cxn modelId="{3C4D31C2-718E-4EF4-B38C-25B19C02AAA2}" type="presParOf" srcId="{02A9CEDA-4C91-4029-BC11-2548F1DB6D97}" destId="{2F1632A7-3798-4C67-BDCB-C6108C489DE5}" srcOrd="1" destOrd="0" presId="urn:microsoft.com/office/officeart/2009/layout/CirclePictureHierarchy"/>
    <dgm:cxn modelId="{B5FB48AD-F023-40B9-BC5D-0664DB7EC471}" type="presParOf" srcId="{64D9475A-494A-4875-B183-BBF55046DF8F}" destId="{08370F48-D3FA-404E-8B93-0092B8B95C68}" srcOrd="1" destOrd="0" presId="urn:microsoft.com/office/officeart/2009/layout/CirclePictureHierarchy"/>
    <dgm:cxn modelId="{2EA90510-3632-4671-ABCC-A84EC98E64AD}" type="presParOf" srcId="{D63ABAF5-B118-4763-AD7B-DD4EEB257CFB}" destId="{A09EB200-5CBC-461E-B009-AFD0C86C7377}" srcOrd="2" destOrd="0" presId="urn:microsoft.com/office/officeart/2009/layout/CirclePictureHierarchy"/>
    <dgm:cxn modelId="{9185356C-6EC2-455F-99FD-9DD4BEDFA101}" type="presParOf" srcId="{D63ABAF5-B118-4763-AD7B-DD4EEB257CFB}" destId="{825AD7DD-F84E-4D7A-9230-DD15EF033D75}" srcOrd="3" destOrd="0" presId="urn:microsoft.com/office/officeart/2009/layout/CirclePictureHierarchy"/>
    <dgm:cxn modelId="{3BB59EBF-97E4-4D1D-8F44-D0A561B0E1F3}" type="presParOf" srcId="{825AD7DD-F84E-4D7A-9230-DD15EF033D75}" destId="{F046455F-E053-4114-B537-62C558482CE9}" srcOrd="0" destOrd="0" presId="urn:microsoft.com/office/officeart/2009/layout/CirclePictureHierarchy"/>
    <dgm:cxn modelId="{DDDD0389-250C-4529-A53E-C299700A77B9}" type="presParOf" srcId="{F046455F-E053-4114-B537-62C558482CE9}" destId="{B733DABE-7FA1-4C50-9029-7464DF889511}" srcOrd="0" destOrd="0" presId="urn:microsoft.com/office/officeart/2009/layout/CirclePictureHierarchy"/>
    <dgm:cxn modelId="{A591F340-B02B-4157-9835-878F60BF04A6}" type="presParOf" srcId="{F046455F-E053-4114-B537-62C558482CE9}" destId="{B63726D4-DCC8-49A2-B18F-0AF675884805}" srcOrd="1" destOrd="0" presId="urn:microsoft.com/office/officeart/2009/layout/CirclePictureHierarchy"/>
    <dgm:cxn modelId="{7511384B-2A04-4FC2-A553-AA0F62331AD5}" type="presParOf" srcId="{825AD7DD-F84E-4D7A-9230-DD15EF033D75}" destId="{C09ED915-F272-4A43-8B37-C80C8D565EDC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FF7753-D99C-44CA-8707-D6B1ABE09CCE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6BE5833F-2DCB-4AB6-B22E-91747CA6A676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Darren Parker</a:t>
          </a:r>
        </a:p>
        <a:p>
          <a:r>
            <a:rPr lang="en-GB" dirty="0">
              <a:latin typeface="Barlow" panose="00000500000000000000" pitchFamily="2" charset="0"/>
            </a:rPr>
            <a:t>Football Operations Manager (&amp; Deputy Senior Safeguarding Lead)</a:t>
          </a:r>
          <a:endParaRPr lang="en-GB" b="0" dirty="0">
            <a:latin typeface="Barlow" panose="00000500000000000000" pitchFamily="2" charset="0"/>
          </a:endParaRPr>
        </a:p>
      </dgm:t>
    </dgm:pt>
    <dgm:pt modelId="{AB098120-359B-4286-87C3-372E68046630}" type="par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BF87936-9F03-49C8-8D70-96C747830334}" type="sib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0FD1DD5-F61E-4E1F-AAE8-2F4CEACCC4BE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Debbie </a:t>
          </a:r>
          <a:r>
            <a:rPr lang="en-GB" b="1" dirty="0" err="1">
              <a:latin typeface="Barlow" panose="00000500000000000000" pitchFamily="2" charset="0"/>
            </a:rPr>
            <a:t>Sowton</a:t>
          </a:r>
          <a:endParaRPr lang="en-GB" b="1" dirty="0">
            <a:latin typeface="Barlow" panose="00000500000000000000" pitchFamily="2" charset="0"/>
          </a:endParaRPr>
        </a:p>
        <a:p>
          <a:r>
            <a:rPr lang="en-GB" dirty="0">
              <a:latin typeface="Barlow" panose="00000500000000000000" pitchFamily="2" charset="0"/>
            </a:rPr>
            <a:t>Discipline Manager</a:t>
          </a:r>
        </a:p>
      </dgm:t>
    </dgm:pt>
    <dgm:pt modelId="{6BED5508-0E6F-4167-B488-B52812714F9E}" type="par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2446A192-8C18-42BB-89D4-6402ABDEAD40}" type="sib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6E65CCC2-BE27-4ECA-874C-ACC093E647A7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Georgina Frampton</a:t>
          </a:r>
        </a:p>
        <a:p>
          <a:r>
            <a:rPr lang="en-GB" dirty="0">
              <a:latin typeface="Barlow" panose="00000500000000000000" pitchFamily="2" charset="0"/>
            </a:rPr>
            <a:t>Football Investigations Officer</a:t>
          </a:r>
        </a:p>
      </dgm:t>
    </dgm:pt>
    <dgm:pt modelId="{8BF16B07-81BE-41FD-9D56-107D546048D0}" type="parTrans" cxnId="{813914D6-D197-4C78-84AE-F4007C7F24AE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D25F205C-3FFB-4AF2-8648-A28EC7B77F92}" type="sibTrans" cxnId="{813914D6-D197-4C78-84AE-F4007C7F24AE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92FFAAB4-AE6B-4FE9-92DB-04FA65E70309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Jon Fancy</a:t>
          </a:r>
        </a:p>
        <a:p>
          <a:r>
            <a:rPr lang="en-GB" dirty="0">
              <a:latin typeface="Barlow" panose="00000500000000000000" pitchFamily="2" charset="0"/>
            </a:rPr>
            <a:t>Senior Operations Officer (Football Services)</a:t>
          </a:r>
        </a:p>
      </dgm:t>
    </dgm:pt>
    <dgm:pt modelId="{99197FA4-F004-4108-87A8-F499D60ACC28}" type="parTrans" cxnId="{6305A020-401D-4E59-9CF9-A3FAD6A2A5C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026B4821-2F6B-4F18-9FD4-994EC6ED305F}" type="sibTrans" cxnId="{6305A020-401D-4E59-9CF9-A3FAD6A2A5C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3A9F7A3C-FAD7-4E4B-9BCF-FE58DA87A2FB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Cai Povey</a:t>
          </a:r>
        </a:p>
        <a:p>
          <a:r>
            <a:rPr lang="en-GB" dirty="0">
              <a:latin typeface="Barlow" panose="00000500000000000000" pitchFamily="2" charset="0"/>
            </a:rPr>
            <a:t>Senior Operations Officer (County Cups)</a:t>
          </a:r>
        </a:p>
      </dgm:t>
    </dgm:pt>
    <dgm:pt modelId="{D12773C1-50F1-4A45-BB41-FF077ABD4F3E}" type="sibTrans" cxnId="{373A6482-C174-4491-8D72-5C34F0DE31F8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FDC65525-9640-480C-98F1-C21634318676}" type="parTrans" cxnId="{373A6482-C174-4491-8D72-5C34F0DE31F8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B8A70835-AE3D-4475-9441-90DD5EBDB4C9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Rory Bentley</a:t>
          </a:r>
        </a:p>
        <a:p>
          <a:r>
            <a:rPr lang="en-GB" b="0" dirty="0">
              <a:latin typeface="Barlow" panose="00000500000000000000" pitchFamily="2" charset="0"/>
            </a:rPr>
            <a:t>Discipline Support Administrator PT</a:t>
          </a:r>
        </a:p>
      </dgm:t>
    </dgm:pt>
    <dgm:pt modelId="{C0B20F69-1F93-4977-9F01-B7F70681358A}" type="parTrans" cxnId="{0B289C2D-3A11-4570-9799-D34A382A8516}">
      <dgm:prSet/>
      <dgm:spPr/>
      <dgm:t>
        <a:bodyPr/>
        <a:lstStyle/>
        <a:p>
          <a:endParaRPr lang="en-GB"/>
        </a:p>
      </dgm:t>
    </dgm:pt>
    <dgm:pt modelId="{FF45156D-95E9-4A96-A613-9C005CF84FDB}" type="sibTrans" cxnId="{0B289C2D-3A11-4570-9799-D34A382A8516}">
      <dgm:prSet/>
      <dgm:spPr/>
      <dgm:t>
        <a:bodyPr/>
        <a:lstStyle/>
        <a:p>
          <a:endParaRPr lang="en-GB"/>
        </a:p>
      </dgm:t>
    </dgm:pt>
    <dgm:pt modelId="{CEF6A1B7-A685-FB49-BD7A-CA25E49667BD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Zac Osborne</a:t>
          </a:r>
        </a:p>
        <a:p>
          <a:r>
            <a:rPr lang="en-GB" b="0" dirty="0">
              <a:latin typeface="Barlow" panose="00000500000000000000" pitchFamily="2" charset="0"/>
            </a:rPr>
            <a:t>Finance Administrator</a:t>
          </a:r>
        </a:p>
      </dgm:t>
    </dgm:pt>
    <dgm:pt modelId="{06D06D1E-6C24-2D4E-B055-83BF491CD1ED}" type="parTrans" cxnId="{AE1024AD-4CDA-F54D-AF06-84302B55F9E5}">
      <dgm:prSet/>
      <dgm:spPr/>
      <dgm:t>
        <a:bodyPr/>
        <a:lstStyle/>
        <a:p>
          <a:endParaRPr lang="en-GB"/>
        </a:p>
      </dgm:t>
    </dgm:pt>
    <dgm:pt modelId="{6D68A7D5-565F-E143-8DA6-7E2EAED7231B}" type="sibTrans" cxnId="{AE1024AD-4CDA-F54D-AF06-84302B55F9E5}">
      <dgm:prSet/>
      <dgm:spPr/>
      <dgm:t>
        <a:bodyPr/>
        <a:lstStyle/>
        <a:p>
          <a:endParaRPr lang="en-GB"/>
        </a:p>
      </dgm:t>
    </dgm:pt>
    <dgm:pt modelId="{DFA7F5CC-BFC9-4009-914D-D68566A037A1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Dec Helyer</a:t>
          </a:r>
        </a:p>
        <a:p>
          <a:r>
            <a:rPr lang="en-GB" dirty="0">
              <a:latin typeface="Barlow" panose="00000500000000000000" pitchFamily="2" charset="0"/>
            </a:rPr>
            <a:t>Senior Operations </a:t>
          </a:r>
          <a:r>
            <a:rPr lang="en-GB">
              <a:latin typeface="Barlow" panose="00000500000000000000" pitchFamily="2" charset="0"/>
            </a:rPr>
            <a:t>Officer (Stakeholders)</a:t>
          </a:r>
          <a:endParaRPr lang="en-GB" dirty="0">
            <a:latin typeface="Barlow" panose="00000500000000000000" pitchFamily="2" charset="0"/>
          </a:endParaRPr>
        </a:p>
      </dgm:t>
    </dgm:pt>
    <dgm:pt modelId="{42F46223-DD09-4126-BEAC-2C77C914EC88}" type="parTrans" cxnId="{B7718B4C-013C-4D0A-9B28-4EC50D8B787E}">
      <dgm:prSet/>
      <dgm:spPr/>
      <dgm:t>
        <a:bodyPr/>
        <a:lstStyle/>
        <a:p>
          <a:endParaRPr lang="en-GB"/>
        </a:p>
      </dgm:t>
    </dgm:pt>
    <dgm:pt modelId="{3CE8F914-C9E3-4D5C-B614-E969A66E6471}" type="sibTrans" cxnId="{B7718B4C-013C-4D0A-9B28-4EC50D8B787E}">
      <dgm:prSet/>
      <dgm:spPr/>
      <dgm:t>
        <a:bodyPr/>
        <a:lstStyle/>
        <a:p>
          <a:endParaRPr lang="en-GB"/>
        </a:p>
      </dgm:t>
    </dgm:pt>
    <dgm:pt modelId="{29053687-0F5C-204D-A2DF-964EC66D6FD5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Andy Moisey</a:t>
          </a:r>
        </a:p>
        <a:p>
          <a:r>
            <a:rPr lang="en-GB" b="0" dirty="0">
              <a:latin typeface="Barlow" panose="00000500000000000000" pitchFamily="2" charset="0"/>
            </a:rPr>
            <a:t>Referee Development Manager	</a:t>
          </a:r>
        </a:p>
      </dgm:t>
    </dgm:pt>
    <dgm:pt modelId="{F5739EAC-1D7B-5249-8DE0-63718073DE42}" type="parTrans" cxnId="{84710BE9-35E5-F44A-A6C8-469EC445F450}">
      <dgm:prSet/>
      <dgm:spPr/>
      <dgm:t>
        <a:bodyPr/>
        <a:lstStyle/>
        <a:p>
          <a:endParaRPr lang="en-GB"/>
        </a:p>
      </dgm:t>
    </dgm:pt>
    <dgm:pt modelId="{8C6EB637-0198-0A41-9F35-98C1EF54ECBE}" type="sibTrans" cxnId="{84710BE9-35E5-F44A-A6C8-469EC445F450}">
      <dgm:prSet/>
      <dgm:spPr/>
      <dgm:t>
        <a:bodyPr/>
        <a:lstStyle/>
        <a:p>
          <a:endParaRPr lang="en-GB"/>
        </a:p>
      </dgm:t>
    </dgm:pt>
    <dgm:pt modelId="{ADEE77E7-027A-4848-9A43-9AE9D9171926}">
      <dgm:prSet/>
      <dgm:spPr/>
      <dgm:t>
        <a:bodyPr/>
        <a:lstStyle/>
        <a:p>
          <a:r>
            <a:rPr lang="en-GB" b="1" dirty="0">
              <a:latin typeface="Barlow Condensed" pitchFamily="2" charset="77"/>
            </a:rPr>
            <a:t>Cameron Davis</a:t>
          </a:r>
        </a:p>
        <a:p>
          <a:r>
            <a:rPr lang="en-GB" dirty="0">
              <a:latin typeface="Barlow Condensed" pitchFamily="2" charset="77"/>
            </a:rPr>
            <a:t>Referee Development Officer</a:t>
          </a:r>
        </a:p>
      </dgm:t>
    </dgm:pt>
    <dgm:pt modelId="{CEA05D13-0C03-9D46-AACB-2232CBD3D85B}" type="parTrans" cxnId="{27D4C799-5B18-9747-87A6-DC014F8803B6}">
      <dgm:prSet/>
      <dgm:spPr/>
      <dgm:t>
        <a:bodyPr/>
        <a:lstStyle/>
        <a:p>
          <a:endParaRPr lang="en-GB"/>
        </a:p>
      </dgm:t>
    </dgm:pt>
    <dgm:pt modelId="{F5DAC55C-D8ED-4E42-9DC6-B01949D66DF6}" type="sibTrans" cxnId="{27D4C799-5B18-9747-87A6-DC014F8803B6}">
      <dgm:prSet/>
      <dgm:spPr/>
      <dgm:t>
        <a:bodyPr/>
        <a:lstStyle/>
        <a:p>
          <a:endParaRPr lang="en-GB"/>
        </a:p>
      </dgm:t>
    </dgm:pt>
    <dgm:pt modelId="{2F2AC595-C0DC-4FAB-B9AB-1C94B8966189}" type="pres">
      <dgm:prSet presAssocID="{B2FF7753-D99C-44CA-8707-D6B1ABE09C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4FD292-6946-453F-BC60-508D9D5E5088}" type="pres">
      <dgm:prSet presAssocID="{6BE5833F-2DCB-4AB6-B22E-91747CA6A676}" presName="hierRoot1" presStyleCnt="0"/>
      <dgm:spPr/>
    </dgm:pt>
    <dgm:pt modelId="{0F4B36C8-D3CF-4DF5-A359-4318D1125F98}" type="pres">
      <dgm:prSet presAssocID="{6BE5833F-2DCB-4AB6-B22E-91747CA6A676}" presName="composite" presStyleCnt="0"/>
      <dgm:spPr/>
    </dgm:pt>
    <dgm:pt modelId="{E2DFB557-8CC8-4C8D-BA9C-5353E6E62888}" type="pres">
      <dgm:prSet presAssocID="{6BE5833F-2DCB-4AB6-B22E-91747CA6A676}" presName="image" presStyleLbl="node0" presStyleIdx="0" presStyleCnt="1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5F1D12E-B6ED-4A79-8C4A-ADFCF446F75C}" type="pres">
      <dgm:prSet presAssocID="{6BE5833F-2DCB-4AB6-B22E-91747CA6A676}" presName="text" presStyleLbl="revTx" presStyleIdx="0" presStyleCnt="10">
        <dgm:presLayoutVars>
          <dgm:chPref val="3"/>
        </dgm:presLayoutVars>
      </dgm:prSet>
      <dgm:spPr/>
    </dgm:pt>
    <dgm:pt modelId="{B1C8E049-CF09-4EDF-8792-AC8E8C1B33F8}" type="pres">
      <dgm:prSet presAssocID="{6BE5833F-2DCB-4AB6-B22E-91747CA6A676}" presName="hierChild2" presStyleCnt="0"/>
      <dgm:spPr/>
    </dgm:pt>
    <dgm:pt modelId="{2C0A6E3A-D49E-4032-AF06-44739C2CF9C4}" type="pres">
      <dgm:prSet presAssocID="{6BED5508-0E6F-4167-B488-B52812714F9E}" presName="Name10" presStyleLbl="parChTrans1D2" presStyleIdx="0" presStyleCnt="6"/>
      <dgm:spPr/>
    </dgm:pt>
    <dgm:pt modelId="{BCBB8669-44CF-4ABF-8EAF-4B4F5B45241B}" type="pres">
      <dgm:prSet presAssocID="{40FD1DD5-F61E-4E1F-AAE8-2F4CEACCC4BE}" presName="hierRoot2" presStyleCnt="0"/>
      <dgm:spPr/>
    </dgm:pt>
    <dgm:pt modelId="{53FEB209-EE20-4418-8F7B-988B675812B5}" type="pres">
      <dgm:prSet presAssocID="{40FD1DD5-F61E-4E1F-AAE8-2F4CEACCC4BE}" presName="composite2" presStyleCnt="0"/>
      <dgm:spPr/>
    </dgm:pt>
    <dgm:pt modelId="{F324CEC4-B270-400C-9C96-FD6229BEDE1C}" type="pres">
      <dgm:prSet presAssocID="{40FD1DD5-F61E-4E1F-AAE8-2F4CEACCC4BE}" presName="image2" presStyleLbl="node2" presStyleIdx="0" presStyleCnt="6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9D92404-DD17-4B8C-B2C3-7C0040EEF2CE}" type="pres">
      <dgm:prSet presAssocID="{40FD1DD5-F61E-4E1F-AAE8-2F4CEACCC4BE}" presName="text2" presStyleLbl="revTx" presStyleIdx="1" presStyleCnt="10">
        <dgm:presLayoutVars>
          <dgm:chPref val="3"/>
        </dgm:presLayoutVars>
      </dgm:prSet>
      <dgm:spPr/>
    </dgm:pt>
    <dgm:pt modelId="{BA23C6E5-4270-4230-8468-702734946CFE}" type="pres">
      <dgm:prSet presAssocID="{40FD1DD5-F61E-4E1F-AAE8-2F4CEACCC4BE}" presName="hierChild3" presStyleCnt="0"/>
      <dgm:spPr/>
    </dgm:pt>
    <dgm:pt modelId="{EC9AE593-3CFB-4FF1-89EF-D795F9526841}" type="pres">
      <dgm:prSet presAssocID="{8BF16B07-81BE-41FD-9D56-107D546048D0}" presName="Name17" presStyleLbl="parChTrans1D3" presStyleIdx="0" presStyleCnt="3"/>
      <dgm:spPr/>
    </dgm:pt>
    <dgm:pt modelId="{6C29C325-7B14-4B6B-AE78-42597858B5A1}" type="pres">
      <dgm:prSet presAssocID="{6E65CCC2-BE27-4ECA-874C-ACC093E647A7}" presName="hierRoot3" presStyleCnt="0"/>
      <dgm:spPr/>
    </dgm:pt>
    <dgm:pt modelId="{45035643-3D35-4DB0-92DE-933ECEC973A7}" type="pres">
      <dgm:prSet presAssocID="{6E65CCC2-BE27-4ECA-874C-ACC093E647A7}" presName="composite3" presStyleCnt="0"/>
      <dgm:spPr/>
    </dgm:pt>
    <dgm:pt modelId="{C9CDA55D-9DD9-4DEB-A949-86A81E4E3964}" type="pres">
      <dgm:prSet presAssocID="{6E65CCC2-BE27-4ECA-874C-ACC093E647A7}" presName="image3" presStyleLbl="node3" presStyleIdx="0" presStyleCnt="3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1CBE6C6-B85B-40F2-B680-E4C08DA57B9D}" type="pres">
      <dgm:prSet presAssocID="{6E65CCC2-BE27-4ECA-874C-ACC093E647A7}" presName="text3" presStyleLbl="revTx" presStyleIdx="2" presStyleCnt="10">
        <dgm:presLayoutVars>
          <dgm:chPref val="3"/>
        </dgm:presLayoutVars>
      </dgm:prSet>
      <dgm:spPr/>
    </dgm:pt>
    <dgm:pt modelId="{B75BAAC0-E484-4460-A04F-660AB691C581}" type="pres">
      <dgm:prSet presAssocID="{6E65CCC2-BE27-4ECA-874C-ACC093E647A7}" presName="hierChild4" presStyleCnt="0"/>
      <dgm:spPr/>
    </dgm:pt>
    <dgm:pt modelId="{55B3FCE4-E6FF-4845-9A01-F9DF0027F377}" type="pres">
      <dgm:prSet presAssocID="{C0B20F69-1F93-4977-9F01-B7F70681358A}" presName="Name17" presStyleLbl="parChTrans1D3" presStyleIdx="1" presStyleCnt="3"/>
      <dgm:spPr/>
    </dgm:pt>
    <dgm:pt modelId="{C10E5A3B-A52D-4BC7-9BBC-E68696819AC5}" type="pres">
      <dgm:prSet presAssocID="{B8A70835-AE3D-4475-9441-90DD5EBDB4C9}" presName="hierRoot3" presStyleCnt="0"/>
      <dgm:spPr/>
    </dgm:pt>
    <dgm:pt modelId="{33FDD0A1-DFBE-438B-8FDD-E719E2B1E6CC}" type="pres">
      <dgm:prSet presAssocID="{B8A70835-AE3D-4475-9441-90DD5EBDB4C9}" presName="composite3" presStyleCnt="0"/>
      <dgm:spPr/>
    </dgm:pt>
    <dgm:pt modelId="{C935636F-C0FA-443D-9AD7-F6DD59B7E032}" type="pres">
      <dgm:prSet presAssocID="{B8A70835-AE3D-4475-9441-90DD5EBDB4C9}" presName="image3" presStyleLbl="node3" presStyleIdx="1" presStyleCnt="3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228F6B8-2F7C-4F68-B9E6-B247E26A0710}" type="pres">
      <dgm:prSet presAssocID="{B8A70835-AE3D-4475-9441-90DD5EBDB4C9}" presName="text3" presStyleLbl="revTx" presStyleIdx="3" presStyleCnt="10">
        <dgm:presLayoutVars>
          <dgm:chPref val="3"/>
        </dgm:presLayoutVars>
      </dgm:prSet>
      <dgm:spPr/>
    </dgm:pt>
    <dgm:pt modelId="{DB084064-6F4E-4654-85B9-0BCE48F981CE}" type="pres">
      <dgm:prSet presAssocID="{B8A70835-AE3D-4475-9441-90DD5EBDB4C9}" presName="hierChild4" presStyleCnt="0"/>
      <dgm:spPr/>
    </dgm:pt>
    <dgm:pt modelId="{C2E091E8-C967-4112-B662-591352D65253}" type="pres">
      <dgm:prSet presAssocID="{99197FA4-F004-4108-87A8-F499D60ACC28}" presName="Name10" presStyleLbl="parChTrans1D2" presStyleIdx="1" presStyleCnt="6"/>
      <dgm:spPr/>
    </dgm:pt>
    <dgm:pt modelId="{DC3F6586-EEDE-41CA-863D-729A92645B87}" type="pres">
      <dgm:prSet presAssocID="{92FFAAB4-AE6B-4FE9-92DB-04FA65E70309}" presName="hierRoot2" presStyleCnt="0"/>
      <dgm:spPr/>
    </dgm:pt>
    <dgm:pt modelId="{B00C61D7-778F-497E-84FD-DC1045EDF89A}" type="pres">
      <dgm:prSet presAssocID="{92FFAAB4-AE6B-4FE9-92DB-04FA65E70309}" presName="composite2" presStyleCnt="0"/>
      <dgm:spPr/>
    </dgm:pt>
    <dgm:pt modelId="{9789A159-104A-45C9-8A27-A009ED506685}" type="pres">
      <dgm:prSet presAssocID="{92FFAAB4-AE6B-4FE9-92DB-04FA65E70309}" presName="image2" presStyleLbl="node2" presStyleIdx="1" presStyleCnt="6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9596F08-2826-43DB-999C-99A6C39F4784}" type="pres">
      <dgm:prSet presAssocID="{92FFAAB4-AE6B-4FE9-92DB-04FA65E70309}" presName="text2" presStyleLbl="revTx" presStyleIdx="4" presStyleCnt="10">
        <dgm:presLayoutVars>
          <dgm:chPref val="3"/>
        </dgm:presLayoutVars>
      </dgm:prSet>
      <dgm:spPr/>
    </dgm:pt>
    <dgm:pt modelId="{A632B304-762F-4A1C-B23F-1D834749FC47}" type="pres">
      <dgm:prSet presAssocID="{92FFAAB4-AE6B-4FE9-92DB-04FA65E70309}" presName="hierChild3" presStyleCnt="0"/>
      <dgm:spPr/>
    </dgm:pt>
    <dgm:pt modelId="{96FEB85D-CA20-4965-8BC0-C6666FE2F4B5}" type="pres">
      <dgm:prSet presAssocID="{FDC65525-9640-480C-98F1-C21634318676}" presName="Name10" presStyleLbl="parChTrans1D2" presStyleIdx="2" presStyleCnt="6"/>
      <dgm:spPr/>
    </dgm:pt>
    <dgm:pt modelId="{A492DB11-6E17-41B9-8765-E8DD381439BA}" type="pres">
      <dgm:prSet presAssocID="{3A9F7A3C-FAD7-4E4B-9BCF-FE58DA87A2FB}" presName="hierRoot2" presStyleCnt="0"/>
      <dgm:spPr/>
    </dgm:pt>
    <dgm:pt modelId="{C6A79C88-B749-4EF7-9D7C-8BB69C965222}" type="pres">
      <dgm:prSet presAssocID="{3A9F7A3C-FAD7-4E4B-9BCF-FE58DA87A2FB}" presName="composite2" presStyleCnt="0"/>
      <dgm:spPr/>
    </dgm:pt>
    <dgm:pt modelId="{0CAF0662-CBBE-4148-9108-B08805AEB96A}" type="pres">
      <dgm:prSet presAssocID="{3A9F7A3C-FAD7-4E4B-9BCF-FE58DA87A2FB}" presName="image2" presStyleLbl="node2" presStyleIdx="2" presStyleCnt="6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B68BBA0-6BE1-4669-BF94-97A870B7AED8}" type="pres">
      <dgm:prSet presAssocID="{3A9F7A3C-FAD7-4E4B-9BCF-FE58DA87A2FB}" presName="text2" presStyleLbl="revTx" presStyleIdx="5" presStyleCnt="10">
        <dgm:presLayoutVars>
          <dgm:chPref val="3"/>
        </dgm:presLayoutVars>
      </dgm:prSet>
      <dgm:spPr/>
    </dgm:pt>
    <dgm:pt modelId="{D63ABAF5-B118-4763-AD7B-DD4EEB257CFB}" type="pres">
      <dgm:prSet presAssocID="{3A9F7A3C-FAD7-4E4B-9BCF-FE58DA87A2FB}" presName="hierChild3" presStyleCnt="0"/>
      <dgm:spPr/>
    </dgm:pt>
    <dgm:pt modelId="{8268112B-68C9-44F4-82E0-AA8F0BE68A8A}" type="pres">
      <dgm:prSet presAssocID="{42F46223-DD09-4126-BEAC-2C77C914EC88}" presName="Name10" presStyleLbl="parChTrans1D2" presStyleIdx="3" presStyleCnt="6"/>
      <dgm:spPr/>
    </dgm:pt>
    <dgm:pt modelId="{B759F80C-5621-479D-96A8-69D894369E1B}" type="pres">
      <dgm:prSet presAssocID="{DFA7F5CC-BFC9-4009-914D-D68566A037A1}" presName="hierRoot2" presStyleCnt="0"/>
      <dgm:spPr/>
    </dgm:pt>
    <dgm:pt modelId="{5EF59E45-ECEF-482F-BA0E-18AF149B1C3D}" type="pres">
      <dgm:prSet presAssocID="{DFA7F5CC-BFC9-4009-914D-D68566A037A1}" presName="composite2" presStyleCnt="0"/>
      <dgm:spPr/>
    </dgm:pt>
    <dgm:pt modelId="{8577B523-2293-46A9-8054-FC9A41354EBE}" type="pres">
      <dgm:prSet presAssocID="{DFA7F5CC-BFC9-4009-914D-D68566A037A1}" presName="image2" presStyleLbl="node2" presStyleIdx="3" presStyleCnt="6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E2ADF7EE-1550-4F0C-A28A-1D48EAC99EF9}" type="pres">
      <dgm:prSet presAssocID="{DFA7F5CC-BFC9-4009-914D-D68566A037A1}" presName="text2" presStyleLbl="revTx" presStyleIdx="6" presStyleCnt="10">
        <dgm:presLayoutVars>
          <dgm:chPref val="3"/>
        </dgm:presLayoutVars>
      </dgm:prSet>
      <dgm:spPr/>
    </dgm:pt>
    <dgm:pt modelId="{57A72270-AB74-42C9-8E88-E8C57C43D098}" type="pres">
      <dgm:prSet presAssocID="{DFA7F5CC-BFC9-4009-914D-D68566A037A1}" presName="hierChild3" presStyleCnt="0"/>
      <dgm:spPr/>
    </dgm:pt>
    <dgm:pt modelId="{A2F70F61-7DFE-894B-9F88-ADCBDC1A81C4}" type="pres">
      <dgm:prSet presAssocID="{06D06D1E-6C24-2D4E-B055-83BF491CD1ED}" presName="Name10" presStyleLbl="parChTrans1D2" presStyleIdx="4" presStyleCnt="6"/>
      <dgm:spPr/>
    </dgm:pt>
    <dgm:pt modelId="{F6D49D6B-85E2-674E-AFFB-1E9EB7708B6C}" type="pres">
      <dgm:prSet presAssocID="{CEF6A1B7-A685-FB49-BD7A-CA25E49667BD}" presName="hierRoot2" presStyleCnt="0"/>
      <dgm:spPr/>
    </dgm:pt>
    <dgm:pt modelId="{F7010356-D4DD-7C42-ABC1-19FE6BE29320}" type="pres">
      <dgm:prSet presAssocID="{CEF6A1B7-A685-FB49-BD7A-CA25E49667BD}" presName="composite2" presStyleCnt="0"/>
      <dgm:spPr/>
    </dgm:pt>
    <dgm:pt modelId="{FF7CFB47-A987-464B-8F2D-A95FBB960240}" type="pres">
      <dgm:prSet presAssocID="{CEF6A1B7-A685-FB49-BD7A-CA25E49667BD}" presName="image2" presStyleLbl="node2" presStyleIdx="4" presStyleCnt="6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4E2A62DE-8B93-9D43-8185-4994EAA74382}" type="pres">
      <dgm:prSet presAssocID="{CEF6A1B7-A685-FB49-BD7A-CA25E49667BD}" presName="text2" presStyleLbl="revTx" presStyleIdx="7" presStyleCnt="10">
        <dgm:presLayoutVars>
          <dgm:chPref val="3"/>
        </dgm:presLayoutVars>
      </dgm:prSet>
      <dgm:spPr/>
    </dgm:pt>
    <dgm:pt modelId="{21B42B42-4626-C445-BA17-BDAC3722A952}" type="pres">
      <dgm:prSet presAssocID="{CEF6A1B7-A685-FB49-BD7A-CA25E49667BD}" presName="hierChild3" presStyleCnt="0"/>
      <dgm:spPr/>
    </dgm:pt>
    <dgm:pt modelId="{072D37D7-83CE-8A40-83FC-4E9084AD22A0}" type="pres">
      <dgm:prSet presAssocID="{F5739EAC-1D7B-5249-8DE0-63718073DE42}" presName="Name10" presStyleLbl="parChTrans1D2" presStyleIdx="5" presStyleCnt="6"/>
      <dgm:spPr/>
    </dgm:pt>
    <dgm:pt modelId="{8163D10E-439B-2D49-9131-DE426DC469BF}" type="pres">
      <dgm:prSet presAssocID="{29053687-0F5C-204D-A2DF-964EC66D6FD5}" presName="hierRoot2" presStyleCnt="0"/>
      <dgm:spPr/>
    </dgm:pt>
    <dgm:pt modelId="{0A9FECEF-DCA6-BF45-8285-FFB4ED95389C}" type="pres">
      <dgm:prSet presAssocID="{29053687-0F5C-204D-A2DF-964EC66D6FD5}" presName="composite2" presStyleCnt="0"/>
      <dgm:spPr/>
    </dgm:pt>
    <dgm:pt modelId="{21C0B48E-A9FA-F24F-835F-47A9DABA054C}" type="pres">
      <dgm:prSet presAssocID="{29053687-0F5C-204D-A2DF-964EC66D6FD5}" presName="image2" presStyleLbl="node2" presStyleIdx="5" presStyleCnt="6"/>
      <dgm:spPr>
        <a:blipFill>
          <a:blip xmlns:r="http://schemas.openxmlformats.org/officeDocument/2006/relationships"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87ECCC3-A632-F340-A8A6-5C649016C9DE}" type="pres">
      <dgm:prSet presAssocID="{29053687-0F5C-204D-A2DF-964EC66D6FD5}" presName="text2" presStyleLbl="revTx" presStyleIdx="8" presStyleCnt="10">
        <dgm:presLayoutVars>
          <dgm:chPref val="3"/>
        </dgm:presLayoutVars>
      </dgm:prSet>
      <dgm:spPr/>
    </dgm:pt>
    <dgm:pt modelId="{C8C33B45-1CB2-F34B-925A-1888B9860A60}" type="pres">
      <dgm:prSet presAssocID="{29053687-0F5C-204D-A2DF-964EC66D6FD5}" presName="hierChild3" presStyleCnt="0"/>
      <dgm:spPr/>
    </dgm:pt>
    <dgm:pt modelId="{8EDB60B6-30C6-1F43-B768-080C6FDD8A4B}" type="pres">
      <dgm:prSet presAssocID="{CEA05D13-0C03-9D46-AACB-2232CBD3D85B}" presName="Name17" presStyleLbl="parChTrans1D3" presStyleIdx="2" presStyleCnt="3"/>
      <dgm:spPr/>
    </dgm:pt>
    <dgm:pt modelId="{8214FA61-027F-714B-80F3-1B43D0248845}" type="pres">
      <dgm:prSet presAssocID="{ADEE77E7-027A-4848-9A43-9AE9D9171926}" presName="hierRoot3" presStyleCnt="0"/>
      <dgm:spPr/>
    </dgm:pt>
    <dgm:pt modelId="{156FEEB2-1089-4541-9F8F-77590FC868C4}" type="pres">
      <dgm:prSet presAssocID="{ADEE77E7-027A-4848-9A43-9AE9D9171926}" presName="composite3" presStyleCnt="0"/>
      <dgm:spPr/>
    </dgm:pt>
    <dgm:pt modelId="{49CFB657-D5AF-5E49-9CBD-313494FF944C}" type="pres">
      <dgm:prSet presAssocID="{ADEE77E7-027A-4848-9A43-9AE9D9171926}" presName="image3" presStyleLbl="node3" presStyleIdx="2" presStyleCnt="3"/>
      <dgm:spPr>
        <a:blipFill>
          <a:blip xmlns:r="http://schemas.openxmlformats.org/officeDocument/2006/relationships"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EB0069B-0515-D748-A798-7DF07B3B3B59}" type="pres">
      <dgm:prSet presAssocID="{ADEE77E7-027A-4848-9A43-9AE9D9171926}" presName="text3" presStyleLbl="revTx" presStyleIdx="9" presStyleCnt="10">
        <dgm:presLayoutVars>
          <dgm:chPref val="3"/>
        </dgm:presLayoutVars>
      </dgm:prSet>
      <dgm:spPr/>
    </dgm:pt>
    <dgm:pt modelId="{CA27069B-D8DB-7844-AE7E-689877CD7D88}" type="pres">
      <dgm:prSet presAssocID="{ADEE77E7-027A-4848-9A43-9AE9D9171926}" presName="hierChild4" presStyleCnt="0"/>
      <dgm:spPr/>
    </dgm:pt>
  </dgm:ptLst>
  <dgm:cxnLst>
    <dgm:cxn modelId="{842B560B-56B1-AF4C-8DA9-84863F6F5239}" type="presOf" srcId="{ADEE77E7-027A-4848-9A43-9AE9D9171926}" destId="{9EB0069B-0515-D748-A798-7DF07B3B3B59}" srcOrd="0" destOrd="0" presId="urn:microsoft.com/office/officeart/2009/layout/CirclePictureHierarchy"/>
    <dgm:cxn modelId="{6305A020-401D-4E59-9CF9-A3FAD6A2A5CB}" srcId="{6BE5833F-2DCB-4AB6-B22E-91747CA6A676}" destId="{92FFAAB4-AE6B-4FE9-92DB-04FA65E70309}" srcOrd="1" destOrd="0" parTransId="{99197FA4-F004-4108-87A8-F499D60ACC28}" sibTransId="{026B4821-2F6B-4F18-9FD4-994EC6ED305F}"/>
    <dgm:cxn modelId="{55716225-61DF-40C4-823F-F1A9B912C2C6}" type="presOf" srcId="{40FD1DD5-F61E-4E1F-AAE8-2F4CEACCC4BE}" destId="{09D92404-DD17-4B8C-B2C3-7C0040EEF2CE}" srcOrd="0" destOrd="0" presId="urn:microsoft.com/office/officeart/2009/layout/CirclePictureHierarchy"/>
    <dgm:cxn modelId="{14EB632D-4188-C24C-9F3E-D06CA1F21663}" type="presOf" srcId="{29053687-0F5C-204D-A2DF-964EC66D6FD5}" destId="{F87ECCC3-A632-F340-A8A6-5C649016C9DE}" srcOrd="0" destOrd="0" presId="urn:microsoft.com/office/officeart/2009/layout/CirclePictureHierarchy"/>
    <dgm:cxn modelId="{0B289C2D-3A11-4570-9799-D34A382A8516}" srcId="{40FD1DD5-F61E-4E1F-AAE8-2F4CEACCC4BE}" destId="{B8A70835-AE3D-4475-9441-90DD5EBDB4C9}" srcOrd="1" destOrd="0" parTransId="{C0B20F69-1F93-4977-9F01-B7F70681358A}" sibTransId="{FF45156D-95E9-4A96-A613-9C005CF84FDB}"/>
    <dgm:cxn modelId="{B7718B4C-013C-4D0A-9B28-4EC50D8B787E}" srcId="{6BE5833F-2DCB-4AB6-B22E-91747CA6A676}" destId="{DFA7F5CC-BFC9-4009-914D-D68566A037A1}" srcOrd="3" destOrd="0" parTransId="{42F46223-DD09-4126-BEAC-2C77C914EC88}" sibTransId="{3CE8F914-C9E3-4D5C-B614-E969A66E6471}"/>
    <dgm:cxn modelId="{917F294F-A210-4152-8A51-FF39ABEE6A68}" type="presOf" srcId="{6BE5833F-2DCB-4AB6-B22E-91747CA6A676}" destId="{55F1D12E-B6ED-4A79-8C4A-ADFCF446F75C}" srcOrd="0" destOrd="0" presId="urn:microsoft.com/office/officeart/2009/layout/CirclePictureHierarchy"/>
    <dgm:cxn modelId="{80DCC173-5173-42AA-B3E8-DCB4135FB483}" type="presOf" srcId="{6BED5508-0E6F-4167-B488-B52812714F9E}" destId="{2C0A6E3A-D49E-4032-AF06-44739C2CF9C4}" srcOrd="0" destOrd="0" presId="urn:microsoft.com/office/officeart/2009/layout/CirclePictureHierarchy"/>
    <dgm:cxn modelId="{3F1C2678-34A6-8F4E-8A37-A7530E3FD120}" type="presOf" srcId="{F5739EAC-1D7B-5249-8DE0-63718073DE42}" destId="{072D37D7-83CE-8A40-83FC-4E9084AD22A0}" srcOrd="0" destOrd="0" presId="urn:microsoft.com/office/officeart/2009/layout/CirclePictureHierarchy"/>
    <dgm:cxn modelId="{77149079-A101-4499-8DD6-B3C7773F5E31}" type="presOf" srcId="{B8A70835-AE3D-4475-9441-90DD5EBDB4C9}" destId="{F228F6B8-2F7C-4F68-B9E6-B247E26A0710}" srcOrd="0" destOrd="0" presId="urn:microsoft.com/office/officeart/2009/layout/CirclePictureHierarchy"/>
    <dgm:cxn modelId="{0973A17A-2F54-49BE-A21B-C124FBCFEE47}" type="presOf" srcId="{C0B20F69-1F93-4977-9F01-B7F70681358A}" destId="{55B3FCE4-E6FF-4845-9A01-F9DF0027F377}" srcOrd="0" destOrd="0" presId="urn:microsoft.com/office/officeart/2009/layout/CirclePictureHierarchy"/>
    <dgm:cxn modelId="{373A6482-C174-4491-8D72-5C34F0DE31F8}" srcId="{6BE5833F-2DCB-4AB6-B22E-91747CA6A676}" destId="{3A9F7A3C-FAD7-4E4B-9BCF-FE58DA87A2FB}" srcOrd="2" destOrd="0" parTransId="{FDC65525-9640-480C-98F1-C21634318676}" sibTransId="{D12773C1-50F1-4A45-BB41-FF077ABD4F3E}"/>
    <dgm:cxn modelId="{4295A98D-112E-44AE-A8F8-B942E1E42A8C}" type="presOf" srcId="{B2FF7753-D99C-44CA-8707-D6B1ABE09CCE}" destId="{2F2AC595-C0DC-4FAB-B9AB-1C94B8966189}" srcOrd="0" destOrd="0" presId="urn:microsoft.com/office/officeart/2009/layout/CirclePictureHierarchy"/>
    <dgm:cxn modelId="{86934199-BF16-47AB-AB9C-2364648E07DF}" type="presOf" srcId="{8BF16B07-81BE-41FD-9D56-107D546048D0}" destId="{EC9AE593-3CFB-4FF1-89EF-D795F9526841}" srcOrd="0" destOrd="0" presId="urn:microsoft.com/office/officeart/2009/layout/CirclePictureHierarchy"/>
    <dgm:cxn modelId="{27D4C799-5B18-9747-87A6-DC014F8803B6}" srcId="{29053687-0F5C-204D-A2DF-964EC66D6FD5}" destId="{ADEE77E7-027A-4848-9A43-9AE9D9171926}" srcOrd="0" destOrd="0" parTransId="{CEA05D13-0C03-9D46-AACB-2232CBD3D85B}" sibTransId="{F5DAC55C-D8ED-4E42-9DC6-B01949D66DF6}"/>
    <dgm:cxn modelId="{80B6E89E-D00D-4733-BADC-38C2F1A96E9F}" srcId="{6BE5833F-2DCB-4AB6-B22E-91747CA6A676}" destId="{40FD1DD5-F61E-4E1F-AAE8-2F4CEACCC4BE}" srcOrd="0" destOrd="0" parTransId="{6BED5508-0E6F-4167-B488-B52812714F9E}" sibTransId="{2446A192-8C18-42BB-89D4-6402ABDEAD40}"/>
    <dgm:cxn modelId="{B83363A3-9E4F-41D0-8DD6-25D604FFBEEF}" srcId="{B2FF7753-D99C-44CA-8707-D6B1ABE09CCE}" destId="{6BE5833F-2DCB-4AB6-B22E-91747CA6A676}" srcOrd="0" destOrd="0" parTransId="{AB098120-359B-4286-87C3-372E68046630}" sibTransId="{4BF87936-9F03-49C8-8D70-96C747830334}"/>
    <dgm:cxn modelId="{D3D451A8-BAEC-374F-B477-A20C2FC45EE0}" type="presOf" srcId="{CEA05D13-0C03-9D46-AACB-2232CBD3D85B}" destId="{8EDB60B6-30C6-1F43-B768-080C6FDD8A4B}" srcOrd="0" destOrd="0" presId="urn:microsoft.com/office/officeart/2009/layout/CirclePictureHierarchy"/>
    <dgm:cxn modelId="{444A47AB-770D-43C1-AB14-A7F100BE2CFA}" type="presOf" srcId="{42F46223-DD09-4126-BEAC-2C77C914EC88}" destId="{8268112B-68C9-44F4-82E0-AA8F0BE68A8A}" srcOrd="0" destOrd="0" presId="urn:microsoft.com/office/officeart/2009/layout/CirclePictureHierarchy"/>
    <dgm:cxn modelId="{AE1024AD-4CDA-F54D-AF06-84302B55F9E5}" srcId="{6BE5833F-2DCB-4AB6-B22E-91747CA6A676}" destId="{CEF6A1B7-A685-FB49-BD7A-CA25E49667BD}" srcOrd="4" destOrd="0" parTransId="{06D06D1E-6C24-2D4E-B055-83BF491CD1ED}" sibTransId="{6D68A7D5-565F-E143-8DA6-7E2EAED7231B}"/>
    <dgm:cxn modelId="{ACACA3BB-13DF-4F3D-8BC7-1968A1C1DE79}" type="presOf" srcId="{FDC65525-9640-480C-98F1-C21634318676}" destId="{96FEB85D-CA20-4965-8BC0-C6666FE2F4B5}" srcOrd="0" destOrd="0" presId="urn:microsoft.com/office/officeart/2009/layout/CirclePictureHierarchy"/>
    <dgm:cxn modelId="{3D4BA7C5-C998-43E0-9614-4821CAE83E2F}" type="presOf" srcId="{DFA7F5CC-BFC9-4009-914D-D68566A037A1}" destId="{E2ADF7EE-1550-4F0C-A28A-1D48EAC99EF9}" srcOrd="0" destOrd="0" presId="urn:microsoft.com/office/officeart/2009/layout/CirclePictureHierarchy"/>
    <dgm:cxn modelId="{EE6B12C7-4AA3-4AB4-BF3F-3273B146F7DD}" type="presOf" srcId="{99197FA4-F004-4108-87A8-F499D60ACC28}" destId="{C2E091E8-C967-4112-B662-591352D65253}" srcOrd="0" destOrd="0" presId="urn:microsoft.com/office/officeart/2009/layout/CirclePictureHierarchy"/>
    <dgm:cxn modelId="{E99ACACF-79F4-4084-AA53-87D91E86CDE2}" type="presOf" srcId="{92FFAAB4-AE6B-4FE9-92DB-04FA65E70309}" destId="{B9596F08-2826-43DB-999C-99A6C39F4784}" srcOrd="0" destOrd="0" presId="urn:microsoft.com/office/officeart/2009/layout/CirclePictureHierarchy"/>
    <dgm:cxn modelId="{813914D6-D197-4C78-84AE-F4007C7F24AE}" srcId="{40FD1DD5-F61E-4E1F-AAE8-2F4CEACCC4BE}" destId="{6E65CCC2-BE27-4ECA-874C-ACC093E647A7}" srcOrd="0" destOrd="0" parTransId="{8BF16B07-81BE-41FD-9D56-107D546048D0}" sibTransId="{D25F205C-3FFB-4AF2-8648-A28EC7B77F92}"/>
    <dgm:cxn modelId="{88023CD9-A430-174C-84F0-14179FE4B4D1}" type="presOf" srcId="{06D06D1E-6C24-2D4E-B055-83BF491CD1ED}" destId="{A2F70F61-7DFE-894B-9F88-ADCBDC1A81C4}" srcOrd="0" destOrd="0" presId="urn:microsoft.com/office/officeart/2009/layout/CirclePictureHierarchy"/>
    <dgm:cxn modelId="{1FC606E3-7ED1-49C2-A498-E81AEDE57ED2}" type="presOf" srcId="{6E65CCC2-BE27-4ECA-874C-ACC093E647A7}" destId="{41CBE6C6-B85B-40F2-B680-E4C08DA57B9D}" srcOrd="0" destOrd="0" presId="urn:microsoft.com/office/officeart/2009/layout/CirclePictureHierarchy"/>
    <dgm:cxn modelId="{84710BE9-35E5-F44A-A6C8-469EC445F450}" srcId="{6BE5833F-2DCB-4AB6-B22E-91747CA6A676}" destId="{29053687-0F5C-204D-A2DF-964EC66D6FD5}" srcOrd="5" destOrd="0" parTransId="{F5739EAC-1D7B-5249-8DE0-63718073DE42}" sibTransId="{8C6EB637-0198-0A41-9F35-98C1EF54ECBE}"/>
    <dgm:cxn modelId="{5CEAC1EC-8C9D-4275-B900-5F6485F4B7DF}" type="presOf" srcId="{3A9F7A3C-FAD7-4E4B-9BCF-FE58DA87A2FB}" destId="{8B68BBA0-6BE1-4669-BF94-97A870B7AED8}" srcOrd="0" destOrd="0" presId="urn:microsoft.com/office/officeart/2009/layout/CirclePictureHierarchy"/>
    <dgm:cxn modelId="{518F9BEE-31C5-CC4D-9CE3-1B199019EE7D}" type="presOf" srcId="{CEF6A1B7-A685-FB49-BD7A-CA25E49667BD}" destId="{4E2A62DE-8B93-9D43-8185-4994EAA74382}" srcOrd="0" destOrd="0" presId="urn:microsoft.com/office/officeart/2009/layout/CirclePictureHierarchy"/>
    <dgm:cxn modelId="{C2662A14-55B9-404C-8108-F457956A5E8C}" type="presParOf" srcId="{2F2AC595-C0DC-4FAB-B9AB-1C94B8966189}" destId="{594FD292-6946-453F-BC60-508D9D5E5088}" srcOrd="0" destOrd="0" presId="urn:microsoft.com/office/officeart/2009/layout/CirclePictureHierarchy"/>
    <dgm:cxn modelId="{BD848E9C-C2AA-4B18-BB69-CDD3CC569C0C}" type="presParOf" srcId="{594FD292-6946-453F-BC60-508D9D5E5088}" destId="{0F4B36C8-D3CF-4DF5-A359-4318D1125F98}" srcOrd="0" destOrd="0" presId="urn:microsoft.com/office/officeart/2009/layout/CirclePictureHierarchy"/>
    <dgm:cxn modelId="{A271EED5-B21C-447A-BA09-592540B9D62C}" type="presParOf" srcId="{0F4B36C8-D3CF-4DF5-A359-4318D1125F98}" destId="{E2DFB557-8CC8-4C8D-BA9C-5353E6E62888}" srcOrd="0" destOrd="0" presId="urn:microsoft.com/office/officeart/2009/layout/CirclePictureHierarchy"/>
    <dgm:cxn modelId="{2D07B047-3AC0-4F52-B777-75369C323BF9}" type="presParOf" srcId="{0F4B36C8-D3CF-4DF5-A359-4318D1125F98}" destId="{55F1D12E-B6ED-4A79-8C4A-ADFCF446F75C}" srcOrd="1" destOrd="0" presId="urn:microsoft.com/office/officeart/2009/layout/CirclePictureHierarchy"/>
    <dgm:cxn modelId="{03B0A87C-81D5-4EBF-831E-737296879961}" type="presParOf" srcId="{594FD292-6946-453F-BC60-508D9D5E5088}" destId="{B1C8E049-CF09-4EDF-8792-AC8E8C1B33F8}" srcOrd="1" destOrd="0" presId="urn:microsoft.com/office/officeart/2009/layout/CirclePictureHierarchy"/>
    <dgm:cxn modelId="{FECC7F45-29BD-405C-B200-A31AC5F5EE39}" type="presParOf" srcId="{B1C8E049-CF09-4EDF-8792-AC8E8C1B33F8}" destId="{2C0A6E3A-D49E-4032-AF06-44739C2CF9C4}" srcOrd="0" destOrd="0" presId="urn:microsoft.com/office/officeart/2009/layout/CirclePictureHierarchy"/>
    <dgm:cxn modelId="{28B8BAB8-EA8C-4933-9B02-0F77664E3549}" type="presParOf" srcId="{B1C8E049-CF09-4EDF-8792-AC8E8C1B33F8}" destId="{BCBB8669-44CF-4ABF-8EAF-4B4F5B45241B}" srcOrd="1" destOrd="0" presId="urn:microsoft.com/office/officeart/2009/layout/CirclePictureHierarchy"/>
    <dgm:cxn modelId="{8A2541B9-68D1-4F32-982A-1568A6B647BC}" type="presParOf" srcId="{BCBB8669-44CF-4ABF-8EAF-4B4F5B45241B}" destId="{53FEB209-EE20-4418-8F7B-988B675812B5}" srcOrd="0" destOrd="0" presId="urn:microsoft.com/office/officeart/2009/layout/CirclePictureHierarchy"/>
    <dgm:cxn modelId="{27785A4B-9472-4802-BA64-DEF92B1707AA}" type="presParOf" srcId="{53FEB209-EE20-4418-8F7B-988B675812B5}" destId="{F324CEC4-B270-400C-9C96-FD6229BEDE1C}" srcOrd="0" destOrd="0" presId="urn:microsoft.com/office/officeart/2009/layout/CirclePictureHierarchy"/>
    <dgm:cxn modelId="{F960B212-CF86-4977-8CBC-3915C7072E8D}" type="presParOf" srcId="{53FEB209-EE20-4418-8F7B-988B675812B5}" destId="{09D92404-DD17-4B8C-B2C3-7C0040EEF2CE}" srcOrd="1" destOrd="0" presId="urn:microsoft.com/office/officeart/2009/layout/CirclePictureHierarchy"/>
    <dgm:cxn modelId="{03BD3D7F-128A-4F02-9858-D8A9E8E3127D}" type="presParOf" srcId="{BCBB8669-44CF-4ABF-8EAF-4B4F5B45241B}" destId="{BA23C6E5-4270-4230-8468-702734946CFE}" srcOrd="1" destOrd="0" presId="urn:microsoft.com/office/officeart/2009/layout/CirclePictureHierarchy"/>
    <dgm:cxn modelId="{D6C68CE7-265F-40F1-AD92-BCE87539DF31}" type="presParOf" srcId="{BA23C6E5-4270-4230-8468-702734946CFE}" destId="{EC9AE593-3CFB-4FF1-89EF-D795F9526841}" srcOrd="0" destOrd="0" presId="urn:microsoft.com/office/officeart/2009/layout/CirclePictureHierarchy"/>
    <dgm:cxn modelId="{FBC1D9B1-F719-4AAB-8185-8AFC864A3136}" type="presParOf" srcId="{BA23C6E5-4270-4230-8468-702734946CFE}" destId="{6C29C325-7B14-4B6B-AE78-42597858B5A1}" srcOrd="1" destOrd="0" presId="urn:microsoft.com/office/officeart/2009/layout/CirclePictureHierarchy"/>
    <dgm:cxn modelId="{E8ACEEAF-25EE-4E4C-AD3D-3473D4989A44}" type="presParOf" srcId="{6C29C325-7B14-4B6B-AE78-42597858B5A1}" destId="{45035643-3D35-4DB0-92DE-933ECEC973A7}" srcOrd="0" destOrd="0" presId="urn:microsoft.com/office/officeart/2009/layout/CirclePictureHierarchy"/>
    <dgm:cxn modelId="{9B647524-1FC7-4590-AC21-C5697CACA2DA}" type="presParOf" srcId="{45035643-3D35-4DB0-92DE-933ECEC973A7}" destId="{C9CDA55D-9DD9-4DEB-A949-86A81E4E3964}" srcOrd="0" destOrd="0" presId="urn:microsoft.com/office/officeart/2009/layout/CirclePictureHierarchy"/>
    <dgm:cxn modelId="{57ADC530-0CBB-4E23-ABDA-747292998B60}" type="presParOf" srcId="{45035643-3D35-4DB0-92DE-933ECEC973A7}" destId="{41CBE6C6-B85B-40F2-B680-E4C08DA57B9D}" srcOrd="1" destOrd="0" presId="urn:microsoft.com/office/officeart/2009/layout/CirclePictureHierarchy"/>
    <dgm:cxn modelId="{66FB0934-188C-4F7D-A26D-7BCAC21B1AFF}" type="presParOf" srcId="{6C29C325-7B14-4B6B-AE78-42597858B5A1}" destId="{B75BAAC0-E484-4460-A04F-660AB691C581}" srcOrd="1" destOrd="0" presId="urn:microsoft.com/office/officeart/2009/layout/CirclePictureHierarchy"/>
    <dgm:cxn modelId="{B3B25B20-FF69-4408-A6D6-869F67F29A9D}" type="presParOf" srcId="{BA23C6E5-4270-4230-8468-702734946CFE}" destId="{55B3FCE4-E6FF-4845-9A01-F9DF0027F377}" srcOrd="2" destOrd="0" presId="urn:microsoft.com/office/officeart/2009/layout/CirclePictureHierarchy"/>
    <dgm:cxn modelId="{4E471982-96C1-41B7-BDC9-55BD4FD1A825}" type="presParOf" srcId="{BA23C6E5-4270-4230-8468-702734946CFE}" destId="{C10E5A3B-A52D-4BC7-9BBC-E68696819AC5}" srcOrd="3" destOrd="0" presId="urn:microsoft.com/office/officeart/2009/layout/CirclePictureHierarchy"/>
    <dgm:cxn modelId="{9554AAA7-2C59-4394-A851-C48B90C9A310}" type="presParOf" srcId="{C10E5A3B-A52D-4BC7-9BBC-E68696819AC5}" destId="{33FDD0A1-DFBE-438B-8FDD-E719E2B1E6CC}" srcOrd="0" destOrd="0" presId="urn:microsoft.com/office/officeart/2009/layout/CirclePictureHierarchy"/>
    <dgm:cxn modelId="{6E63D986-AD3A-47D0-AF11-EBC7EC99EA85}" type="presParOf" srcId="{33FDD0A1-DFBE-438B-8FDD-E719E2B1E6CC}" destId="{C935636F-C0FA-443D-9AD7-F6DD59B7E032}" srcOrd="0" destOrd="0" presId="urn:microsoft.com/office/officeart/2009/layout/CirclePictureHierarchy"/>
    <dgm:cxn modelId="{1511FDE9-310E-4B9E-9226-5C1869B06070}" type="presParOf" srcId="{33FDD0A1-DFBE-438B-8FDD-E719E2B1E6CC}" destId="{F228F6B8-2F7C-4F68-B9E6-B247E26A0710}" srcOrd="1" destOrd="0" presId="urn:microsoft.com/office/officeart/2009/layout/CirclePictureHierarchy"/>
    <dgm:cxn modelId="{610ECBDF-4BD9-4B46-82E8-A151EC15E451}" type="presParOf" srcId="{C10E5A3B-A52D-4BC7-9BBC-E68696819AC5}" destId="{DB084064-6F4E-4654-85B9-0BCE48F981CE}" srcOrd="1" destOrd="0" presId="urn:microsoft.com/office/officeart/2009/layout/CirclePictureHierarchy"/>
    <dgm:cxn modelId="{1E97E38A-BAA8-4137-BE42-8E07F66DA075}" type="presParOf" srcId="{B1C8E049-CF09-4EDF-8792-AC8E8C1B33F8}" destId="{C2E091E8-C967-4112-B662-591352D65253}" srcOrd="2" destOrd="0" presId="urn:microsoft.com/office/officeart/2009/layout/CirclePictureHierarchy"/>
    <dgm:cxn modelId="{22F14719-CAEE-4F52-89AB-22C3B55E81C5}" type="presParOf" srcId="{B1C8E049-CF09-4EDF-8792-AC8E8C1B33F8}" destId="{DC3F6586-EEDE-41CA-863D-729A92645B87}" srcOrd="3" destOrd="0" presId="urn:microsoft.com/office/officeart/2009/layout/CirclePictureHierarchy"/>
    <dgm:cxn modelId="{CDE66ACD-4F3D-43D4-BF68-4C81E7F82F09}" type="presParOf" srcId="{DC3F6586-EEDE-41CA-863D-729A92645B87}" destId="{B00C61D7-778F-497E-84FD-DC1045EDF89A}" srcOrd="0" destOrd="0" presId="urn:microsoft.com/office/officeart/2009/layout/CirclePictureHierarchy"/>
    <dgm:cxn modelId="{78020E6C-83AF-4DC5-9B5E-2A6147B4B6D0}" type="presParOf" srcId="{B00C61D7-778F-497E-84FD-DC1045EDF89A}" destId="{9789A159-104A-45C9-8A27-A009ED506685}" srcOrd="0" destOrd="0" presId="urn:microsoft.com/office/officeart/2009/layout/CirclePictureHierarchy"/>
    <dgm:cxn modelId="{49D8E842-D53D-48AE-BC65-CBF496F2E915}" type="presParOf" srcId="{B00C61D7-778F-497E-84FD-DC1045EDF89A}" destId="{B9596F08-2826-43DB-999C-99A6C39F4784}" srcOrd="1" destOrd="0" presId="urn:microsoft.com/office/officeart/2009/layout/CirclePictureHierarchy"/>
    <dgm:cxn modelId="{6F912AC9-239E-4314-BA28-D7EDE0DD3A8B}" type="presParOf" srcId="{DC3F6586-EEDE-41CA-863D-729A92645B87}" destId="{A632B304-762F-4A1C-B23F-1D834749FC47}" srcOrd="1" destOrd="0" presId="urn:microsoft.com/office/officeart/2009/layout/CirclePictureHierarchy"/>
    <dgm:cxn modelId="{A3266ACF-FE22-436D-A4F0-C619E25CAF6E}" type="presParOf" srcId="{B1C8E049-CF09-4EDF-8792-AC8E8C1B33F8}" destId="{96FEB85D-CA20-4965-8BC0-C6666FE2F4B5}" srcOrd="4" destOrd="0" presId="urn:microsoft.com/office/officeart/2009/layout/CirclePictureHierarchy"/>
    <dgm:cxn modelId="{0EA89421-40B3-4AA4-9452-8639C76AE1DD}" type="presParOf" srcId="{B1C8E049-CF09-4EDF-8792-AC8E8C1B33F8}" destId="{A492DB11-6E17-41B9-8765-E8DD381439BA}" srcOrd="5" destOrd="0" presId="urn:microsoft.com/office/officeart/2009/layout/CirclePictureHierarchy"/>
    <dgm:cxn modelId="{9D12E1A0-040E-4DC3-9BCB-8AD7FEEAFFA0}" type="presParOf" srcId="{A492DB11-6E17-41B9-8765-E8DD381439BA}" destId="{C6A79C88-B749-4EF7-9D7C-8BB69C965222}" srcOrd="0" destOrd="0" presId="urn:microsoft.com/office/officeart/2009/layout/CirclePictureHierarchy"/>
    <dgm:cxn modelId="{74768666-9AB9-469D-8BCE-13ACD7329136}" type="presParOf" srcId="{C6A79C88-B749-4EF7-9D7C-8BB69C965222}" destId="{0CAF0662-CBBE-4148-9108-B08805AEB96A}" srcOrd="0" destOrd="0" presId="urn:microsoft.com/office/officeart/2009/layout/CirclePictureHierarchy"/>
    <dgm:cxn modelId="{C203DB20-EB6B-45AE-9AAE-41D6421DEA12}" type="presParOf" srcId="{C6A79C88-B749-4EF7-9D7C-8BB69C965222}" destId="{8B68BBA0-6BE1-4669-BF94-97A870B7AED8}" srcOrd="1" destOrd="0" presId="urn:microsoft.com/office/officeart/2009/layout/CirclePictureHierarchy"/>
    <dgm:cxn modelId="{890C8039-F2B6-45F1-92A1-EB396E8A7501}" type="presParOf" srcId="{A492DB11-6E17-41B9-8765-E8DD381439BA}" destId="{D63ABAF5-B118-4763-AD7B-DD4EEB257CFB}" srcOrd="1" destOrd="0" presId="urn:microsoft.com/office/officeart/2009/layout/CirclePictureHierarchy"/>
    <dgm:cxn modelId="{9D6582D9-54FD-425B-9117-7CC60F8A6E71}" type="presParOf" srcId="{B1C8E049-CF09-4EDF-8792-AC8E8C1B33F8}" destId="{8268112B-68C9-44F4-82E0-AA8F0BE68A8A}" srcOrd="6" destOrd="0" presId="urn:microsoft.com/office/officeart/2009/layout/CirclePictureHierarchy"/>
    <dgm:cxn modelId="{6BAF83EB-163C-4AE3-93CF-547B7629BEB2}" type="presParOf" srcId="{B1C8E049-CF09-4EDF-8792-AC8E8C1B33F8}" destId="{B759F80C-5621-479D-96A8-69D894369E1B}" srcOrd="7" destOrd="0" presId="urn:microsoft.com/office/officeart/2009/layout/CirclePictureHierarchy"/>
    <dgm:cxn modelId="{BDB33646-03B0-4195-A487-639CFCC2B9DA}" type="presParOf" srcId="{B759F80C-5621-479D-96A8-69D894369E1B}" destId="{5EF59E45-ECEF-482F-BA0E-18AF149B1C3D}" srcOrd="0" destOrd="0" presId="urn:microsoft.com/office/officeart/2009/layout/CirclePictureHierarchy"/>
    <dgm:cxn modelId="{F835660D-EF02-49A3-953C-C9ED3F1D617F}" type="presParOf" srcId="{5EF59E45-ECEF-482F-BA0E-18AF149B1C3D}" destId="{8577B523-2293-46A9-8054-FC9A41354EBE}" srcOrd="0" destOrd="0" presId="urn:microsoft.com/office/officeart/2009/layout/CirclePictureHierarchy"/>
    <dgm:cxn modelId="{4085F1D6-9E45-42DE-AF4D-385DD8F8DB77}" type="presParOf" srcId="{5EF59E45-ECEF-482F-BA0E-18AF149B1C3D}" destId="{E2ADF7EE-1550-4F0C-A28A-1D48EAC99EF9}" srcOrd="1" destOrd="0" presId="urn:microsoft.com/office/officeart/2009/layout/CirclePictureHierarchy"/>
    <dgm:cxn modelId="{E994AFE1-EDBC-43F9-97E8-4E5239E01AF9}" type="presParOf" srcId="{B759F80C-5621-479D-96A8-69D894369E1B}" destId="{57A72270-AB74-42C9-8E88-E8C57C43D098}" srcOrd="1" destOrd="0" presId="urn:microsoft.com/office/officeart/2009/layout/CirclePictureHierarchy"/>
    <dgm:cxn modelId="{132C66CA-B909-D444-8F11-D92BE30C611C}" type="presParOf" srcId="{B1C8E049-CF09-4EDF-8792-AC8E8C1B33F8}" destId="{A2F70F61-7DFE-894B-9F88-ADCBDC1A81C4}" srcOrd="8" destOrd="0" presId="urn:microsoft.com/office/officeart/2009/layout/CirclePictureHierarchy"/>
    <dgm:cxn modelId="{4D4EB957-A532-E04E-90E4-5C32A40E3C12}" type="presParOf" srcId="{B1C8E049-CF09-4EDF-8792-AC8E8C1B33F8}" destId="{F6D49D6B-85E2-674E-AFFB-1E9EB7708B6C}" srcOrd="9" destOrd="0" presId="urn:microsoft.com/office/officeart/2009/layout/CirclePictureHierarchy"/>
    <dgm:cxn modelId="{F1A7035B-DD9F-4744-9301-73CFC94F03FF}" type="presParOf" srcId="{F6D49D6B-85E2-674E-AFFB-1E9EB7708B6C}" destId="{F7010356-D4DD-7C42-ABC1-19FE6BE29320}" srcOrd="0" destOrd="0" presId="urn:microsoft.com/office/officeart/2009/layout/CirclePictureHierarchy"/>
    <dgm:cxn modelId="{9C776047-019D-DF47-A12D-68D66507775F}" type="presParOf" srcId="{F7010356-D4DD-7C42-ABC1-19FE6BE29320}" destId="{FF7CFB47-A987-464B-8F2D-A95FBB960240}" srcOrd="0" destOrd="0" presId="urn:microsoft.com/office/officeart/2009/layout/CirclePictureHierarchy"/>
    <dgm:cxn modelId="{198E5856-27D8-F943-B49C-F9086E3C4A0A}" type="presParOf" srcId="{F7010356-D4DD-7C42-ABC1-19FE6BE29320}" destId="{4E2A62DE-8B93-9D43-8185-4994EAA74382}" srcOrd="1" destOrd="0" presId="urn:microsoft.com/office/officeart/2009/layout/CirclePictureHierarchy"/>
    <dgm:cxn modelId="{66E5408B-3A3D-AB41-B6B7-273623622B2A}" type="presParOf" srcId="{F6D49D6B-85E2-674E-AFFB-1E9EB7708B6C}" destId="{21B42B42-4626-C445-BA17-BDAC3722A952}" srcOrd="1" destOrd="0" presId="urn:microsoft.com/office/officeart/2009/layout/CirclePictureHierarchy"/>
    <dgm:cxn modelId="{8989816B-40B9-4D46-9C91-F4F49863311A}" type="presParOf" srcId="{B1C8E049-CF09-4EDF-8792-AC8E8C1B33F8}" destId="{072D37D7-83CE-8A40-83FC-4E9084AD22A0}" srcOrd="10" destOrd="0" presId="urn:microsoft.com/office/officeart/2009/layout/CirclePictureHierarchy"/>
    <dgm:cxn modelId="{BC698483-EA7D-A444-BC62-0ADC0CABCA94}" type="presParOf" srcId="{B1C8E049-CF09-4EDF-8792-AC8E8C1B33F8}" destId="{8163D10E-439B-2D49-9131-DE426DC469BF}" srcOrd="11" destOrd="0" presId="urn:microsoft.com/office/officeart/2009/layout/CirclePictureHierarchy"/>
    <dgm:cxn modelId="{4C0C3770-74C2-7F45-8A15-262B68115B30}" type="presParOf" srcId="{8163D10E-439B-2D49-9131-DE426DC469BF}" destId="{0A9FECEF-DCA6-BF45-8285-FFB4ED95389C}" srcOrd="0" destOrd="0" presId="urn:microsoft.com/office/officeart/2009/layout/CirclePictureHierarchy"/>
    <dgm:cxn modelId="{B4FD02DF-E17D-5B49-A7C5-DDA48C67213F}" type="presParOf" srcId="{0A9FECEF-DCA6-BF45-8285-FFB4ED95389C}" destId="{21C0B48E-A9FA-F24F-835F-47A9DABA054C}" srcOrd="0" destOrd="0" presId="urn:microsoft.com/office/officeart/2009/layout/CirclePictureHierarchy"/>
    <dgm:cxn modelId="{F095C760-EA63-5C4F-91EF-76F013AC2AF0}" type="presParOf" srcId="{0A9FECEF-DCA6-BF45-8285-FFB4ED95389C}" destId="{F87ECCC3-A632-F340-A8A6-5C649016C9DE}" srcOrd="1" destOrd="0" presId="urn:microsoft.com/office/officeart/2009/layout/CirclePictureHierarchy"/>
    <dgm:cxn modelId="{8A089494-98B8-FA47-B966-F0048BF176C5}" type="presParOf" srcId="{8163D10E-439B-2D49-9131-DE426DC469BF}" destId="{C8C33B45-1CB2-F34B-925A-1888B9860A60}" srcOrd="1" destOrd="0" presId="urn:microsoft.com/office/officeart/2009/layout/CirclePictureHierarchy"/>
    <dgm:cxn modelId="{F05E7E2A-F3D6-2A4C-8C86-7A37BCD324F3}" type="presParOf" srcId="{C8C33B45-1CB2-F34B-925A-1888B9860A60}" destId="{8EDB60B6-30C6-1F43-B768-080C6FDD8A4B}" srcOrd="0" destOrd="0" presId="urn:microsoft.com/office/officeart/2009/layout/CirclePictureHierarchy"/>
    <dgm:cxn modelId="{3BA2FDD4-F80F-0D4D-8130-545549B4639A}" type="presParOf" srcId="{C8C33B45-1CB2-F34B-925A-1888B9860A60}" destId="{8214FA61-027F-714B-80F3-1B43D0248845}" srcOrd="1" destOrd="0" presId="urn:microsoft.com/office/officeart/2009/layout/CirclePictureHierarchy"/>
    <dgm:cxn modelId="{FCE5A6DA-A58F-4847-A1C2-EA9BD2798093}" type="presParOf" srcId="{8214FA61-027F-714B-80F3-1B43D0248845}" destId="{156FEEB2-1089-4541-9F8F-77590FC868C4}" srcOrd="0" destOrd="0" presId="urn:microsoft.com/office/officeart/2009/layout/CirclePictureHierarchy"/>
    <dgm:cxn modelId="{623273C6-8DCD-3C40-94DA-A03F3AB51B00}" type="presParOf" srcId="{156FEEB2-1089-4541-9F8F-77590FC868C4}" destId="{49CFB657-D5AF-5E49-9CBD-313494FF944C}" srcOrd="0" destOrd="0" presId="urn:microsoft.com/office/officeart/2009/layout/CirclePictureHierarchy"/>
    <dgm:cxn modelId="{83428F6D-9C34-404A-B3F2-F1D8741BB8B2}" type="presParOf" srcId="{156FEEB2-1089-4541-9F8F-77590FC868C4}" destId="{9EB0069B-0515-D748-A798-7DF07B3B3B59}" srcOrd="1" destOrd="0" presId="urn:microsoft.com/office/officeart/2009/layout/CirclePictureHierarchy"/>
    <dgm:cxn modelId="{37A59A26-1966-1549-B5F1-34FDF4E0C428}" type="presParOf" srcId="{8214FA61-027F-714B-80F3-1B43D0248845}" destId="{CA27069B-D8DB-7844-AE7E-689877CD7D88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FF7753-D99C-44CA-8707-D6B1ABE09CCE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40FD1DD5-F61E-4E1F-AAE8-2F4CEACCC4BE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Sacha Nicholas</a:t>
          </a:r>
        </a:p>
        <a:p>
          <a:r>
            <a:rPr lang="en-GB" dirty="0">
              <a:latin typeface="Barlow" panose="00000500000000000000" pitchFamily="2" charset="0"/>
            </a:rPr>
            <a:t>Facilities &amp; Investment Manger</a:t>
          </a:r>
        </a:p>
      </dgm:t>
    </dgm:pt>
    <dgm:pt modelId="{6BED5508-0E6F-4167-B488-B52812714F9E}" type="par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2446A192-8C18-42BB-89D4-6402ABDEAD40}" type="sib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6E65CCC2-BE27-4ECA-874C-ACC093E647A7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Charlotte Langley-Brown</a:t>
          </a:r>
        </a:p>
        <a:p>
          <a:r>
            <a:rPr lang="en-GB" dirty="0">
              <a:latin typeface="Barlow" panose="00000500000000000000" pitchFamily="2" charset="0"/>
            </a:rPr>
            <a:t>Facility Development Officer</a:t>
          </a:r>
        </a:p>
      </dgm:t>
    </dgm:pt>
    <dgm:pt modelId="{8BF16B07-81BE-41FD-9D56-107D546048D0}" type="parTrans" cxnId="{813914D6-D197-4C78-84AE-F4007C7F24AE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D25F205C-3FFB-4AF2-8648-A28EC7B77F92}" type="sibTrans" cxnId="{813914D6-D197-4C78-84AE-F4007C7F24AE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B8A70835-AE3D-4475-9441-90DD5EBDB4C9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Issy Pearson</a:t>
          </a:r>
        </a:p>
        <a:p>
          <a:r>
            <a:rPr lang="en-GB" b="0" dirty="0">
              <a:latin typeface="Barlow" panose="00000500000000000000" pitchFamily="2" charset="0"/>
            </a:rPr>
            <a:t>Business Development Lead</a:t>
          </a:r>
        </a:p>
      </dgm:t>
    </dgm:pt>
    <dgm:pt modelId="{C0B20F69-1F93-4977-9F01-B7F70681358A}" type="parTrans" cxnId="{0B289C2D-3A11-4570-9799-D34A382A8516}">
      <dgm:prSet/>
      <dgm:spPr/>
      <dgm:t>
        <a:bodyPr/>
        <a:lstStyle/>
        <a:p>
          <a:endParaRPr lang="en-GB"/>
        </a:p>
      </dgm:t>
    </dgm:pt>
    <dgm:pt modelId="{FF45156D-95E9-4A96-A613-9C005CF84FDB}" type="sibTrans" cxnId="{0B289C2D-3A11-4570-9799-D34A382A8516}">
      <dgm:prSet/>
      <dgm:spPr/>
      <dgm:t>
        <a:bodyPr/>
        <a:lstStyle/>
        <a:p>
          <a:endParaRPr lang="en-GB"/>
        </a:p>
      </dgm:t>
    </dgm:pt>
    <dgm:pt modelId="{3B398EA3-953A-8E42-959C-D07408E4BAA8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Denis </a:t>
          </a:r>
          <a:r>
            <a:rPr lang="en-GB" b="1" dirty="0" err="1">
              <a:latin typeface="Barlow" panose="00000500000000000000" pitchFamily="2" charset="0"/>
            </a:rPr>
            <a:t>Brzozowski</a:t>
          </a:r>
          <a:endParaRPr lang="en-GB" b="1" dirty="0">
            <a:latin typeface="Barlow" panose="00000500000000000000" pitchFamily="2" charset="0"/>
          </a:endParaRPr>
        </a:p>
        <a:p>
          <a:r>
            <a:rPr lang="en-GB" dirty="0">
              <a:latin typeface="Barlow" panose="00000500000000000000" pitchFamily="2" charset="0"/>
            </a:rPr>
            <a:t>Marketing, Communications &amp; PR Officer</a:t>
          </a:r>
        </a:p>
      </dgm:t>
    </dgm:pt>
    <dgm:pt modelId="{C85BE62B-77B8-6B4E-98AC-559C53CDC6A4}" type="parTrans" cxnId="{669FBE2E-6811-2643-A1E8-81A812F9F2A1}">
      <dgm:prSet/>
      <dgm:spPr/>
      <dgm:t>
        <a:bodyPr/>
        <a:lstStyle/>
        <a:p>
          <a:endParaRPr lang="en-GB"/>
        </a:p>
      </dgm:t>
    </dgm:pt>
    <dgm:pt modelId="{86211845-9ED5-6B44-BC7A-81AB452A4898}" type="sibTrans" cxnId="{669FBE2E-6811-2643-A1E8-81A812F9F2A1}">
      <dgm:prSet/>
      <dgm:spPr/>
      <dgm:t>
        <a:bodyPr/>
        <a:lstStyle/>
        <a:p>
          <a:endParaRPr lang="en-GB"/>
        </a:p>
      </dgm:t>
    </dgm:pt>
    <dgm:pt modelId="{D286A8F8-D7AC-704E-8D44-12BA1C48871A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Sam Burgess</a:t>
          </a:r>
        </a:p>
        <a:p>
          <a:r>
            <a:rPr lang="en-GB" dirty="0">
              <a:latin typeface="Barlow" panose="00000500000000000000" pitchFamily="2" charset="0"/>
            </a:rPr>
            <a:t>Marketing &amp; Communications Administrator</a:t>
          </a:r>
        </a:p>
      </dgm:t>
    </dgm:pt>
    <dgm:pt modelId="{868B57D0-CAE3-0241-AC44-0F3D6521CF93}" type="parTrans" cxnId="{F428D55A-ED84-2B4C-91C4-FBA969815085}">
      <dgm:prSet/>
      <dgm:spPr/>
      <dgm:t>
        <a:bodyPr/>
        <a:lstStyle/>
        <a:p>
          <a:endParaRPr lang="en-GB"/>
        </a:p>
      </dgm:t>
    </dgm:pt>
    <dgm:pt modelId="{6CF728F2-AE4F-4B4E-B0A6-71C9B9DC0605}" type="sibTrans" cxnId="{F428D55A-ED84-2B4C-91C4-FBA969815085}">
      <dgm:prSet/>
      <dgm:spPr/>
      <dgm:t>
        <a:bodyPr/>
        <a:lstStyle/>
        <a:p>
          <a:endParaRPr lang="en-GB"/>
        </a:p>
      </dgm:t>
    </dgm:pt>
    <dgm:pt modelId="{2F2AC595-C0DC-4FAB-B9AB-1C94B8966189}" type="pres">
      <dgm:prSet presAssocID="{B2FF7753-D99C-44CA-8707-D6B1ABE09C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3DCE8C2-D8B2-2F47-8472-BCCA73B99848}" type="pres">
      <dgm:prSet presAssocID="{40FD1DD5-F61E-4E1F-AAE8-2F4CEACCC4BE}" presName="hierRoot1" presStyleCnt="0"/>
      <dgm:spPr/>
    </dgm:pt>
    <dgm:pt modelId="{35D63256-6B61-9047-A38B-AD78C3380FA6}" type="pres">
      <dgm:prSet presAssocID="{40FD1DD5-F61E-4E1F-AAE8-2F4CEACCC4BE}" presName="composite" presStyleCnt="0"/>
      <dgm:spPr/>
    </dgm:pt>
    <dgm:pt modelId="{A06AE607-ABB7-A549-9E65-7233B2B174B8}" type="pres">
      <dgm:prSet presAssocID="{40FD1DD5-F61E-4E1F-AAE8-2F4CEACCC4BE}" presName="image" presStyleLbl="node0" presStyleIdx="0" presStyleCnt="1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D2B40B5-477C-864C-ADDA-2F79FFB88F8E}" type="pres">
      <dgm:prSet presAssocID="{40FD1DD5-F61E-4E1F-AAE8-2F4CEACCC4BE}" presName="text" presStyleLbl="revTx" presStyleIdx="0" presStyleCnt="5">
        <dgm:presLayoutVars>
          <dgm:chPref val="3"/>
        </dgm:presLayoutVars>
      </dgm:prSet>
      <dgm:spPr/>
    </dgm:pt>
    <dgm:pt modelId="{5B77CB6E-0E02-A648-81CF-E3AF5C7CD996}" type="pres">
      <dgm:prSet presAssocID="{40FD1DD5-F61E-4E1F-AAE8-2F4CEACCC4BE}" presName="hierChild2" presStyleCnt="0"/>
      <dgm:spPr/>
    </dgm:pt>
    <dgm:pt modelId="{9626D9BB-63B2-6C43-8CBD-9802DF2464CF}" type="pres">
      <dgm:prSet presAssocID="{8BF16B07-81BE-41FD-9D56-107D546048D0}" presName="Name10" presStyleLbl="parChTrans1D2" presStyleIdx="0" presStyleCnt="3"/>
      <dgm:spPr/>
    </dgm:pt>
    <dgm:pt modelId="{F796A4BA-CEFF-8B4D-B4A4-5FD19F0B80C9}" type="pres">
      <dgm:prSet presAssocID="{6E65CCC2-BE27-4ECA-874C-ACC093E647A7}" presName="hierRoot2" presStyleCnt="0"/>
      <dgm:spPr/>
    </dgm:pt>
    <dgm:pt modelId="{E4AA41E8-D011-D84A-B781-7FCF74F35B9F}" type="pres">
      <dgm:prSet presAssocID="{6E65CCC2-BE27-4ECA-874C-ACC093E647A7}" presName="composite2" presStyleCnt="0"/>
      <dgm:spPr/>
    </dgm:pt>
    <dgm:pt modelId="{EC2360AC-3048-7B4E-9456-A53A3A908B8D}" type="pres">
      <dgm:prSet presAssocID="{6E65CCC2-BE27-4ECA-874C-ACC093E647A7}" presName="image2" presStyleLbl="node2" presStyleIdx="0" presStyleCnt="3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30C80F0-F5A9-4F4C-9CF6-26A03A09A36E}" type="pres">
      <dgm:prSet presAssocID="{6E65CCC2-BE27-4ECA-874C-ACC093E647A7}" presName="text2" presStyleLbl="revTx" presStyleIdx="1" presStyleCnt="5">
        <dgm:presLayoutVars>
          <dgm:chPref val="3"/>
        </dgm:presLayoutVars>
      </dgm:prSet>
      <dgm:spPr/>
    </dgm:pt>
    <dgm:pt modelId="{20BCFCDF-ED34-9646-AEB5-F492B3C55EC2}" type="pres">
      <dgm:prSet presAssocID="{6E65CCC2-BE27-4ECA-874C-ACC093E647A7}" presName="hierChild3" presStyleCnt="0"/>
      <dgm:spPr/>
    </dgm:pt>
    <dgm:pt modelId="{8B4299E4-9A0B-F94C-A661-91112C698BEC}" type="pres">
      <dgm:prSet presAssocID="{C85BE62B-77B8-6B4E-98AC-559C53CDC6A4}" presName="Name10" presStyleLbl="parChTrans1D2" presStyleIdx="1" presStyleCnt="3"/>
      <dgm:spPr/>
    </dgm:pt>
    <dgm:pt modelId="{ED122FAB-4664-3A4A-9D8D-F26C86CF3D5A}" type="pres">
      <dgm:prSet presAssocID="{3B398EA3-953A-8E42-959C-D07408E4BAA8}" presName="hierRoot2" presStyleCnt="0"/>
      <dgm:spPr/>
    </dgm:pt>
    <dgm:pt modelId="{9D85B52E-E8A4-E041-8E64-EC9DCB1DA5C1}" type="pres">
      <dgm:prSet presAssocID="{3B398EA3-953A-8E42-959C-D07408E4BAA8}" presName="composite2" presStyleCnt="0"/>
      <dgm:spPr/>
    </dgm:pt>
    <dgm:pt modelId="{C8BFFAC2-F512-7F4D-BBC9-C393CC136834}" type="pres">
      <dgm:prSet presAssocID="{3B398EA3-953A-8E42-959C-D07408E4BAA8}" presName="image2" presStyleLbl="node2" presStyleIdx="1" presStyleCnt="3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27479EE-DC68-3C48-9001-B5C48E0CA295}" type="pres">
      <dgm:prSet presAssocID="{3B398EA3-953A-8E42-959C-D07408E4BAA8}" presName="text2" presStyleLbl="revTx" presStyleIdx="2" presStyleCnt="5">
        <dgm:presLayoutVars>
          <dgm:chPref val="3"/>
        </dgm:presLayoutVars>
      </dgm:prSet>
      <dgm:spPr/>
    </dgm:pt>
    <dgm:pt modelId="{B428B4F4-B3AF-BE48-A41B-7A1A9A86694A}" type="pres">
      <dgm:prSet presAssocID="{3B398EA3-953A-8E42-959C-D07408E4BAA8}" presName="hierChild3" presStyleCnt="0"/>
      <dgm:spPr/>
    </dgm:pt>
    <dgm:pt modelId="{E53FB306-B039-1A4A-A6C1-925A283CCF01}" type="pres">
      <dgm:prSet presAssocID="{868B57D0-CAE3-0241-AC44-0F3D6521CF93}" presName="Name17" presStyleLbl="parChTrans1D3" presStyleIdx="0" presStyleCnt="1"/>
      <dgm:spPr/>
    </dgm:pt>
    <dgm:pt modelId="{812F76F2-95A4-6941-BC7F-51857641BF90}" type="pres">
      <dgm:prSet presAssocID="{D286A8F8-D7AC-704E-8D44-12BA1C48871A}" presName="hierRoot3" presStyleCnt="0"/>
      <dgm:spPr/>
    </dgm:pt>
    <dgm:pt modelId="{2E98F68E-608B-7041-B460-F21B4B0F4DAB}" type="pres">
      <dgm:prSet presAssocID="{D286A8F8-D7AC-704E-8D44-12BA1C48871A}" presName="composite3" presStyleCnt="0"/>
      <dgm:spPr/>
    </dgm:pt>
    <dgm:pt modelId="{4C340133-D696-3C41-9278-03E14ADF2727}" type="pres">
      <dgm:prSet presAssocID="{D286A8F8-D7AC-704E-8D44-12BA1C48871A}" presName="image3" presStyleLbl="node3" presStyleIdx="0" presStyleCnt="1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05B7CC7-6120-024C-ADE3-CA477121F782}" type="pres">
      <dgm:prSet presAssocID="{D286A8F8-D7AC-704E-8D44-12BA1C48871A}" presName="text3" presStyleLbl="revTx" presStyleIdx="3" presStyleCnt="5">
        <dgm:presLayoutVars>
          <dgm:chPref val="3"/>
        </dgm:presLayoutVars>
      </dgm:prSet>
      <dgm:spPr/>
    </dgm:pt>
    <dgm:pt modelId="{3FF7BF5E-C8C6-674D-92B1-1B98E61C62E1}" type="pres">
      <dgm:prSet presAssocID="{D286A8F8-D7AC-704E-8D44-12BA1C48871A}" presName="hierChild4" presStyleCnt="0"/>
      <dgm:spPr/>
    </dgm:pt>
    <dgm:pt modelId="{96F2E380-328C-E84C-9900-9DF1B49D5BBB}" type="pres">
      <dgm:prSet presAssocID="{C0B20F69-1F93-4977-9F01-B7F70681358A}" presName="Name10" presStyleLbl="parChTrans1D2" presStyleIdx="2" presStyleCnt="3"/>
      <dgm:spPr/>
    </dgm:pt>
    <dgm:pt modelId="{D89AB373-2CF0-D144-8079-9A7596B021C4}" type="pres">
      <dgm:prSet presAssocID="{B8A70835-AE3D-4475-9441-90DD5EBDB4C9}" presName="hierRoot2" presStyleCnt="0"/>
      <dgm:spPr/>
    </dgm:pt>
    <dgm:pt modelId="{FBAE78EB-68E4-EB4A-8236-3AE1BBE8CBA0}" type="pres">
      <dgm:prSet presAssocID="{B8A70835-AE3D-4475-9441-90DD5EBDB4C9}" presName="composite2" presStyleCnt="0"/>
      <dgm:spPr/>
    </dgm:pt>
    <dgm:pt modelId="{277343FB-B568-A44D-8A7F-DFCC54BA0D88}" type="pres">
      <dgm:prSet presAssocID="{B8A70835-AE3D-4475-9441-90DD5EBDB4C9}" presName="image2" presStyleLbl="node2" presStyleIdx="2" presStyleCnt="3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E1315A8-6B63-F44A-B7FA-6FDB0D066501}" type="pres">
      <dgm:prSet presAssocID="{B8A70835-AE3D-4475-9441-90DD5EBDB4C9}" presName="text2" presStyleLbl="revTx" presStyleIdx="4" presStyleCnt="5">
        <dgm:presLayoutVars>
          <dgm:chPref val="3"/>
        </dgm:presLayoutVars>
      </dgm:prSet>
      <dgm:spPr/>
    </dgm:pt>
    <dgm:pt modelId="{EC7E1B8E-F28A-0847-82B5-E5E44D253F74}" type="pres">
      <dgm:prSet presAssocID="{B8A70835-AE3D-4475-9441-90DD5EBDB4C9}" presName="hierChild3" presStyleCnt="0"/>
      <dgm:spPr/>
    </dgm:pt>
  </dgm:ptLst>
  <dgm:cxnLst>
    <dgm:cxn modelId="{2B956E28-BA8D-B642-B187-B6CFD4EEAB27}" type="presOf" srcId="{40FD1DD5-F61E-4E1F-AAE8-2F4CEACCC4BE}" destId="{5D2B40B5-477C-864C-ADDA-2F79FFB88F8E}" srcOrd="0" destOrd="0" presId="urn:microsoft.com/office/officeart/2009/layout/CirclePictureHierarchy"/>
    <dgm:cxn modelId="{0B289C2D-3A11-4570-9799-D34A382A8516}" srcId="{40FD1DD5-F61E-4E1F-AAE8-2F4CEACCC4BE}" destId="{B8A70835-AE3D-4475-9441-90DD5EBDB4C9}" srcOrd="2" destOrd="0" parTransId="{C0B20F69-1F93-4977-9F01-B7F70681358A}" sibTransId="{FF45156D-95E9-4A96-A613-9C005CF84FDB}"/>
    <dgm:cxn modelId="{669FBE2E-6811-2643-A1E8-81A812F9F2A1}" srcId="{40FD1DD5-F61E-4E1F-AAE8-2F4CEACCC4BE}" destId="{3B398EA3-953A-8E42-959C-D07408E4BAA8}" srcOrd="1" destOrd="0" parTransId="{C85BE62B-77B8-6B4E-98AC-559C53CDC6A4}" sibTransId="{86211845-9ED5-6B44-BC7A-81AB452A4898}"/>
    <dgm:cxn modelId="{2DBCEC3A-410D-8445-8817-9D5377CC26D5}" type="presOf" srcId="{8BF16B07-81BE-41FD-9D56-107D546048D0}" destId="{9626D9BB-63B2-6C43-8CBD-9802DF2464CF}" srcOrd="0" destOrd="0" presId="urn:microsoft.com/office/officeart/2009/layout/CirclePictureHierarchy"/>
    <dgm:cxn modelId="{2EEF7848-8EC6-B94A-B9AD-591AEF59EB82}" type="presOf" srcId="{C0B20F69-1F93-4977-9F01-B7F70681358A}" destId="{96F2E380-328C-E84C-9900-9DF1B49D5BBB}" srcOrd="0" destOrd="0" presId="urn:microsoft.com/office/officeart/2009/layout/CirclePictureHierarchy"/>
    <dgm:cxn modelId="{C3889648-1AA8-5E47-BDCE-92AC9E530F52}" type="presOf" srcId="{D286A8F8-D7AC-704E-8D44-12BA1C48871A}" destId="{205B7CC7-6120-024C-ADE3-CA477121F782}" srcOrd="0" destOrd="0" presId="urn:microsoft.com/office/officeart/2009/layout/CirclePictureHierarchy"/>
    <dgm:cxn modelId="{F428D55A-ED84-2B4C-91C4-FBA969815085}" srcId="{3B398EA3-953A-8E42-959C-D07408E4BAA8}" destId="{D286A8F8-D7AC-704E-8D44-12BA1C48871A}" srcOrd="0" destOrd="0" parTransId="{868B57D0-CAE3-0241-AC44-0F3D6521CF93}" sibTransId="{6CF728F2-AE4F-4B4E-B0A6-71C9B9DC0605}"/>
    <dgm:cxn modelId="{62505F62-22B6-8E41-97B0-738C6C1D5F86}" type="presOf" srcId="{B8A70835-AE3D-4475-9441-90DD5EBDB4C9}" destId="{0E1315A8-6B63-F44A-B7FA-6FDB0D066501}" srcOrd="0" destOrd="0" presId="urn:microsoft.com/office/officeart/2009/layout/CirclePictureHierarchy"/>
    <dgm:cxn modelId="{4295A98D-112E-44AE-A8F8-B942E1E42A8C}" type="presOf" srcId="{B2FF7753-D99C-44CA-8707-D6B1ABE09CCE}" destId="{2F2AC595-C0DC-4FAB-B9AB-1C94B8966189}" srcOrd="0" destOrd="0" presId="urn:microsoft.com/office/officeart/2009/layout/CirclePictureHierarchy"/>
    <dgm:cxn modelId="{80B6E89E-D00D-4733-BADC-38C2F1A96E9F}" srcId="{B2FF7753-D99C-44CA-8707-D6B1ABE09CCE}" destId="{40FD1DD5-F61E-4E1F-AAE8-2F4CEACCC4BE}" srcOrd="0" destOrd="0" parTransId="{6BED5508-0E6F-4167-B488-B52812714F9E}" sibTransId="{2446A192-8C18-42BB-89D4-6402ABDEAD40}"/>
    <dgm:cxn modelId="{11AC9DB6-EF23-4F46-974B-F8B1F06897E5}" type="presOf" srcId="{3B398EA3-953A-8E42-959C-D07408E4BAA8}" destId="{F27479EE-DC68-3C48-9001-B5C48E0CA295}" srcOrd="0" destOrd="0" presId="urn:microsoft.com/office/officeart/2009/layout/CirclePictureHierarchy"/>
    <dgm:cxn modelId="{10D682D3-7382-8642-BD20-B865BF5F90DC}" type="presOf" srcId="{C85BE62B-77B8-6B4E-98AC-559C53CDC6A4}" destId="{8B4299E4-9A0B-F94C-A661-91112C698BEC}" srcOrd="0" destOrd="0" presId="urn:microsoft.com/office/officeart/2009/layout/CirclePictureHierarchy"/>
    <dgm:cxn modelId="{813914D6-D197-4C78-84AE-F4007C7F24AE}" srcId="{40FD1DD5-F61E-4E1F-AAE8-2F4CEACCC4BE}" destId="{6E65CCC2-BE27-4ECA-874C-ACC093E647A7}" srcOrd="0" destOrd="0" parTransId="{8BF16B07-81BE-41FD-9D56-107D546048D0}" sibTransId="{D25F205C-3FFB-4AF2-8648-A28EC7B77F92}"/>
    <dgm:cxn modelId="{9A3A6ED6-64D5-024B-AC2F-2DEC81E556BF}" type="presOf" srcId="{6E65CCC2-BE27-4ECA-874C-ACC093E647A7}" destId="{730C80F0-F5A9-4F4C-9CF6-26A03A09A36E}" srcOrd="0" destOrd="0" presId="urn:microsoft.com/office/officeart/2009/layout/CirclePictureHierarchy"/>
    <dgm:cxn modelId="{103C7BEF-01D4-3147-AA77-D92E27EBEC00}" type="presOf" srcId="{868B57D0-CAE3-0241-AC44-0F3D6521CF93}" destId="{E53FB306-B039-1A4A-A6C1-925A283CCF01}" srcOrd="0" destOrd="0" presId="urn:microsoft.com/office/officeart/2009/layout/CirclePictureHierarchy"/>
    <dgm:cxn modelId="{E3B2CB84-C9CC-C240-8E35-EE6C1EA52E9E}" type="presParOf" srcId="{2F2AC595-C0DC-4FAB-B9AB-1C94B8966189}" destId="{B3DCE8C2-D8B2-2F47-8472-BCCA73B99848}" srcOrd="0" destOrd="0" presId="urn:microsoft.com/office/officeart/2009/layout/CirclePictureHierarchy"/>
    <dgm:cxn modelId="{BB90989B-06D8-AC4B-822D-B81841193B51}" type="presParOf" srcId="{B3DCE8C2-D8B2-2F47-8472-BCCA73B99848}" destId="{35D63256-6B61-9047-A38B-AD78C3380FA6}" srcOrd="0" destOrd="0" presId="urn:microsoft.com/office/officeart/2009/layout/CirclePictureHierarchy"/>
    <dgm:cxn modelId="{90CFBEBA-8149-8448-B5D0-975C84095546}" type="presParOf" srcId="{35D63256-6B61-9047-A38B-AD78C3380FA6}" destId="{A06AE607-ABB7-A549-9E65-7233B2B174B8}" srcOrd="0" destOrd="0" presId="urn:microsoft.com/office/officeart/2009/layout/CirclePictureHierarchy"/>
    <dgm:cxn modelId="{85C8E713-1BE3-594D-A843-8AD92B29CE2C}" type="presParOf" srcId="{35D63256-6B61-9047-A38B-AD78C3380FA6}" destId="{5D2B40B5-477C-864C-ADDA-2F79FFB88F8E}" srcOrd="1" destOrd="0" presId="urn:microsoft.com/office/officeart/2009/layout/CirclePictureHierarchy"/>
    <dgm:cxn modelId="{27A8B768-2FC0-2946-93B3-4409CBD86F8E}" type="presParOf" srcId="{B3DCE8C2-D8B2-2F47-8472-BCCA73B99848}" destId="{5B77CB6E-0E02-A648-81CF-E3AF5C7CD996}" srcOrd="1" destOrd="0" presId="urn:microsoft.com/office/officeart/2009/layout/CirclePictureHierarchy"/>
    <dgm:cxn modelId="{4300E046-28FD-3545-A0A5-0033A2FDE697}" type="presParOf" srcId="{5B77CB6E-0E02-A648-81CF-E3AF5C7CD996}" destId="{9626D9BB-63B2-6C43-8CBD-9802DF2464CF}" srcOrd="0" destOrd="0" presId="urn:microsoft.com/office/officeart/2009/layout/CirclePictureHierarchy"/>
    <dgm:cxn modelId="{16212FFD-2D57-2146-A0CF-3B40D3D47FC1}" type="presParOf" srcId="{5B77CB6E-0E02-A648-81CF-E3AF5C7CD996}" destId="{F796A4BA-CEFF-8B4D-B4A4-5FD19F0B80C9}" srcOrd="1" destOrd="0" presId="urn:microsoft.com/office/officeart/2009/layout/CirclePictureHierarchy"/>
    <dgm:cxn modelId="{24FCABE5-EE90-674B-B369-6E3A34399EE7}" type="presParOf" srcId="{F796A4BA-CEFF-8B4D-B4A4-5FD19F0B80C9}" destId="{E4AA41E8-D011-D84A-B781-7FCF74F35B9F}" srcOrd="0" destOrd="0" presId="urn:microsoft.com/office/officeart/2009/layout/CirclePictureHierarchy"/>
    <dgm:cxn modelId="{9FBA3D4D-CC74-EC4A-A446-4EA019A7B5B6}" type="presParOf" srcId="{E4AA41E8-D011-D84A-B781-7FCF74F35B9F}" destId="{EC2360AC-3048-7B4E-9456-A53A3A908B8D}" srcOrd="0" destOrd="0" presId="urn:microsoft.com/office/officeart/2009/layout/CirclePictureHierarchy"/>
    <dgm:cxn modelId="{50B69C7B-3F60-6546-B298-FBB0895CE657}" type="presParOf" srcId="{E4AA41E8-D011-D84A-B781-7FCF74F35B9F}" destId="{730C80F0-F5A9-4F4C-9CF6-26A03A09A36E}" srcOrd="1" destOrd="0" presId="urn:microsoft.com/office/officeart/2009/layout/CirclePictureHierarchy"/>
    <dgm:cxn modelId="{84E033B3-48DA-6644-9E65-F37C3BAA5405}" type="presParOf" srcId="{F796A4BA-CEFF-8B4D-B4A4-5FD19F0B80C9}" destId="{20BCFCDF-ED34-9646-AEB5-F492B3C55EC2}" srcOrd="1" destOrd="0" presId="urn:microsoft.com/office/officeart/2009/layout/CirclePictureHierarchy"/>
    <dgm:cxn modelId="{0E4E0649-A9AD-9940-915B-1932139141B0}" type="presParOf" srcId="{5B77CB6E-0E02-A648-81CF-E3AF5C7CD996}" destId="{8B4299E4-9A0B-F94C-A661-91112C698BEC}" srcOrd="2" destOrd="0" presId="urn:microsoft.com/office/officeart/2009/layout/CirclePictureHierarchy"/>
    <dgm:cxn modelId="{0E989DA7-209F-1E4B-AC08-A1F9EF029C0F}" type="presParOf" srcId="{5B77CB6E-0E02-A648-81CF-E3AF5C7CD996}" destId="{ED122FAB-4664-3A4A-9D8D-F26C86CF3D5A}" srcOrd="3" destOrd="0" presId="urn:microsoft.com/office/officeart/2009/layout/CirclePictureHierarchy"/>
    <dgm:cxn modelId="{F6B876FF-9D51-7F4B-A1AD-32F11748E619}" type="presParOf" srcId="{ED122FAB-4664-3A4A-9D8D-F26C86CF3D5A}" destId="{9D85B52E-E8A4-E041-8E64-EC9DCB1DA5C1}" srcOrd="0" destOrd="0" presId="urn:microsoft.com/office/officeart/2009/layout/CirclePictureHierarchy"/>
    <dgm:cxn modelId="{8618C476-1731-4641-A65B-2F01B77751BA}" type="presParOf" srcId="{9D85B52E-E8A4-E041-8E64-EC9DCB1DA5C1}" destId="{C8BFFAC2-F512-7F4D-BBC9-C393CC136834}" srcOrd="0" destOrd="0" presId="urn:microsoft.com/office/officeart/2009/layout/CirclePictureHierarchy"/>
    <dgm:cxn modelId="{3318D1CB-452C-8649-995E-D1406191CFB1}" type="presParOf" srcId="{9D85B52E-E8A4-E041-8E64-EC9DCB1DA5C1}" destId="{F27479EE-DC68-3C48-9001-B5C48E0CA295}" srcOrd="1" destOrd="0" presId="urn:microsoft.com/office/officeart/2009/layout/CirclePictureHierarchy"/>
    <dgm:cxn modelId="{291040DD-38B1-D942-AF21-11703ADDF02F}" type="presParOf" srcId="{ED122FAB-4664-3A4A-9D8D-F26C86CF3D5A}" destId="{B428B4F4-B3AF-BE48-A41B-7A1A9A86694A}" srcOrd="1" destOrd="0" presId="urn:microsoft.com/office/officeart/2009/layout/CirclePictureHierarchy"/>
    <dgm:cxn modelId="{1A85F1A6-3FA1-2849-BCF1-A26C4CF14420}" type="presParOf" srcId="{B428B4F4-B3AF-BE48-A41B-7A1A9A86694A}" destId="{E53FB306-B039-1A4A-A6C1-925A283CCF01}" srcOrd="0" destOrd="0" presId="urn:microsoft.com/office/officeart/2009/layout/CirclePictureHierarchy"/>
    <dgm:cxn modelId="{7B5625B0-F2F8-104B-A458-250AAE4B287D}" type="presParOf" srcId="{B428B4F4-B3AF-BE48-A41B-7A1A9A86694A}" destId="{812F76F2-95A4-6941-BC7F-51857641BF90}" srcOrd="1" destOrd="0" presId="urn:microsoft.com/office/officeart/2009/layout/CirclePictureHierarchy"/>
    <dgm:cxn modelId="{BDC07C3E-70AF-664B-920C-B22460A0F75D}" type="presParOf" srcId="{812F76F2-95A4-6941-BC7F-51857641BF90}" destId="{2E98F68E-608B-7041-B460-F21B4B0F4DAB}" srcOrd="0" destOrd="0" presId="urn:microsoft.com/office/officeart/2009/layout/CirclePictureHierarchy"/>
    <dgm:cxn modelId="{1984DB36-2C37-5D4E-88D2-D34C1BD2C5C7}" type="presParOf" srcId="{2E98F68E-608B-7041-B460-F21B4B0F4DAB}" destId="{4C340133-D696-3C41-9278-03E14ADF2727}" srcOrd="0" destOrd="0" presId="urn:microsoft.com/office/officeart/2009/layout/CirclePictureHierarchy"/>
    <dgm:cxn modelId="{3193C681-0383-9F48-A32C-742841E59921}" type="presParOf" srcId="{2E98F68E-608B-7041-B460-F21B4B0F4DAB}" destId="{205B7CC7-6120-024C-ADE3-CA477121F782}" srcOrd="1" destOrd="0" presId="urn:microsoft.com/office/officeart/2009/layout/CirclePictureHierarchy"/>
    <dgm:cxn modelId="{7A16A73A-1B12-2C4D-ACAE-8EAAFFF5CCF5}" type="presParOf" srcId="{812F76F2-95A4-6941-BC7F-51857641BF90}" destId="{3FF7BF5E-C8C6-674D-92B1-1B98E61C62E1}" srcOrd="1" destOrd="0" presId="urn:microsoft.com/office/officeart/2009/layout/CirclePictureHierarchy"/>
    <dgm:cxn modelId="{8FF06EC9-F75B-814A-A027-3A49D4F470A2}" type="presParOf" srcId="{5B77CB6E-0E02-A648-81CF-E3AF5C7CD996}" destId="{96F2E380-328C-E84C-9900-9DF1B49D5BBB}" srcOrd="4" destOrd="0" presId="urn:microsoft.com/office/officeart/2009/layout/CirclePictureHierarchy"/>
    <dgm:cxn modelId="{156B5CF0-8877-1A41-92B3-E54430BA53B6}" type="presParOf" srcId="{5B77CB6E-0E02-A648-81CF-E3AF5C7CD996}" destId="{D89AB373-2CF0-D144-8079-9A7596B021C4}" srcOrd="5" destOrd="0" presId="urn:microsoft.com/office/officeart/2009/layout/CirclePictureHierarchy"/>
    <dgm:cxn modelId="{159BC473-75D0-D742-BDFC-AFA30C5786C3}" type="presParOf" srcId="{D89AB373-2CF0-D144-8079-9A7596B021C4}" destId="{FBAE78EB-68E4-EB4A-8236-3AE1BBE8CBA0}" srcOrd="0" destOrd="0" presId="urn:microsoft.com/office/officeart/2009/layout/CirclePictureHierarchy"/>
    <dgm:cxn modelId="{F83D6ADD-1052-E948-AA12-3419391BB734}" type="presParOf" srcId="{FBAE78EB-68E4-EB4A-8236-3AE1BBE8CBA0}" destId="{277343FB-B568-A44D-8A7F-DFCC54BA0D88}" srcOrd="0" destOrd="0" presId="urn:microsoft.com/office/officeart/2009/layout/CirclePictureHierarchy"/>
    <dgm:cxn modelId="{00DE1F21-2BD1-C449-9C9A-75086A9A89F3}" type="presParOf" srcId="{FBAE78EB-68E4-EB4A-8236-3AE1BBE8CBA0}" destId="{0E1315A8-6B63-F44A-B7FA-6FDB0D066501}" srcOrd="1" destOrd="0" presId="urn:microsoft.com/office/officeart/2009/layout/CirclePictureHierarchy"/>
    <dgm:cxn modelId="{C821386F-B604-9F4F-888C-1148F398E8BD}" type="presParOf" srcId="{D89AB373-2CF0-D144-8079-9A7596B021C4}" destId="{EC7E1B8E-F28A-0847-82B5-E5E44D253F74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FF7753-D99C-44CA-8707-D6B1ABE09CCE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9BCE4D60-D2E7-488C-BA9F-54CA3C273556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Melanie Gill</a:t>
          </a:r>
        </a:p>
        <a:p>
          <a:r>
            <a:rPr lang="en-GB" dirty="0">
              <a:latin typeface="Barlow" panose="00000500000000000000" pitchFamily="2" charset="0"/>
            </a:rPr>
            <a:t>Senior Safeguarding Lead (HR &amp; Wellbeing)</a:t>
          </a:r>
        </a:p>
      </dgm:t>
    </dgm:pt>
    <dgm:pt modelId="{1F8C5976-339B-4325-8D75-1038B6401550}" type="parTrans" cxnId="{BA34F15E-91F5-47B9-A190-E37254FBE8F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C5BF1EED-DC42-42BC-8C14-AE5044AEB75F}" type="sibTrans" cxnId="{BA34F15E-91F5-47B9-A190-E37254FBE8F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19F77F9F-5C20-4CE1-B2F3-C855C253A46C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Shantell Woodward </a:t>
          </a:r>
        </a:p>
        <a:p>
          <a:r>
            <a:rPr lang="en-GB" dirty="0">
              <a:latin typeface="Barlow" panose="00000500000000000000" pitchFamily="2" charset="0"/>
            </a:rPr>
            <a:t>Designated Safeguarding Officer</a:t>
          </a:r>
        </a:p>
      </dgm:t>
    </dgm:pt>
    <dgm:pt modelId="{93413325-6B2D-4066-9E48-E2C02F5E454D}" type="parTrans" cxnId="{B138016A-C5EF-4ECD-A646-895FE51D8BFD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3A7794EE-805F-43B3-B887-D6782A0CDA0A}" type="sibTrans" cxnId="{B138016A-C5EF-4ECD-A646-895FE51D8BFD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5260FC72-1C0E-5541-8369-448EC99B2378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Jackie Binnington</a:t>
          </a:r>
        </a:p>
        <a:p>
          <a:r>
            <a:rPr lang="en-GB" dirty="0">
              <a:latin typeface="Barlow" panose="00000500000000000000" pitchFamily="2" charset="0"/>
            </a:rPr>
            <a:t>Safeguarding Administrator</a:t>
          </a:r>
          <a:endParaRPr lang="en-GB" dirty="0"/>
        </a:p>
      </dgm:t>
    </dgm:pt>
    <dgm:pt modelId="{1E455588-69FE-3D47-AE3E-84561E8E510F}" type="parTrans" cxnId="{BBC6808E-9D23-4045-B2EA-39D1EAFA8CB3}">
      <dgm:prSet/>
      <dgm:spPr/>
      <dgm:t>
        <a:bodyPr/>
        <a:lstStyle/>
        <a:p>
          <a:endParaRPr lang="en-GB"/>
        </a:p>
      </dgm:t>
    </dgm:pt>
    <dgm:pt modelId="{5757315F-AAF9-6647-93F2-4EDBB5E0E444}" type="sibTrans" cxnId="{BBC6808E-9D23-4045-B2EA-39D1EAFA8CB3}">
      <dgm:prSet/>
      <dgm:spPr/>
      <dgm:t>
        <a:bodyPr/>
        <a:lstStyle/>
        <a:p>
          <a:endParaRPr lang="en-GB"/>
        </a:p>
      </dgm:t>
    </dgm:pt>
    <dgm:pt modelId="{D078F408-7D8A-B449-A4D7-4B55076775B0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Michelle Saunders</a:t>
          </a:r>
        </a:p>
        <a:p>
          <a:r>
            <a:rPr lang="en-GB" dirty="0">
              <a:latin typeface="Barlow" panose="00000500000000000000" pitchFamily="2" charset="0"/>
            </a:rPr>
            <a:t>Deputy Designated Safeguarding Officer</a:t>
          </a:r>
        </a:p>
      </dgm:t>
    </dgm:pt>
    <dgm:pt modelId="{D8B05539-32FA-8C49-BFBD-B883B2F7CB05}" type="parTrans" cxnId="{B4E4A9DD-7647-4B4D-A67D-62BD8CEF62D1}">
      <dgm:prSet/>
      <dgm:spPr/>
      <dgm:t>
        <a:bodyPr/>
        <a:lstStyle/>
        <a:p>
          <a:endParaRPr lang="en-GB"/>
        </a:p>
      </dgm:t>
    </dgm:pt>
    <dgm:pt modelId="{1FB69651-FC09-474A-87C6-226C631C4A05}" type="sibTrans" cxnId="{B4E4A9DD-7647-4B4D-A67D-62BD8CEF62D1}">
      <dgm:prSet/>
      <dgm:spPr/>
      <dgm:t>
        <a:bodyPr/>
        <a:lstStyle/>
        <a:p>
          <a:endParaRPr lang="en-GB"/>
        </a:p>
      </dgm:t>
    </dgm:pt>
    <dgm:pt modelId="{2F2AC595-C0DC-4FAB-B9AB-1C94B8966189}" type="pres">
      <dgm:prSet presAssocID="{B2FF7753-D99C-44CA-8707-D6B1ABE09C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2E6BAB-F042-D84E-AC0C-7FFF5F2F5A50}" type="pres">
      <dgm:prSet presAssocID="{9BCE4D60-D2E7-488C-BA9F-54CA3C273556}" presName="hierRoot1" presStyleCnt="0"/>
      <dgm:spPr/>
    </dgm:pt>
    <dgm:pt modelId="{6B7258FD-4D2E-C242-9229-63815AD891DA}" type="pres">
      <dgm:prSet presAssocID="{9BCE4D60-D2E7-488C-BA9F-54CA3C273556}" presName="composite" presStyleCnt="0"/>
      <dgm:spPr/>
    </dgm:pt>
    <dgm:pt modelId="{576D92E7-C630-4E46-88DA-0FCCBC3C6A17}" type="pres">
      <dgm:prSet presAssocID="{9BCE4D60-D2E7-488C-BA9F-54CA3C273556}" presName="image" presStyleLbl="node0" presStyleIdx="0" presStyleCnt="1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1093B52-2BF1-5F41-BDF4-A71B808DB7AE}" type="pres">
      <dgm:prSet presAssocID="{9BCE4D60-D2E7-488C-BA9F-54CA3C273556}" presName="text" presStyleLbl="revTx" presStyleIdx="0" presStyleCnt="4">
        <dgm:presLayoutVars>
          <dgm:chPref val="3"/>
        </dgm:presLayoutVars>
      </dgm:prSet>
      <dgm:spPr/>
    </dgm:pt>
    <dgm:pt modelId="{E2BA79AE-7059-E148-8E47-0BC99C45A738}" type="pres">
      <dgm:prSet presAssocID="{9BCE4D60-D2E7-488C-BA9F-54CA3C273556}" presName="hierChild2" presStyleCnt="0"/>
      <dgm:spPr/>
    </dgm:pt>
    <dgm:pt modelId="{7C587AC8-3CB8-4D46-9991-9F3FEFC3AA9E}" type="pres">
      <dgm:prSet presAssocID="{93413325-6B2D-4066-9E48-E2C02F5E454D}" presName="Name10" presStyleLbl="parChTrans1D2" presStyleIdx="0" presStyleCnt="1"/>
      <dgm:spPr/>
    </dgm:pt>
    <dgm:pt modelId="{9CF4CA46-FB54-004C-8787-B8BBFEEA56CD}" type="pres">
      <dgm:prSet presAssocID="{19F77F9F-5C20-4CE1-B2F3-C855C253A46C}" presName="hierRoot2" presStyleCnt="0"/>
      <dgm:spPr/>
    </dgm:pt>
    <dgm:pt modelId="{BC14A35A-EA27-B34E-B5AD-DBB05EC08848}" type="pres">
      <dgm:prSet presAssocID="{19F77F9F-5C20-4CE1-B2F3-C855C253A46C}" presName="composite2" presStyleCnt="0"/>
      <dgm:spPr/>
    </dgm:pt>
    <dgm:pt modelId="{A77A002D-4014-644D-9C3E-093E4F756EEA}" type="pres">
      <dgm:prSet presAssocID="{19F77F9F-5C20-4CE1-B2F3-C855C253A46C}" presName="image2" presStyleLbl="node2" presStyleIdx="0" presStyleCnt="1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5FF49AB-9600-4247-8F9B-95AE4AF8134C}" type="pres">
      <dgm:prSet presAssocID="{19F77F9F-5C20-4CE1-B2F3-C855C253A46C}" presName="text2" presStyleLbl="revTx" presStyleIdx="1" presStyleCnt="4">
        <dgm:presLayoutVars>
          <dgm:chPref val="3"/>
        </dgm:presLayoutVars>
      </dgm:prSet>
      <dgm:spPr/>
    </dgm:pt>
    <dgm:pt modelId="{860B54F9-EA12-A041-8166-4740853181CC}" type="pres">
      <dgm:prSet presAssocID="{19F77F9F-5C20-4CE1-B2F3-C855C253A46C}" presName="hierChild3" presStyleCnt="0"/>
      <dgm:spPr/>
    </dgm:pt>
    <dgm:pt modelId="{8D099FB4-E1B7-EA43-97AE-3B310126D5D9}" type="pres">
      <dgm:prSet presAssocID="{D8B05539-32FA-8C49-BFBD-B883B2F7CB05}" presName="Name17" presStyleLbl="parChTrans1D3" presStyleIdx="0" presStyleCnt="2"/>
      <dgm:spPr/>
    </dgm:pt>
    <dgm:pt modelId="{DB208906-7150-9745-AD51-4A6989FB6A3A}" type="pres">
      <dgm:prSet presAssocID="{D078F408-7D8A-B449-A4D7-4B55076775B0}" presName="hierRoot3" presStyleCnt="0"/>
      <dgm:spPr/>
    </dgm:pt>
    <dgm:pt modelId="{9118B469-47DE-EC48-92D8-D31E980F2AB9}" type="pres">
      <dgm:prSet presAssocID="{D078F408-7D8A-B449-A4D7-4B55076775B0}" presName="composite3" presStyleCnt="0"/>
      <dgm:spPr/>
    </dgm:pt>
    <dgm:pt modelId="{4EA7A7B9-0B5B-874A-8651-E953EFC10456}" type="pres">
      <dgm:prSet presAssocID="{D078F408-7D8A-B449-A4D7-4B55076775B0}" presName="image3" presStyleLbl="node3" presStyleIdx="0" presStyleCnt="2"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50C6EFB-9E17-8741-9408-325419E04B14}" type="pres">
      <dgm:prSet presAssocID="{D078F408-7D8A-B449-A4D7-4B55076775B0}" presName="text3" presStyleLbl="revTx" presStyleIdx="2" presStyleCnt="4">
        <dgm:presLayoutVars>
          <dgm:chPref val="3"/>
        </dgm:presLayoutVars>
      </dgm:prSet>
      <dgm:spPr/>
    </dgm:pt>
    <dgm:pt modelId="{AE7092C3-4C6E-124E-9E2B-4C7D1DD9E26C}" type="pres">
      <dgm:prSet presAssocID="{D078F408-7D8A-B449-A4D7-4B55076775B0}" presName="hierChild4" presStyleCnt="0"/>
      <dgm:spPr/>
    </dgm:pt>
    <dgm:pt modelId="{CC4CBC48-DFD2-4241-86AC-73993AF657A5}" type="pres">
      <dgm:prSet presAssocID="{1E455588-69FE-3D47-AE3E-84561E8E510F}" presName="Name17" presStyleLbl="parChTrans1D3" presStyleIdx="1" presStyleCnt="2"/>
      <dgm:spPr/>
    </dgm:pt>
    <dgm:pt modelId="{B8CB7E65-5018-794C-8E86-4797D4A84BB2}" type="pres">
      <dgm:prSet presAssocID="{5260FC72-1C0E-5541-8369-448EC99B2378}" presName="hierRoot3" presStyleCnt="0"/>
      <dgm:spPr/>
    </dgm:pt>
    <dgm:pt modelId="{F35B2DEE-2F50-2344-9C5F-D8D14E8CAB93}" type="pres">
      <dgm:prSet presAssocID="{5260FC72-1C0E-5541-8369-448EC99B2378}" presName="composite3" presStyleCnt="0"/>
      <dgm:spPr/>
    </dgm:pt>
    <dgm:pt modelId="{44A67D97-86CE-6E42-A443-B9347345EA6E}" type="pres">
      <dgm:prSet presAssocID="{5260FC72-1C0E-5541-8369-448EC99B2378}" presName="image3" presStyleLbl="node3" presStyleIdx="1" presStyleCnt="2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BDB3F17-77E2-9C4A-B013-04DA4FB4734F}" type="pres">
      <dgm:prSet presAssocID="{5260FC72-1C0E-5541-8369-448EC99B2378}" presName="text3" presStyleLbl="revTx" presStyleIdx="3" presStyleCnt="4">
        <dgm:presLayoutVars>
          <dgm:chPref val="3"/>
        </dgm:presLayoutVars>
      </dgm:prSet>
      <dgm:spPr/>
    </dgm:pt>
    <dgm:pt modelId="{DBF6DCD5-410D-344B-8F1B-585B13660498}" type="pres">
      <dgm:prSet presAssocID="{5260FC72-1C0E-5541-8369-448EC99B2378}" presName="hierChild4" presStyleCnt="0"/>
      <dgm:spPr/>
    </dgm:pt>
  </dgm:ptLst>
  <dgm:cxnLst>
    <dgm:cxn modelId="{1094930E-F246-2747-8402-ED481FFF8761}" type="presOf" srcId="{93413325-6B2D-4066-9E48-E2C02F5E454D}" destId="{7C587AC8-3CB8-4D46-9991-9F3FEFC3AA9E}" srcOrd="0" destOrd="0" presId="urn:microsoft.com/office/officeart/2009/layout/CirclePictureHierarchy"/>
    <dgm:cxn modelId="{B7ADDD49-A79A-D44D-8DFF-ADCBDBAEF550}" type="presOf" srcId="{5260FC72-1C0E-5541-8369-448EC99B2378}" destId="{5BDB3F17-77E2-9C4A-B013-04DA4FB4734F}" srcOrd="0" destOrd="0" presId="urn:microsoft.com/office/officeart/2009/layout/CirclePictureHierarchy"/>
    <dgm:cxn modelId="{BA34F15E-91F5-47B9-A190-E37254FBE8FB}" srcId="{B2FF7753-D99C-44CA-8707-D6B1ABE09CCE}" destId="{9BCE4D60-D2E7-488C-BA9F-54CA3C273556}" srcOrd="0" destOrd="0" parTransId="{1F8C5976-339B-4325-8D75-1038B6401550}" sibTransId="{C5BF1EED-DC42-42BC-8C14-AE5044AEB75F}"/>
    <dgm:cxn modelId="{B138016A-C5EF-4ECD-A646-895FE51D8BFD}" srcId="{9BCE4D60-D2E7-488C-BA9F-54CA3C273556}" destId="{19F77F9F-5C20-4CE1-B2F3-C855C253A46C}" srcOrd="0" destOrd="0" parTransId="{93413325-6B2D-4066-9E48-E2C02F5E454D}" sibTransId="{3A7794EE-805F-43B3-B887-D6782A0CDA0A}"/>
    <dgm:cxn modelId="{4295A98D-112E-44AE-A8F8-B942E1E42A8C}" type="presOf" srcId="{B2FF7753-D99C-44CA-8707-D6B1ABE09CCE}" destId="{2F2AC595-C0DC-4FAB-B9AB-1C94B8966189}" srcOrd="0" destOrd="0" presId="urn:microsoft.com/office/officeart/2009/layout/CirclePictureHierarchy"/>
    <dgm:cxn modelId="{BBC6808E-9D23-4045-B2EA-39D1EAFA8CB3}" srcId="{19F77F9F-5C20-4CE1-B2F3-C855C253A46C}" destId="{5260FC72-1C0E-5541-8369-448EC99B2378}" srcOrd="1" destOrd="0" parTransId="{1E455588-69FE-3D47-AE3E-84561E8E510F}" sibTransId="{5757315F-AAF9-6647-93F2-4EDBB5E0E444}"/>
    <dgm:cxn modelId="{513E3E90-2CB8-DD4F-ADFD-07B03677091A}" type="presOf" srcId="{9BCE4D60-D2E7-488C-BA9F-54CA3C273556}" destId="{31093B52-2BF1-5F41-BDF4-A71B808DB7AE}" srcOrd="0" destOrd="0" presId="urn:microsoft.com/office/officeart/2009/layout/CirclePictureHierarchy"/>
    <dgm:cxn modelId="{79890BB0-7DD2-814F-A039-5439030A4448}" type="presOf" srcId="{D8B05539-32FA-8C49-BFBD-B883B2F7CB05}" destId="{8D099FB4-E1B7-EA43-97AE-3B310126D5D9}" srcOrd="0" destOrd="0" presId="urn:microsoft.com/office/officeart/2009/layout/CirclePictureHierarchy"/>
    <dgm:cxn modelId="{6EF516BC-DA28-4A4B-8582-14BF5B135646}" type="presOf" srcId="{D078F408-7D8A-B449-A4D7-4B55076775B0}" destId="{D50C6EFB-9E17-8741-9408-325419E04B14}" srcOrd="0" destOrd="0" presId="urn:microsoft.com/office/officeart/2009/layout/CirclePictureHierarchy"/>
    <dgm:cxn modelId="{B4E4A9DD-7647-4B4D-A67D-62BD8CEF62D1}" srcId="{19F77F9F-5C20-4CE1-B2F3-C855C253A46C}" destId="{D078F408-7D8A-B449-A4D7-4B55076775B0}" srcOrd="0" destOrd="0" parTransId="{D8B05539-32FA-8C49-BFBD-B883B2F7CB05}" sibTransId="{1FB69651-FC09-474A-87C6-226C631C4A05}"/>
    <dgm:cxn modelId="{D1D2C4DD-F2B8-6D45-AE97-DF40A9332133}" type="presOf" srcId="{1E455588-69FE-3D47-AE3E-84561E8E510F}" destId="{CC4CBC48-DFD2-4241-86AC-73993AF657A5}" srcOrd="0" destOrd="0" presId="urn:microsoft.com/office/officeart/2009/layout/CirclePictureHierarchy"/>
    <dgm:cxn modelId="{D45752E6-6928-7748-B3B3-158227C3E659}" type="presOf" srcId="{19F77F9F-5C20-4CE1-B2F3-C855C253A46C}" destId="{F5FF49AB-9600-4247-8F9B-95AE4AF8134C}" srcOrd="0" destOrd="0" presId="urn:microsoft.com/office/officeart/2009/layout/CirclePictureHierarchy"/>
    <dgm:cxn modelId="{6F578AB4-1AA6-C44E-9DBB-0FDD6444D391}" type="presParOf" srcId="{2F2AC595-C0DC-4FAB-B9AB-1C94B8966189}" destId="{F72E6BAB-F042-D84E-AC0C-7FFF5F2F5A50}" srcOrd="0" destOrd="0" presId="urn:microsoft.com/office/officeart/2009/layout/CirclePictureHierarchy"/>
    <dgm:cxn modelId="{81C0380C-C29A-8D45-9DF6-1DBF655222EB}" type="presParOf" srcId="{F72E6BAB-F042-D84E-AC0C-7FFF5F2F5A50}" destId="{6B7258FD-4D2E-C242-9229-63815AD891DA}" srcOrd="0" destOrd="0" presId="urn:microsoft.com/office/officeart/2009/layout/CirclePictureHierarchy"/>
    <dgm:cxn modelId="{7C0ADD4B-3358-074D-B3AA-F180DA20CF7B}" type="presParOf" srcId="{6B7258FD-4D2E-C242-9229-63815AD891DA}" destId="{576D92E7-C630-4E46-88DA-0FCCBC3C6A17}" srcOrd="0" destOrd="0" presId="urn:microsoft.com/office/officeart/2009/layout/CirclePictureHierarchy"/>
    <dgm:cxn modelId="{8B60996E-81D2-7C44-A734-08AD0D8AFB77}" type="presParOf" srcId="{6B7258FD-4D2E-C242-9229-63815AD891DA}" destId="{31093B52-2BF1-5F41-BDF4-A71B808DB7AE}" srcOrd="1" destOrd="0" presId="urn:microsoft.com/office/officeart/2009/layout/CirclePictureHierarchy"/>
    <dgm:cxn modelId="{D123F3B3-1903-E347-B9A8-4EF7D261921B}" type="presParOf" srcId="{F72E6BAB-F042-D84E-AC0C-7FFF5F2F5A50}" destId="{E2BA79AE-7059-E148-8E47-0BC99C45A738}" srcOrd="1" destOrd="0" presId="urn:microsoft.com/office/officeart/2009/layout/CirclePictureHierarchy"/>
    <dgm:cxn modelId="{F5BA72F8-943B-2343-8CB5-B9BF2B90302F}" type="presParOf" srcId="{E2BA79AE-7059-E148-8E47-0BC99C45A738}" destId="{7C587AC8-3CB8-4D46-9991-9F3FEFC3AA9E}" srcOrd="0" destOrd="0" presId="urn:microsoft.com/office/officeart/2009/layout/CirclePictureHierarchy"/>
    <dgm:cxn modelId="{82C3432C-00CA-FB40-8928-EB09257C9A9A}" type="presParOf" srcId="{E2BA79AE-7059-E148-8E47-0BC99C45A738}" destId="{9CF4CA46-FB54-004C-8787-B8BBFEEA56CD}" srcOrd="1" destOrd="0" presId="urn:microsoft.com/office/officeart/2009/layout/CirclePictureHierarchy"/>
    <dgm:cxn modelId="{01A511A4-B330-B94B-B8AF-F3F330803E16}" type="presParOf" srcId="{9CF4CA46-FB54-004C-8787-B8BBFEEA56CD}" destId="{BC14A35A-EA27-B34E-B5AD-DBB05EC08848}" srcOrd="0" destOrd="0" presId="urn:microsoft.com/office/officeart/2009/layout/CirclePictureHierarchy"/>
    <dgm:cxn modelId="{76B9042E-6E57-9545-B5B6-9D4F68466259}" type="presParOf" srcId="{BC14A35A-EA27-B34E-B5AD-DBB05EC08848}" destId="{A77A002D-4014-644D-9C3E-093E4F756EEA}" srcOrd="0" destOrd="0" presId="urn:microsoft.com/office/officeart/2009/layout/CirclePictureHierarchy"/>
    <dgm:cxn modelId="{53FBB907-83A7-E647-BD3D-5A0DE138961F}" type="presParOf" srcId="{BC14A35A-EA27-B34E-B5AD-DBB05EC08848}" destId="{F5FF49AB-9600-4247-8F9B-95AE4AF8134C}" srcOrd="1" destOrd="0" presId="urn:microsoft.com/office/officeart/2009/layout/CirclePictureHierarchy"/>
    <dgm:cxn modelId="{9F702D2A-FB9F-0142-BCCE-444C813E30C9}" type="presParOf" srcId="{9CF4CA46-FB54-004C-8787-B8BBFEEA56CD}" destId="{860B54F9-EA12-A041-8166-4740853181CC}" srcOrd="1" destOrd="0" presId="urn:microsoft.com/office/officeart/2009/layout/CirclePictureHierarchy"/>
    <dgm:cxn modelId="{B171EF58-B929-5845-8DAE-008B7B050FF9}" type="presParOf" srcId="{860B54F9-EA12-A041-8166-4740853181CC}" destId="{8D099FB4-E1B7-EA43-97AE-3B310126D5D9}" srcOrd="0" destOrd="0" presId="urn:microsoft.com/office/officeart/2009/layout/CirclePictureHierarchy"/>
    <dgm:cxn modelId="{0F0FE60D-3013-2241-833C-FAB135F877E0}" type="presParOf" srcId="{860B54F9-EA12-A041-8166-4740853181CC}" destId="{DB208906-7150-9745-AD51-4A6989FB6A3A}" srcOrd="1" destOrd="0" presId="urn:microsoft.com/office/officeart/2009/layout/CirclePictureHierarchy"/>
    <dgm:cxn modelId="{92BE2DB0-2E33-944A-913B-6610BF1F77AA}" type="presParOf" srcId="{DB208906-7150-9745-AD51-4A6989FB6A3A}" destId="{9118B469-47DE-EC48-92D8-D31E980F2AB9}" srcOrd="0" destOrd="0" presId="urn:microsoft.com/office/officeart/2009/layout/CirclePictureHierarchy"/>
    <dgm:cxn modelId="{9324A711-7D88-CF42-9276-C6A3DA539DFF}" type="presParOf" srcId="{9118B469-47DE-EC48-92D8-D31E980F2AB9}" destId="{4EA7A7B9-0B5B-874A-8651-E953EFC10456}" srcOrd="0" destOrd="0" presId="urn:microsoft.com/office/officeart/2009/layout/CirclePictureHierarchy"/>
    <dgm:cxn modelId="{E46432BC-CFAF-554A-9947-F89574E7EA5F}" type="presParOf" srcId="{9118B469-47DE-EC48-92D8-D31E980F2AB9}" destId="{D50C6EFB-9E17-8741-9408-325419E04B14}" srcOrd="1" destOrd="0" presId="urn:microsoft.com/office/officeart/2009/layout/CirclePictureHierarchy"/>
    <dgm:cxn modelId="{C8012A2D-09B2-9344-A404-F7D3842FFB47}" type="presParOf" srcId="{DB208906-7150-9745-AD51-4A6989FB6A3A}" destId="{AE7092C3-4C6E-124E-9E2B-4C7D1DD9E26C}" srcOrd="1" destOrd="0" presId="urn:microsoft.com/office/officeart/2009/layout/CirclePictureHierarchy"/>
    <dgm:cxn modelId="{370C4434-AA02-D643-A109-7C00521D5CE2}" type="presParOf" srcId="{860B54F9-EA12-A041-8166-4740853181CC}" destId="{CC4CBC48-DFD2-4241-86AC-73993AF657A5}" srcOrd="2" destOrd="0" presId="urn:microsoft.com/office/officeart/2009/layout/CirclePictureHierarchy"/>
    <dgm:cxn modelId="{D6EFE795-1392-0142-9972-01AD00B692DF}" type="presParOf" srcId="{860B54F9-EA12-A041-8166-4740853181CC}" destId="{B8CB7E65-5018-794C-8E86-4797D4A84BB2}" srcOrd="3" destOrd="0" presId="urn:microsoft.com/office/officeart/2009/layout/CirclePictureHierarchy"/>
    <dgm:cxn modelId="{5B2F7293-A260-F043-9F36-5DCA87CF66E2}" type="presParOf" srcId="{B8CB7E65-5018-794C-8E86-4797D4A84BB2}" destId="{F35B2DEE-2F50-2344-9C5F-D8D14E8CAB93}" srcOrd="0" destOrd="0" presId="urn:microsoft.com/office/officeart/2009/layout/CirclePictureHierarchy"/>
    <dgm:cxn modelId="{7A7FAC43-7907-FC4D-8671-CF98D07D0902}" type="presParOf" srcId="{F35B2DEE-2F50-2344-9C5F-D8D14E8CAB93}" destId="{44A67D97-86CE-6E42-A443-B9347345EA6E}" srcOrd="0" destOrd="0" presId="urn:microsoft.com/office/officeart/2009/layout/CirclePictureHierarchy"/>
    <dgm:cxn modelId="{3466EFED-E3AC-E84E-8EAD-43AF3A5CD832}" type="presParOf" srcId="{F35B2DEE-2F50-2344-9C5F-D8D14E8CAB93}" destId="{5BDB3F17-77E2-9C4A-B013-04DA4FB4734F}" srcOrd="1" destOrd="0" presId="urn:microsoft.com/office/officeart/2009/layout/CirclePictureHierarchy"/>
    <dgm:cxn modelId="{4EF36192-A7A8-0646-A67A-59848D379984}" type="presParOf" srcId="{B8CB7E65-5018-794C-8E86-4797D4A84BB2}" destId="{DBF6DCD5-410D-344B-8F1B-585B13660498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FF7753-D99C-44CA-8707-D6B1ABE09CCE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6BE5833F-2DCB-4AB6-B22E-91747CA6A676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Pete Hussey</a:t>
          </a:r>
        </a:p>
        <a:p>
          <a:r>
            <a:rPr lang="en-GB" dirty="0">
              <a:latin typeface="Barlow" panose="00000500000000000000" pitchFamily="2" charset="0"/>
            </a:rPr>
            <a:t>Head of Facilities Operations</a:t>
          </a:r>
          <a:endParaRPr lang="en-GB" b="0" dirty="0">
            <a:latin typeface="Barlow" panose="00000500000000000000" pitchFamily="2" charset="0"/>
          </a:endParaRPr>
        </a:p>
      </dgm:t>
    </dgm:pt>
    <dgm:pt modelId="{AB098120-359B-4286-87C3-372E68046630}" type="par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BF87936-9F03-49C8-8D70-96C747830334}" type="sibTrans" cxnId="{B83363A3-9E4F-41D0-8DD6-25D604FFBEE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40FD1DD5-F61E-4E1F-AAE8-2F4CEACCC4BE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STONEHAM LANE &amp; WINKLEBURY</a:t>
          </a:r>
          <a:endParaRPr lang="en-GB" dirty="0">
            <a:latin typeface="Barlow" panose="00000500000000000000" pitchFamily="2" charset="0"/>
          </a:endParaRPr>
        </a:p>
      </dgm:t>
    </dgm:pt>
    <dgm:pt modelId="{6BED5508-0E6F-4167-B488-B52812714F9E}" type="par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2446A192-8C18-42BB-89D4-6402ABDEAD40}" type="sibTrans" cxnId="{80B6E89E-D00D-4733-BADC-38C2F1A96E9F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9BCE4D60-D2E7-488C-BA9F-54CA3C273556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KING GEORGE V &amp; FRONT LAWN</a:t>
          </a:r>
          <a:endParaRPr lang="en-GB" dirty="0">
            <a:latin typeface="Barlow" panose="00000500000000000000" pitchFamily="2" charset="0"/>
          </a:endParaRPr>
        </a:p>
      </dgm:t>
    </dgm:pt>
    <dgm:pt modelId="{1F8C5976-339B-4325-8D75-1038B6401550}" type="parTrans" cxnId="{BA34F15E-91F5-47B9-A190-E37254FBE8F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C5BF1EED-DC42-42BC-8C14-AE5044AEB75F}" type="sibTrans" cxnId="{BA34F15E-91F5-47B9-A190-E37254FBE8FB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19F77F9F-5C20-4CE1-B2F3-C855C253A46C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Lewis Wells</a:t>
          </a:r>
        </a:p>
        <a:p>
          <a:r>
            <a:rPr lang="en-GB" dirty="0">
              <a:latin typeface="Barlow" panose="00000500000000000000" pitchFamily="2" charset="0"/>
            </a:rPr>
            <a:t>Duty Manager</a:t>
          </a:r>
        </a:p>
      </dgm:t>
    </dgm:pt>
    <dgm:pt modelId="{93413325-6B2D-4066-9E48-E2C02F5E454D}" type="parTrans" cxnId="{B138016A-C5EF-4ECD-A646-895FE51D8BFD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3A7794EE-805F-43B3-B887-D6782A0CDA0A}" type="sibTrans" cxnId="{B138016A-C5EF-4ECD-A646-895FE51D8BFD}">
      <dgm:prSet/>
      <dgm:spPr/>
      <dgm:t>
        <a:bodyPr/>
        <a:lstStyle/>
        <a:p>
          <a:endParaRPr lang="en-GB">
            <a:latin typeface="Barlow" panose="00000500000000000000" pitchFamily="2" charset="0"/>
          </a:endParaRPr>
        </a:p>
      </dgm:t>
    </dgm:pt>
    <dgm:pt modelId="{5260FC72-1C0E-5541-8369-448EC99B2378}">
      <dgm:prSet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Facility Assistants</a:t>
          </a:r>
        </a:p>
      </dgm:t>
    </dgm:pt>
    <dgm:pt modelId="{1E455588-69FE-3D47-AE3E-84561E8E510F}" type="parTrans" cxnId="{BBC6808E-9D23-4045-B2EA-39D1EAFA8CB3}">
      <dgm:prSet/>
      <dgm:spPr/>
      <dgm:t>
        <a:bodyPr/>
        <a:lstStyle/>
        <a:p>
          <a:endParaRPr lang="en-GB"/>
        </a:p>
      </dgm:t>
    </dgm:pt>
    <dgm:pt modelId="{5757315F-AAF9-6647-93F2-4EDBB5E0E444}" type="sibTrans" cxnId="{BBC6808E-9D23-4045-B2EA-39D1EAFA8CB3}">
      <dgm:prSet/>
      <dgm:spPr/>
      <dgm:t>
        <a:bodyPr/>
        <a:lstStyle/>
        <a:p>
          <a:endParaRPr lang="en-GB"/>
        </a:p>
      </dgm:t>
    </dgm:pt>
    <dgm:pt modelId="{B8A70835-AE3D-4475-9441-90DD5EBDB4C9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Matt Hill</a:t>
          </a:r>
        </a:p>
        <a:p>
          <a:r>
            <a:rPr lang="en-GB" b="0" dirty="0">
              <a:latin typeface="Barlow" panose="00000500000000000000" pitchFamily="2" charset="0"/>
            </a:rPr>
            <a:t>Facilities Operations  Manager</a:t>
          </a:r>
        </a:p>
      </dgm:t>
    </dgm:pt>
    <dgm:pt modelId="{FF45156D-95E9-4A96-A613-9C005CF84FDB}" type="sibTrans" cxnId="{0B289C2D-3A11-4570-9799-D34A382A8516}">
      <dgm:prSet/>
      <dgm:spPr/>
      <dgm:t>
        <a:bodyPr/>
        <a:lstStyle/>
        <a:p>
          <a:endParaRPr lang="en-GB"/>
        </a:p>
      </dgm:t>
    </dgm:pt>
    <dgm:pt modelId="{C0B20F69-1F93-4977-9F01-B7F70681358A}" type="parTrans" cxnId="{0B289C2D-3A11-4570-9799-D34A382A8516}">
      <dgm:prSet/>
      <dgm:spPr/>
      <dgm:t>
        <a:bodyPr/>
        <a:lstStyle/>
        <a:p>
          <a:endParaRPr lang="en-GB"/>
        </a:p>
      </dgm:t>
    </dgm:pt>
    <dgm:pt modelId="{E347180C-A6C3-D54F-BEDA-DD1B6577C1CD}">
      <dgm:prSet/>
      <dgm:spPr/>
      <dgm:t>
        <a:bodyPr/>
        <a:lstStyle/>
        <a:p>
          <a:r>
            <a:rPr lang="en-GB" b="1" dirty="0">
              <a:latin typeface="Barlow Condensed" pitchFamily="2" charset="77"/>
            </a:rPr>
            <a:t>Chris Cummings</a:t>
          </a:r>
        </a:p>
        <a:p>
          <a:r>
            <a:rPr lang="en-GB" dirty="0">
              <a:latin typeface="Barlow" panose="00000500000000000000" pitchFamily="2" charset="0"/>
            </a:rPr>
            <a:t>Duty Manager</a:t>
          </a:r>
          <a:endParaRPr lang="en-GB" dirty="0">
            <a:latin typeface="Barlow Condensed" pitchFamily="2" charset="77"/>
          </a:endParaRPr>
        </a:p>
      </dgm:t>
    </dgm:pt>
    <dgm:pt modelId="{54EE037E-5325-3047-A89A-BA32AAF4B572}" type="parTrans" cxnId="{84261759-4AA3-364D-B209-CC1D2D1918B0}">
      <dgm:prSet/>
      <dgm:spPr/>
      <dgm:t>
        <a:bodyPr/>
        <a:lstStyle/>
        <a:p>
          <a:endParaRPr lang="en-GB"/>
        </a:p>
      </dgm:t>
    </dgm:pt>
    <dgm:pt modelId="{4F0FB7CB-4C53-064A-A844-191EF3DC3FC8}" type="sibTrans" cxnId="{84261759-4AA3-364D-B209-CC1D2D1918B0}">
      <dgm:prSet/>
      <dgm:spPr/>
      <dgm:t>
        <a:bodyPr/>
        <a:lstStyle/>
        <a:p>
          <a:endParaRPr lang="en-GB"/>
        </a:p>
      </dgm:t>
    </dgm:pt>
    <dgm:pt modelId="{115A1FDD-346A-F54B-AA8D-A7CC9CC6991A}">
      <dgm:prSet phldrT="[Text]"/>
      <dgm:spPr/>
      <dgm:t>
        <a:bodyPr/>
        <a:lstStyle/>
        <a:p>
          <a:r>
            <a:rPr lang="en-GB" b="1" dirty="0" err="1">
              <a:latin typeface="Barlow" panose="00000500000000000000" pitchFamily="2" charset="0"/>
            </a:rPr>
            <a:t>Mckenzie</a:t>
          </a:r>
          <a:r>
            <a:rPr lang="en-GB" b="1" dirty="0">
              <a:latin typeface="Barlow" panose="00000500000000000000" pitchFamily="2" charset="0"/>
            </a:rPr>
            <a:t> Moore</a:t>
          </a:r>
        </a:p>
        <a:p>
          <a:r>
            <a:rPr lang="en-GB" b="0" dirty="0">
              <a:latin typeface="Barlow" panose="00000500000000000000" pitchFamily="2" charset="0"/>
            </a:rPr>
            <a:t>Trainee Duty Manager</a:t>
          </a:r>
        </a:p>
      </dgm:t>
    </dgm:pt>
    <dgm:pt modelId="{099031D4-61DF-004C-8841-9E033ECB0CD2}" type="parTrans" cxnId="{82E020CB-84F1-3A4D-A278-FDA3B4498AB8}">
      <dgm:prSet/>
      <dgm:spPr/>
      <dgm:t>
        <a:bodyPr/>
        <a:lstStyle/>
        <a:p>
          <a:endParaRPr lang="en-GB"/>
        </a:p>
      </dgm:t>
    </dgm:pt>
    <dgm:pt modelId="{C58EDE3F-DF25-C947-A1B8-5D9A66A9DB0B}" type="sibTrans" cxnId="{82E020CB-84F1-3A4D-A278-FDA3B4498AB8}">
      <dgm:prSet/>
      <dgm:spPr/>
      <dgm:t>
        <a:bodyPr/>
        <a:lstStyle/>
        <a:p>
          <a:endParaRPr lang="en-GB"/>
        </a:p>
      </dgm:t>
    </dgm:pt>
    <dgm:pt modelId="{5A5EDCF1-EB15-6143-8690-56E6140944FB}">
      <dgm:prSet/>
      <dgm:spPr/>
      <dgm:t>
        <a:bodyPr/>
        <a:lstStyle/>
        <a:p>
          <a:r>
            <a:rPr lang="en-GB" b="1" dirty="0">
              <a:latin typeface="Barlow Condensed" pitchFamily="2" charset="77"/>
            </a:rPr>
            <a:t>10 x Zero Hour*</a:t>
          </a:r>
        </a:p>
      </dgm:t>
    </dgm:pt>
    <dgm:pt modelId="{6CAF4958-F3B6-F149-ABC3-020CD9CB722B}" type="parTrans" cxnId="{06CC8BB5-F148-D449-9538-8A2E8C7D38DB}">
      <dgm:prSet/>
      <dgm:spPr/>
      <dgm:t>
        <a:bodyPr/>
        <a:lstStyle/>
        <a:p>
          <a:endParaRPr lang="en-GB"/>
        </a:p>
      </dgm:t>
    </dgm:pt>
    <dgm:pt modelId="{13694E83-6F43-CF4C-A318-D803ACFCC74F}" type="sibTrans" cxnId="{06CC8BB5-F148-D449-9538-8A2E8C7D38DB}">
      <dgm:prSet/>
      <dgm:spPr/>
      <dgm:t>
        <a:bodyPr/>
        <a:lstStyle/>
        <a:p>
          <a:endParaRPr lang="en-GB"/>
        </a:p>
      </dgm:t>
    </dgm:pt>
    <dgm:pt modelId="{2CEFA005-A2DC-DC4B-83AA-17A2CFFB177A}">
      <dgm:prSet phldrT="[Text]"/>
      <dgm:spPr/>
      <dgm:t>
        <a:bodyPr/>
        <a:lstStyle/>
        <a:p>
          <a:r>
            <a:rPr lang="en-GB" b="1">
              <a:latin typeface="Barlow" panose="00000500000000000000" pitchFamily="2" charset="0"/>
            </a:rPr>
            <a:t>7 </a:t>
          </a:r>
          <a:r>
            <a:rPr lang="en-GB" b="1" dirty="0">
              <a:latin typeface="Barlow" panose="00000500000000000000" pitchFamily="2" charset="0"/>
            </a:rPr>
            <a:t>x Zero Hour**</a:t>
          </a:r>
        </a:p>
      </dgm:t>
    </dgm:pt>
    <dgm:pt modelId="{3C54C752-49F5-084B-9FD9-64BB586F49B9}" type="parTrans" cxnId="{0FC12DE0-CF62-AD42-B82B-60AC5335019D}">
      <dgm:prSet/>
      <dgm:spPr/>
      <dgm:t>
        <a:bodyPr/>
        <a:lstStyle/>
        <a:p>
          <a:endParaRPr lang="en-GB"/>
        </a:p>
      </dgm:t>
    </dgm:pt>
    <dgm:pt modelId="{24EE8D66-F6E5-FA40-9C1B-5012D3D930D3}" type="sibTrans" cxnId="{0FC12DE0-CF62-AD42-B82B-60AC5335019D}">
      <dgm:prSet/>
      <dgm:spPr/>
      <dgm:t>
        <a:bodyPr/>
        <a:lstStyle/>
        <a:p>
          <a:endParaRPr lang="en-GB"/>
        </a:p>
      </dgm:t>
    </dgm:pt>
    <dgm:pt modelId="{3AC00CF4-D07E-3E4C-940D-3EA7F2C3F2DC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Adam Lieu</a:t>
          </a:r>
        </a:p>
        <a:p>
          <a:r>
            <a:rPr lang="en-GB" dirty="0">
              <a:latin typeface="Barlow" panose="00000500000000000000" pitchFamily="2" charset="0"/>
            </a:rPr>
            <a:t>Duty Manager</a:t>
          </a:r>
        </a:p>
      </dgm:t>
    </dgm:pt>
    <dgm:pt modelId="{71F48DFB-285E-5A4C-B7DE-9048BBFC0829}" type="parTrans" cxnId="{294D1AE0-A237-794B-9B5C-F775F88EE483}">
      <dgm:prSet/>
      <dgm:spPr/>
      <dgm:t>
        <a:bodyPr/>
        <a:lstStyle/>
        <a:p>
          <a:endParaRPr lang="en-GB"/>
        </a:p>
      </dgm:t>
    </dgm:pt>
    <dgm:pt modelId="{56F1607B-811B-A142-A1BE-B90D95B9AB55}" type="sibTrans" cxnId="{294D1AE0-A237-794B-9B5C-F775F88EE483}">
      <dgm:prSet/>
      <dgm:spPr/>
      <dgm:t>
        <a:bodyPr/>
        <a:lstStyle/>
        <a:p>
          <a:endParaRPr lang="en-GB"/>
        </a:p>
      </dgm:t>
    </dgm:pt>
    <dgm:pt modelId="{3B398EA3-953A-8E42-959C-D07408E4BAA8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Matt Jenner</a:t>
          </a:r>
        </a:p>
        <a:p>
          <a:r>
            <a:rPr lang="en-GB" dirty="0">
              <a:latin typeface="Barlow" panose="00000500000000000000" pitchFamily="2" charset="0"/>
            </a:rPr>
            <a:t>Duty Manager</a:t>
          </a:r>
        </a:p>
      </dgm:t>
    </dgm:pt>
    <dgm:pt modelId="{86211845-9ED5-6B44-BC7A-81AB452A4898}" type="sibTrans" cxnId="{669FBE2E-6811-2643-A1E8-81A812F9F2A1}">
      <dgm:prSet/>
      <dgm:spPr/>
      <dgm:t>
        <a:bodyPr/>
        <a:lstStyle/>
        <a:p>
          <a:endParaRPr lang="en-GB"/>
        </a:p>
      </dgm:t>
    </dgm:pt>
    <dgm:pt modelId="{C85BE62B-77B8-6B4E-98AC-559C53CDC6A4}" type="parTrans" cxnId="{669FBE2E-6811-2643-A1E8-81A812F9F2A1}">
      <dgm:prSet/>
      <dgm:spPr/>
      <dgm:t>
        <a:bodyPr/>
        <a:lstStyle/>
        <a:p>
          <a:endParaRPr lang="en-GB"/>
        </a:p>
      </dgm:t>
    </dgm:pt>
    <dgm:pt modelId="{1BABE018-6ADB-5946-80AA-C3C46A00B64E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Louie Stewart Abbot Williams</a:t>
          </a:r>
        </a:p>
        <a:p>
          <a:r>
            <a:rPr lang="en-GB" dirty="0">
              <a:latin typeface="Barlow" panose="00000500000000000000" pitchFamily="2" charset="0"/>
            </a:rPr>
            <a:t>Full-Time</a:t>
          </a:r>
        </a:p>
      </dgm:t>
    </dgm:pt>
    <dgm:pt modelId="{683F9570-D131-1642-B4C8-2370C2489132}" type="parTrans" cxnId="{D3B5661F-1CBF-8E48-AA8B-EF5C5343A782}">
      <dgm:prSet/>
      <dgm:spPr/>
      <dgm:t>
        <a:bodyPr/>
        <a:lstStyle/>
        <a:p>
          <a:endParaRPr lang="en-GB"/>
        </a:p>
      </dgm:t>
    </dgm:pt>
    <dgm:pt modelId="{DE14F322-6C8D-6D4B-99ED-268326FB7FC7}" type="sibTrans" cxnId="{D3B5661F-1CBF-8E48-AA8B-EF5C5343A782}">
      <dgm:prSet/>
      <dgm:spPr/>
      <dgm:t>
        <a:bodyPr/>
        <a:lstStyle/>
        <a:p>
          <a:endParaRPr lang="en-GB"/>
        </a:p>
      </dgm:t>
    </dgm:pt>
    <dgm:pt modelId="{1783B2D9-9FB1-994B-A6AC-FEEC32AE9443}">
      <dgm:prSet phldrT="[Text]"/>
      <dgm:spPr/>
      <dgm:t>
        <a:bodyPr/>
        <a:lstStyle/>
        <a:p>
          <a:r>
            <a:rPr lang="en-GB" b="1" dirty="0">
              <a:latin typeface="Barlow" panose="00000500000000000000" pitchFamily="2" charset="0"/>
            </a:rPr>
            <a:t>Sam </a:t>
          </a:r>
          <a:r>
            <a:rPr lang="en-GB" b="1" dirty="0" err="1">
              <a:latin typeface="Barlow" panose="00000500000000000000" pitchFamily="2" charset="0"/>
            </a:rPr>
            <a:t>Sturgess</a:t>
          </a:r>
          <a:r>
            <a:rPr lang="en-GB" b="1" dirty="0">
              <a:latin typeface="Barlow" panose="00000500000000000000" pitchFamily="2" charset="0"/>
            </a:rPr>
            <a:t> Hayden Mann</a:t>
          </a:r>
        </a:p>
        <a:p>
          <a:r>
            <a:rPr lang="en-GB" dirty="0">
              <a:latin typeface="Barlow" panose="00000500000000000000" pitchFamily="2" charset="0"/>
            </a:rPr>
            <a:t>Apprentice</a:t>
          </a:r>
        </a:p>
      </dgm:t>
    </dgm:pt>
    <dgm:pt modelId="{63176839-475F-0F44-9436-80933D2D5B33}" type="parTrans" cxnId="{264EFAAA-70D7-9542-804C-E3EB5AFC75FC}">
      <dgm:prSet/>
      <dgm:spPr/>
      <dgm:t>
        <a:bodyPr/>
        <a:lstStyle/>
        <a:p>
          <a:endParaRPr lang="en-GB"/>
        </a:p>
      </dgm:t>
    </dgm:pt>
    <dgm:pt modelId="{2D5427CE-9BFA-854A-876F-142757784DE0}" type="sibTrans" cxnId="{264EFAAA-70D7-9542-804C-E3EB5AFC75FC}">
      <dgm:prSet/>
      <dgm:spPr/>
      <dgm:t>
        <a:bodyPr/>
        <a:lstStyle/>
        <a:p>
          <a:endParaRPr lang="en-GB"/>
        </a:p>
      </dgm:t>
    </dgm:pt>
    <dgm:pt modelId="{FCBC9D85-5883-F349-A64A-79713EFFC00F}">
      <dgm:prSet/>
      <dgm:spPr/>
      <dgm:t>
        <a:bodyPr/>
        <a:lstStyle/>
        <a:p>
          <a:r>
            <a:rPr lang="en-GB" b="1" dirty="0">
              <a:latin typeface="Barlow Condensed" pitchFamily="2" charset="77"/>
            </a:rPr>
            <a:t>Facility Assistants</a:t>
          </a:r>
        </a:p>
      </dgm:t>
    </dgm:pt>
    <dgm:pt modelId="{A47CEC82-2BCE-7B47-9B11-8C9EA4B512B4}" type="parTrans" cxnId="{31C38E6D-FE1F-B749-B322-FEA28991FFDD}">
      <dgm:prSet/>
      <dgm:spPr/>
      <dgm:t>
        <a:bodyPr/>
        <a:lstStyle/>
        <a:p>
          <a:endParaRPr lang="en-GB"/>
        </a:p>
      </dgm:t>
    </dgm:pt>
    <dgm:pt modelId="{49FE03EF-26B6-534D-8D9A-A51A2BD58147}" type="sibTrans" cxnId="{31C38E6D-FE1F-B749-B322-FEA28991FFDD}">
      <dgm:prSet/>
      <dgm:spPr/>
      <dgm:t>
        <a:bodyPr/>
        <a:lstStyle/>
        <a:p>
          <a:endParaRPr lang="en-GB"/>
        </a:p>
      </dgm:t>
    </dgm:pt>
    <dgm:pt modelId="{ADFC8829-2295-204E-898B-4FEA53A01D29}">
      <dgm:prSet/>
      <dgm:spPr/>
      <dgm:t>
        <a:bodyPr/>
        <a:lstStyle/>
        <a:p>
          <a:r>
            <a:rPr lang="en-GB" b="1" dirty="0">
              <a:latin typeface="Barlow Condensed" pitchFamily="2" charset="77"/>
            </a:rPr>
            <a:t>George Taylor  Hashim Shafiq James Taylor</a:t>
          </a:r>
        </a:p>
        <a:p>
          <a:r>
            <a:rPr lang="en-GB" b="0" dirty="0">
              <a:latin typeface="Barlow Condensed" pitchFamily="2" charset="77"/>
            </a:rPr>
            <a:t>Full-Time</a:t>
          </a:r>
        </a:p>
      </dgm:t>
    </dgm:pt>
    <dgm:pt modelId="{043A56FB-C1AB-6F4C-AA9B-95ABC6C808D0}" type="parTrans" cxnId="{30437608-A8BB-F243-A91F-56ACD3DB3E57}">
      <dgm:prSet/>
      <dgm:spPr/>
      <dgm:t>
        <a:bodyPr/>
        <a:lstStyle/>
        <a:p>
          <a:endParaRPr lang="en-GB"/>
        </a:p>
      </dgm:t>
    </dgm:pt>
    <dgm:pt modelId="{F3C3CD87-9468-7C42-88EF-2F386A3BE3E6}" type="sibTrans" cxnId="{30437608-A8BB-F243-A91F-56ACD3DB3E57}">
      <dgm:prSet/>
      <dgm:spPr/>
      <dgm:t>
        <a:bodyPr/>
        <a:lstStyle/>
        <a:p>
          <a:endParaRPr lang="en-GB"/>
        </a:p>
      </dgm:t>
    </dgm:pt>
    <dgm:pt modelId="{0D1297C1-189E-3A4C-B2EF-54F276C9C0B7}">
      <dgm:prSet/>
      <dgm:spPr/>
      <dgm:t>
        <a:bodyPr/>
        <a:lstStyle/>
        <a:p>
          <a:r>
            <a:rPr lang="en-GB" b="1" dirty="0">
              <a:latin typeface="Barlow Condensed" pitchFamily="2" charset="77"/>
            </a:rPr>
            <a:t>Maddy Mann</a:t>
          </a:r>
        </a:p>
        <a:p>
          <a:r>
            <a:rPr lang="en-GB" b="0" dirty="0">
              <a:latin typeface="Barlow Condensed" pitchFamily="2" charset="77"/>
            </a:rPr>
            <a:t>Apprentice</a:t>
          </a:r>
        </a:p>
      </dgm:t>
    </dgm:pt>
    <dgm:pt modelId="{694F00FF-2D1B-C24B-9B3D-EB486AFAB67C}" type="parTrans" cxnId="{AF358611-08B9-0940-8845-67189854B240}">
      <dgm:prSet/>
      <dgm:spPr/>
      <dgm:t>
        <a:bodyPr/>
        <a:lstStyle/>
        <a:p>
          <a:endParaRPr lang="en-GB"/>
        </a:p>
      </dgm:t>
    </dgm:pt>
    <dgm:pt modelId="{4363B336-8F1A-4D48-9285-B382F3B42EAF}" type="sibTrans" cxnId="{AF358611-08B9-0940-8845-67189854B240}">
      <dgm:prSet/>
      <dgm:spPr/>
      <dgm:t>
        <a:bodyPr/>
        <a:lstStyle/>
        <a:p>
          <a:endParaRPr lang="en-GB"/>
        </a:p>
      </dgm:t>
    </dgm:pt>
    <dgm:pt modelId="{2F2AC595-C0DC-4FAB-B9AB-1C94B8966189}" type="pres">
      <dgm:prSet presAssocID="{B2FF7753-D99C-44CA-8707-D6B1ABE09C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94FD292-6946-453F-BC60-508D9D5E5088}" type="pres">
      <dgm:prSet presAssocID="{6BE5833F-2DCB-4AB6-B22E-91747CA6A676}" presName="hierRoot1" presStyleCnt="0"/>
      <dgm:spPr/>
    </dgm:pt>
    <dgm:pt modelId="{0F4B36C8-D3CF-4DF5-A359-4318D1125F98}" type="pres">
      <dgm:prSet presAssocID="{6BE5833F-2DCB-4AB6-B22E-91747CA6A676}" presName="composite" presStyleCnt="0"/>
      <dgm:spPr/>
    </dgm:pt>
    <dgm:pt modelId="{E2DFB557-8CC8-4C8D-BA9C-5353E6E62888}" type="pres">
      <dgm:prSet presAssocID="{6BE5833F-2DCB-4AB6-B22E-91747CA6A676}" presName="image" presStyleLbl="node0" presStyleIdx="0" presStyleCnt="1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55F1D12E-B6ED-4A79-8C4A-ADFCF446F75C}" type="pres">
      <dgm:prSet presAssocID="{6BE5833F-2DCB-4AB6-B22E-91747CA6A676}" presName="text" presStyleLbl="revTx" presStyleIdx="0" presStyleCnt="17">
        <dgm:presLayoutVars>
          <dgm:chPref val="3"/>
        </dgm:presLayoutVars>
      </dgm:prSet>
      <dgm:spPr/>
    </dgm:pt>
    <dgm:pt modelId="{B1C8E049-CF09-4EDF-8792-AC8E8C1B33F8}" type="pres">
      <dgm:prSet presAssocID="{6BE5833F-2DCB-4AB6-B22E-91747CA6A676}" presName="hierChild2" presStyleCnt="0"/>
      <dgm:spPr/>
    </dgm:pt>
    <dgm:pt modelId="{2C0A6E3A-D49E-4032-AF06-44739C2CF9C4}" type="pres">
      <dgm:prSet presAssocID="{6BED5508-0E6F-4167-B488-B52812714F9E}" presName="Name10" presStyleLbl="parChTrans1D2" presStyleIdx="0" presStyleCnt="2"/>
      <dgm:spPr/>
    </dgm:pt>
    <dgm:pt modelId="{BCBB8669-44CF-4ABF-8EAF-4B4F5B45241B}" type="pres">
      <dgm:prSet presAssocID="{40FD1DD5-F61E-4E1F-AAE8-2F4CEACCC4BE}" presName="hierRoot2" presStyleCnt="0"/>
      <dgm:spPr/>
    </dgm:pt>
    <dgm:pt modelId="{53FEB209-EE20-4418-8F7B-988B675812B5}" type="pres">
      <dgm:prSet presAssocID="{40FD1DD5-F61E-4E1F-AAE8-2F4CEACCC4BE}" presName="composite2" presStyleCnt="0"/>
      <dgm:spPr/>
    </dgm:pt>
    <dgm:pt modelId="{F324CEC4-B270-400C-9C96-FD6229BEDE1C}" type="pres">
      <dgm:prSet presAssocID="{40FD1DD5-F61E-4E1F-AAE8-2F4CEACCC4BE}" presName="image2" presStyleLbl="node2" presStyleIdx="0" presStyleCnt="2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09D92404-DD17-4B8C-B2C3-7C0040EEF2CE}" type="pres">
      <dgm:prSet presAssocID="{40FD1DD5-F61E-4E1F-AAE8-2F4CEACCC4BE}" presName="text2" presStyleLbl="revTx" presStyleIdx="1" presStyleCnt="17">
        <dgm:presLayoutVars>
          <dgm:chPref val="3"/>
        </dgm:presLayoutVars>
      </dgm:prSet>
      <dgm:spPr/>
    </dgm:pt>
    <dgm:pt modelId="{BA23C6E5-4270-4230-8468-702734946CFE}" type="pres">
      <dgm:prSet presAssocID="{40FD1DD5-F61E-4E1F-AAE8-2F4CEACCC4BE}" presName="hierChild3" presStyleCnt="0"/>
      <dgm:spPr/>
    </dgm:pt>
    <dgm:pt modelId="{3059A158-DBAB-D148-99AA-DD219B531E98}" type="pres">
      <dgm:prSet presAssocID="{A47CEC82-2BCE-7B47-9B11-8C9EA4B512B4}" presName="Name17" presStyleLbl="parChTrans1D3" presStyleIdx="0" presStyleCnt="6"/>
      <dgm:spPr/>
    </dgm:pt>
    <dgm:pt modelId="{713B0D39-A812-C346-8D5B-3DA77CBAB657}" type="pres">
      <dgm:prSet presAssocID="{FCBC9D85-5883-F349-A64A-79713EFFC00F}" presName="hierRoot3" presStyleCnt="0"/>
      <dgm:spPr/>
    </dgm:pt>
    <dgm:pt modelId="{09DB915E-3A88-7446-B7A3-D7ED46C23747}" type="pres">
      <dgm:prSet presAssocID="{FCBC9D85-5883-F349-A64A-79713EFFC00F}" presName="composite3" presStyleCnt="0"/>
      <dgm:spPr/>
    </dgm:pt>
    <dgm:pt modelId="{CB8FD83B-7D42-584A-AE39-C6C6E286D115}" type="pres">
      <dgm:prSet presAssocID="{FCBC9D85-5883-F349-A64A-79713EFFC00F}" presName="image3" presStyleLbl="node3" presStyleIdx="0" presStyleCnt="6"/>
      <dgm:spPr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F608FB1-CC6C-904A-8751-D1B5304168FA}" type="pres">
      <dgm:prSet presAssocID="{FCBC9D85-5883-F349-A64A-79713EFFC00F}" presName="text3" presStyleLbl="revTx" presStyleIdx="2" presStyleCnt="17">
        <dgm:presLayoutVars>
          <dgm:chPref val="3"/>
        </dgm:presLayoutVars>
      </dgm:prSet>
      <dgm:spPr/>
    </dgm:pt>
    <dgm:pt modelId="{9D8DB5A5-A40C-3046-A19C-8943A503352D}" type="pres">
      <dgm:prSet presAssocID="{FCBC9D85-5883-F349-A64A-79713EFFC00F}" presName="hierChild4" presStyleCnt="0"/>
      <dgm:spPr/>
    </dgm:pt>
    <dgm:pt modelId="{0E2C14B4-B686-2944-BDB2-1EEEE75B2238}" type="pres">
      <dgm:prSet presAssocID="{043A56FB-C1AB-6F4C-AA9B-95ABC6C808D0}" presName="Name23" presStyleLbl="parChTrans1D4" presStyleIdx="0" presStyleCnt="8"/>
      <dgm:spPr/>
    </dgm:pt>
    <dgm:pt modelId="{08164813-EAB4-1C4A-9264-20A73A8A321B}" type="pres">
      <dgm:prSet presAssocID="{ADFC8829-2295-204E-898B-4FEA53A01D29}" presName="hierRoot4" presStyleCnt="0"/>
      <dgm:spPr/>
    </dgm:pt>
    <dgm:pt modelId="{4763F3AA-3E99-A54C-BA3F-F044949816BD}" type="pres">
      <dgm:prSet presAssocID="{ADFC8829-2295-204E-898B-4FEA53A01D29}" presName="composite4" presStyleCnt="0"/>
      <dgm:spPr/>
    </dgm:pt>
    <dgm:pt modelId="{540C6813-87BF-9443-A130-A765F4115FF1}" type="pres">
      <dgm:prSet presAssocID="{ADFC8829-2295-204E-898B-4FEA53A01D29}" presName="image4" presStyleLbl="node4" presStyleIdx="0" presStyleCnt="8" custLinFactY="25172" custLinFactNeighborX="1348" custLinFactNeighborY="100000"/>
      <dgm:spPr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C342BC1-EF5E-6B4F-94D7-97E54F8965B3}" type="pres">
      <dgm:prSet presAssocID="{ADFC8829-2295-204E-898B-4FEA53A01D29}" presName="text4" presStyleLbl="revTx" presStyleIdx="3" presStyleCnt="17" custScaleY="114843" custLinFactY="26948" custLinFactNeighborY="100000">
        <dgm:presLayoutVars>
          <dgm:chPref val="3"/>
        </dgm:presLayoutVars>
      </dgm:prSet>
      <dgm:spPr/>
    </dgm:pt>
    <dgm:pt modelId="{B5E05587-113B-3B4C-9290-564AEA7EA6A6}" type="pres">
      <dgm:prSet presAssocID="{ADFC8829-2295-204E-898B-4FEA53A01D29}" presName="hierChild5" presStyleCnt="0"/>
      <dgm:spPr/>
    </dgm:pt>
    <dgm:pt modelId="{49486BAC-EBE1-D04B-94F8-5B353ACEA618}" type="pres">
      <dgm:prSet presAssocID="{694F00FF-2D1B-C24B-9B3D-EB486AFAB67C}" presName="Name23" presStyleLbl="parChTrans1D4" presStyleIdx="1" presStyleCnt="8"/>
      <dgm:spPr/>
    </dgm:pt>
    <dgm:pt modelId="{E58508B7-033F-D843-A989-1DB4CC7AC96F}" type="pres">
      <dgm:prSet presAssocID="{0D1297C1-189E-3A4C-B2EF-54F276C9C0B7}" presName="hierRoot4" presStyleCnt="0"/>
      <dgm:spPr/>
    </dgm:pt>
    <dgm:pt modelId="{75F1C3BD-37D0-FE40-94F5-B6C8ABC15AD0}" type="pres">
      <dgm:prSet presAssocID="{0D1297C1-189E-3A4C-B2EF-54F276C9C0B7}" presName="composite4" presStyleCnt="0"/>
      <dgm:spPr/>
    </dgm:pt>
    <dgm:pt modelId="{AC86C4E7-A422-5A49-8B67-DA450A0DAF70}" type="pres">
      <dgm:prSet presAssocID="{0D1297C1-189E-3A4C-B2EF-54F276C9C0B7}" presName="image4" presStyleLbl="node4" presStyleIdx="1" presStyleCnt="8" custLinFactY="25181" custLinFactNeighborY="100000"/>
      <dgm:spPr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D5E812B-7F68-5748-8743-C970F09AC263}" type="pres">
      <dgm:prSet presAssocID="{0D1297C1-189E-3A4C-B2EF-54F276C9C0B7}" presName="text4" presStyleLbl="revTx" presStyleIdx="4" presStyleCnt="17" custScaleY="115372" custLinFactY="24169" custLinFactNeighborX="1449" custLinFactNeighborY="100000">
        <dgm:presLayoutVars>
          <dgm:chPref val="3"/>
        </dgm:presLayoutVars>
      </dgm:prSet>
      <dgm:spPr/>
    </dgm:pt>
    <dgm:pt modelId="{556B0E81-2638-DE41-9907-DA7917875C02}" type="pres">
      <dgm:prSet presAssocID="{0D1297C1-189E-3A4C-B2EF-54F276C9C0B7}" presName="hierChild5" presStyleCnt="0"/>
      <dgm:spPr/>
    </dgm:pt>
    <dgm:pt modelId="{D6904CA7-8468-BD40-BEE1-A73ADC615AB5}" type="pres">
      <dgm:prSet presAssocID="{71F48DFB-285E-5A4C-B7DE-9048BBFC0829}" presName="Name17" presStyleLbl="parChTrans1D3" presStyleIdx="1" presStyleCnt="6"/>
      <dgm:spPr/>
    </dgm:pt>
    <dgm:pt modelId="{B2554BB0-17C7-B74C-B938-335D2D688BD4}" type="pres">
      <dgm:prSet presAssocID="{3AC00CF4-D07E-3E4C-940D-3EA7F2C3F2DC}" presName="hierRoot3" presStyleCnt="0"/>
      <dgm:spPr/>
    </dgm:pt>
    <dgm:pt modelId="{3401772C-9FE8-1B4C-9095-476115D21B83}" type="pres">
      <dgm:prSet presAssocID="{3AC00CF4-D07E-3E4C-940D-3EA7F2C3F2DC}" presName="composite3" presStyleCnt="0"/>
      <dgm:spPr/>
    </dgm:pt>
    <dgm:pt modelId="{6445E6E4-1BD8-E24A-8EF9-6E2519957D20}" type="pres">
      <dgm:prSet presAssocID="{3AC00CF4-D07E-3E4C-940D-3EA7F2C3F2DC}" presName="image3" presStyleLbl="node3" presStyleIdx="1" presStyleCnt="6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D09C46CF-AA27-0D47-9E16-E7C44247A36F}" type="pres">
      <dgm:prSet presAssocID="{3AC00CF4-D07E-3E4C-940D-3EA7F2C3F2DC}" presName="text3" presStyleLbl="revTx" presStyleIdx="5" presStyleCnt="17">
        <dgm:presLayoutVars>
          <dgm:chPref val="3"/>
        </dgm:presLayoutVars>
      </dgm:prSet>
      <dgm:spPr/>
    </dgm:pt>
    <dgm:pt modelId="{AB0D8E2B-AA0D-2E47-9523-B06F42152F14}" type="pres">
      <dgm:prSet presAssocID="{3AC00CF4-D07E-3E4C-940D-3EA7F2C3F2DC}" presName="hierChild4" presStyleCnt="0"/>
      <dgm:spPr/>
    </dgm:pt>
    <dgm:pt modelId="{6A4A6C02-3343-8A47-8F89-8D39BB9B1CE5}" type="pres">
      <dgm:prSet presAssocID="{54EE037E-5325-3047-A89A-BA32AAF4B572}" presName="Name17" presStyleLbl="parChTrans1D3" presStyleIdx="2" presStyleCnt="6"/>
      <dgm:spPr/>
    </dgm:pt>
    <dgm:pt modelId="{0EBEEBDF-B02F-E947-81E9-0A3853F897FD}" type="pres">
      <dgm:prSet presAssocID="{E347180C-A6C3-D54F-BEDA-DD1B6577C1CD}" presName="hierRoot3" presStyleCnt="0"/>
      <dgm:spPr/>
    </dgm:pt>
    <dgm:pt modelId="{41A39A9F-160A-0141-A900-8C4CAE77A322}" type="pres">
      <dgm:prSet presAssocID="{E347180C-A6C3-D54F-BEDA-DD1B6577C1CD}" presName="composite3" presStyleCnt="0"/>
      <dgm:spPr/>
    </dgm:pt>
    <dgm:pt modelId="{435EEBEB-D88F-6341-A2CB-5FB4764F33D3}" type="pres">
      <dgm:prSet presAssocID="{E347180C-A6C3-D54F-BEDA-DD1B6577C1CD}" presName="image3" presStyleLbl="node3" presStyleIdx="2" presStyleCnt="6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46F7E64A-D4CB-CE41-84DA-049C6D81CC95}" type="pres">
      <dgm:prSet presAssocID="{E347180C-A6C3-D54F-BEDA-DD1B6577C1CD}" presName="text3" presStyleLbl="revTx" presStyleIdx="6" presStyleCnt="17">
        <dgm:presLayoutVars>
          <dgm:chPref val="3"/>
        </dgm:presLayoutVars>
      </dgm:prSet>
      <dgm:spPr/>
    </dgm:pt>
    <dgm:pt modelId="{5B790C74-06FA-3947-B6A3-FAC0617CAAB5}" type="pres">
      <dgm:prSet presAssocID="{E347180C-A6C3-D54F-BEDA-DD1B6577C1CD}" presName="hierChild4" presStyleCnt="0"/>
      <dgm:spPr/>
    </dgm:pt>
    <dgm:pt modelId="{C18D1C4C-E44A-F645-A4D2-2B113F0B7BB5}" type="pres">
      <dgm:prSet presAssocID="{C85BE62B-77B8-6B4E-98AC-559C53CDC6A4}" presName="Name17" presStyleLbl="parChTrans1D3" presStyleIdx="3" presStyleCnt="6"/>
      <dgm:spPr/>
    </dgm:pt>
    <dgm:pt modelId="{DE95BB00-5FD5-0F45-9C44-961B8796B41C}" type="pres">
      <dgm:prSet presAssocID="{3B398EA3-953A-8E42-959C-D07408E4BAA8}" presName="hierRoot3" presStyleCnt="0"/>
      <dgm:spPr/>
    </dgm:pt>
    <dgm:pt modelId="{3AD53B95-3F45-E644-993A-EBD0A5BCCB5F}" type="pres">
      <dgm:prSet presAssocID="{3B398EA3-953A-8E42-959C-D07408E4BAA8}" presName="composite3" presStyleCnt="0"/>
      <dgm:spPr/>
    </dgm:pt>
    <dgm:pt modelId="{D9514A20-2559-8442-A082-197BCA7DD6F8}" type="pres">
      <dgm:prSet presAssocID="{3B398EA3-953A-8E42-959C-D07408E4BAA8}" presName="image3" presStyleLbl="node3" presStyleIdx="3" presStyleCnt="6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5E372565-716D-E440-B646-176DC658595C}" type="pres">
      <dgm:prSet presAssocID="{3B398EA3-953A-8E42-959C-D07408E4BAA8}" presName="text3" presStyleLbl="revTx" presStyleIdx="7" presStyleCnt="17">
        <dgm:presLayoutVars>
          <dgm:chPref val="3"/>
        </dgm:presLayoutVars>
      </dgm:prSet>
      <dgm:spPr/>
    </dgm:pt>
    <dgm:pt modelId="{E4B12D61-AA7C-024F-A071-00C133B0B18B}" type="pres">
      <dgm:prSet presAssocID="{3B398EA3-953A-8E42-959C-D07408E4BAA8}" presName="hierChild4" presStyleCnt="0"/>
      <dgm:spPr/>
    </dgm:pt>
    <dgm:pt modelId="{7AAF2212-4AE1-8A45-8556-A9AA960B49B7}" type="pres">
      <dgm:prSet presAssocID="{6CAF4958-F3B6-F149-ABC3-020CD9CB722B}" presName="Name17" presStyleLbl="parChTrans1D3" presStyleIdx="4" presStyleCnt="6"/>
      <dgm:spPr/>
    </dgm:pt>
    <dgm:pt modelId="{CF3C354E-9951-DC42-A0CF-C79820C76773}" type="pres">
      <dgm:prSet presAssocID="{5A5EDCF1-EB15-6143-8690-56E6140944FB}" presName="hierRoot3" presStyleCnt="0"/>
      <dgm:spPr/>
    </dgm:pt>
    <dgm:pt modelId="{458EC7E0-4A7C-474F-9819-DF3D51C65A2C}" type="pres">
      <dgm:prSet presAssocID="{5A5EDCF1-EB15-6143-8690-56E6140944FB}" presName="composite3" presStyleCnt="0"/>
      <dgm:spPr/>
    </dgm:pt>
    <dgm:pt modelId="{6A7AC0AF-8F8C-1345-AE3E-07CEB9A7BD94}" type="pres">
      <dgm:prSet presAssocID="{5A5EDCF1-EB15-6143-8690-56E6140944FB}" presName="image3" presStyleLbl="node3" presStyleIdx="4" presStyleCnt="6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910CE2AC-F41B-734A-B864-B748C43363E7}" type="pres">
      <dgm:prSet presAssocID="{5A5EDCF1-EB15-6143-8690-56E6140944FB}" presName="text3" presStyleLbl="revTx" presStyleIdx="8" presStyleCnt="17">
        <dgm:presLayoutVars>
          <dgm:chPref val="3"/>
        </dgm:presLayoutVars>
      </dgm:prSet>
      <dgm:spPr/>
    </dgm:pt>
    <dgm:pt modelId="{74B50B16-CC4F-1746-B146-FA37A00A48AC}" type="pres">
      <dgm:prSet presAssocID="{5A5EDCF1-EB15-6143-8690-56E6140944FB}" presName="hierChild4" presStyleCnt="0"/>
      <dgm:spPr/>
    </dgm:pt>
    <dgm:pt modelId="{E13D634A-2007-4CAB-B388-4361511DF71C}" type="pres">
      <dgm:prSet presAssocID="{1F8C5976-339B-4325-8D75-1038B6401550}" presName="Name10" presStyleLbl="parChTrans1D2" presStyleIdx="1" presStyleCnt="2"/>
      <dgm:spPr/>
    </dgm:pt>
    <dgm:pt modelId="{4D697671-7E9B-461D-AFDA-A2377210CDED}" type="pres">
      <dgm:prSet presAssocID="{9BCE4D60-D2E7-488C-BA9F-54CA3C273556}" presName="hierRoot2" presStyleCnt="0"/>
      <dgm:spPr/>
    </dgm:pt>
    <dgm:pt modelId="{C2D02F8E-90B7-4116-A39D-A221219DEF35}" type="pres">
      <dgm:prSet presAssocID="{9BCE4D60-D2E7-488C-BA9F-54CA3C273556}" presName="composite2" presStyleCnt="0"/>
      <dgm:spPr/>
    </dgm:pt>
    <dgm:pt modelId="{E1A37726-3A98-443D-87BD-3EC7DD46334C}" type="pres">
      <dgm:prSet presAssocID="{9BCE4D60-D2E7-488C-BA9F-54CA3C273556}" presName="image2" presStyleLbl="node2" presStyleIdx="1" presStyleCnt="2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CD484A30-5213-4F0B-9505-9E5AABE783DB}" type="pres">
      <dgm:prSet presAssocID="{9BCE4D60-D2E7-488C-BA9F-54CA3C273556}" presName="text2" presStyleLbl="revTx" presStyleIdx="9" presStyleCnt="17">
        <dgm:presLayoutVars>
          <dgm:chPref val="3"/>
        </dgm:presLayoutVars>
      </dgm:prSet>
      <dgm:spPr/>
    </dgm:pt>
    <dgm:pt modelId="{910A4F4B-E9FE-43B9-8E24-F7F7B7D0AAD6}" type="pres">
      <dgm:prSet presAssocID="{9BCE4D60-D2E7-488C-BA9F-54CA3C273556}" presName="hierChild3" presStyleCnt="0"/>
      <dgm:spPr/>
    </dgm:pt>
    <dgm:pt modelId="{08548CF2-72FC-6242-8EE7-CE47A36D9365}" type="pres">
      <dgm:prSet presAssocID="{C0B20F69-1F93-4977-9F01-B7F70681358A}" presName="Name17" presStyleLbl="parChTrans1D3" presStyleIdx="5" presStyleCnt="6"/>
      <dgm:spPr/>
    </dgm:pt>
    <dgm:pt modelId="{35B88239-597F-724E-9C03-2200FB1931D5}" type="pres">
      <dgm:prSet presAssocID="{B8A70835-AE3D-4475-9441-90DD5EBDB4C9}" presName="hierRoot3" presStyleCnt="0"/>
      <dgm:spPr/>
    </dgm:pt>
    <dgm:pt modelId="{E534DA75-0FA0-5147-844C-0D028E6EE2F1}" type="pres">
      <dgm:prSet presAssocID="{B8A70835-AE3D-4475-9441-90DD5EBDB4C9}" presName="composite3" presStyleCnt="0"/>
      <dgm:spPr/>
    </dgm:pt>
    <dgm:pt modelId="{8AF610C2-6F00-ED48-B494-CDA1097DF1A9}" type="pres">
      <dgm:prSet presAssocID="{B8A70835-AE3D-4475-9441-90DD5EBDB4C9}" presName="image3" presStyleLbl="node3" presStyleIdx="5" presStyleCnt="6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FFB077F5-4E44-3348-B839-0C705D45BF94}" type="pres">
      <dgm:prSet presAssocID="{B8A70835-AE3D-4475-9441-90DD5EBDB4C9}" presName="text3" presStyleLbl="revTx" presStyleIdx="10" presStyleCnt="17">
        <dgm:presLayoutVars>
          <dgm:chPref val="3"/>
        </dgm:presLayoutVars>
      </dgm:prSet>
      <dgm:spPr/>
    </dgm:pt>
    <dgm:pt modelId="{9CAEC0DA-61DA-5142-B005-6BC7D1F129C9}" type="pres">
      <dgm:prSet presAssocID="{B8A70835-AE3D-4475-9441-90DD5EBDB4C9}" presName="hierChild4" presStyleCnt="0"/>
      <dgm:spPr/>
    </dgm:pt>
    <dgm:pt modelId="{926F6B86-14E0-2945-A1C8-5C922041211C}" type="pres">
      <dgm:prSet presAssocID="{1E455588-69FE-3D47-AE3E-84561E8E510F}" presName="Name23" presStyleLbl="parChTrans1D4" presStyleIdx="2" presStyleCnt="8"/>
      <dgm:spPr/>
    </dgm:pt>
    <dgm:pt modelId="{B60E053C-5855-7D45-9F1D-03033EE68FCA}" type="pres">
      <dgm:prSet presAssocID="{5260FC72-1C0E-5541-8369-448EC99B2378}" presName="hierRoot4" presStyleCnt="0"/>
      <dgm:spPr/>
    </dgm:pt>
    <dgm:pt modelId="{7D662114-2F6F-0D4F-8BF9-5535A50E0774}" type="pres">
      <dgm:prSet presAssocID="{5260FC72-1C0E-5541-8369-448EC99B2378}" presName="composite4" presStyleCnt="0"/>
      <dgm:spPr/>
    </dgm:pt>
    <dgm:pt modelId="{05471B62-80E2-8749-9A11-74BFA8895D19}" type="pres">
      <dgm:prSet presAssocID="{5260FC72-1C0E-5541-8369-448EC99B2378}" presName="image4" presStyleLbl="node4" presStyleIdx="2" presStyleCnt="8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8B892BE9-5942-4E44-97D2-BB5339FC6C51}" type="pres">
      <dgm:prSet presAssocID="{5260FC72-1C0E-5541-8369-448EC99B2378}" presName="text4" presStyleLbl="revTx" presStyleIdx="11" presStyleCnt="17">
        <dgm:presLayoutVars>
          <dgm:chPref val="3"/>
        </dgm:presLayoutVars>
      </dgm:prSet>
      <dgm:spPr/>
    </dgm:pt>
    <dgm:pt modelId="{E4695A56-CA2D-D24F-B675-3E644AF0C140}" type="pres">
      <dgm:prSet presAssocID="{5260FC72-1C0E-5541-8369-448EC99B2378}" presName="hierChild5" presStyleCnt="0"/>
      <dgm:spPr/>
    </dgm:pt>
    <dgm:pt modelId="{DD72433B-4A66-9143-865B-7AF2B73F9E02}" type="pres">
      <dgm:prSet presAssocID="{683F9570-D131-1642-B4C8-2370C2489132}" presName="Name23" presStyleLbl="parChTrans1D4" presStyleIdx="3" presStyleCnt="8"/>
      <dgm:spPr/>
    </dgm:pt>
    <dgm:pt modelId="{9CAB5296-45B1-3149-8E22-D904AA17714E}" type="pres">
      <dgm:prSet presAssocID="{1BABE018-6ADB-5946-80AA-C3C46A00B64E}" presName="hierRoot4" presStyleCnt="0"/>
      <dgm:spPr/>
    </dgm:pt>
    <dgm:pt modelId="{F57A2591-EB81-294D-AC73-E6BA789A2ADD}" type="pres">
      <dgm:prSet presAssocID="{1BABE018-6ADB-5946-80AA-C3C46A00B64E}" presName="composite4" presStyleCnt="0"/>
      <dgm:spPr/>
    </dgm:pt>
    <dgm:pt modelId="{C69F7D97-EC20-6845-8B9A-F2FC0DA44ACE}" type="pres">
      <dgm:prSet presAssocID="{1BABE018-6ADB-5946-80AA-C3C46A00B64E}" presName="image4" presStyleLbl="node4" presStyleIdx="3" presStyleCnt="8"/>
      <dgm:spPr>
        <a:blipFill rotWithShape="1">
          <a:blip xmlns:r="http://schemas.openxmlformats.org/officeDocument/2006/relationships" r:embed="rId1">
            <a:duotone>
              <a:srgbClr val="A5A5A5">
                <a:shade val="45000"/>
                <a:satMod val="135000"/>
              </a:srgbClr>
              <a:prstClr val="white"/>
            </a:duotone>
          </a:blip>
          <a:srcRect/>
          <a:stretch>
            <a:fillRect t="-1000" b="-1000"/>
          </a:stretch>
        </a:blipFill>
      </dgm:spPr>
    </dgm:pt>
    <dgm:pt modelId="{0198F4DD-D546-DA40-9C83-698266257662}" type="pres">
      <dgm:prSet presAssocID="{1BABE018-6ADB-5946-80AA-C3C46A00B64E}" presName="text4" presStyleLbl="revTx" presStyleIdx="12" presStyleCnt="17">
        <dgm:presLayoutVars>
          <dgm:chPref val="3"/>
        </dgm:presLayoutVars>
      </dgm:prSet>
      <dgm:spPr/>
    </dgm:pt>
    <dgm:pt modelId="{CAE3454F-8A3E-B34F-B919-D92D33D0EE4D}" type="pres">
      <dgm:prSet presAssocID="{1BABE018-6ADB-5946-80AA-C3C46A00B64E}" presName="hierChild5" presStyleCnt="0"/>
      <dgm:spPr/>
    </dgm:pt>
    <dgm:pt modelId="{264C50F8-552C-BB4A-A51F-22D73AF1A17C}" type="pres">
      <dgm:prSet presAssocID="{63176839-475F-0F44-9436-80933D2D5B33}" presName="Name23" presStyleLbl="parChTrans1D4" presStyleIdx="4" presStyleCnt="8"/>
      <dgm:spPr/>
    </dgm:pt>
    <dgm:pt modelId="{090939BC-2AC6-0340-A50C-5F57C244C716}" type="pres">
      <dgm:prSet presAssocID="{1783B2D9-9FB1-994B-A6AC-FEEC32AE9443}" presName="hierRoot4" presStyleCnt="0"/>
      <dgm:spPr/>
    </dgm:pt>
    <dgm:pt modelId="{43D416A2-E5CC-CF4B-B3A5-3C09BBF3F04C}" type="pres">
      <dgm:prSet presAssocID="{1783B2D9-9FB1-994B-A6AC-FEEC32AE9443}" presName="composite4" presStyleCnt="0"/>
      <dgm:spPr/>
    </dgm:pt>
    <dgm:pt modelId="{BF0A2286-684C-2D4A-8773-42013607F630}" type="pres">
      <dgm:prSet presAssocID="{1783B2D9-9FB1-994B-A6AC-FEEC32AE9443}" presName="image4" presStyleLbl="node4" presStyleIdx="4" presStyleCnt="8"/>
      <dgm:spPr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C7C5307-98D5-454A-897E-6742298EDC1D}" type="pres">
      <dgm:prSet presAssocID="{1783B2D9-9FB1-994B-A6AC-FEEC32AE9443}" presName="text4" presStyleLbl="revTx" presStyleIdx="13" presStyleCnt="17">
        <dgm:presLayoutVars>
          <dgm:chPref val="3"/>
        </dgm:presLayoutVars>
      </dgm:prSet>
      <dgm:spPr/>
    </dgm:pt>
    <dgm:pt modelId="{E784E899-C36E-454D-949F-B14599FCA8C0}" type="pres">
      <dgm:prSet presAssocID="{1783B2D9-9FB1-994B-A6AC-FEEC32AE9443}" presName="hierChild5" presStyleCnt="0"/>
      <dgm:spPr/>
    </dgm:pt>
    <dgm:pt modelId="{3C427D9B-4BAE-4945-B0CE-52A862C8BFD1}" type="pres">
      <dgm:prSet presAssocID="{93413325-6B2D-4066-9E48-E2C02F5E454D}" presName="Name23" presStyleLbl="parChTrans1D4" presStyleIdx="5" presStyleCnt="8"/>
      <dgm:spPr/>
    </dgm:pt>
    <dgm:pt modelId="{C6859AB2-6261-594D-BD7F-00FE247D2B58}" type="pres">
      <dgm:prSet presAssocID="{19F77F9F-5C20-4CE1-B2F3-C855C253A46C}" presName="hierRoot4" presStyleCnt="0"/>
      <dgm:spPr/>
    </dgm:pt>
    <dgm:pt modelId="{8EBC682B-2F64-3443-B5C1-9751AF01F37E}" type="pres">
      <dgm:prSet presAssocID="{19F77F9F-5C20-4CE1-B2F3-C855C253A46C}" presName="composite4" presStyleCnt="0"/>
      <dgm:spPr/>
    </dgm:pt>
    <dgm:pt modelId="{1388120F-BC51-234D-8BE5-849F45EBD57D}" type="pres">
      <dgm:prSet presAssocID="{19F77F9F-5C20-4CE1-B2F3-C855C253A46C}" presName="image4" presStyleLbl="node4" presStyleIdx="5" presStyleCnt="8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FB3EA54B-EA85-DF4D-B4E6-4A24308A5180}" type="pres">
      <dgm:prSet presAssocID="{19F77F9F-5C20-4CE1-B2F3-C855C253A46C}" presName="text4" presStyleLbl="revTx" presStyleIdx="14" presStyleCnt="17">
        <dgm:presLayoutVars>
          <dgm:chPref val="3"/>
        </dgm:presLayoutVars>
      </dgm:prSet>
      <dgm:spPr/>
    </dgm:pt>
    <dgm:pt modelId="{6DE3D655-085D-2643-ADA2-18CB9EF9E1F4}" type="pres">
      <dgm:prSet presAssocID="{19F77F9F-5C20-4CE1-B2F3-C855C253A46C}" presName="hierChild5" presStyleCnt="0"/>
      <dgm:spPr/>
    </dgm:pt>
    <dgm:pt modelId="{99018E1C-8D05-A845-AEEF-BD10A9D7411C}" type="pres">
      <dgm:prSet presAssocID="{099031D4-61DF-004C-8841-9E033ECB0CD2}" presName="Name23" presStyleLbl="parChTrans1D4" presStyleIdx="6" presStyleCnt="8"/>
      <dgm:spPr/>
    </dgm:pt>
    <dgm:pt modelId="{DD249AC9-86EF-2744-B32A-6AA260363D73}" type="pres">
      <dgm:prSet presAssocID="{115A1FDD-346A-F54B-AA8D-A7CC9CC6991A}" presName="hierRoot4" presStyleCnt="0"/>
      <dgm:spPr/>
    </dgm:pt>
    <dgm:pt modelId="{0B67CC24-8E36-2640-8A80-2FDCF85A530C}" type="pres">
      <dgm:prSet presAssocID="{115A1FDD-346A-F54B-AA8D-A7CC9CC6991A}" presName="composite4" presStyleCnt="0"/>
      <dgm:spPr/>
    </dgm:pt>
    <dgm:pt modelId="{491C0CA1-E2EB-E74C-BCE8-09CB2BA822FD}" type="pres">
      <dgm:prSet presAssocID="{115A1FDD-346A-F54B-AA8D-A7CC9CC6991A}" presName="image4" presStyleLbl="node4" presStyleIdx="6" presStyleCnt="8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2E7A61B4-9493-904A-A69D-D51C0EC12031}" type="pres">
      <dgm:prSet presAssocID="{115A1FDD-346A-F54B-AA8D-A7CC9CC6991A}" presName="text4" presStyleLbl="revTx" presStyleIdx="15" presStyleCnt="17">
        <dgm:presLayoutVars>
          <dgm:chPref val="3"/>
        </dgm:presLayoutVars>
      </dgm:prSet>
      <dgm:spPr/>
    </dgm:pt>
    <dgm:pt modelId="{13C9F731-BD94-2449-A0E1-6CC0A4F6669B}" type="pres">
      <dgm:prSet presAssocID="{115A1FDD-346A-F54B-AA8D-A7CC9CC6991A}" presName="hierChild5" presStyleCnt="0"/>
      <dgm:spPr/>
    </dgm:pt>
    <dgm:pt modelId="{E2379F10-EA19-A944-B4FD-C814128A50AB}" type="pres">
      <dgm:prSet presAssocID="{3C54C752-49F5-084B-9FD9-64BB586F49B9}" presName="Name23" presStyleLbl="parChTrans1D4" presStyleIdx="7" presStyleCnt="8"/>
      <dgm:spPr/>
    </dgm:pt>
    <dgm:pt modelId="{43910B09-AC34-1C4E-9D97-6CD127139C1D}" type="pres">
      <dgm:prSet presAssocID="{2CEFA005-A2DC-DC4B-83AA-17A2CFFB177A}" presName="hierRoot4" presStyleCnt="0"/>
      <dgm:spPr/>
    </dgm:pt>
    <dgm:pt modelId="{8E7A4490-63E2-DE4A-85D2-3250323E3275}" type="pres">
      <dgm:prSet presAssocID="{2CEFA005-A2DC-DC4B-83AA-17A2CFFB177A}" presName="composite4" presStyleCnt="0"/>
      <dgm:spPr/>
    </dgm:pt>
    <dgm:pt modelId="{8EEEFE32-65AE-264C-91C1-D66C98348665}" type="pres">
      <dgm:prSet presAssocID="{2CEFA005-A2DC-DC4B-83AA-17A2CFFB177A}" presName="image4" presStyleLbl="node4" presStyleIdx="7" presStyleCnt="8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</dgm:spPr>
    </dgm:pt>
    <dgm:pt modelId="{051A1C55-24FD-9347-9E32-8156E44B04C1}" type="pres">
      <dgm:prSet presAssocID="{2CEFA005-A2DC-DC4B-83AA-17A2CFFB177A}" presName="text4" presStyleLbl="revTx" presStyleIdx="16" presStyleCnt="17">
        <dgm:presLayoutVars>
          <dgm:chPref val="3"/>
        </dgm:presLayoutVars>
      </dgm:prSet>
      <dgm:spPr/>
    </dgm:pt>
    <dgm:pt modelId="{49D1E4A5-8B90-AF47-8E98-3A38AD72C60E}" type="pres">
      <dgm:prSet presAssocID="{2CEFA005-A2DC-DC4B-83AA-17A2CFFB177A}" presName="hierChild5" presStyleCnt="0"/>
      <dgm:spPr/>
    </dgm:pt>
  </dgm:ptLst>
  <dgm:cxnLst>
    <dgm:cxn modelId="{30437608-A8BB-F243-A91F-56ACD3DB3E57}" srcId="{FCBC9D85-5883-F349-A64A-79713EFFC00F}" destId="{ADFC8829-2295-204E-898B-4FEA53A01D29}" srcOrd="0" destOrd="0" parTransId="{043A56FB-C1AB-6F4C-AA9B-95ABC6C808D0}" sibTransId="{F3C3CD87-9468-7C42-88EF-2F386A3BE3E6}"/>
    <dgm:cxn modelId="{AF358611-08B9-0940-8845-67189854B240}" srcId="{FCBC9D85-5883-F349-A64A-79713EFFC00F}" destId="{0D1297C1-189E-3A4C-B2EF-54F276C9C0B7}" srcOrd="1" destOrd="0" parTransId="{694F00FF-2D1B-C24B-9B3D-EB486AFAB67C}" sibTransId="{4363B336-8F1A-4D48-9285-B382F3B42EAF}"/>
    <dgm:cxn modelId="{A1063212-B936-9E4F-A06B-0B9F459E572F}" type="presOf" srcId="{40FD1DD5-F61E-4E1F-AAE8-2F4CEACCC4BE}" destId="{09D92404-DD17-4B8C-B2C3-7C0040EEF2CE}" srcOrd="0" destOrd="0" presId="urn:microsoft.com/office/officeart/2009/layout/CirclePictureHierarchy"/>
    <dgm:cxn modelId="{224AF919-9DD9-4241-8D1B-762B0BAF1E12}" type="presOf" srcId="{71F48DFB-285E-5A4C-B7DE-9048BBFC0829}" destId="{D6904CA7-8468-BD40-BEE1-A73ADC615AB5}" srcOrd="0" destOrd="0" presId="urn:microsoft.com/office/officeart/2009/layout/CirclePictureHierarchy"/>
    <dgm:cxn modelId="{A23D4C1E-D760-A040-A773-E45C68609641}" type="presOf" srcId="{54EE037E-5325-3047-A89A-BA32AAF4B572}" destId="{6A4A6C02-3343-8A47-8F89-8D39BB9B1CE5}" srcOrd="0" destOrd="0" presId="urn:microsoft.com/office/officeart/2009/layout/CirclePictureHierarchy"/>
    <dgm:cxn modelId="{D3B5661F-1CBF-8E48-AA8B-EF5C5343A782}" srcId="{5260FC72-1C0E-5541-8369-448EC99B2378}" destId="{1BABE018-6ADB-5946-80AA-C3C46A00B64E}" srcOrd="0" destOrd="0" parTransId="{683F9570-D131-1642-B4C8-2370C2489132}" sibTransId="{DE14F322-6C8D-6D4B-99ED-268326FB7FC7}"/>
    <dgm:cxn modelId="{0456F020-25E6-A64D-9885-02A1F4792F37}" type="presOf" srcId="{0D1297C1-189E-3A4C-B2EF-54F276C9C0B7}" destId="{BD5E812B-7F68-5748-8743-C970F09AC263}" srcOrd="0" destOrd="0" presId="urn:microsoft.com/office/officeart/2009/layout/CirclePictureHierarchy"/>
    <dgm:cxn modelId="{0B289C2D-3A11-4570-9799-D34A382A8516}" srcId="{9BCE4D60-D2E7-488C-BA9F-54CA3C273556}" destId="{B8A70835-AE3D-4475-9441-90DD5EBDB4C9}" srcOrd="0" destOrd="0" parTransId="{C0B20F69-1F93-4977-9F01-B7F70681358A}" sibTransId="{FF45156D-95E9-4A96-A613-9C005CF84FDB}"/>
    <dgm:cxn modelId="{669FBE2E-6811-2643-A1E8-81A812F9F2A1}" srcId="{40FD1DD5-F61E-4E1F-AAE8-2F4CEACCC4BE}" destId="{3B398EA3-953A-8E42-959C-D07408E4BAA8}" srcOrd="3" destOrd="0" parTransId="{C85BE62B-77B8-6B4E-98AC-559C53CDC6A4}" sibTransId="{86211845-9ED5-6B44-BC7A-81AB452A4898}"/>
    <dgm:cxn modelId="{B2901B30-B4B1-344E-812C-08B35AD9C7C1}" type="presOf" srcId="{043A56FB-C1AB-6F4C-AA9B-95ABC6C808D0}" destId="{0E2C14B4-B686-2944-BDB2-1EEEE75B2238}" srcOrd="0" destOrd="0" presId="urn:microsoft.com/office/officeart/2009/layout/CirclePictureHierarchy"/>
    <dgm:cxn modelId="{B53A8B30-9FC5-A749-92F8-F892B17541A3}" type="presOf" srcId="{E347180C-A6C3-D54F-BEDA-DD1B6577C1CD}" destId="{46F7E64A-D4CB-CE41-84DA-049C6D81CC95}" srcOrd="0" destOrd="0" presId="urn:microsoft.com/office/officeart/2009/layout/CirclePictureHierarchy"/>
    <dgm:cxn modelId="{AD8C8340-072E-C146-934D-DA7A32E65407}" type="presOf" srcId="{B8A70835-AE3D-4475-9441-90DD5EBDB4C9}" destId="{FFB077F5-4E44-3348-B839-0C705D45BF94}" srcOrd="0" destOrd="0" presId="urn:microsoft.com/office/officeart/2009/layout/CirclePictureHierarchy"/>
    <dgm:cxn modelId="{8F81FB41-B4D9-1C40-9F4E-A2CEABBB40AA}" type="presOf" srcId="{C0B20F69-1F93-4977-9F01-B7F70681358A}" destId="{08548CF2-72FC-6242-8EE7-CE47A36D9365}" srcOrd="0" destOrd="0" presId="urn:microsoft.com/office/officeart/2009/layout/CirclePictureHierarchy"/>
    <dgm:cxn modelId="{44D3F54E-E367-3C4E-8D11-A58D2B974B87}" type="presOf" srcId="{1E455588-69FE-3D47-AE3E-84561E8E510F}" destId="{926F6B86-14E0-2945-A1C8-5C922041211C}" srcOrd="0" destOrd="0" presId="urn:microsoft.com/office/officeart/2009/layout/CirclePictureHierarchy"/>
    <dgm:cxn modelId="{84261759-4AA3-364D-B209-CC1D2D1918B0}" srcId="{40FD1DD5-F61E-4E1F-AAE8-2F4CEACCC4BE}" destId="{E347180C-A6C3-D54F-BEDA-DD1B6577C1CD}" srcOrd="2" destOrd="0" parTransId="{54EE037E-5325-3047-A89A-BA32AAF4B572}" sibTransId="{4F0FB7CB-4C53-064A-A844-191EF3DC3FC8}"/>
    <dgm:cxn modelId="{6C047C5A-68A5-8443-9294-AC863FEE490D}" type="presOf" srcId="{ADFC8829-2295-204E-898B-4FEA53A01D29}" destId="{BC342BC1-EF5E-6B4F-94D7-97E54F8965B3}" srcOrd="0" destOrd="0" presId="urn:microsoft.com/office/officeart/2009/layout/CirclePictureHierarchy"/>
    <dgm:cxn modelId="{BA34F15E-91F5-47B9-A190-E37254FBE8FB}" srcId="{6BE5833F-2DCB-4AB6-B22E-91747CA6A676}" destId="{9BCE4D60-D2E7-488C-BA9F-54CA3C273556}" srcOrd="1" destOrd="0" parTransId="{1F8C5976-339B-4325-8D75-1038B6401550}" sibTransId="{C5BF1EED-DC42-42BC-8C14-AE5044AEB75F}"/>
    <dgm:cxn modelId="{86D4985F-3650-4847-828B-A2F21B40A69B}" type="presOf" srcId="{115A1FDD-346A-F54B-AA8D-A7CC9CC6991A}" destId="{2E7A61B4-9493-904A-A69D-D51C0EC12031}" srcOrd="0" destOrd="0" presId="urn:microsoft.com/office/officeart/2009/layout/CirclePictureHierarchy"/>
    <dgm:cxn modelId="{B138016A-C5EF-4ECD-A646-895FE51D8BFD}" srcId="{B8A70835-AE3D-4475-9441-90DD5EBDB4C9}" destId="{19F77F9F-5C20-4CE1-B2F3-C855C253A46C}" srcOrd="1" destOrd="0" parTransId="{93413325-6B2D-4066-9E48-E2C02F5E454D}" sibTransId="{3A7794EE-805F-43B3-B887-D6782A0CDA0A}"/>
    <dgm:cxn modelId="{580F486D-6DFC-3D46-B579-0D6B729DC034}" type="presOf" srcId="{694F00FF-2D1B-C24B-9B3D-EB486AFAB67C}" destId="{49486BAC-EBE1-D04B-94F8-5B353ACEA618}" srcOrd="0" destOrd="0" presId="urn:microsoft.com/office/officeart/2009/layout/CirclePictureHierarchy"/>
    <dgm:cxn modelId="{31C38E6D-FE1F-B749-B322-FEA28991FFDD}" srcId="{40FD1DD5-F61E-4E1F-AAE8-2F4CEACCC4BE}" destId="{FCBC9D85-5883-F349-A64A-79713EFFC00F}" srcOrd="0" destOrd="0" parTransId="{A47CEC82-2BCE-7B47-9B11-8C9EA4B512B4}" sibTransId="{49FE03EF-26B6-534D-8D9A-A51A2BD58147}"/>
    <dgm:cxn modelId="{4F0C426E-32A2-094F-9A5C-EFD5E4AF3F99}" type="presOf" srcId="{6BED5508-0E6F-4167-B488-B52812714F9E}" destId="{2C0A6E3A-D49E-4032-AF06-44739C2CF9C4}" srcOrd="0" destOrd="0" presId="urn:microsoft.com/office/officeart/2009/layout/CirclePictureHierarchy"/>
    <dgm:cxn modelId="{D3E5406F-AD45-9542-B9A2-5FC8AA32D145}" type="presOf" srcId="{19F77F9F-5C20-4CE1-B2F3-C855C253A46C}" destId="{FB3EA54B-EA85-DF4D-B4E6-4A24308A5180}" srcOrd="0" destOrd="0" presId="urn:microsoft.com/office/officeart/2009/layout/CirclePictureHierarchy"/>
    <dgm:cxn modelId="{1F1A487F-4B73-5B4E-8EE7-67825A2DFFC9}" type="presOf" srcId="{C85BE62B-77B8-6B4E-98AC-559C53CDC6A4}" destId="{C18D1C4C-E44A-F645-A4D2-2B113F0B7BB5}" srcOrd="0" destOrd="0" presId="urn:microsoft.com/office/officeart/2009/layout/CirclePictureHierarchy"/>
    <dgm:cxn modelId="{4295A98D-112E-44AE-A8F8-B942E1E42A8C}" type="presOf" srcId="{B2FF7753-D99C-44CA-8707-D6B1ABE09CCE}" destId="{2F2AC595-C0DC-4FAB-B9AB-1C94B8966189}" srcOrd="0" destOrd="0" presId="urn:microsoft.com/office/officeart/2009/layout/CirclePictureHierarchy"/>
    <dgm:cxn modelId="{BBC6808E-9D23-4045-B2EA-39D1EAFA8CB3}" srcId="{B8A70835-AE3D-4475-9441-90DD5EBDB4C9}" destId="{5260FC72-1C0E-5541-8369-448EC99B2378}" srcOrd="0" destOrd="0" parTransId="{1E455588-69FE-3D47-AE3E-84561E8E510F}" sibTransId="{5757315F-AAF9-6647-93F2-4EDBB5E0E444}"/>
    <dgm:cxn modelId="{7DB3CB90-5EBB-754E-B424-BD3F0E11A704}" type="presOf" srcId="{6BE5833F-2DCB-4AB6-B22E-91747CA6A676}" destId="{55F1D12E-B6ED-4A79-8C4A-ADFCF446F75C}" srcOrd="0" destOrd="0" presId="urn:microsoft.com/office/officeart/2009/layout/CirclePictureHierarchy"/>
    <dgm:cxn modelId="{12836195-1426-8C40-A763-F5887EE56625}" type="presOf" srcId="{683F9570-D131-1642-B4C8-2370C2489132}" destId="{DD72433B-4A66-9143-865B-7AF2B73F9E02}" srcOrd="0" destOrd="0" presId="urn:microsoft.com/office/officeart/2009/layout/CirclePictureHierarchy"/>
    <dgm:cxn modelId="{F4D44399-500F-C84D-B486-B0B0CE0AB1BC}" type="presOf" srcId="{6CAF4958-F3B6-F149-ABC3-020CD9CB722B}" destId="{7AAF2212-4AE1-8A45-8556-A9AA960B49B7}" srcOrd="0" destOrd="0" presId="urn:microsoft.com/office/officeart/2009/layout/CirclePictureHierarchy"/>
    <dgm:cxn modelId="{97C7DF99-484B-EA4A-8F12-8AEB0C833EC0}" type="presOf" srcId="{93413325-6B2D-4066-9E48-E2C02F5E454D}" destId="{3C427D9B-4BAE-4945-B0CE-52A862C8BFD1}" srcOrd="0" destOrd="0" presId="urn:microsoft.com/office/officeart/2009/layout/CirclePictureHierarchy"/>
    <dgm:cxn modelId="{C3E3B29D-E231-C448-B31B-1546F5C5E102}" type="presOf" srcId="{5260FC72-1C0E-5541-8369-448EC99B2378}" destId="{8B892BE9-5942-4E44-97D2-BB5339FC6C51}" srcOrd="0" destOrd="0" presId="urn:microsoft.com/office/officeart/2009/layout/CirclePictureHierarchy"/>
    <dgm:cxn modelId="{B639A09E-0D0C-3E45-8091-B77F2C729BBB}" type="presOf" srcId="{1BABE018-6ADB-5946-80AA-C3C46A00B64E}" destId="{0198F4DD-D546-DA40-9C83-698266257662}" srcOrd="0" destOrd="0" presId="urn:microsoft.com/office/officeart/2009/layout/CirclePictureHierarchy"/>
    <dgm:cxn modelId="{80B6E89E-D00D-4733-BADC-38C2F1A96E9F}" srcId="{6BE5833F-2DCB-4AB6-B22E-91747CA6A676}" destId="{40FD1DD5-F61E-4E1F-AAE8-2F4CEACCC4BE}" srcOrd="0" destOrd="0" parTransId="{6BED5508-0E6F-4167-B488-B52812714F9E}" sibTransId="{2446A192-8C18-42BB-89D4-6402ABDEAD40}"/>
    <dgm:cxn modelId="{7C6A50A3-856E-984C-BBC8-21A7F803D1DC}" type="presOf" srcId="{63176839-475F-0F44-9436-80933D2D5B33}" destId="{264C50F8-552C-BB4A-A51F-22D73AF1A17C}" srcOrd="0" destOrd="0" presId="urn:microsoft.com/office/officeart/2009/layout/CirclePictureHierarchy"/>
    <dgm:cxn modelId="{B83363A3-9E4F-41D0-8DD6-25D604FFBEEF}" srcId="{B2FF7753-D99C-44CA-8707-D6B1ABE09CCE}" destId="{6BE5833F-2DCB-4AB6-B22E-91747CA6A676}" srcOrd="0" destOrd="0" parTransId="{AB098120-359B-4286-87C3-372E68046630}" sibTransId="{4BF87936-9F03-49C8-8D70-96C747830334}"/>
    <dgm:cxn modelId="{3CBF7BA3-5D5E-184D-B3E6-425D482544D7}" type="presOf" srcId="{5A5EDCF1-EB15-6143-8690-56E6140944FB}" destId="{910CE2AC-F41B-734A-B864-B748C43363E7}" srcOrd="0" destOrd="0" presId="urn:microsoft.com/office/officeart/2009/layout/CirclePictureHierarchy"/>
    <dgm:cxn modelId="{264EFAAA-70D7-9542-804C-E3EB5AFC75FC}" srcId="{5260FC72-1C0E-5541-8369-448EC99B2378}" destId="{1783B2D9-9FB1-994B-A6AC-FEEC32AE9443}" srcOrd="1" destOrd="0" parTransId="{63176839-475F-0F44-9436-80933D2D5B33}" sibTransId="{2D5427CE-9BFA-854A-876F-142757784DE0}"/>
    <dgm:cxn modelId="{84E2CFAC-FE8B-7E48-A613-3126D312C462}" type="presOf" srcId="{FCBC9D85-5883-F349-A64A-79713EFFC00F}" destId="{AF608FB1-CC6C-904A-8751-D1B5304168FA}" srcOrd="0" destOrd="0" presId="urn:microsoft.com/office/officeart/2009/layout/CirclePictureHierarchy"/>
    <dgm:cxn modelId="{8A71D7B2-0341-014C-B07D-ED47F59702E2}" type="presOf" srcId="{1783B2D9-9FB1-994B-A6AC-FEEC32AE9443}" destId="{2C7C5307-98D5-454A-897E-6742298EDC1D}" srcOrd="0" destOrd="0" presId="urn:microsoft.com/office/officeart/2009/layout/CirclePictureHierarchy"/>
    <dgm:cxn modelId="{06CC8BB5-F148-D449-9538-8A2E8C7D38DB}" srcId="{40FD1DD5-F61E-4E1F-AAE8-2F4CEACCC4BE}" destId="{5A5EDCF1-EB15-6143-8690-56E6140944FB}" srcOrd="4" destOrd="0" parTransId="{6CAF4958-F3B6-F149-ABC3-020CD9CB722B}" sibTransId="{13694E83-6F43-CF4C-A318-D803ACFCC74F}"/>
    <dgm:cxn modelId="{38BFCABE-3647-C54C-8C42-392545C835EB}" type="presOf" srcId="{3AC00CF4-D07E-3E4C-940D-3EA7F2C3F2DC}" destId="{D09C46CF-AA27-0D47-9E16-E7C44247A36F}" srcOrd="0" destOrd="0" presId="urn:microsoft.com/office/officeart/2009/layout/CirclePictureHierarchy"/>
    <dgm:cxn modelId="{D51205CA-34EE-1048-8B4B-7055BFAF4064}" type="presOf" srcId="{3B398EA3-953A-8E42-959C-D07408E4BAA8}" destId="{5E372565-716D-E440-B646-176DC658595C}" srcOrd="0" destOrd="0" presId="urn:microsoft.com/office/officeart/2009/layout/CirclePictureHierarchy"/>
    <dgm:cxn modelId="{82E020CB-84F1-3A4D-A278-FDA3B4498AB8}" srcId="{B8A70835-AE3D-4475-9441-90DD5EBDB4C9}" destId="{115A1FDD-346A-F54B-AA8D-A7CC9CC6991A}" srcOrd="2" destOrd="0" parTransId="{099031D4-61DF-004C-8841-9E033ECB0CD2}" sibTransId="{C58EDE3F-DF25-C947-A1B8-5D9A66A9DB0B}"/>
    <dgm:cxn modelId="{98AFB9CB-8662-C047-A81D-B54D283D2A40}" type="presOf" srcId="{1F8C5976-339B-4325-8D75-1038B6401550}" destId="{E13D634A-2007-4CAB-B388-4361511DF71C}" srcOrd="0" destOrd="0" presId="urn:microsoft.com/office/officeart/2009/layout/CirclePictureHierarchy"/>
    <dgm:cxn modelId="{91498FD4-77DD-E346-BBA9-B5CC5D88632A}" type="presOf" srcId="{099031D4-61DF-004C-8841-9E033ECB0CD2}" destId="{99018E1C-8D05-A845-AEEF-BD10A9D7411C}" srcOrd="0" destOrd="0" presId="urn:microsoft.com/office/officeart/2009/layout/CirclePictureHierarchy"/>
    <dgm:cxn modelId="{7F8F1FD9-749E-5846-A20D-24C608945E81}" type="presOf" srcId="{9BCE4D60-D2E7-488C-BA9F-54CA3C273556}" destId="{CD484A30-5213-4F0B-9505-9E5AABE783DB}" srcOrd="0" destOrd="0" presId="urn:microsoft.com/office/officeart/2009/layout/CirclePictureHierarchy"/>
    <dgm:cxn modelId="{D0A6A4DE-804E-9046-9FFD-717A13B7F6FB}" type="presOf" srcId="{A47CEC82-2BCE-7B47-9B11-8C9EA4B512B4}" destId="{3059A158-DBAB-D148-99AA-DD219B531E98}" srcOrd="0" destOrd="0" presId="urn:microsoft.com/office/officeart/2009/layout/CirclePictureHierarchy"/>
    <dgm:cxn modelId="{294D1AE0-A237-794B-9B5C-F775F88EE483}" srcId="{40FD1DD5-F61E-4E1F-AAE8-2F4CEACCC4BE}" destId="{3AC00CF4-D07E-3E4C-940D-3EA7F2C3F2DC}" srcOrd="1" destOrd="0" parTransId="{71F48DFB-285E-5A4C-B7DE-9048BBFC0829}" sibTransId="{56F1607B-811B-A142-A1BE-B90D95B9AB55}"/>
    <dgm:cxn modelId="{0FC12DE0-CF62-AD42-B82B-60AC5335019D}" srcId="{B8A70835-AE3D-4475-9441-90DD5EBDB4C9}" destId="{2CEFA005-A2DC-DC4B-83AA-17A2CFFB177A}" srcOrd="3" destOrd="0" parTransId="{3C54C752-49F5-084B-9FD9-64BB586F49B9}" sibTransId="{24EE8D66-F6E5-FA40-9C1B-5012D3D930D3}"/>
    <dgm:cxn modelId="{CD89D7F2-157A-504A-A034-9944B9EC6B88}" type="presOf" srcId="{2CEFA005-A2DC-DC4B-83AA-17A2CFFB177A}" destId="{051A1C55-24FD-9347-9E32-8156E44B04C1}" srcOrd="0" destOrd="0" presId="urn:microsoft.com/office/officeart/2009/layout/CirclePictureHierarchy"/>
    <dgm:cxn modelId="{3DA24EFB-3812-E14E-BEA5-AB40FF28F956}" type="presOf" srcId="{3C54C752-49F5-084B-9FD9-64BB586F49B9}" destId="{E2379F10-EA19-A944-B4FD-C814128A50AB}" srcOrd="0" destOrd="0" presId="urn:microsoft.com/office/officeart/2009/layout/CirclePictureHierarchy"/>
    <dgm:cxn modelId="{54F46EBC-EE21-B34E-8FE6-2CB6F1BE012F}" type="presParOf" srcId="{2F2AC595-C0DC-4FAB-B9AB-1C94B8966189}" destId="{594FD292-6946-453F-BC60-508D9D5E5088}" srcOrd="0" destOrd="0" presId="urn:microsoft.com/office/officeart/2009/layout/CirclePictureHierarchy"/>
    <dgm:cxn modelId="{D5F12B54-8C80-1948-9624-4D4E110B1F70}" type="presParOf" srcId="{594FD292-6946-453F-BC60-508D9D5E5088}" destId="{0F4B36C8-D3CF-4DF5-A359-4318D1125F98}" srcOrd="0" destOrd="0" presId="urn:microsoft.com/office/officeart/2009/layout/CirclePictureHierarchy"/>
    <dgm:cxn modelId="{2BD4B9D7-D336-1245-BDC2-B3BB58EB1113}" type="presParOf" srcId="{0F4B36C8-D3CF-4DF5-A359-4318D1125F98}" destId="{E2DFB557-8CC8-4C8D-BA9C-5353E6E62888}" srcOrd="0" destOrd="0" presId="urn:microsoft.com/office/officeart/2009/layout/CirclePictureHierarchy"/>
    <dgm:cxn modelId="{BEA3798F-58C8-D146-9102-99BF020A5EFB}" type="presParOf" srcId="{0F4B36C8-D3CF-4DF5-A359-4318D1125F98}" destId="{55F1D12E-B6ED-4A79-8C4A-ADFCF446F75C}" srcOrd="1" destOrd="0" presId="urn:microsoft.com/office/officeart/2009/layout/CirclePictureHierarchy"/>
    <dgm:cxn modelId="{04D75B11-8CDD-CD46-AB62-EB1E7D697481}" type="presParOf" srcId="{594FD292-6946-453F-BC60-508D9D5E5088}" destId="{B1C8E049-CF09-4EDF-8792-AC8E8C1B33F8}" srcOrd="1" destOrd="0" presId="urn:microsoft.com/office/officeart/2009/layout/CirclePictureHierarchy"/>
    <dgm:cxn modelId="{3327F877-B80F-044A-98AF-7FA4E205ED10}" type="presParOf" srcId="{B1C8E049-CF09-4EDF-8792-AC8E8C1B33F8}" destId="{2C0A6E3A-D49E-4032-AF06-44739C2CF9C4}" srcOrd="0" destOrd="0" presId="urn:microsoft.com/office/officeart/2009/layout/CirclePictureHierarchy"/>
    <dgm:cxn modelId="{E47CE085-3FF6-DA4C-B869-2D7A19F860E3}" type="presParOf" srcId="{B1C8E049-CF09-4EDF-8792-AC8E8C1B33F8}" destId="{BCBB8669-44CF-4ABF-8EAF-4B4F5B45241B}" srcOrd="1" destOrd="0" presId="urn:microsoft.com/office/officeart/2009/layout/CirclePictureHierarchy"/>
    <dgm:cxn modelId="{94BEBCA6-8DB1-7940-B8BE-C65770A3312A}" type="presParOf" srcId="{BCBB8669-44CF-4ABF-8EAF-4B4F5B45241B}" destId="{53FEB209-EE20-4418-8F7B-988B675812B5}" srcOrd="0" destOrd="0" presId="urn:microsoft.com/office/officeart/2009/layout/CirclePictureHierarchy"/>
    <dgm:cxn modelId="{D770DF50-AFD6-3845-9450-6BE52FBD951B}" type="presParOf" srcId="{53FEB209-EE20-4418-8F7B-988B675812B5}" destId="{F324CEC4-B270-400C-9C96-FD6229BEDE1C}" srcOrd="0" destOrd="0" presId="urn:microsoft.com/office/officeart/2009/layout/CirclePictureHierarchy"/>
    <dgm:cxn modelId="{1DDFC524-5E2C-B541-A07E-35D5AE494966}" type="presParOf" srcId="{53FEB209-EE20-4418-8F7B-988B675812B5}" destId="{09D92404-DD17-4B8C-B2C3-7C0040EEF2CE}" srcOrd="1" destOrd="0" presId="urn:microsoft.com/office/officeart/2009/layout/CirclePictureHierarchy"/>
    <dgm:cxn modelId="{288D80EE-E704-754E-93C9-FBD7EB32A7F8}" type="presParOf" srcId="{BCBB8669-44CF-4ABF-8EAF-4B4F5B45241B}" destId="{BA23C6E5-4270-4230-8468-702734946CFE}" srcOrd="1" destOrd="0" presId="urn:microsoft.com/office/officeart/2009/layout/CirclePictureHierarchy"/>
    <dgm:cxn modelId="{CEC9E254-7A48-4442-9F89-AF580F34C625}" type="presParOf" srcId="{BA23C6E5-4270-4230-8468-702734946CFE}" destId="{3059A158-DBAB-D148-99AA-DD219B531E98}" srcOrd="0" destOrd="0" presId="urn:microsoft.com/office/officeart/2009/layout/CirclePictureHierarchy"/>
    <dgm:cxn modelId="{02463D77-04D9-634C-9052-7BAB46025552}" type="presParOf" srcId="{BA23C6E5-4270-4230-8468-702734946CFE}" destId="{713B0D39-A812-C346-8D5B-3DA77CBAB657}" srcOrd="1" destOrd="0" presId="urn:microsoft.com/office/officeart/2009/layout/CirclePictureHierarchy"/>
    <dgm:cxn modelId="{8447E6FD-B4F3-EF42-A957-C22B2953A2B1}" type="presParOf" srcId="{713B0D39-A812-C346-8D5B-3DA77CBAB657}" destId="{09DB915E-3A88-7446-B7A3-D7ED46C23747}" srcOrd="0" destOrd="0" presId="urn:microsoft.com/office/officeart/2009/layout/CirclePictureHierarchy"/>
    <dgm:cxn modelId="{26CE733C-F0D9-7047-A06B-5E9DFE076C6C}" type="presParOf" srcId="{09DB915E-3A88-7446-B7A3-D7ED46C23747}" destId="{CB8FD83B-7D42-584A-AE39-C6C6E286D115}" srcOrd="0" destOrd="0" presId="urn:microsoft.com/office/officeart/2009/layout/CirclePictureHierarchy"/>
    <dgm:cxn modelId="{A94A2169-4677-6848-8F9D-44517755A479}" type="presParOf" srcId="{09DB915E-3A88-7446-B7A3-D7ED46C23747}" destId="{AF608FB1-CC6C-904A-8751-D1B5304168FA}" srcOrd="1" destOrd="0" presId="urn:microsoft.com/office/officeart/2009/layout/CirclePictureHierarchy"/>
    <dgm:cxn modelId="{3E5E2EDA-56AD-1B46-9856-209684EEF6F3}" type="presParOf" srcId="{713B0D39-A812-C346-8D5B-3DA77CBAB657}" destId="{9D8DB5A5-A40C-3046-A19C-8943A503352D}" srcOrd="1" destOrd="0" presId="urn:microsoft.com/office/officeart/2009/layout/CirclePictureHierarchy"/>
    <dgm:cxn modelId="{ECFD973F-BCDA-2745-9F46-D3633A166924}" type="presParOf" srcId="{9D8DB5A5-A40C-3046-A19C-8943A503352D}" destId="{0E2C14B4-B686-2944-BDB2-1EEEE75B2238}" srcOrd="0" destOrd="0" presId="urn:microsoft.com/office/officeart/2009/layout/CirclePictureHierarchy"/>
    <dgm:cxn modelId="{5190B7E3-3336-014C-B1FB-DC18B593EC9F}" type="presParOf" srcId="{9D8DB5A5-A40C-3046-A19C-8943A503352D}" destId="{08164813-EAB4-1C4A-9264-20A73A8A321B}" srcOrd="1" destOrd="0" presId="urn:microsoft.com/office/officeart/2009/layout/CirclePictureHierarchy"/>
    <dgm:cxn modelId="{3ADABD70-18F0-A346-A8C1-ECBCE303350A}" type="presParOf" srcId="{08164813-EAB4-1C4A-9264-20A73A8A321B}" destId="{4763F3AA-3E99-A54C-BA3F-F044949816BD}" srcOrd="0" destOrd="0" presId="urn:microsoft.com/office/officeart/2009/layout/CirclePictureHierarchy"/>
    <dgm:cxn modelId="{9AA4366C-4EC7-654B-A289-F8D367C74F2C}" type="presParOf" srcId="{4763F3AA-3E99-A54C-BA3F-F044949816BD}" destId="{540C6813-87BF-9443-A130-A765F4115FF1}" srcOrd="0" destOrd="0" presId="urn:microsoft.com/office/officeart/2009/layout/CirclePictureHierarchy"/>
    <dgm:cxn modelId="{27AC537D-8733-824C-A42C-055D0476C44A}" type="presParOf" srcId="{4763F3AA-3E99-A54C-BA3F-F044949816BD}" destId="{BC342BC1-EF5E-6B4F-94D7-97E54F8965B3}" srcOrd="1" destOrd="0" presId="urn:microsoft.com/office/officeart/2009/layout/CirclePictureHierarchy"/>
    <dgm:cxn modelId="{DB5844C7-3756-B74E-8800-2DA9F51E15A3}" type="presParOf" srcId="{08164813-EAB4-1C4A-9264-20A73A8A321B}" destId="{B5E05587-113B-3B4C-9290-564AEA7EA6A6}" srcOrd="1" destOrd="0" presId="urn:microsoft.com/office/officeart/2009/layout/CirclePictureHierarchy"/>
    <dgm:cxn modelId="{C0CE090B-4FB7-8443-8DB4-8E7716B15C00}" type="presParOf" srcId="{9D8DB5A5-A40C-3046-A19C-8943A503352D}" destId="{49486BAC-EBE1-D04B-94F8-5B353ACEA618}" srcOrd="2" destOrd="0" presId="urn:microsoft.com/office/officeart/2009/layout/CirclePictureHierarchy"/>
    <dgm:cxn modelId="{44E5B446-5D6B-8040-9A08-8EF0ADEAC8E0}" type="presParOf" srcId="{9D8DB5A5-A40C-3046-A19C-8943A503352D}" destId="{E58508B7-033F-D843-A989-1DB4CC7AC96F}" srcOrd="3" destOrd="0" presId="urn:microsoft.com/office/officeart/2009/layout/CirclePictureHierarchy"/>
    <dgm:cxn modelId="{8613529D-F5CC-044D-B18C-401A736200ED}" type="presParOf" srcId="{E58508B7-033F-D843-A989-1DB4CC7AC96F}" destId="{75F1C3BD-37D0-FE40-94F5-B6C8ABC15AD0}" srcOrd="0" destOrd="0" presId="urn:microsoft.com/office/officeart/2009/layout/CirclePictureHierarchy"/>
    <dgm:cxn modelId="{C07061B3-D3A6-6349-B4F1-046D3F4761DD}" type="presParOf" srcId="{75F1C3BD-37D0-FE40-94F5-B6C8ABC15AD0}" destId="{AC86C4E7-A422-5A49-8B67-DA450A0DAF70}" srcOrd="0" destOrd="0" presId="urn:microsoft.com/office/officeart/2009/layout/CirclePictureHierarchy"/>
    <dgm:cxn modelId="{00A34862-69CB-DE49-98A3-520A67846411}" type="presParOf" srcId="{75F1C3BD-37D0-FE40-94F5-B6C8ABC15AD0}" destId="{BD5E812B-7F68-5748-8743-C970F09AC263}" srcOrd="1" destOrd="0" presId="urn:microsoft.com/office/officeart/2009/layout/CirclePictureHierarchy"/>
    <dgm:cxn modelId="{45AE73D9-1E80-5943-9C1F-619F8BD0EC4C}" type="presParOf" srcId="{E58508B7-033F-D843-A989-1DB4CC7AC96F}" destId="{556B0E81-2638-DE41-9907-DA7917875C02}" srcOrd="1" destOrd="0" presId="urn:microsoft.com/office/officeart/2009/layout/CirclePictureHierarchy"/>
    <dgm:cxn modelId="{4557571C-E91D-DB4A-8172-18A8617BA7C7}" type="presParOf" srcId="{BA23C6E5-4270-4230-8468-702734946CFE}" destId="{D6904CA7-8468-BD40-BEE1-A73ADC615AB5}" srcOrd="2" destOrd="0" presId="urn:microsoft.com/office/officeart/2009/layout/CirclePictureHierarchy"/>
    <dgm:cxn modelId="{D5AD9C7F-F6C5-B14A-B3AD-FD788875F14A}" type="presParOf" srcId="{BA23C6E5-4270-4230-8468-702734946CFE}" destId="{B2554BB0-17C7-B74C-B938-335D2D688BD4}" srcOrd="3" destOrd="0" presId="urn:microsoft.com/office/officeart/2009/layout/CirclePictureHierarchy"/>
    <dgm:cxn modelId="{CB724F54-88FF-7A46-8177-2C10F1ADC879}" type="presParOf" srcId="{B2554BB0-17C7-B74C-B938-335D2D688BD4}" destId="{3401772C-9FE8-1B4C-9095-476115D21B83}" srcOrd="0" destOrd="0" presId="urn:microsoft.com/office/officeart/2009/layout/CirclePictureHierarchy"/>
    <dgm:cxn modelId="{37E7A8BB-4E57-884F-866B-26B7569F2D78}" type="presParOf" srcId="{3401772C-9FE8-1B4C-9095-476115D21B83}" destId="{6445E6E4-1BD8-E24A-8EF9-6E2519957D20}" srcOrd="0" destOrd="0" presId="urn:microsoft.com/office/officeart/2009/layout/CirclePictureHierarchy"/>
    <dgm:cxn modelId="{8BAC4EDC-75F9-244C-B3EC-67095582787D}" type="presParOf" srcId="{3401772C-9FE8-1B4C-9095-476115D21B83}" destId="{D09C46CF-AA27-0D47-9E16-E7C44247A36F}" srcOrd="1" destOrd="0" presId="urn:microsoft.com/office/officeart/2009/layout/CirclePictureHierarchy"/>
    <dgm:cxn modelId="{E1AC1BD6-D472-4A47-AA68-8C0264EAE004}" type="presParOf" srcId="{B2554BB0-17C7-B74C-B938-335D2D688BD4}" destId="{AB0D8E2B-AA0D-2E47-9523-B06F42152F14}" srcOrd="1" destOrd="0" presId="urn:microsoft.com/office/officeart/2009/layout/CirclePictureHierarchy"/>
    <dgm:cxn modelId="{B90E9163-925C-904B-B3B8-C745B5F8775D}" type="presParOf" srcId="{BA23C6E5-4270-4230-8468-702734946CFE}" destId="{6A4A6C02-3343-8A47-8F89-8D39BB9B1CE5}" srcOrd="4" destOrd="0" presId="urn:microsoft.com/office/officeart/2009/layout/CirclePictureHierarchy"/>
    <dgm:cxn modelId="{76208E7B-9D6F-ED41-827C-B646ED0C1569}" type="presParOf" srcId="{BA23C6E5-4270-4230-8468-702734946CFE}" destId="{0EBEEBDF-B02F-E947-81E9-0A3853F897FD}" srcOrd="5" destOrd="0" presId="urn:microsoft.com/office/officeart/2009/layout/CirclePictureHierarchy"/>
    <dgm:cxn modelId="{0AFDFF71-F757-3443-AB13-4AF2E82967C6}" type="presParOf" srcId="{0EBEEBDF-B02F-E947-81E9-0A3853F897FD}" destId="{41A39A9F-160A-0141-A900-8C4CAE77A322}" srcOrd="0" destOrd="0" presId="urn:microsoft.com/office/officeart/2009/layout/CirclePictureHierarchy"/>
    <dgm:cxn modelId="{FB833592-4B44-444D-B99C-2EEE364771F8}" type="presParOf" srcId="{41A39A9F-160A-0141-A900-8C4CAE77A322}" destId="{435EEBEB-D88F-6341-A2CB-5FB4764F33D3}" srcOrd="0" destOrd="0" presId="urn:microsoft.com/office/officeart/2009/layout/CirclePictureHierarchy"/>
    <dgm:cxn modelId="{3C2473D2-EDE2-884F-A3DA-3E138C7672EC}" type="presParOf" srcId="{41A39A9F-160A-0141-A900-8C4CAE77A322}" destId="{46F7E64A-D4CB-CE41-84DA-049C6D81CC95}" srcOrd="1" destOrd="0" presId="urn:microsoft.com/office/officeart/2009/layout/CirclePictureHierarchy"/>
    <dgm:cxn modelId="{FA370619-43EF-B04F-B523-645455BBE582}" type="presParOf" srcId="{0EBEEBDF-B02F-E947-81E9-0A3853F897FD}" destId="{5B790C74-06FA-3947-B6A3-FAC0617CAAB5}" srcOrd="1" destOrd="0" presId="urn:microsoft.com/office/officeart/2009/layout/CirclePictureHierarchy"/>
    <dgm:cxn modelId="{D25C1FBF-7CE1-F54F-B88B-A723797E86B2}" type="presParOf" srcId="{BA23C6E5-4270-4230-8468-702734946CFE}" destId="{C18D1C4C-E44A-F645-A4D2-2B113F0B7BB5}" srcOrd="6" destOrd="0" presId="urn:microsoft.com/office/officeart/2009/layout/CirclePictureHierarchy"/>
    <dgm:cxn modelId="{999FFC07-42AF-A144-B360-73B264AB623E}" type="presParOf" srcId="{BA23C6E5-4270-4230-8468-702734946CFE}" destId="{DE95BB00-5FD5-0F45-9C44-961B8796B41C}" srcOrd="7" destOrd="0" presId="urn:microsoft.com/office/officeart/2009/layout/CirclePictureHierarchy"/>
    <dgm:cxn modelId="{7D014005-F669-804E-84E4-A7D3B67D7610}" type="presParOf" srcId="{DE95BB00-5FD5-0F45-9C44-961B8796B41C}" destId="{3AD53B95-3F45-E644-993A-EBD0A5BCCB5F}" srcOrd="0" destOrd="0" presId="urn:microsoft.com/office/officeart/2009/layout/CirclePictureHierarchy"/>
    <dgm:cxn modelId="{7A641DF6-A98D-224E-8ECA-4C47013AD6B1}" type="presParOf" srcId="{3AD53B95-3F45-E644-993A-EBD0A5BCCB5F}" destId="{D9514A20-2559-8442-A082-197BCA7DD6F8}" srcOrd="0" destOrd="0" presId="urn:microsoft.com/office/officeart/2009/layout/CirclePictureHierarchy"/>
    <dgm:cxn modelId="{75EFC04F-7CCC-2946-9298-4EC2BF35BF4A}" type="presParOf" srcId="{3AD53B95-3F45-E644-993A-EBD0A5BCCB5F}" destId="{5E372565-716D-E440-B646-176DC658595C}" srcOrd="1" destOrd="0" presId="urn:microsoft.com/office/officeart/2009/layout/CirclePictureHierarchy"/>
    <dgm:cxn modelId="{5B5E34BC-3ACE-5742-A277-46A87B5A5F77}" type="presParOf" srcId="{DE95BB00-5FD5-0F45-9C44-961B8796B41C}" destId="{E4B12D61-AA7C-024F-A071-00C133B0B18B}" srcOrd="1" destOrd="0" presId="urn:microsoft.com/office/officeart/2009/layout/CirclePictureHierarchy"/>
    <dgm:cxn modelId="{C9CA1761-B5B4-C14A-B73F-2AC30890F38E}" type="presParOf" srcId="{BA23C6E5-4270-4230-8468-702734946CFE}" destId="{7AAF2212-4AE1-8A45-8556-A9AA960B49B7}" srcOrd="8" destOrd="0" presId="urn:microsoft.com/office/officeart/2009/layout/CirclePictureHierarchy"/>
    <dgm:cxn modelId="{6C95B7B3-CADF-4846-85CE-650EFA0959B3}" type="presParOf" srcId="{BA23C6E5-4270-4230-8468-702734946CFE}" destId="{CF3C354E-9951-DC42-A0CF-C79820C76773}" srcOrd="9" destOrd="0" presId="urn:microsoft.com/office/officeart/2009/layout/CirclePictureHierarchy"/>
    <dgm:cxn modelId="{DCB805FA-E5C3-2148-BC71-CEA5E20EFDD0}" type="presParOf" srcId="{CF3C354E-9951-DC42-A0CF-C79820C76773}" destId="{458EC7E0-4A7C-474F-9819-DF3D51C65A2C}" srcOrd="0" destOrd="0" presId="urn:microsoft.com/office/officeart/2009/layout/CirclePictureHierarchy"/>
    <dgm:cxn modelId="{217F5A28-FBD7-6E40-A64A-071951B6E998}" type="presParOf" srcId="{458EC7E0-4A7C-474F-9819-DF3D51C65A2C}" destId="{6A7AC0AF-8F8C-1345-AE3E-07CEB9A7BD94}" srcOrd="0" destOrd="0" presId="urn:microsoft.com/office/officeart/2009/layout/CirclePictureHierarchy"/>
    <dgm:cxn modelId="{5E12FCBA-1746-AC43-8B60-07FEA752BE37}" type="presParOf" srcId="{458EC7E0-4A7C-474F-9819-DF3D51C65A2C}" destId="{910CE2AC-F41B-734A-B864-B748C43363E7}" srcOrd="1" destOrd="0" presId="urn:microsoft.com/office/officeart/2009/layout/CirclePictureHierarchy"/>
    <dgm:cxn modelId="{847341F8-CFCB-954D-B5BF-78012BC256CD}" type="presParOf" srcId="{CF3C354E-9951-DC42-A0CF-C79820C76773}" destId="{74B50B16-CC4F-1746-B146-FA37A00A48AC}" srcOrd="1" destOrd="0" presId="urn:microsoft.com/office/officeart/2009/layout/CirclePictureHierarchy"/>
    <dgm:cxn modelId="{70BADDF2-6A53-C945-8E5C-5B1FF2DBC988}" type="presParOf" srcId="{B1C8E049-CF09-4EDF-8792-AC8E8C1B33F8}" destId="{E13D634A-2007-4CAB-B388-4361511DF71C}" srcOrd="2" destOrd="0" presId="urn:microsoft.com/office/officeart/2009/layout/CirclePictureHierarchy"/>
    <dgm:cxn modelId="{A913DF87-A2D4-FB46-8773-1CA8CF9C027B}" type="presParOf" srcId="{B1C8E049-CF09-4EDF-8792-AC8E8C1B33F8}" destId="{4D697671-7E9B-461D-AFDA-A2377210CDED}" srcOrd="3" destOrd="0" presId="urn:microsoft.com/office/officeart/2009/layout/CirclePictureHierarchy"/>
    <dgm:cxn modelId="{576E1F8E-5DDF-084A-8466-D78CACFBDFF1}" type="presParOf" srcId="{4D697671-7E9B-461D-AFDA-A2377210CDED}" destId="{C2D02F8E-90B7-4116-A39D-A221219DEF35}" srcOrd="0" destOrd="0" presId="urn:microsoft.com/office/officeart/2009/layout/CirclePictureHierarchy"/>
    <dgm:cxn modelId="{E81311E4-4848-E14C-B694-BCC4687D5237}" type="presParOf" srcId="{C2D02F8E-90B7-4116-A39D-A221219DEF35}" destId="{E1A37726-3A98-443D-87BD-3EC7DD46334C}" srcOrd="0" destOrd="0" presId="urn:microsoft.com/office/officeart/2009/layout/CirclePictureHierarchy"/>
    <dgm:cxn modelId="{5F8D7641-7AD5-6C4E-B914-CE2C52CBFBC8}" type="presParOf" srcId="{C2D02F8E-90B7-4116-A39D-A221219DEF35}" destId="{CD484A30-5213-4F0B-9505-9E5AABE783DB}" srcOrd="1" destOrd="0" presId="urn:microsoft.com/office/officeart/2009/layout/CirclePictureHierarchy"/>
    <dgm:cxn modelId="{6A5F34EA-44CD-BF49-9A90-360A20F1BBAB}" type="presParOf" srcId="{4D697671-7E9B-461D-AFDA-A2377210CDED}" destId="{910A4F4B-E9FE-43B9-8E24-F7F7B7D0AAD6}" srcOrd="1" destOrd="0" presId="urn:microsoft.com/office/officeart/2009/layout/CirclePictureHierarchy"/>
    <dgm:cxn modelId="{7DCF68DF-5FF9-4948-881F-3BD3A4A4B006}" type="presParOf" srcId="{910A4F4B-E9FE-43B9-8E24-F7F7B7D0AAD6}" destId="{08548CF2-72FC-6242-8EE7-CE47A36D9365}" srcOrd="0" destOrd="0" presId="urn:microsoft.com/office/officeart/2009/layout/CirclePictureHierarchy"/>
    <dgm:cxn modelId="{65AB4D14-4D67-BB49-A573-32674B3F2244}" type="presParOf" srcId="{910A4F4B-E9FE-43B9-8E24-F7F7B7D0AAD6}" destId="{35B88239-597F-724E-9C03-2200FB1931D5}" srcOrd="1" destOrd="0" presId="urn:microsoft.com/office/officeart/2009/layout/CirclePictureHierarchy"/>
    <dgm:cxn modelId="{F92FA18D-4FE1-DB43-B48D-44AADE07B5DD}" type="presParOf" srcId="{35B88239-597F-724E-9C03-2200FB1931D5}" destId="{E534DA75-0FA0-5147-844C-0D028E6EE2F1}" srcOrd="0" destOrd="0" presId="urn:microsoft.com/office/officeart/2009/layout/CirclePictureHierarchy"/>
    <dgm:cxn modelId="{22431BC7-B0CE-9A4D-A329-15E69068148A}" type="presParOf" srcId="{E534DA75-0FA0-5147-844C-0D028E6EE2F1}" destId="{8AF610C2-6F00-ED48-B494-CDA1097DF1A9}" srcOrd="0" destOrd="0" presId="urn:microsoft.com/office/officeart/2009/layout/CirclePictureHierarchy"/>
    <dgm:cxn modelId="{4321D3E5-3CB5-9C45-BE5A-B6A58DA3D036}" type="presParOf" srcId="{E534DA75-0FA0-5147-844C-0D028E6EE2F1}" destId="{FFB077F5-4E44-3348-B839-0C705D45BF94}" srcOrd="1" destOrd="0" presId="urn:microsoft.com/office/officeart/2009/layout/CirclePictureHierarchy"/>
    <dgm:cxn modelId="{503323CA-F708-9E4C-99F1-45FD74DADD74}" type="presParOf" srcId="{35B88239-597F-724E-9C03-2200FB1931D5}" destId="{9CAEC0DA-61DA-5142-B005-6BC7D1F129C9}" srcOrd="1" destOrd="0" presId="urn:microsoft.com/office/officeart/2009/layout/CirclePictureHierarchy"/>
    <dgm:cxn modelId="{AF30AFDE-CD91-594A-AE24-990A266E9433}" type="presParOf" srcId="{9CAEC0DA-61DA-5142-B005-6BC7D1F129C9}" destId="{926F6B86-14E0-2945-A1C8-5C922041211C}" srcOrd="0" destOrd="0" presId="urn:microsoft.com/office/officeart/2009/layout/CirclePictureHierarchy"/>
    <dgm:cxn modelId="{86212012-DE8D-E047-9C9D-4FCEE00F62A9}" type="presParOf" srcId="{9CAEC0DA-61DA-5142-B005-6BC7D1F129C9}" destId="{B60E053C-5855-7D45-9F1D-03033EE68FCA}" srcOrd="1" destOrd="0" presId="urn:microsoft.com/office/officeart/2009/layout/CirclePictureHierarchy"/>
    <dgm:cxn modelId="{2ECFCFEB-56B7-2E4E-897C-BD472BD30287}" type="presParOf" srcId="{B60E053C-5855-7D45-9F1D-03033EE68FCA}" destId="{7D662114-2F6F-0D4F-8BF9-5535A50E0774}" srcOrd="0" destOrd="0" presId="urn:microsoft.com/office/officeart/2009/layout/CirclePictureHierarchy"/>
    <dgm:cxn modelId="{53A89E08-1BE6-0245-BCE0-ABDC228D77C7}" type="presParOf" srcId="{7D662114-2F6F-0D4F-8BF9-5535A50E0774}" destId="{05471B62-80E2-8749-9A11-74BFA8895D19}" srcOrd="0" destOrd="0" presId="urn:microsoft.com/office/officeart/2009/layout/CirclePictureHierarchy"/>
    <dgm:cxn modelId="{E69357BB-4D0E-094E-861F-D035E2EA3256}" type="presParOf" srcId="{7D662114-2F6F-0D4F-8BF9-5535A50E0774}" destId="{8B892BE9-5942-4E44-97D2-BB5339FC6C51}" srcOrd="1" destOrd="0" presId="urn:microsoft.com/office/officeart/2009/layout/CirclePictureHierarchy"/>
    <dgm:cxn modelId="{EB3CAD1A-3618-8142-B5FB-BE47F6CCA6E1}" type="presParOf" srcId="{B60E053C-5855-7D45-9F1D-03033EE68FCA}" destId="{E4695A56-CA2D-D24F-B675-3E644AF0C140}" srcOrd="1" destOrd="0" presId="urn:microsoft.com/office/officeart/2009/layout/CirclePictureHierarchy"/>
    <dgm:cxn modelId="{71599139-ACFD-A747-B3BF-CE2E1A29E63A}" type="presParOf" srcId="{E4695A56-CA2D-D24F-B675-3E644AF0C140}" destId="{DD72433B-4A66-9143-865B-7AF2B73F9E02}" srcOrd="0" destOrd="0" presId="urn:microsoft.com/office/officeart/2009/layout/CirclePictureHierarchy"/>
    <dgm:cxn modelId="{DAE31212-E7A2-FC4A-BB2B-AA206E40A9A8}" type="presParOf" srcId="{E4695A56-CA2D-D24F-B675-3E644AF0C140}" destId="{9CAB5296-45B1-3149-8E22-D904AA17714E}" srcOrd="1" destOrd="0" presId="urn:microsoft.com/office/officeart/2009/layout/CirclePictureHierarchy"/>
    <dgm:cxn modelId="{8CC0996E-65F5-F546-9241-7F18FE6211B8}" type="presParOf" srcId="{9CAB5296-45B1-3149-8E22-D904AA17714E}" destId="{F57A2591-EB81-294D-AC73-E6BA789A2ADD}" srcOrd="0" destOrd="0" presId="urn:microsoft.com/office/officeart/2009/layout/CirclePictureHierarchy"/>
    <dgm:cxn modelId="{9094829C-D02E-CD48-AA0F-7195DDEA3683}" type="presParOf" srcId="{F57A2591-EB81-294D-AC73-E6BA789A2ADD}" destId="{C69F7D97-EC20-6845-8B9A-F2FC0DA44ACE}" srcOrd="0" destOrd="0" presId="urn:microsoft.com/office/officeart/2009/layout/CirclePictureHierarchy"/>
    <dgm:cxn modelId="{EAA815DF-6F7B-9F41-8D07-C3FB18444CCF}" type="presParOf" srcId="{F57A2591-EB81-294D-AC73-E6BA789A2ADD}" destId="{0198F4DD-D546-DA40-9C83-698266257662}" srcOrd="1" destOrd="0" presId="urn:microsoft.com/office/officeart/2009/layout/CirclePictureHierarchy"/>
    <dgm:cxn modelId="{0A2734AE-0E91-044E-9629-06926BD8F939}" type="presParOf" srcId="{9CAB5296-45B1-3149-8E22-D904AA17714E}" destId="{CAE3454F-8A3E-B34F-B919-D92D33D0EE4D}" srcOrd="1" destOrd="0" presId="urn:microsoft.com/office/officeart/2009/layout/CirclePictureHierarchy"/>
    <dgm:cxn modelId="{DA455D23-1ED6-7440-94AB-6AC2AE181850}" type="presParOf" srcId="{E4695A56-CA2D-D24F-B675-3E644AF0C140}" destId="{264C50F8-552C-BB4A-A51F-22D73AF1A17C}" srcOrd="2" destOrd="0" presId="urn:microsoft.com/office/officeart/2009/layout/CirclePictureHierarchy"/>
    <dgm:cxn modelId="{21701E23-1569-D348-9659-7D738BA3F60C}" type="presParOf" srcId="{E4695A56-CA2D-D24F-B675-3E644AF0C140}" destId="{090939BC-2AC6-0340-A50C-5F57C244C716}" srcOrd="3" destOrd="0" presId="urn:microsoft.com/office/officeart/2009/layout/CirclePictureHierarchy"/>
    <dgm:cxn modelId="{25F6CE8B-0E9D-B548-963C-48B4B15A663D}" type="presParOf" srcId="{090939BC-2AC6-0340-A50C-5F57C244C716}" destId="{43D416A2-E5CC-CF4B-B3A5-3C09BBF3F04C}" srcOrd="0" destOrd="0" presId="urn:microsoft.com/office/officeart/2009/layout/CirclePictureHierarchy"/>
    <dgm:cxn modelId="{51CCF6E2-3CF8-6340-948E-D4B1D915726B}" type="presParOf" srcId="{43D416A2-E5CC-CF4B-B3A5-3C09BBF3F04C}" destId="{BF0A2286-684C-2D4A-8773-42013607F630}" srcOrd="0" destOrd="0" presId="urn:microsoft.com/office/officeart/2009/layout/CirclePictureHierarchy"/>
    <dgm:cxn modelId="{5E03A40E-0A31-EC4B-83F8-FD8020188B76}" type="presParOf" srcId="{43D416A2-E5CC-CF4B-B3A5-3C09BBF3F04C}" destId="{2C7C5307-98D5-454A-897E-6742298EDC1D}" srcOrd="1" destOrd="0" presId="urn:microsoft.com/office/officeart/2009/layout/CirclePictureHierarchy"/>
    <dgm:cxn modelId="{C871F797-F01E-4C47-8648-29D76A201AE4}" type="presParOf" srcId="{090939BC-2AC6-0340-A50C-5F57C244C716}" destId="{E784E899-C36E-454D-949F-B14599FCA8C0}" srcOrd="1" destOrd="0" presId="urn:microsoft.com/office/officeart/2009/layout/CirclePictureHierarchy"/>
    <dgm:cxn modelId="{CA146E89-AD44-2B4C-955D-460DBF0D940E}" type="presParOf" srcId="{9CAEC0DA-61DA-5142-B005-6BC7D1F129C9}" destId="{3C427D9B-4BAE-4945-B0CE-52A862C8BFD1}" srcOrd="2" destOrd="0" presId="urn:microsoft.com/office/officeart/2009/layout/CirclePictureHierarchy"/>
    <dgm:cxn modelId="{F3B11955-2DD9-614C-A0A2-51F326B94996}" type="presParOf" srcId="{9CAEC0DA-61DA-5142-B005-6BC7D1F129C9}" destId="{C6859AB2-6261-594D-BD7F-00FE247D2B58}" srcOrd="3" destOrd="0" presId="urn:microsoft.com/office/officeart/2009/layout/CirclePictureHierarchy"/>
    <dgm:cxn modelId="{D27B593A-0EE7-7146-84F3-8DA15C1E5071}" type="presParOf" srcId="{C6859AB2-6261-594D-BD7F-00FE247D2B58}" destId="{8EBC682B-2F64-3443-B5C1-9751AF01F37E}" srcOrd="0" destOrd="0" presId="urn:microsoft.com/office/officeart/2009/layout/CirclePictureHierarchy"/>
    <dgm:cxn modelId="{45604C7B-3143-F54B-A7FA-620945B2BDFB}" type="presParOf" srcId="{8EBC682B-2F64-3443-B5C1-9751AF01F37E}" destId="{1388120F-BC51-234D-8BE5-849F45EBD57D}" srcOrd="0" destOrd="0" presId="urn:microsoft.com/office/officeart/2009/layout/CirclePictureHierarchy"/>
    <dgm:cxn modelId="{64E8A3B3-AD88-BF4A-ACA9-3B7089EC3A0B}" type="presParOf" srcId="{8EBC682B-2F64-3443-B5C1-9751AF01F37E}" destId="{FB3EA54B-EA85-DF4D-B4E6-4A24308A5180}" srcOrd="1" destOrd="0" presId="urn:microsoft.com/office/officeart/2009/layout/CirclePictureHierarchy"/>
    <dgm:cxn modelId="{51F686E9-0ED0-C14A-A1E4-188BA9C765F7}" type="presParOf" srcId="{C6859AB2-6261-594D-BD7F-00FE247D2B58}" destId="{6DE3D655-085D-2643-ADA2-18CB9EF9E1F4}" srcOrd="1" destOrd="0" presId="urn:microsoft.com/office/officeart/2009/layout/CirclePictureHierarchy"/>
    <dgm:cxn modelId="{4AE3EA2B-2B9A-984E-9D27-739F4D974E12}" type="presParOf" srcId="{9CAEC0DA-61DA-5142-B005-6BC7D1F129C9}" destId="{99018E1C-8D05-A845-AEEF-BD10A9D7411C}" srcOrd="4" destOrd="0" presId="urn:microsoft.com/office/officeart/2009/layout/CirclePictureHierarchy"/>
    <dgm:cxn modelId="{31EAA42E-9079-AC40-9935-6E17E6262A01}" type="presParOf" srcId="{9CAEC0DA-61DA-5142-B005-6BC7D1F129C9}" destId="{DD249AC9-86EF-2744-B32A-6AA260363D73}" srcOrd="5" destOrd="0" presId="urn:microsoft.com/office/officeart/2009/layout/CirclePictureHierarchy"/>
    <dgm:cxn modelId="{E083E790-4CBB-FF48-BA05-302636B79460}" type="presParOf" srcId="{DD249AC9-86EF-2744-B32A-6AA260363D73}" destId="{0B67CC24-8E36-2640-8A80-2FDCF85A530C}" srcOrd="0" destOrd="0" presId="urn:microsoft.com/office/officeart/2009/layout/CirclePictureHierarchy"/>
    <dgm:cxn modelId="{DF1C0473-0B67-6C47-8DA1-768EF0D3AD25}" type="presParOf" srcId="{0B67CC24-8E36-2640-8A80-2FDCF85A530C}" destId="{491C0CA1-E2EB-E74C-BCE8-09CB2BA822FD}" srcOrd="0" destOrd="0" presId="urn:microsoft.com/office/officeart/2009/layout/CirclePictureHierarchy"/>
    <dgm:cxn modelId="{89F61B60-F28A-4349-9641-F2DF9CA07601}" type="presParOf" srcId="{0B67CC24-8E36-2640-8A80-2FDCF85A530C}" destId="{2E7A61B4-9493-904A-A69D-D51C0EC12031}" srcOrd="1" destOrd="0" presId="urn:microsoft.com/office/officeart/2009/layout/CirclePictureHierarchy"/>
    <dgm:cxn modelId="{C5CD1B45-C3AC-2640-BC64-4DEF0BA99054}" type="presParOf" srcId="{DD249AC9-86EF-2744-B32A-6AA260363D73}" destId="{13C9F731-BD94-2449-A0E1-6CC0A4F6669B}" srcOrd="1" destOrd="0" presId="urn:microsoft.com/office/officeart/2009/layout/CirclePictureHierarchy"/>
    <dgm:cxn modelId="{257FC9D8-CF2C-EA42-B366-666E7DD8DB14}" type="presParOf" srcId="{9CAEC0DA-61DA-5142-B005-6BC7D1F129C9}" destId="{E2379F10-EA19-A944-B4FD-C814128A50AB}" srcOrd="6" destOrd="0" presId="urn:microsoft.com/office/officeart/2009/layout/CirclePictureHierarchy"/>
    <dgm:cxn modelId="{FCAA57A1-E506-4247-A5EB-DC8CF8440288}" type="presParOf" srcId="{9CAEC0DA-61DA-5142-B005-6BC7D1F129C9}" destId="{43910B09-AC34-1C4E-9D97-6CD127139C1D}" srcOrd="7" destOrd="0" presId="urn:microsoft.com/office/officeart/2009/layout/CirclePictureHierarchy"/>
    <dgm:cxn modelId="{1ABC3EBB-FBA8-4F4B-939D-0A8D6ADD71BC}" type="presParOf" srcId="{43910B09-AC34-1C4E-9D97-6CD127139C1D}" destId="{8E7A4490-63E2-DE4A-85D2-3250323E3275}" srcOrd="0" destOrd="0" presId="urn:microsoft.com/office/officeart/2009/layout/CirclePictureHierarchy"/>
    <dgm:cxn modelId="{68BC0D44-95B2-1840-ADA7-FCA3C904FE3E}" type="presParOf" srcId="{8E7A4490-63E2-DE4A-85D2-3250323E3275}" destId="{8EEEFE32-65AE-264C-91C1-D66C98348665}" srcOrd="0" destOrd="0" presId="urn:microsoft.com/office/officeart/2009/layout/CirclePictureHierarchy"/>
    <dgm:cxn modelId="{5D7EADF8-B6B6-0F4E-AC56-C84F0E6B8C51}" type="presParOf" srcId="{8E7A4490-63E2-DE4A-85D2-3250323E3275}" destId="{051A1C55-24FD-9347-9E32-8156E44B04C1}" srcOrd="1" destOrd="0" presId="urn:microsoft.com/office/officeart/2009/layout/CirclePictureHierarchy"/>
    <dgm:cxn modelId="{4D583A1B-E98A-0E4E-BFDE-E4D7E1587FB1}" type="presParOf" srcId="{43910B09-AC34-1C4E-9D97-6CD127139C1D}" destId="{49D1E4A5-8B90-AF47-8E98-3A38AD72C60E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2A942-42D8-6A44-93AF-E3A03A90B137}">
      <dsp:nvSpPr>
        <dsp:cNvPr id="0" name=""/>
        <dsp:cNvSpPr/>
      </dsp:nvSpPr>
      <dsp:spPr>
        <a:xfrm>
          <a:off x="4274156" y="2696043"/>
          <a:ext cx="1156622" cy="1156622"/>
        </a:xfrm>
        <a:prstGeom prst="ellipse">
          <a:avLst/>
        </a:prstGeom>
        <a:solidFill>
          <a:srgbClr val="E52A25"/>
        </a:solidFill>
        <a:ln w="12700" cap="flat" cmpd="sng" algn="ctr">
          <a:solidFill>
            <a:srgbClr val="E52A25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James          Pearson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0" kern="1200" dirty="0">
              <a:solidFill>
                <a:schemeClr val="bg1"/>
              </a:solidFill>
              <a:latin typeface="Barlow" panose="00000500000000000000" pitchFamily="2" charset="0"/>
            </a:rPr>
            <a:t>Chair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dirty="0">
              <a:solidFill>
                <a:schemeClr val="bg1"/>
              </a:solidFill>
              <a:latin typeface="Barlow" panose="00000500000000000000" pitchFamily="2" charset="0"/>
            </a:rPr>
            <a:t>Re-elected 2023</a:t>
          </a:r>
          <a:endParaRPr lang="en-GB" sz="800" b="0" kern="1200" dirty="0">
            <a:solidFill>
              <a:schemeClr val="bg1"/>
            </a:solidFill>
            <a:latin typeface="Barlow" panose="00000500000000000000" pitchFamily="2" charset="0"/>
          </a:endParaRPr>
        </a:p>
      </dsp:txBody>
      <dsp:txXfrm>
        <a:off x="4443539" y="2865426"/>
        <a:ext cx="817856" cy="817856"/>
      </dsp:txXfrm>
    </dsp:sp>
    <dsp:sp modelId="{FC243A09-6E5E-1746-A493-00E46FD8AEC3}">
      <dsp:nvSpPr>
        <dsp:cNvPr id="0" name=""/>
        <dsp:cNvSpPr/>
      </dsp:nvSpPr>
      <dsp:spPr>
        <a:xfrm rot="16200000">
          <a:off x="4094708" y="1927557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latin typeface="Barlow" panose="00000500000000000000" pitchFamily="2" charset="0"/>
          </a:endParaRPr>
        </a:p>
      </dsp:txBody>
      <dsp:txXfrm>
        <a:off x="4814580" y="1900395"/>
        <a:ext cx="75775" cy="75775"/>
      </dsp:txXfrm>
    </dsp:sp>
    <dsp:sp modelId="{8D9074A3-5F28-234F-A029-EDD9C6B9CF6B}">
      <dsp:nvSpPr>
        <dsp:cNvPr id="0" name=""/>
        <dsp:cNvSpPr/>
      </dsp:nvSpPr>
      <dsp:spPr>
        <a:xfrm>
          <a:off x="4274156" y="23900"/>
          <a:ext cx="1156622" cy="1156622"/>
        </a:xfrm>
        <a:prstGeom prst="ellipse">
          <a:avLst/>
        </a:prstGeom>
        <a:solidFill>
          <a:srgbClr val="E52A25"/>
        </a:solidFill>
        <a:ln w="12700" cap="flat" cmpd="sng" algn="ctr">
          <a:solidFill>
            <a:srgbClr val="E52A25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Ian Walkom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solidFill>
                <a:schemeClr val="bg1"/>
              </a:solidFill>
              <a:latin typeface="Barlow" panose="00000500000000000000" pitchFamily="2" charset="0"/>
            </a:rPr>
            <a:t>Deputy Chair/ Safeguarding Champion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baseline="0">
              <a:solidFill>
                <a:schemeClr val="bg1"/>
              </a:solidFill>
              <a:latin typeface="Barlow" panose="00000500000000000000" pitchFamily="2" charset="0"/>
            </a:rPr>
            <a:t>Re-elected 2023 </a:t>
          </a:r>
          <a:endParaRPr lang="en-GB" sz="600" kern="1200" baseline="0" dirty="0">
            <a:solidFill>
              <a:schemeClr val="bg1"/>
            </a:solidFill>
            <a:latin typeface="Barlow" panose="00000500000000000000" pitchFamily="2" charset="0"/>
          </a:endParaRPr>
        </a:p>
      </dsp:txBody>
      <dsp:txXfrm>
        <a:off x="4443539" y="193283"/>
        <a:ext cx="817856" cy="817856"/>
      </dsp:txXfrm>
    </dsp:sp>
    <dsp:sp modelId="{134E0F46-0365-2B49-BEBF-29D070107A8F}">
      <dsp:nvSpPr>
        <dsp:cNvPr id="0" name=""/>
        <dsp:cNvSpPr/>
      </dsp:nvSpPr>
      <dsp:spPr>
        <a:xfrm rot="18163636">
          <a:off x="4817042" y="2139653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536914" y="2112491"/>
        <a:ext cx="75775" cy="75775"/>
      </dsp:txXfrm>
    </dsp:sp>
    <dsp:sp modelId="{37046778-1A17-C445-B8CD-E24296C95C86}">
      <dsp:nvSpPr>
        <dsp:cNvPr id="0" name=""/>
        <dsp:cNvSpPr/>
      </dsp:nvSpPr>
      <dsp:spPr>
        <a:xfrm>
          <a:off x="5718826" y="448093"/>
          <a:ext cx="1156622" cy="1156622"/>
        </a:xfrm>
        <a:prstGeom prst="ellipse">
          <a:avLst/>
        </a:prstGeom>
        <a:solidFill>
          <a:srgbClr val="E52A25"/>
        </a:solidFill>
        <a:ln w="12700" cap="flat" cmpd="sng" algn="ctr">
          <a:solidFill>
            <a:srgbClr val="E52A25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Steve Yeomans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solidFill>
                <a:schemeClr val="bg1"/>
              </a:solidFill>
              <a:latin typeface="Barlow" panose="00000500000000000000" pitchFamily="2" charset="0"/>
            </a:rPr>
            <a:t>Finance Director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baseline="0" dirty="0">
              <a:solidFill>
                <a:schemeClr val="bg1"/>
              </a:solidFill>
              <a:latin typeface="Barlow" panose="00000500000000000000" pitchFamily="2" charset="0"/>
            </a:rPr>
            <a:t>Re-elected 2023</a:t>
          </a:r>
          <a:endParaRPr lang="en-GB" sz="600" kern="1200" dirty="0">
            <a:solidFill>
              <a:schemeClr val="bg1"/>
            </a:solidFill>
            <a:latin typeface="Barlow" panose="00000500000000000000" pitchFamily="2" charset="0"/>
          </a:endParaRPr>
        </a:p>
      </dsp:txBody>
      <dsp:txXfrm>
        <a:off x="5888209" y="617476"/>
        <a:ext cx="817856" cy="817856"/>
      </dsp:txXfrm>
    </dsp:sp>
    <dsp:sp modelId="{6CDEE81D-2889-A749-9F83-6B711780277E}">
      <dsp:nvSpPr>
        <dsp:cNvPr id="0" name=""/>
        <dsp:cNvSpPr/>
      </dsp:nvSpPr>
      <dsp:spPr>
        <a:xfrm rot="20127273">
          <a:off x="5310041" y="2708604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029913" y="2681442"/>
        <a:ext cx="75775" cy="75775"/>
      </dsp:txXfrm>
    </dsp:sp>
    <dsp:sp modelId="{D8D5E787-A0A6-3B46-A6A3-A151F2373A85}">
      <dsp:nvSpPr>
        <dsp:cNvPr id="0" name=""/>
        <dsp:cNvSpPr/>
      </dsp:nvSpPr>
      <dsp:spPr>
        <a:xfrm>
          <a:off x="6704822" y="1585995"/>
          <a:ext cx="1156622" cy="1156622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Neil Cassar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solidFill>
                <a:schemeClr val="bg1"/>
              </a:solidFill>
              <a:latin typeface="Barlow" panose="00000500000000000000" pitchFamily="2" charset="0"/>
            </a:rPr>
            <a:t>CEO/FA Council Rep (Ex Officio)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baseline="0" dirty="0">
              <a:solidFill>
                <a:schemeClr val="bg1"/>
              </a:solidFill>
              <a:latin typeface="Barlow" panose="00000500000000000000" pitchFamily="2" charset="0"/>
            </a:rPr>
            <a:t>Appointed 2006</a:t>
          </a:r>
          <a:endParaRPr lang="en-GB" sz="600" kern="1200" dirty="0">
            <a:solidFill>
              <a:schemeClr val="bg1"/>
            </a:solidFill>
            <a:latin typeface="Barlow" panose="00000500000000000000" pitchFamily="2" charset="0"/>
          </a:endParaRPr>
        </a:p>
      </dsp:txBody>
      <dsp:txXfrm>
        <a:off x="6874205" y="1755378"/>
        <a:ext cx="817856" cy="817856"/>
      </dsp:txXfrm>
    </dsp:sp>
    <dsp:sp modelId="{97D697E4-1FF6-DE4C-A44D-B957E2AFC5C1}">
      <dsp:nvSpPr>
        <dsp:cNvPr id="0" name=""/>
        <dsp:cNvSpPr/>
      </dsp:nvSpPr>
      <dsp:spPr>
        <a:xfrm rot="490909">
          <a:off x="5417179" y="3453770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137051" y="3426609"/>
        <a:ext cx="75775" cy="75775"/>
      </dsp:txXfrm>
    </dsp:sp>
    <dsp:sp modelId="{4BBACD33-4897-7840-B983-AB2D3FCB6E42}">
      <dsp:nvSpPr>
        <dsp:cNvPr id="0" name=""/>
        <dsp:cNvSpPr/>
      </dsp:nvSpPr>
      <dsp:spPr>
        <a:xfrm>
          <a:off x="6919100" y="3076328"/>
          <a:ext cx="1156622" cy="1156622"/>
        </a:xfrm>
        <a:prstGeom prst="ellipse">
          <a:avLst/>
        </a:prstGeom>
        <a:solidFill>
          <a:srgbClr val="214973"/>
        </a:solidFill>
        <a:ln w="12700" cap="flat" cmpd="sng" algn="ctr">
          <a:solidFill>
            <a:srgbClr val="214973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David Bendall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solidFill>
                <a:schemeClr val="bg1"/>
              </a:solidFill>
              <a:latin typeface="Barlow" panose="00000500000000000000" pitchFamily="2" charset="0"/>
            </a:rPr>
            <a:t>Senior Independent Director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baseline="0" dirty="0">
              <a:solidFill>
                <a:schemeClr val="bg1"/>
              </a:solidFill>
              <a:latin typeface="Barlow" panose="00000500000000000000" pitchFamily="2" charset="0"/>
            </a:rPr>
            <a:t>Re-elected 2023</a:t>
          </a:r>
          <a:endParaRPr lang="en-GB" sz="600" kern="1200" baseline="0" dirty="0">
            <a:solidFill>
              <a:schemeClr val="bg1"/>
            </a:solidFill>
            <a:latin typeface="Barlow" panose="00000500000000000000" pitchFamily="2" charset="0"/>
          </a:endParaRPr>
        </a:p>
      </dsp:txBody>
      <dsp:txXfrm>
        <a:off x="7088483" y="3245711"/>
        <a:ext cx="817856" cy="817856"/>
      </dsp:txXfrm>
    </dsp:sp>
    <dsp:sp modelId="{5EC24834-FAF1-AC4B-92C8-17A3E998279B}">
      <dsp:nvSpPr>
        <dsp:cNvPr id="0" name=""/>
        <dsp:cNvSpPr/>
      </dsp:nvSpPr>
      <dsp:spPr>
        <a:xfrm rot="2454545">
          <a:off x="5104443" y="4138568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824315" y="4111406"/>
        <a:ext cx="75775" cy="75775"/>
      </dsp:txXfrm>
    </dsp:sp>
    <dsp:sp modelId="{943626E7-461F-B143-AD8F-EFA55516AD41}">
      <dsp:nvSpPr>
        <dsp:cNvPr id="0" name=""/>
        <dsp:cNvSpPr/>
      </dsp:nvSpPr>
      <dsp:spPr>
        <a:xfrm>
          <a:off x="6293627" y="4445924"/>
          <a:ext cx="1156622" cy="1156622"/>
        </a:xfrm>
        <a:prstGeom prst="ellipse">
          <a:avLst/>
        </a:prstGeom>
        <a:solidFill>
          <a:srgbClr val="214973"/>
        </a:solidFill>
        <a:ln w="12700" cap="flat" cmpd="sng" algn="ctr">
          <a:solidFill>
            <a:srgbClr val="214973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Alex Marshall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0" kern="1200" dirty="0">
              <a:solidFill>
                <a:schemeClr val="bg1"/>
              </a:solidFill>
              <a:latin typeface="Barlow" panose="00000500000000000000" pitchFamily="2" charset="0"/>
            </a:rPr>
            <a:t>Independent Director/Health &amp; Wellbeing Champion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baseline="0" dirty="0">
              <a:solidFill>
                <a:schemeClr val="bg1"/>
              </a:solidFill>
              <a:latin typeface="Barlow" panose="00000500000000000000" pitchFamily="2" charset="0"/>
            </a:rPr>
            <a:t>Appointed 2021</a:t>
          </a:r>
          <a:endParaRPr lang="en-GB" sz="600" kern="1200" baseline="0" dirty="0">
            <a:solidFill>
              <a:schemeClr val="bg1"/>
            </a:solidFill>
            <a:latin typeface="Barlow" panose="00000500000000000000" pitchFamily="2" charset="0"/>
          </a:endParaRPr>
        </a:p>
      </dsp:txBody>
      <dsp:txXfrm>
        <a:off x="6463010" y="4615307"/>
        <a:ext cx="817856" cy="817856"/>
      </dsp:txXfrm>
    </dsp:sp>
    <dsp:sp modelId="{F073CAA8-9386-BE4D-852F-2C7823437BA7}">
      <dsp:nvSpPr>
        <dsp:cNvPr id="0" name=""/>
        <dsp:cNvSpPr/>
      </dsp:nvSpPr>
      <dsp:spPr>
        <a:xfrm rot="4418182">
          <a:off x="4471122" y="4545579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190994" y="4518417"/>
        <a:ext cx="75775" cy="75775"/>
      </dsp:txXfrm>
    </dsp:sp>
    <dsp:sp modelId="{E1808A46-44A1-B54B-AC50-C16E1174CD7F}">
      <dsp:nvSpPr>
        <dsp:cNvPr id="0" name=""/>
        <dsp:cNvSpPr/>
      </dsp:nvSpPr>
      <dsp:spPr>
        <a:xfrm>
          <a:off x="5026986" y="5259944"/>
          <a:ext cx="1156622" cy="1156622"/>
        </a:xfrm>
        <a:prstGeom prst="ellipse">
          <a:avLst/>
        </a:prstGeom>
        <a:solidFill>
          <a:srgbClr val="214973"/>
        </a:solidFill>
        <a:ln w="12700" cap="flat" cmpd="sng" algn="ctr">
          <a:solidFill>
            <a:srgbClr val="214973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Leon Howgill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0" kern="1200" dirty="0">
              <a:solidFill>
                <a:schemeClr val="bg1"/>
              </a:solidFill>
              <a:latin typeface="Barlow" panose="00000500000000000000" pitchFamily="2" charset="0"/>
            </a:rPr>
            <a:t>Independent Director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baseline="0" dirty="0">
              <a:solidFill>
                <a:schemeClr val="bg1"/>
              </a:solidFill>
              <a:latin typeface="Barlow" panose="00000500000000000000" pitchFamily="2" charset="0"/>
            </a:rPr>
            <a:t>Appointed 2023</a:t>
          </a:r>
          <a:endParaRPr lang="en-GB" sz="600" b="1" kern="1200" baseline="0" dirty="0">
            <a:solidFill>
              <a:schemeClr val="bg1"/>
            </a:solidFill>
            <a:latin typeface="Barlow" panose="00000500000000000000" pitchFamily="2" charset="0"/>
          </a:endParaRPr>
        </a:p>
      </dsp:txBody>
      <dsp:txXfrm>
        <a:off x="5196369" y="5429327"/>
        <a:ext cx="817856" cy="817856"/>
      </dsp:txXfrm>
    </dsp:sp>
    <dsp:sp modelId="{88D9244F-A7A7-FE46-9F77-226DF9D47991}">
      <dsp:nvSpPr>
        <dsp:cNvPr id="0" name=""/>
        <dsp:cNvSpPr/>
      </dsp:nvSpPr>
      <dsp:spPr>
        <a:xfrm rot="6381818">
          <a:off x="3718293" y="4545579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438165" y="4518417"/>
        <a:ext cx="75775" cy="75775"/>
      </dsp:txXfrm>
    </dsp:sp>
    <dsp:sp modelId="{3DBBDAEE-6C0E-7D4B-A165-EB598651AEEE}">
      <dsp:nvSpPr>
        <dsp:cNvPr id="0" name=""/>
        <dsp:cNvSpPr/>
      </dsp:nvSpPr>
      <dsp:spPr>
        <a:xfrm>
          <a:off x="3521327" y="5259944"/>
          <a:ext cx="1156622" cy="1156622"/>
        </a:xfrm>
        <a:prstGeom prst="ellipse">
          <a:avLst/>
        </a:prstGeom>
        <a:solidFill>
          <a:srgbClr val="E52A25"/>
        </a:solidFill>
        <a:ln w="12700" cap="flat" cmpd="sng" algn="ctr">
          <a:solidFill>
            <a:srgbClr val="E52A25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Linda</a:t>
          </a:r>
          <a:r>
            <a:rPr lang="en-GB" sz="900" kern="1200" dirty="0">
              <a:solidFill>
                <a:schemeClr val="bg1"/>
              </a:solidFill>
              <a:latin typeface="Barlow" panose="00000500000000000000" pitchFamily="2" charset="0"/>
            </a:rPr>
            <a:t> </a:t>
          </a: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Hind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solidFill>
                <a:schemeClr val="bg1"/>
              </a:solidFill>
              <a:latin typeface="Barlow" panose="00000500000000000000" pitchFamily="2" charset="0"/>
            </a:rPr>
            <a:t>Football Director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bg1"/>
              </a:solidFill>
              <a:latin typeface="Barlow" panose="00000500000000000000" pitchFamily="2" charset="0"/>
            </a:rPr>
            <a:t>Re-elected 2021</a:t>
          </a:r>
          <a:endParaRPr lang="en-GB" sz="800" kern="1200" dirty="0">
            <a:solidFill>
              <a:schemeClr val="bg1"/>
            </a:solidFill>
            <a:latin typeface="Barlow" panose="00000500000000000000" pitchFamily="2" charset="0"/>
          </a:endParaRPr>
        </a:p>
      </dsp:txBody>
      <dsp:txXfrm>
        <a:off x="3690710" y="5429327"/>
        <a:ext cx="817856" cy="817856"/>
      </dsp:txXfrm>
    </dsp:sp>
    <dsp:sp modelId="{161C59C3-8BA3-9542-8030-E7B9EF433665}">
      <dsp:nvSpPr>
        <dsp:cNvPr id="0" name=""/>
        <dsp:cNvSpPr/>
      </dsp:nvSpPr>
      <dsp:spPr>
        <a:xfrm rot="8345455">
          <a:off x="3084972" y="4138568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804844" y="4111406"/>
        <a:ext cx="75775" cy="75775"/>
      </dsp:txXfrm>
    </dsp:sp>
    <dsp:sp modelId="{30770658-232E-5C41-BDD9-E113665CB6C9}">
      <dsp:nvSpPr>
        <dsp:cNvPr id="0" name=""/>
        <dsp:cNvSpPr/>
      </dsp:nvSpPr>
      <dsp:spPr>
        <a:xfrm>
          <a:off x="2254686" y="4445924"/>
          <a:ext cx="1156622" cy="1156622"/>
        </a:xfrm>
        <a:prstGeom prst="ellipse">
          <a:avLst/>
        </a:prstGeom>
        <a:solidFill>
          <a:srgbClr val="214973"/>
        </a:solidFill>
        <a:ln w="12700" cap="flat" cmpd="sng" algn="ctr">
          <a:solidFill>
            <a:srgbClr val="214973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Lucy Wain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0" kern="1200" dirty="0">
              <a:solidFill>
                <a:schemeClr val="bg1"/>
              </a:solidFill>
              <a:latin typeface="Barlow" panose="00000500000000000000" pitchFamily="2" charset="0"/>
            </a:rPr>
            <a:t>Independent Director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baseline="0" dirty="0">
              <a:solidFill>
                <a:schemeClr val="bg1"/>
              </a:solidFill>
              <a:latin typeface="Barlow" panose="00000500000000000000" pitchFamily="2" charset="0"/>
            </a:rPr>
            <a:t>Appointed 2023</a:t>
          </a:r>
        </a:p>
      </dsp:txBody>
      <dsp:txXfrm>
        <a:off x="2424069" y="4615307"/>
        <a:ext cx="817856" cy="817856"/>
      </dsp:txXfrm>
    </dsp:sp>
    <dsp:sp modelId="{70172E3B-5656-2548-85DE-7AA1D7761A7F}">
      <dsp:nvSpPr>
        <dsp:cNvPr id="0" name=""/>
        <dsp:cNvSpPr/>
      </dsp:nvSpPr>
      <dsp:spPr>
        <a:xfrm rot="10309091">
          <a:off x="2772236" y="3453770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492108" y="3426609"/>
        <a:ext cx="75775" cy="75775"/>
      </dsp:txXfrm>
    </dsp:sp>
    <dsp:sp modelId="{629C54BC-F11F-474A-8BCE-E067E40F6822}">
      <dsp:nvSpPr>
        <dsp:cNvPr id="0" name=""/>
        <dsp:cNvSpPr/>
      </dsp:nvSpPr>
      <dsp:spPr>
        <a:xfrm>
          <a:off x="1629213" y="3076328"/>
          <a:ext cx="1156622" cy="1156622"/>
        </a:xfrm>
        <a:prstGeom prst="ellipse">
          <a:avLst/>
        </a:prstGeom>
        <a:solidFill>
          <a:srgbClr val="E52A25"/>
        </a:solidFill>
        <a:ln w="12700" cap="flat" cmpd="sng" algn="ctr">
          <a:solidFill>
            <a:srgbClr val="E52A25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Nick Taplin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solidFill>
                <a:schemeClr val="bg1"/>
              </a:solidFill>
              <a:latin typeface="Barlow" panose="00000500000000000000" pitchFamily="2" charset="0"/>
            </a:rPr>
            <a:t>Football </a:t>
          </a:r>
          <a:r>
            <a:rPr lang="en-GB" sz="900" b="0" kern="1200" dirty="0">
              <a:solidFill>
                <a:schemeClr val="bg1"/>
              </a:solidFill>
              <a:latin typeface="Barlow" panose="00000500000000000000" pitchFamily="2" charset="0"/>
            </a:rPr>
            <a:t>Director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dirty="0">
              <a:solidFill>
                <a:schemeClr val="bg1"/>
              </a:solidFill>
              <a:latin typeface="Barlow" panose="00000500000000000000" pitchFamily="2" charset="0"/>
            </a:rPr>
            <a:t>Re-elected 2022 </a:t>
          </a:r>
        </a:p>
      </dsp:txBody>
      <dsp:txXfrm>
        <a:off x="1798596" y="3245711"/>
        <a:ext cx="817856" cy="817856"/>
      </dsp:txXfrm>
    </dsp:sp>
    <dsp:sp modelId="{0F6AB518-0E99-C049-959B-E25111436539}">
      <dsp:nvSpPr>
        <dsp:cNvPr id="0" name=""/>
        <dsp:cNvSpPr/>
      </dsp:nvSpPr>
      <dsp:spPr>
        <a:xfrm rot="12272727">
          <a:off x="2879374" y="2708604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599246" y="2681442"/>
        <a:ext cx="75775" cy="75775"/>
      </dsp:txXfrm>
    </dsp:sp>
    <dsp:sp modelId="{E77672FE-6ACE-6C4B-BA80-18CFAEBAC131}">
      <dsp:nvSpPr>
        <dsp:cNvPr id="0" name=""/>
        <dsp:cNvSpPr/>
      </dsp:nvSpPr>
      <dsp:spPr>
        <a:xfrm>
          <a:off x="1843490" y="1585995"/>
          <a:ext cx="1156622" cy="1156622"/>
        </a:xfrm>
        <a:prstGeom prst="ellipse">
          <a:avLst/>
        </a:prstGeom>
        <a:solidFill>
          <a:srgbClr val="E52A25"/>
        </a:solidFill>
        <a:ln w="12700" cap="flat" cmpd="sng" algn="ctr">
          <a:solidFill>
            <a:srgbClr val="E52A25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Vanessa Raynbird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solidFill>
                <a:schemeClr val="bg1"/>
              </a:solidFill>
              <a:latin typeface="Barlow" panose="00000500000000000000" pitchFamily="2" charset="0"/>
            </a:rPr>
            <a:t>Football Director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bg1"/>
              </a:solidFill>
              <a:latin typeface="Barlow" panose="00000500000000000000" pitchFamily="2" charset="0"/>
            </a:rPr>
            <a:t>Re-elected 2022 </a:t>
          </a:r>
        </a:p>
      </dsp:txBody>
      <dsp:txXfrm>
        <a:off x="2012873" y="1755378"/>
        <a:ext cx="817856" cy="817856"/>
      </dsp:txXfrm>
    </dsp:sp>
    <dsp:sp modelId="{EACC487E-6585-CC49-98E9-259F5F9747D4}">
      <dsp:nvSpPr>
        <dsp:cNvPr id="0" name=""/>
        <dsp:cNvSpPr/>
      </dsp:nvSpPr>
      <dsp:spPr>
        <a:xfrm rot="14236364">
          <a:off x="3372373" y="2139653"/>
          <a:ext cx="1515519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1515519" y="1072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092245" y="2112491"/>
        <a:ext cx="75775" cy="75775"/>
      </dsp:txXfrm>
    </dsp:sp>
    <dsp:sp modelId="{2343AC2E-B093-584A-8CEC-620051A9FF4B}">
      <dsp:nvSpPr>
        <dsp:cNvPr id="0" name=""/>
        <dsp:cNvSpPr/>
      </dsp:nvSpPr>
      <dsp:spPr>
        <a:xfrm>
          <a:off x="2829487" y="448093"/>
          <a:ext cx="1156622" cy="1156622"/>
        </a:xfrm>
        <a:prstGeom prst="ellipse">
          <a:avLst/>
        </a:prstGeom>
        <a:solidFill>
          <a:srgbClr val="214973"/>
        </a:solidFill>
        <a:ln w="12700" cap="flat" cmpd="sng" algn="ctr">
          <a:solidFill>
            <a:srgbClr val="214973"/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kern="1200" dirty="0">
              <a:solidFill>
                <a:schemeClr val="bg1"/>
              </a:solidFill>
              <a:latin typeface="Barlow" panose="00000500000000000000" pitchFamily="2" charset="0"/>
            </a:rPr>
            <a:t>Melanie Robinson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0" kern="1200" dirty="0">
              <a:solidFill>
                <a:schemeClr val="bg1"/>
              </a:solidFill>
              <a:latin typeface="Barlow" panose="00000500000000000000" pitchFamily="2" charset="0"/>
            </a:rPr>
            <a:t>Independent Director/IAG Chair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0" kern="1200" dirty="0">
              <a:solidFill>
                <a:schemeClr val="bg1"/>
              </a:solidFill>
              <a:latin typeface="Barlow" panose="00000500000000000000" pitchFamily="2" charset="0"/>
            </a:rPr>
            <a:t>Appointed 2024</a:t>
          </a:r>
        </a:p>
      </dsp:txBody>
      <dsp:txXfrm>
        <a:off x="2998870" y="617476"/>
        <a:ext cx="817856" cy="817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A7034-C40B-EA4F-824C-8921C909680F}">
      <dsp:nvSpPr>
        <dsp:cNvPr id="0" name=""/>
        <dsp:cNvSpPr/>
      </dsp:nvSpPr>
      <dsp:spPr>
        <a:xfrm>
          <a:off x="9786085" y="3648600"/>
          <a:ext cx="91440" cy="269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19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48BE8-C7E4-694A-92C7-860F611B179C}">
      <dsp:nvSpPr>
        <dsp:cNvPr id="0" name=""/>
        <dsp:cNvSpPr/>
      </dsp:nvSpPr>
      <dsp:spPr>
        <a:xfrm>
          <a:off x="5131524" y="2524806"/>
          <a:ext cx="4700280" cy="269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67"/>
              </a:lnTo>
              <a:lnTo>
                <a:pt x="4700280" y="135667"/>
              </a:lnTo>
              <a:lnTo>
                <a:pt x="4700280" y="26919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172CC4-78FB-E54F-B956-2142D65BCCC6}">
      <dsp:nvSpPr>
        <dsp:cNvPr id="0" name=""/>
        <dsp:cNvSpPr/>
      </dsp:nvSpPr>
      <dsp:spPr>
        <a:xfrm>
          <a:off x="7435944" y="3648600"/>
          <a:ext cx="91440" cy="269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19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EB85D-CA20-4965-8BC0-C6666FE2F4B5}">
      <dsp:nvSpPr>
        <dsp:cNvPr id="0" name=""/>
        <dsp:cNvSpPr/>
      </dsp:nvSpPr>
      <dsp:spPr>
        <a:xfrm>
          <a:off x="5131524" y="2524806"/>
          <a:ext cx="2350140" cy="269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67"/>
              </a:lnTo>
              <a:lnTo>
                <a:pt x="2350140" y="135667"/>
              </a:lnTo>
              <a:lnTo>
                <a:pt x="2350140" y="26919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C76ED-3797-458E-AD82-0A03AB1C1942}">
      <dsp:nvSpPr>
        <dsp:cNvPr id="0" name=""/>
        <dsp:cNvSpPr/>
      </dsp:nvSpPr>
      <dsp:spPr>
        <a:xfrm>
          <a:off x="5085804" y="3648600"/>
          <a:ext cx="91440" cy="269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19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091E8-C967-4112-B662-591352D65253}">
      <dsp:nvSpPr>
        <dsp:cNvPr id="0" name=""/>
        <dsp:cNvSpPr/>
      </dsp:nvSpPr>
      <dsp:spPr>
        <a:xfrm>
          <a:off x="5085804" y="2524806"/>
          <a:ext cx="91440" cy="269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19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741556-EFCF-421D-B1F0-E69A64144098}">
      <dsp:nvSpPr>
        <dsp:cNvPr id="0" name=""/>
        <dsp:cNvSpPr/>
      </dsp:nvSpPr>
      <dsp:spPr>
        <a:xfrm>
          <a:off x="2735664" y="3648600"/>
          <a:ext cx="91440" cy="269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19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D634A-2007-4CAB-B388-4361511DF71C}">
      <dsp:nvSpPr>
        <dsp:cNvPr id="0" name=""/>
        <dsp:cNvSpPr/>
      </dsp:nvSpPr>
      <dsp:spPr>
        <a:xfrm>
          <a:off x="2781384" y="2524806"/>
          <a:ext cx="2350140" cy="269197"/>
        </a:xfrm>
        <a:custGeom>
          <a:avLst/>
          <a:gdLst/>
          <a:ahLst/>
          <a:cxnLst/>
          <a:rect l="0" t="0" r="0" b="0"/>
          <a:pathLst>
            <a:path>
              <a:moveTo>
                <a:pt x="2350140" y="0"/>
              </a:moveTo>
              <a:lnTo>
                <a:pt x="2350140" y="135667"/>
              </a:lnTo>
              <a:lnTo>
                <a:pt x="0" y="135667"/>
              </a:lnTo>
              <a:lnTo>
                <a:pt x="0" y="26919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AE593-3CFB-4FF1-89EF-D795F9526841}">
      <dsp:nvSpPr>
        <dsp:cNvPr id="0" name=""/>
        <dsp:cNvSpPr/>
      </dsp:nvSpPr>
      <dsp:spPr>
        <a:xfrm>
          <a:off x="385524" y="3648600"/>
          <a:ext cx="91440" cy="269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19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A6E3A-D49E-4032-AF06-44739C2CF9C4}">
      <dsp:nvSpPr>
        <dsp:cNvPr id="0" name=""/>
        <dsp:cNvSpPr/>
      </dsp:nvSpPr>
      <dsp:spPr>
        <a:xfrm>
          <a:off x="431244" y="2524806"/>
          <a:ext cx="4700280" cy="269197"/>
        </a:xfrm>
        <a:custGeom>
          <a:avLst/>
          <a:gdLst/>
          <a:ahLst/>
          <a:cxnLst/>
          <a:rect l="0" t="0" r="0" b="0"/>
          <a:pathLst>
            <a:path>
              <a:moveTo>
                <a:pt x="4700280" y="0"/>
              </a:moveTo>
              <a:lnTo>
                <a:pt x="4700280" y="135667"/>
              </a:lnTo>
              <a:lnTo>
                <a:pt x="0" y="135667"/>
              </a:lnTo>
              <a:lnTo>
                <a:pt x="0" y="26919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FB557-8CC8-4C8D-BA9C-5353E6E62888}">
      <dsp:nvSpPr>
        <dsp:cNvPr id="0" name=""/>
        <dsp:cNvSpPr/>
      </dsp:nvSpPr>
      <dsp:spPr>
        <a:xfrm>
          <a:off x="4704226" y="1670209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1D12E-B6ED-4A79-8C4A-ADFCF446F75C}">
      <dsp:nvSpPr>
        <dsp:cNvPr id="0" name=""/>
        <dsp:cNvSpPr/>
      </dsp:nvSpPr>
      <dsp:spPr>
        <a:xfrm>
          <a:off x="5558822" y="1668073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Neil Cassar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" panose="00000500000000000000" pitchFamily="2" charset="0"/>
            </a:rPr>
            <a:t>Chief Executive Officer</a:t>
          </a:r>
        </a:p>
      </dsp:txBody>
      <dsp:txXfrm>
        <a:off x="5558822" y="1668073"/>
        <a:ext cx="1281894" cy="854596"/>
      </dsp:txXfrm>
    </dsp:sp>
    <dsp:sp modelId="{F324CEC4-B270-400C-9C96-FD6229BEDE1C}">
      <dsp:nvSpPr>
        <dsp:cNvPr id="0" name=""/>
        <dsp:cNvSpPr/>
      </dsp:nvSpPr>
      <dsp:spPr>
        <a:xfrm>
          <a:off x="3946" y="2794004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92404-DD17-4B8C-B2C3-7C0040EEF2CE}">
      <dsp:nvSpPr>
        <dsp:cNvPr id="0" name=""/>
        <dsp:cNvSpPr/>
      </dsp:nvSpPr>
      <dsp:spPr>
        <a:xfrm>
          <a:off x="858542" y="2791867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Chris Smith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Head of Strategy &amp; Delivery</a:t>
          </a:r>
        </a:p>
      </dsp:txBody>
      <dsp:txXfrm>
        <a:off x="858542" y="2791867"/>
        <a:ext cx="1281894" cy="854596"/>
      </dsp:txXfrm>
    </dsp:sp>
    <dsp:sp modelId="{C9CDA55D-9DD9-4DEB-A949-86A81E4E3964}">
      <dsp:nvSpPr>
        <dsp:cNvPr id="0" name=""/>
        <dsp:cNvSpPr/>
      </dsp:nvSpPr>
      <dsp:spPr>
        <a:xfrm>
          <a:off x="3946" y="3917798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BE6C6-B85B-40F2-B680-E4C08DA57B9D}">
      <dsp:nvSpPr>
        <dsp:cNvPr id="0" name=""/>
        <dsp:cNvSpPr/>
      </dsp:nvSpPr>
      <dsp:spPr>
        <a:xfrm>
          <a:off x="858542" y="3915661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Departments: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Football Development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Equality, Diversity &amp; Inclusion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HFA FE Academy</a:t>
          </a:r>
        </a:p>
      </dsp:txBody>
      <dsp:txXfrm>
        <a:off x="858542" y="3915661"/>
        <a:ext cx="1281894" cy="854596"/>
      </dsp:txXfrm>
    </dsp:sp>
    <dsp:sp modelId="{E1A37726-3A98-443D-87BD-3EC7DD46334C}">
      <dsp:nvSpPr>
        <dsp:cNvPr id="0" name=""/>
        <dsp:cNvSpPr/>
      </dsp:nvSpPr>
      <dsp:spPr>
        <a:xfrm>
          <a:off x="2354086" y="2794004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84A30-5213-4F0B-9505-9E5AABE783DB}">
      <dsp:nvSpPr>
        <dsp:cNvPr id="0" name=""/>
        <dsp:cNvSpPr/>
      </dsp:nvSpPr>
      <dsp:spPr>
        <a:xfrm>
          <a:off x="3208682" y="2791867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Darren Parker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Operations Manager (&amp; Deputy Senior Safeguarding Lead)</a:t>
          </a:r>
        </a:p>
      </dsp:txBody>
      <dsp:txXfrm>
        <a:off x="3208682" y="2791867"/>
        <a:ext cx="1281894" cy="854596"/>
      </dsp:txXfrm>
    </dsp:sp>
    <dsp:sp modelId="{92E1E7D0-8EE4-4B65-8A9A-E1D1BDA29C32}">
      <dsp:nvSpPr>
        <dsp:cNvPr id="0" name=""/>
        <dsp:cNvSpPr/>
      </dsp:nvSpPr>
      <dsp:spPr>
        <a:xfrm>
          <a:off x="2354086" y="3917798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3943C-3AF0-4C11-8351-D0DF8AFA64B6}">
      <dsp:nvSpPr>
        <dsp:cNvPr id="0" name=""/>
        <dsp:cNvSpPr/>
      </dsp:nvSpPr>
      <dsp:spPr>
        <a:xfrm>
          <a:off x="3208682" y="3915661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Departments: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Football Operations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Finance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Discipline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Referee Development</a:t>
          </a:r>
        </a:p>
      </dsp:txBody>
      <dsp:txXfrm>
        <a:off x="3208682" y="3915661"/>
        <a:ext cx="1281894" cy="854596"/>
      </dsp:txXfrm>
    </dsp:sp>
    <dsp:sp modelId="{9789A159-104A-45C9-8A27-A009ED506685}">
      <dsp:nvSpPr>
        <dsp:cNvPr id="0" name=""/>
        <dsp:cNvSpPr/>
      </dsp:nvSpPr>
      <dsp:spPr>
        <a:xfrm>
          <a:off x="4704226" y="2794004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96F08-2826-43DB-999C-99A6C39F4784}">
      <dsp:nvSpPr>
        <dsp:cNvPr id="0" name=""/>
        <dsp:cNvSpPr/>
      </dsp:nvSpPr>
      <dsp:spPr>
        <a:xfrm>
          <a:off x="5558822" y="2791867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Sacha Nicholas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Facility &amp; Investment Manager</a:t>
          </a:r>
        </a:p>
      </dsp:txBody>
      <dsp:txXfrm>
        <a:off x="5558822" y="2791867"/>
        <a:ext cx="1281894" cy="854596"/>
      </dsp:txXfrm>
    </dsp:sp>
    <dsp:sp modelId="{0E701487-B2DC-497A-9A19-EACAA0B90D9D}">
      <dsp:nvSpPr>
        <dsp:cNvPr id="0" name=""/>
        <dsp:cNvSpPr/>
      </dsp:nvSpPr>
      <dsp:spPr>
        <a:xfrm>
          <a:off x="4704226" y="3917798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097B2-110C-4A25-8A9D-ADEC7F40A204}">
      <dsp:nvSpPr>
        <dsp:cNvPr id="0" name=""/>
        <dsp:cNvSpPr/>
      </dsp:nvSpPr>
      <dsp:spPr>
        <a:xfrm>
          <a:off x="5558822" y="3915661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Departments: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Facility Development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Marketing &amp; Communications</a:t>
          </a:r>
        </a:p>
      </dsp:txBody>
      <dsp:txXfrm>
        <a:off x="5558822" y="3915661"/>
        <a:ext cx="1281894" cy="854596"/>
      </dsp:txXfrm>
    </dsp:sp>
    <dsp:sp modelId="{0CAF0662-CBBE-4148-9108-B08805AEB96A}">
      <dsp:nvSpPr>
        <dsp:cNvPr id="0" name=""/>
        <dsp:cNvSpPr/>
      </dsp:nvSpPr>
      <dsp:spPr>
        <a:xfrm>
          <a:off x="7054366" y="2794004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8BBA0-6BE1-4669-BF94-97A870B7AED8}">
      <dsp:nvSpPr>
        <dsp:cNvPr id="0" name=""/>
        <dsp:cNvSpPr/>
      </dsp:nvSpPr>
      <dsp:spPr>
        <a:xfrm>
          <a:off x="7908963" y="2791867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Melanie Gill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Senior Safeguarding Lead           (HR &amp; Wellbeing)</a:t>
          </a:r>
        </a:p>
      </dsp:txBody>
      <dsp:txXfrm>
        <a:off x="7908963" y="2791867"/>
        <a:ext cx="1281894" cy="854596"/>
      </dsp:txXfrm>
    </dsp:sp>
    <dsp:sp modelId="{848A83EA-3889-7644-AB78-9FD05C5AE5E8}">
      <dsp:nvSpPr>
        <dsp:cNvPr id="0" name=""/>
        <dsp:cNvSpPr/>
      </dsp:nvSpPr>
      <dsp:spPr>
        <a:xfrm>
          <a:off x="7054366" y="3917798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E343C-0E0A-7C42-B1DF-2CF8437CC0D9}">
      <dsp:nvSpPr>
        <dsp:cNvPr id="0" name=""/>
        <dsp:cNvSpPr/>
      </dsp:nvSpPr>
      <dsp:spPr>
        <a:xfrm>
          <a:off x="7908963" y="3915661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Departments: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" panose="00000500000000000000" pitchFamily="2" charset="0"/>
            </a:rPr>
            <a:t>Safeguarding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" panose="00000500000000000000" pitchFamily="2" charset="0"/>
            </a:rPr>
            <a:t>Human Resources &amp; Wellbeing</a:t>
          </a:r>
        </a:p>
      </dsp:txBody>
      <dsp:txXfrm>
        <a:off x="7908963" y="3915661"/>
        <a:ext cx="1281894" cy="854596"/>
      </dsp:txXfrm>
    </dsp:sp>
    <dsp:sp modelId="{F6AEB667-9592-F047-B295-4BB395C3CE1C}">
      <dsp:nvSpPr>
        <dsp:cNvPr id="0" name=""/>
        <dsp:cNvSpPr/>
      </dsp:nvSpPr>
      <dsp:spPr>
        <a:xfrm>
          <a:off x="9404506" y="2794004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0AB6A-BE3F-AD4D-96A1-37889C6B19ED}">
      <dsp:nvSpPr>
        <dsp:cNvPr id="0" name=""/>
        <dsp:cNvSpPr/>
      </dsp:nvSpPr>
      <dsp:spPr>
        <a:xfrm>
          <a:off x="10259103" y="2791867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Pete Hussey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Head of Facilities Operations</a:t>
          </a:r>
        </a:p>
      </dsp:txBody>
      <dsp:txXfrm>
        <a:off x="10259103" y="2791867"/>
        <a:ext cx="1281894" cy="854596"/>
      </dsp:txXfrm>
    </dsp:sp>
    <dsp:sp modelId="{67827104-170F-504A-BC52-08DFD6E81185}">
      <dsp:nvSpPr>
        <dsp:cNvPr id="0" name=""/>
        <dsp:cNvSpPr/>
      </dsp:nvSpPr>
      <dsp:spPr>
        <a:xfrm>
          <a:off x="9404506" y="3917798"/>
          <a:ext cx="854596" cy="85459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24897-8D8B-CD47-B8AD-3AD0B60D4319}">
      <dsp:nvSpPr>
        <dsp:cNvPr id="0" name=""/>
        <dsp:cNvSpPr/>
      </dsp:nvSpPr>
      <dsp:spPr>
        <a:xfrm>
          <a:off x="10259103" y="3915661"/>
          <a:ext cx="1281894" cy="85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Departments: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Hub Sites x 4</a:t>
          </a:r>
        </a:p>
      </dsp:txBody>
      <dsp:txXfrm>
        <a:off x="10259103" y="3915661"/>
        <a:ext cx="1281894" cy="854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EB200-5CBC-461E-B009-AFD0C86C7377}">
      <dsp:nvSpPr>
        <dsp:cNvPr id="0" name=""/>
        <dsp:cNvSpPr/>
      </dsp:nvSpPr>
      <dsp:spPr>
        <a:xfrm>
          <a:off x="9592079" y="3073332"/>
          <a:ext cx="1146444" cy="262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362"/>
              </a:lnTo>
              <a:lnTo>
                <a:pt x="1146444" y="132362"/>
              </a:lnTo>
              <a:lnTo>
                <a:pt x="1146444" y="262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7FCADE-7D9C-4CFF-91EA-86ED7B12311C}">
      <dsp:nvSpPr>
        <dsp:cNvPr id="0" name=""/>
        <dsp:cNvSpPr/>
      </dsp:nvSpPr>
      <dsp:spPr>
        <a:xfrm>
          <a:off x="8445635" y="3073332"/>
          <a:ext cx="1146444" cy="262639"/>
        </a:xfrm>
        <a:custGeom>
          <a:avLst/>
          <a:gdLst/>
          <a:ahLst/>
          <a:cxnLst/>
          <a:rect l="0" t="0" r="0" b="0"/>
          <a:pathLst>
            <a:path>
              <a:moveTo>
                <a:pt x="1146444" y="0"/>
              </a:moveTo>
              <a:lnTo>
                <a:pt x="1146444" y="132362"/>
              </a:lnTo>
              <a:lnTo>
                <a:pt x="0" y="132362"/>
              </a:lnTo>
              <a:lnTo>
                <a:pt x="0" y="262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EB85D-CA20-4965-8BC0-C6666FE2F4B5}">
      <dsp:nvSpPr>
        <dsp:cNvPr id="0" name=""/>
        <dsp:cNvSpPr/>
      </dsp:nvSpPr>
      <dsp:spPr>
        <a:xfrm>
          <a:off x="6152746" y="1976914"/>
          <a:ext cx="3439333" cy="262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362"/>
              </a:lnTo>
              <a:lnTo>
                <a:pt x="3439333" y="132362"/>
              </a:lnTo>
              <a:lnTo>
                <a:pt x="3439333" y="2626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A8B08F-2D80-490B-A427-E38C44466F75}">
      <dsp:nvSpPr>
        <dsp:cNvPr id="0" name=""/>
        <dsp:cNvSpPr/>
      </dsp:nvSpPr>
      <dsp:spPr>
        <a:xfrm>
          <a:off x="6152746" y="1976914"/>
          <a:ext cx="1146444" cy="262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362"/>
              </a:lnTo>
              <a:lnTo>
                <a:pt x="1146444" y="132362"/>
              </a:lnTo>
              <a:lnTo>
                <a:pt x="1146444" y="2626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091E8-C967-4112-B662-591352D65253}">
      <dsp:nvSpPr>
        <dsp:cNvPr id="0" name=""/>
        <dsp:cNvSpPr/>
      </dsp:nvSpPr>
      <dsp:spPr>
        <a:xfrm>
          <a:off x="5006302" y="1976914"/>
          <a:ext cx="1146444" cy="262639"/>
        </a:xfrm>
        <a:custGeom>
          <a:avLst/>
          <a:gdLst/>
          <a:ahLst/>
          <a:cxnLst/>
          <a:rect l="0" t="0" r="0" b="0"/>
          <a:pathLst>
            <a:path>
              <a:moveTo>
                <a:pt x="1146444" y="0"/>
              </a:moveTo>
              <a:lnTo>
                <a:pt x="1146444" y="132362"/>
              </a:lnTo>
              <a:lnTo>
                <a:pt x="0" y="132362"/>
              </a:lnTo>
              <a:lnTo>
                <a:pt x="0" y="2626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37C1A-27D5-4BD0-B7E3-D38317BCFF09}">
      <dsp:nvSpPr>
        <dsp:cNvPr id="0" name=""/>
        <dsp:cNvSpPr/>
      </dsp:nvSpPr>
      <dsp:spPr>
        <a:xfrm>
          <a:off x="2713413" y="3073332"/>
          <a:ext cx="2292888" cy="262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362"/>
              </a:lnTo>
              <a:lnTo>
                <a:pt x="2292888" y="132362"/>
              </a:lnTo>
              <a:lnTo>
                <a:pt x="2292888" y="262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09086-BE68-4CA0-9D28-E2B1C8C99478}">
      <dsp:nvSpPr>
        <dsp:cNvPr id="0" name=""/>
        <dsp:cNvSpPr/>
      </dsp:nvSpPr>
      <dsp:spPr>
        <a:xfrm>
          <a:off x="2667693" y="4169749"/>
          <a:ext cx="91440" cy="2626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2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136B8-219A-4C18-BC22-CB5A9754132B}">
      <dsp:nvSpPr>
        <dsp:cNvPr id="0" name=""/>
        <dsp:cNvSpPr/>
      </dsp:nvSpPr>
      <dsp:spPr>
        <a:xfrm>
          <a:off x="2667693" y="3073332"/>
          <a:ext cx="91440" cy="2626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2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61EB5-3508-475A-973F-C9C23DA729F5}">
      <dsp:nvSpPr>
        <dsp:cNvPr id="0" name=""/>
        <dsp:cNvSpPr/>
      </dsp:nvSpPr>
      <dsp:spPr>
        <a:xfrm>
          <a:off x="374804" y="4169749"/>
          <a:ext cx="91440" cy="2626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2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AE593-3CFB-4FF1-89EF-D795F9526841}">
      <dsp:nvSpPr>
        <dsp:cNvPr id="0" name=""/>
        <dsp:cNvSpPr/>
      </dsp:nvSpPr>
      <dsp:spPr>
        <a:xfrm>
          <a:off x="420524" y="3073332"/>
          <a:ext cx="2292888" cy="262639"/>
        </a:xfrm>
        <a:custGeom>
          <a:avLst/>
          <a:gdLst/>
          <a:ahLst/>
          <a:cxnLst/>
          <a:rect l="0" t="0" r="0" b="0"/>
          <a:pathLst>
            <a:path>
              <a:moveTo>
                <a:pt x="2292888" y="0"/>
              </a:moveTo>
              <a:lnTo>
                <a:pt x="2292888" y="132362"/>
              </a:lnTo>
              <a:lnTo>
                <a:pt x="0" y="132362"/>
              </a:lnTo>
              <a:lnTo>
                <a:pt x="0" y="262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A6E3A-D49E-4032-AF06-44739C2CF9C4}">
      <dsp:nvSpPr>
        <dsp:cNvPr id="0" name=""/>
        <dsp:cNvSpPr/>
      </dsp:nvSpPr>
      <dsp:spPr>
        <a:xfrm>
          <a:off x="2713413" y="1976914"/>
          <a:ext cx="3439333" cy="262639"/>
        </a:xfrm>
        <a:custGeom>
          <a:avLst/>
          <a:gdLst/>
          <a:ahLst/>
          <a:cxnLst/>
          <a:rect l="0" t="0" r="0" b="0"/>
          <a:pathLst>
            <a:path>
              <a:moveTo>
                <a:pt x="3439333" y="0"/>
              </a:moveTo>
              <a:lnTo>
                <a:pt x="3439333" y="132362"/>
              </a:lnTo>
              <a:lnTo>
                <a:pt x="0" y="132362"/>
              </a:lnTo>
              <a:lnTo>
                <a:pt x="0" y="2626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FB557-8CC8-4C8D-BA9C-5353E6E62888}">
      <dsp:nvSpPr>
        <dsp:cNvPr id="0" name=""/>
        <dsp:cNvSpPr/>
      </dsp:nvSpPr>
      <dsp:spPr>
        <a:xfrm>
          <a:off x="5735857" y="1143136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1D12E-B6ED-4A79-8C4A-ADFCF446F75C}">
      <dsp:nvSpPr>
        <dsp:cNvPr id="0" name=""/>
        <dsp:cNvSpPr/>
      </dsp:nvSpPr>
      <dsp:spPr>
        <a:xfrm>
          <a:off x="6569635" y="1141052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Chris Smith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Head of Strategy &amp; Delivery</a:t>
          </a:r>
          <a:endParaRPr lang="en-GB" sz="1200" b="0" kern="1200" dirty="0">
            <a:latin typeface="Barlow" panose="00000500000000000000" pitchFamily="2" charset="0"/>
          </a:endParaRPr>
        </a:p>
      </dsp:txBody>
      <dsp:txXfrm>
        <a:off x="6569635" y="1141052"/>
        <a:ext cx="1250666" cy="833777"/>
      </dsp:txXfrm>
    </dsp:sp>
    <dsp:sp modelId="{F324CEC4-B270-400C-9C96-FD6229BEDE1C}">
      <dsp:nvSpPr>
        <dsp:cNvPr id="0" name=""/>
        <dsp:cNvSpPr/>
      </dsp:nvSpPr>
      <dsp:spPr>
        <a:xfrm>
          <a:off x="2296524" y="2239554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92404-DD17-4B8C-B2C3-7C0040EEF2CE}">
      <dsp:nvSpPr>
        <dsp:cNvPr id="0" name=""/>
        <dsp:cNvSpPr/>
      </dsp:nvSpPr>
      <dsp:spPr>
        <a:xfrm>
          <a:off x="3130302" y="2237470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Pedro Viveiros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Football Development Manager</a:t>
          </a:r>
        </a:p>
      </dsp:txBody>
      <dsp:txXfrm>
        <a:off x="3130302" y="2237470"/>
        <a:ext cx="1250666" cy="833777"/>
      </dsp:txXfrm>
    </dsp:sp>
    <dsp:sp modelId="{C9CDA55D-9DD9-4DEB-A949-86A81E4E3964}">
      <dsp:nvSpPr>
        <dsp:cNvPr id="0" name=""/>
        <dsp:cNvSpPr/>
      </dsp:nvSpPr>
      <dsp:spPr>
        <a:xfrm>
          <a:off x="3635" y="3335972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BE6C6-B85B-40F2-B680-E4C08DA57B9D}">
      <dsp:nvSpPr>
        <dsp:cNvPr id="0" name=""/>
        <dsp:cNvSpPr/>
      </dsp:nvSpPr>
      <dsp:spPr>
        <a:xfrm>
          <a:off x="837413" y="3333887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Hannah Humphreys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Female Pathway FDO</a:t>
          </a:r>
        </a:p>
      </dsp:txBody>
      <dsp:txXfrm>
        <a:off x="837413" y="3333887"/>
        <a:ext cx="1250666" cy="833777"/>
      </dsp:txXfrm>
    </dsp:sp>
    <dsp:sp modelId="{FC2E2A81-5364-4542-8CF3-A6274844D407}">
      <dsp:nvSpPr>
        <dsp:cNvPr id="0" name=""/>
        <dsp:cNvSpPr/>
      </dsp:nvSpPr>
      <dsp:spPr>
        <a:xfrm>
          <a:off x="3635" y="4432389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07164-F33B-4FCA-A89B-760BD034BFF8}">
      <dsp:nvSpPr>
        <dsp:cNvPr id="0" name=""/>
        <dsp:cNvSpPr/>
      </dsp:nvSpPr>
      <dsp:spPr>
        <a:xfrm>
          <a:off x="837413" y="4430305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Jordan Bradshaw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dirty="0">
              <a:latin typeface="Barlow" panose="00000500000000000000" pitchFamily="2" charset="0"/>
            </a:rPr>
            <a:t>Female Recreational FDO</a:t>
          </a:r>
        </a:p>
      </dsp:txBody>
      <dsp:txXfrm>
        <a:off x="837413" y="4430305"/>
        <a:ext cx="1250666" cy="833777"/>
      </dsp:txXfrm>
    </dsp:sp>
    <dsp:sp modelId="{803374C0-7270-4C38-B9FF-617B87B22033}">
      <dsp:nvSpPr>
        <dsp:cNvPr id="0" name=""/>
        <dsp:cNvSpPr/>
      </dsp:nvSpPr>
      <dsp:spPr>
        <a:xfrm>
          <a:off x="2296524" y="3335972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ECD9B-9483-408F-94B1-F5761321AF1E}">
      <dsp:nvSpPr>
        <dsp:cNvPr id="0" name=""/>
        <dsp:cNvSpPr/>
      </dsp:nvSpPr>
      <dsp:spPr>
        <a:xfrm>
          <a:off x="3130302" y="3333887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Kel Crook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Male Pathway FDO</a:t>
          </a:r>
        </a:p>
      </dsp:txBody>
      <dsp:txXfrm>
        <a:off x="3130302" y="3333887"/>
        <a:ext cx="1250666" cy="833777"/>
      </dsp:txXfrm>
    </dsp:sp>
    <dsp:sp modelId="{86065558-ADCB-4EE9-BE51-541958990873}">
      <dsp:nvSpPr>
        <dsp:cNvPr id="0" name=""/>
        <dsp:cNvSpPr/>
      </dsp:nvSpPr>
      <dsp:spPr>
        <a:xfrm>
          <a:off x="2296524" y="4432389"/>
          <a:ext cx="833777" cy="833777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1B972-8987-4A0A-9D70-7F5F8A043B3D}">
      <dsp:nvSpPr>
        <dsp:cNvPr id="0" name=""/>
        <dsp:cNvSpPr/>
      </dsp:nvSpPr>
      <dsp:spPr>
        <a:xfrm>
          <a:off x="3130302" y="4430305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Max Humphreys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dirty="0">
              <a:latin typeface="Barlow" panose="00000500000000000000" pitchFamily="2" charset="0"/>
            </a:rPr>
            <a:t>Assistant FDO</a:t>
          </a:r>
        </a:p>
      </dsp:txBody>
      <dsp:txXfrm>
        <a:off x="3130302" y="4430305"/>
        <a:ext cx="1250666" cy="833777"/>
      </dsp:txXfrm>
    </dsp:sp>
    <dsp:sp modelId="{40419491-E685-40BF-9751-C25CADD2EA59}">
      <dsp:nvSpPr>
        <dsp:cNvPr id="0" name=""/>
        <dsp:cNvSpPr/>
      </dsp:nvSpPr>
      <dsp:spPr>
        <a:xfrm>
          <a:off x="4589413" y="3335972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092BA-37E4-4482-8B73-39D6EC0DEF1B}">
      <dsp:nvSpPr>
        <dsp:cNvPr id="0" name=""/>
        <dsp:cNvSpPr/>
      </dsp:nvSpPr>
      <dsp:spPr>
        <a:xfrm>
          <a:off x="5423190" y="3333887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Glenn Brailey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Male Recreational FDO (&amp; Disability Lead)</a:t>
          </a:r>
        </a:p>
      </dsp:txBody>
      <dsp:txXfrm>
        <a:off x="5423190" y="3333887"/>
        <a:ext cx="1250666" cy="833777"/>
      </dsp:txXfrm>
    </dsp:sp>
    <dsp:sp modelId="{9789A159-104A-45C9-8A27-A009ED506685}">
      <dsp:nvSpPr>
        <dsp:cNvPr id="0" name=""/>
        <dsp:cNvSpPr/>
      </dsp:nvSpPr>
      <dsp:spPr>
        <a:xfrm>
          <a:off x="4589413" y="2239554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96F08-2826-43DB-999C-99A6C39F4784}">
      <dsp:nvSpPr>
        <dsp:cNvPr id="0" name=""/>
        <dsp:cNvSpPr/>
      </dsp:nvSpPr>
      <dsp:spPr>
        <a:xfrm>
          <a:off x="5423190" y="2237470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 err="1">
              <a:latin typeface="Barlow" panose="00000500000000000000" pitchFamily="2" charset="0"/>
            </a:rPr>
            <a:t>Alie</a:t>
          </a:r>
          <a:r>
            <a:rPr lang="en-GB" sz="1200" b="1" kern="1200" dirty="0">
              <a:latin typeface="Barlow" panose="00000500000000000000" pitchFamily="2" charset="0"/>
            </a:rPr>
            <a:t> Chartier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Community Engagement &amp; Inclusion Officer</a:t>
          </a:r>
        </a:p>
      </dsp:txBody>
      <dsp:txXfrm>
        <a:off x="5423190" y="2237470"/>
        <a:ext cx="1250666" cy="833777"/>
      </dsp:txXfrm>
    </dsp:sp>
    <dsp:sp modelId="{59C80D03-4F36-425C-9984-4E8B42970D4C}">
      <dsp:nvSpPr>
        <dsp:cNvPr id="0" name=""/>
        <dsp:cNvSpPr/>
      </dsp:nvSpPr>
      <dsp:spPr>
        <a:xfrm>
          <a:off x="6882301" y="2239554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7299E-BB6D-4978-9559-7475D4DAF948}">
      <dsp:nvSpPr>
        <dsp:cNvPr id="0" name=""/>
        <dsp:cNvSpPr/>
      </dsp:nvSpPr>
      <dsp:spPr>
        <a:xfrm>
          <a:off x="7716079" y="2237470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Jake Ashton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Coaching &amp; Workforce FDO</a:t>
          </a:r>
        </a:p>
      </dsp:txBody>
      <dsp:txXfrm>
        <a:off x="7716079" y="2237470"/>
        <a:ext cx="1250666" cy="833777"/>
      </dsp:txXfrm>
    </dsp:sp>
    <dsp:sp modelId="{0CAF0662-CBBE-4148-9108-B08805AEB96A}">
      <dsp:nvSpPr>
        <dsp:cNvPr id="0" name=""/>
        <dsp:cNvSpPr/>
      </dsp:nvSpPr>
      <dsp:spPr>
        <a:xfrm>
          <a:off x="9175190" y="2239554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8BBA0-6BE1-4669-BF94-97A870B7AED8}">
      <dsp:nvSpPr>
        <dsp:cNvPr id="0" name=""/>
        <dsp:cNvSpPr/>
      </dsp:nvSpPr>
      <dsp:spPr>
        <a:xfrm>
          <a:off x="10008968" y="2237470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Joe Lea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Academy Head Coach</a:t>
          </a:r>
        </a:p>
      </dsp:txBody>
      <dsp:txXfrm>
        <a:off x="10008968" y="2237470"/>
        <a:ext cx="1250666" cy="833777"/>
      </dsp:txXfrm>
    </dsp:sp>
    <dsp:sp modelId="{08DBD2BB-DE02-4004-9D45-87844B4826A9}">
      <dsp:nvSpPr>
        <dsp:cNvPr id="0" name=""/>
        <dsp:cNvSpPr/>
      </dsp:nvSpPr>
      <dsp:spPr>
        <a:xfrm>
          <a:off x="8028746" y="3335972"/>
          <a:ext cx="833777" cy="8337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632A7-3798-4C67-BDCB-C6108C489DE5}">
      <dsp:nvSpPr>
        <dsp:cNvPr id="0" name=""/>
        <dsp:cNvSpPr/>
      </dsp:nvSpPr>
      <dsp:spPr>
        <a:xfrm>
          <a:off x="8862524" y="3333887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Nathan Watkins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Coach Apprentice</a:t>
          </a:r>
          <a:endParaRPr lang="en-GB" sz="1200" b="0" kern="1200" dirty="0">
            <a:latin typeface="Barlow" panose="00000500000000000000" pitchFamily="2" charset="0"/>
          </a:endParaRPr>
        </a:p>
      </dsp:txBody>
      <dsp:txXfrm>
        <a:off x="8862524" y="3333887"/>
        <a:ext cx="1250666" cy="833777"/>
      </dsp:txXfrm>
    </dsp:sp>
    <dsp:sp modelId="{B733DABE-7FA1-4C50-9029-7464DF889511}">
      <dsp:nvSpPr>
        <dsp:cNvPr id="0" name=""/>
        <dsp:cNvSpPr/>
      </dsp:nvSpPr>
      <dsp:spPr>
        <a:xfrm>
          <a:off x="10321635" y="3335972"/>
          <a:ext cx="833777" cy="833777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726D4-DCC8-49A2-B18F-0AF675884805}">
      <dsp:nvSpPr>
        <dsp:cNvPr id="0" name=""/>
        <dsp:cNvSpPr/>
      </dsp:nvSpPr>
      <dsp:spPr>
        <a:xfrm>
          <a:off x="11155412" y="3333887"/>
          <a:ext cx="1250666" cy="833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latin typeface="Barlow" panose="00000500000000000000" pitchFamily="2" charset="0"/>
            </a:rPr>
            <a:t>James Ellis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Barlow" panose="00000500000000000000" pitchFamily="2" charset="0"/>
            </a:rPr>
            <a:t>PT Coach</a:t>
          </a:r>
        </a:p>
      </dsp:txBody>
      <dsp:txXfrm>
        <a:off x="11155412" y="3333887"/>
        <a:ext cx="1250666" cy="8337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B60B6-30C6-1F43-B768-080C6FDD8A4B}">
      <dsp:nvSpPr>
        <dsp:cNvPr id="0" name=""/>
        <dsp:cNvSpPr/>
      </dsp:nvSpPr>
      <dsp:spPr>
        <a:xfrm>
          <a:off x="10181533" y="3548007"/>
          <a:ext cx="91440" cy="2059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598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D37D7-83CE-8A40-83FC-4E9084AD22A0}">
      <dsp:nvSpPr>
        <dsp:cNvPr id="0" name=""/>
        <dsp:cNvSpPr/>
      </dsp:nvSpPr>
      <dsp:spPr>
        <a:xfrm>
          <a:off x="5731602" y="2688112"/>
          <a:ext cx="4495650" cy="205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08"/>
              </a:lnTo>
              <a:lnTo>
                <a:pt x="4495650" y="103808"/>
              </a:lnTo>
              <a:lnTo>
                <a:pt x="4495650" y="2059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70F61-7DFE-894B-9F88-ADCBDC1A81C4}">
      <dsp:nvSpPr>
        <dsp:cNvPr id="0" name=""/>
        <dsp:cNvSpPr/>
      </dsp:nvSpPr>
      <dsp:spPr>
        <a:xfrm>
          <a:off x="5731602" y="2688112"/>
          <a:ext cx="2697390" cy="205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08"/>
              </a:lnTo>
              <a:lnTo>
                <a:pt x="2697390" y="103808"/>
              </a:lnTo>
              <a:lnTo>
                <a:pt x="2697390" y="2059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8112B-68C9-44F4-82E0-AA8F0BE68A8A}">
      <dsp:nvSpPr>
        <dsp:cNvPr id="0" name=""/>
        <dsp:cNvSpPr/>
      </dsp:nvSpPr>
      <dsp:spPr>
        <a:xfrm>
          <a:off x="5731602" y="2688112"/>
          <a:ext cx="899130" cy="205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08"/>
              </a:lnTo>
              <a:lnTo>
                <a:pt x="899130" y="103808"/>
              </a:lnTo>
              <a:lnTo>
                <a:pt x="899130" y="2059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EB85D-CA20-4965-8BC0-C6666FE2F4B5}">
      <dsp:nvSpPr>
        <dsp:cNvPr id="0" name=""/>
        <dsp:cNvSpPr/>
      </dsp:nvSpPr>
      <dsp:spPr>
        <a:xfrm>
          <a:off x="4832472" y="2688112"/>
          <a:ext cx="899130" cy="205982"/>
        </a:xfrm>
        <a:custGeom>
          <a:avLst/>
          <a:gdLst/>
          <a:ahLst/>
          <a:cxnLst/>
          <a:rect l="0" t="0" r="0" b="0"/>
          <a:pathLst>
            <a:path>
              <a:moveTo>
                <a:pt x="899130" y="0"/>
              </a:moveTo>
              <a:lnTo>
                <a:pt x="899130" y="103808"/>
              </a:lnTo>
              <a:lnTo>
                <a:pt x="0" y="103808"/>
              </a:lnTo>
              <a:lnTo>
                <a:pt x="0" y="2059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091E8-C967-4112-B662-591352D65253}">
      <dsp:nvSpPr>
        <dsp:cNvPr id="0" name=""/>
        <dsp:cNvSpPr/>
      </dsp:nvSpPr>
      <dsp:spPr>
        <a:xfrm>
          <a:off x="3034211" y="2688112"/>
          <a:ext cx="2697390" cy="205982"/>
        </a:xfrm>
        <a:custGeom>
          <a:avLst/>
          <a:gdLst/>
          <a:ahLst/>
          <a:cxnLst/>
          <a:rect l="0" t="0" r="0" b="0"/>
          <a:pathLst>
            <a:path>
              <a:moveTo>
                <a:pt x="2697390" y="0"/>
              </a:moveTo>
              <a:lnTo>
                <a:pt x="2697390" y="103808"/>
              </a:lnTo>
              <a:lnTo>
                <a:pt x="0" y="103808"/>
              </a:lnTo>
              <a:lnTo>
                <a:pt x="0" y="2059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3FCE4-E6FF-4845-9A01-F9DF0027F377}">
      <dsp:nvSpPr>
        <dsp:cNvPr id="0" name=""/>
        <dsp:cNvSpPr/>
      </dsp:nvSpPr>
      <dsp:spPr>
        <a:xfrm>
          <a:off x="1235951" y="3548007"/>
          <a:ext cx="899130" cy="205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08"/>
              </a:lnTo>
              <a:lnTo>
                <a:pt x="899130" y="103808"/>
              </a:lnTo>
              <a:lnTo>
                <a:pt x="899130" y="20598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AE593-3CFB-4FF1-89EF-D795F9526841}">
      <dsp:nvSpPr>
        <dsp:cNvPr id="0" name=""/>
        <dsp:cNvSpPr/>
      </dsp:nvSpPr>
      <dsp:spPr>
        <a:xfrm>
          <a:off x="336821" y="3548007"/>
          <a:ext cx="899130" cy="205982"/>
        </a:xfrm>
        <a:custGeom>
          <a:avLst/>
          <a:gdLst/>
          <a:ahLst/>
          <a:cxnLst/>
          <a:rect l="0" t="0" r="0" b="0"/>
          <a:pathLst>
            <a:path>
              <a:moveTo>
                <a:pt x="899130" y="0"/>
              </a:moveTo>
              <a:lnTo>
                <a:pt x="899130" y="103808"/>
              </a:lnTo>
              <a:lnTo>
                <a:pt x="0" y="103808"/>
              </a:lnTo>
              <a:lnTo>
                <a:pt x="0" y="20598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A6E3A-D49E-4032-AF06-44739C2CF9C4}">
      <dsp:nvSpPr>
        <dsp:cNvPr id="0" name=""/>
        <dsp:cNvSpPr/>
      </dsp:nvSpPr>
      <dsp:spPr>
        <a:xfrm>
          <a:off x="1235951" y="2688112"/>
          <a:ext cx="4495650" cy="205982"/>
        </a:xfrm>
        <a:custGeom>
          <a:avLst/>
          <a:gdLst/>
          <a:ahLst/>
          <a:cxnLst/>
          <a:rect l="0" t="0" r="0" b="0"/>
          <a:pathLst>
            <a:path>
              <a:moveTo>
                <a:pt x="4495650" y="0"/>
              </a:moveTo>
              <a:lnTo>
                <a:pt x="4495650" y="103808"/>
              </a:lnTo>
              <a:lnTo>
                <a:pt x="0" y="103808"/>
              </a:lnTo>
              <a:lnTo>
                <a:pt x="0" y="2059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FB557-8CC8-4C8D-BA9C-5353E6E62888}">
      <dsp:nvSpPr>
        <dsp:cNvPr id="0" name=""/>
        <dsp:cNvSpPr/>
      </dsp:nvSpPr>
      <dsp:spPr>
        <a:xfrm>
          <a:off x="5404646" y="2034199"/>
          <a:ext cx="653912" cy="6539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1D12E-B6ED-4A79-8C4A-ADFCF446F75C}">
      <dsp:nvSpPr>
        <dsp:cNvPr id="0" name=""/>
        <dsp:cNvSpPr/>
      </dsp:nvSpPr>
      <dsp:spPr>
        <a:xfrm>
          <a:off x="6058558" y="2032564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Darren Parker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Football Operations Manager (&amp; Deputy Senior Safeguarding Lead)</a:t>
          </a:r>
          <a:endParaRPr lang="en-GB" sz="800" b="0" kern="1200" dirty="0">
            <a:latin typeface="Barlow" panose="00000500000000000000" pitchFamily="2" charset="0"/>
          </a:endParaRPr>
        </a:p>
      </dsp:txBody>
      <dsp:txXfrm>
        <a:off x="6058558" y="2032564"/>
        <a:ext cx="980869" cy="653912"/>
      </dsp:txXfrm>
    </dsp:sp>
    <dsp:sp modelId="{F324CEC4-B270-400C-9C96-FD6229BEDE1C}">
      <dsp:nvSpPr>
        <dsp:cNvPr id="0" name=""/>
        <dsp:cNvSpPr/>
      </dsp:nvSpPr>
      <dsp:spPr>
        <a:xfrm>
          <a:off x="908995" y="2894094"/>
          <a:ext cx="653912" cy="653912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92404-DD17-4B8C-B2C3-7C0040EEF2CE}">
      <dsp:nvSpPr>
        <dsp:cNvPr id="0" name=""/>
        <dsp:cNvSpPr/>
      </dsp:nvSpPr>
      <dsp:spPr>
        <a:xfrm>
          <a:off x="1562908" y="2892460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Debbie </a:t>
          </a:r>
          <a:r>
            <a:rPr lang="en-GB" sz="800" b="1" kern="1200" dirty="0" err="1">
              <a:latin typeface="Barlow" panose="00000500000000000000" pitchFamily="2" charset="0"/>
            </a:rPr>
            <a:t>Sowton</a:t>
          </a:r>
          <a:endParaRPr lang="en-GB" sz="800" b="1" kern="1200" dirty="0">
            <a:latin typeface="Barlow" panose="00000500000000000000" pitchFamily="2" charset="0"/>
          </a:endParaRP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Discipline Manager</a:t>
          </a:r>
        </a:p>
      </dsp:txBody>
      <dsp:txXfrm>
        <a:off x="1562908" y="2892460"/>
        <a:ext cx="980869" cy="653912"/>
      </dsp:txXfrm>
    </dsp:sp>
    <dsp:sp modelId="{C9CDA55D-9DD9-4DEB-A949-86A81E4E3964}">
      <dsp:nvSpPr>
        <dsp:cNvPr id="0" name=""/>
        <dsp:cNvSpPr/>
      </dsp:nvSpPr>
      <dsp:spPr>
        <a:xfrm>
          <a:off x="9865" y="3753990"/>
          <a:ext cx="653912" cy="653912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BE6C6-B85B-40F2-B680-E4C08DA57B9D}">
      <dsp:nvSpPr>
        <dsp:cNvPr id="0" name=""/>
        <dsp:cNvSpPr/>
      </dsp:nvSpPr>
      <dsp:spPr>
        <a:xfrm>
          <a:off x="663777" y="3752355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Georgina Frampton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Football Investigations Officer</a:t>
          </a:r>
        </a:p>
      </dsp:txBody>
      <dsp:txXfrm>
        <a:off x="663777" y="3752355"/>
        <a:ext cx="980869" cy="653912"/>
      </dsp:txXfrm>
    </dsp:sp>
    <dsp:sp modelId="{C935636F-C0FA-443D-9AD7-F6DD59B7E032}">
      <dsp:nvSpPr>
        <dsp:cNvPr id="0" name=""/>
        <dsp:cNvSpPr/>
      </dsp:nvSpPr>
      <dsp:spPr>
        <a:xfrm>
          <a:off x="1808125" y="3753990"/>
          <a:ext cx="653912" cy="653912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8F6B8-2F7C-4F68-B9E6-B247E26A0710}">
      <dsp:nvSpPr>
        <dsp:cNvPr id="0" name=""/>
        <dsp:cNvSpPr/>
      </dsp:nvSpPr>
      <dsp:spPr>
        <a:xfrm>
          <a:off x="2462038" y="3752355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Rory Bentley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" panose="00000500000000000000" pitchFamily="2" charset="0"/>
            </a:rPr>
            <a:t>Discipline Support Administrator PT</a:t>
          </a:r>
        </a:p>
      </dsp:txBody>
      <dsp:txXfrm>
        <a:off x="2462038" y="3752355"/>
        <a:ext cx="980869" cy="653912"/>
      </dsp:txXfrm>
    </dsp:sp>
    <dsp:sp modelId="{9789A159-104A-45C9-8A27-A009ED506685}">
      <dsp:nvSpPr>
        <dsp:cNvPr id="0" name=""/>
        <dsp:cNvSpPr/>
      </dsp:nvSpPr>
      <dsp:spPr>
        <a:xfrm>
          <a:off x="2707255" y="2894094"/>
          <a:ext cx="653912" cy="653912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96F08-2826-43DB-999C-99A6C39F4784}">
      <dsp:nvSpPr>
        <dsp:cNvPr id="0" name=""/>
        <dsp:cNvSpPr/>
      </dsp:nvSpPr>
      <dsp:spPr>
        <a:xfrm>
          <a:off x="3361168" y="2892460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Jon Fancy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Senior Operations Officer (Football Services)</a:t>
          </a:r>
        </a:p>
      </dsp:txBody>
      <dsp:txXfrm>
        <a:off x="3361168" y="2892460"/>
        <a:ext cx="980869" cy="653912"/>
      </dsp:txXfrm>
    </dsp:sp>
    <dsp:sp modelId="{0CAF0662-CBBE-4148-9108-B08805AEB96A}">
      <dsp:nvSpPr>
        <dsp:cNvPr id="0" name=""/>
        <dsp:cNvSpPr/>
      </dsp:nvSpPr>
      <dsp:spPr>
        <a:xfrm>
          <a:off x="4505515" y="2894094"/>
          <a:ext cx="653912" cy="653912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8BBA0-6BE1-4669-BF94-97A870B7AED8}">
      <dsp:nvSpPr>
        <dsp:cNvPr id="0" name=""/>
        <dsp:cNvSpPr/>
      </dsp:nvSpPr>
      <dsp:spPr>
        <a:xfrm>
          <a:off x="5159428" y="2892460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Cai Povey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Senior Operations Officer (County Cups)</a:t>
          </a:r>
        </a:p>
      </dsp:txBody>
      <dsp:txXfrm>
        <a:off x="5159428" y="2892460"/>
        <a:ext cx="980869" cy="653912"/>
      </dsp:txXfrm>
    </dsp:sp>
    <dsp:sp modelId="{8577B523-2293-46A9-8054-FC9A41354EBE}">
      <dsp:nvSpPr>
        <dsp:cNvPr id="0" name=""/>
        <dsp:cNvSpPr/>
      </dsp:nvSpPr>
      <dsp:spPr>
        <a:xfrm>
          <a:off x="6303776" y="2894094"/>
          <a:ext cx="653912" cy="653912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DF7EE-1550-4F0C-A28A-1D48EAC99EF9}">
      <dsp:nvSpPr>
        <dsp:cNvPr id="0" name=""/>
        <dsp:cNvSpPr/>
      </dsp:nvSpPr>
      <dsp:spPr>
        <a:xfrm>
          <a:off x="6957689" y="2892460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Dec Helyer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Senior Operations </a:t>
          </a:r>
          <a:r>
            <a:rPr lang="en-GB" sz="800" kern="1200">
              <a:latin typeface="Barlow" panose="00000500000000000000" pitchFamily="2" charset="0"/>
            </a:rPr>
            <a:t>Officer (Stakeholders)</a:t>
          </a:r>
          <a:endParaRPr lang="en-GB" sz="800" kern="1200" dirty="0">
            <a:latin typeface="Barlow" panose="00000500000000000000" pitchFamily="2" charset="0"/>
          </a:endParaRPr>
        </a:p>
      </dsp:txBody>
      <dsp:txXfrm>
        <a:off x="6957689" y="2892460"/>
        <a:ext cx="980869" cy="653912"/>
      </dsp:txXfrm>
    </dsp:sp>
    <dsp:sp modelId="{FF7CFB47-A987-464B-8F2D-A95FBB960240}">
      <dsp:nvSpPr>
        <dsp:cNvPr id="0" name=""/>
        <dsp:cNvSpPr/>
      </dsp:nvSpPr>
      <dsp:spPr>
        <a:xfrm>
          <a:off x="8102036" y="2894094"/>
          <a:ext cx="653912" cy="653912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A62DE-8B93-9D43-8185-4994EAA74382}">
      <dsp:nvSpPr>
        <dsp:cNvPr id="0" name=""/>
        <dsp:cNvSpPr/>
      </dsp:nvSpPr>
      <dsp:spPr>
        <a:xfrm>
          <a:off x="8755949" y="2892460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Zac Osborne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" panose="00000500000000000000" pitchFamily="2" charset="0"/>
            </a:rPr>
            <a:t>Finance Administrator</a:t>
          </a:r>
        </a:p>
      </dsp:txBody>
      <dsp:txXfrm>
        <a:off x="8755949" y="2892460"/>
        <a:ext cx="980869" cy="653912"/>
      </dsp:txXfrm>
    </dsp:sp>
    <dsp:sp modelId="{21C0B48E-A9FA-F24F-835F-47A9DABA054C}">
      <dsp:nvSpPr>
        <dsp:cNvPr id="0" name=""/>
        <dsp:cNvSpPr/>
      </dsp:nvSpPr>
      <dsp:spPr>
        <a:xfrm>
          <a:off x="9900296" y="2894094"/>
          <a:ext cx="653912" cy="653912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ECCC3-A632-F340-A8A6-5C649016C9DE}">
      <dsp:nvSpPr>
        <dsp:cNvPr id="0" name=""/>
        <dsp:cNvSpPr/>
      </dsp:nvSpPr>
      <dsp:spPr>
        <a:xfrm>
          <a:off x="10554209" y="2892460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Andy Moisey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" panose="00000500000000000000" pitchFamily="2" charset="0"/>
            </a:rPr>
            <a:t>Referee Development Manager	</a:t>
          </a:r>
        </a:p>
      </dsp:txBody>
      <dsp:txXfrm>
        <a:off x="10554209" y="2892460"/>
        <a:ext cx="980869" cy="653912"/>
      </dsp:txXfrm>
    </dsp:sp>
    <dsp:sp modelId="{49CFB657-D5AF-5E49-9CBD-313494FF944C}">
      <dsp:nvSpPr>
        <dsp:cNvPr id="0" name=""/>
        <dsp:cNvSpPr/>
      </dsp:nvSpPr>
      <dsp:spPr>
        <a:xfrm>
          <a:off x="9900296" y="3753990"/>
          <a:ext cx="653912" cy="653912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0069B-0515-D748-A798-7DF07B3B3B59}">
      <dsp:nvSpPr>
        <dsp:cNvPr id="0" name=""/>
        <dsp:cNvSpPr/>
      </dsp:nvSpPr>
      <dsp:spPr>
        <a:xfrm>
          <a:off x="10554209" y="3752355"/>
          <a:ext cx="980869" cy="65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 Condensed" pitchFamily="2" charset="77"/>
            </a:rPr>
            <a:t>Cameron Davis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 Condensed" pitchFamily="2" charset="77"/>
            </a:rPr>
            <a:t>Referee Development Officer</a:t>
          </a:r>
        </a:p>
      </dsp:txBody>
      <dsp:txXfrm>
        <a:off x="10554209" y="3752355"/>
        <a:ext cx="980869" cy="6539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2E380-328C-E84C-9900-9DF1B49D5BBB}">
      <dsp:nvSpPr>
        <dsp:cNvPr id="0" name=""/>
        <dsp:cNvSpPr/>
      </dsp:nvSpPr>
      <dsp:spPr>
        <a:xfrm>
          <a:off x="2345066" y="1546462"/>
          <a:ext cx="1984287" cy="227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547"/>
              </a:lnTo>
              <a:lnTo>
                <a:pt x="1984287" y="114547"/>
              </a:lnTo>
              <a:lnTo>
                <a:pt x="1984287" y="2272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FB306-B039-1A4A-A6C1-925A283CCF01}">
      <dsp:nvSpPr>
        <dsp:cNvPr id="0" name=""/>
        <dsp:cNvSpPr/>
      </dsp:nvSpPr>
      <dsp:spPr>
        <a:xfrm>
          <a:off x="2299346" y="2495312"/>
          <a:ext cx="91440" cy="2272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729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299E4-9A0B-F94C-A661-91112C698BEC}">
      <dsp:nvSpPr>
        <dsp:cNvPr id="0" name=""/>
        <dsp:cNvSpPr/>
      </dsp:nvSpPr>
      <dsp:spPr>
        <a:xfrm>
          <a:off x="2299346" y="1546462"/>
          <a:ext cx="91440" cy="2272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72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6D9BB-63B2-6C43-8CBD-9802DF2464CF}">
      <dsp:nvSpPr>
        <dsp:cNvPr id="0" name=""/>
        <dsp:cNvSpPr/>
      </dsp:nvSpPr>
      <dsp:spPr>
        <a:xfrm>
          <a:off x="360779" y="1546462"/>
          <a:ext cx="1984287" cy="227291"/>
        </a:xfrm>
        <a:custGeom>
          <a:avLst/>
          <a:gdLst/>
          <a:ahLst/>
          <a:cxnLst/>
          <a:rect l="0" t="0" r="0" b="0"/>
          <a:pathLst>
            <a:path>
              <a:moveTo>
                <a:pt x="1984287" y="0"/>
              </a:moveTo>
              <a:lnTo>
                <a:pt x="1984287" y="114547"/>
              </a:lnTo>
              <a:lnTo>
                <a:pt x="0" y="114547"/>
              </a:lnTo>
              <a:lnTo>
                <a:pt x="0" y="2272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6AE607-ABB7-A549-9E65-7233B2B174B8}">
      <dsp:nvSpPr>
        <dsp:cNvPr id="0" name=""/>
        <dsp:cNvSpPr/>
      </dsp:nvSpPr>
      <dsp:spPr>
        <a:xfrm>
          <a:off x="1984287" y="824903"/>
          <a:ext cx="721559" cy="72155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B40B5-477C-864C-ADDA-2F79FFB88F8E}">
      <dsp:nvSpPr>
        <dsp:cNvPr id="0" name=""/>
        <dsp:cNvSpPr/>
      </dsp:nvSpPr>
      <dsp:spPr>
        <a:xfrm>
          <a:off x="2705846" y="823099"/>
          <a:ext cx="1082338" cy="72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Sacha Nicholas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Barlow" panose="00000500000000000000" pitchFamily="2" charset="0"/>
            </a:rPr>
            <a:t>Facilities &amp; Investment Manger</a:t>
          </a:r>
        </a:p>
      </dsp:txBody>
      <dsp:txXfrm>
        <a:off x="2705846" y="823099"/>
        <a:ext cx="1082338" cy="721559"/>
      </dsp:txXfrm>
    </dsp:sp>
    <dsp:sp modelId="{EC2360AC-3048-7B4E-9456-A53A3A908B8D}">
      <dsp:nvSpPr>
        <dsp:cNvPr id="0" name=""/>
        <dsp:cNvSpPr/>
      </dsp:nvSpPr>
      <dsp:spPr>
        <a:xfrm>
          <a:off x="0" y="1773753"/>
          <a:ext cx="721559" cy="72155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C80F0-F5A9-4F4C-9CF6-26A03A09A36E}">
      <dsp:nvSpPr>
        <dsp:cNvPr id="0" name=""/>
        <dsp:cNvSpPr/>
      </dsp:nvSpPr>
      <dsp:spPr>
        <a:xfrm>
          <a:off x="721559" y="1771950"/>
          <a:ext cx="1082338" cy="72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Charlotte Langley-Brown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Barlow" panose="00000500000000000000" pitchFamily="2" charset="0"/>
            </a:rPr>
            <a:t>Facility Development Officer</a:t>
          </a:r>
        </a:p>
      </dsp:txBody>
      <dsp:txXfrm>
        <a:off x="721559" y="1771950"/>
        <a:ext cx="1082338" cy="721559"/>
      </dsp:txXfrm>
    </dsp:sp>
    <dsp:sp modelId="{C8BFFAC2-F512-7F4D-BBC9-C393CC136834}">
      <dsp:nvSpPr>
        <dsp:cNvPr id="0" name=""/>
        <dsp:cNvSpPr/>
      </dsp:nvSpPr>
      <dsp:spPr>
        <a:xfrm>
          <a:off x="1984287" y="1773753"/>
          <a:ext cx="721559" cy="72155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479EE-DC68-3C48-9001-B5C48E0CA295}">
      <dsp:nvSpPr>
        <dsp:cNvPr id="0" name=""/>
        <dsp:cNvSpPr/>
      </dsp:nvSpPr>
      <dsp:spPr>
        <a:xfrm>
          <a:off x="2705846" y="1771950"/>
          <a:ext cx="1082338" cy="72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Denis </a:t>
          </a:r>
          <a:r>
            <a:rPr lang="en-GB" sz="1000" b="1" kern="1200" dirty="0" err="1">
              <a:latin typeface="Barlow" panose="00000500000000000000" pitchFamily="2" charset="0"/>
            </a:rPr>
            <a:t>Brzozowski</a:t>
          </a:r>
          <a:endParaRPr lang="en-GB" sz="1000" b="1" kern="1200" dirty="0">
            <a:latin typeface="Barlow" panose="00000500000000000000" pitchFamily="2" charset="0"/>
          </a:endParaRP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Barlow" panose="00000500000000000000" pitchFamily="2" charset="0"/>
            </a:rPr>
            <a:t>Marketing, Communications &amp; PR Officer</a:t>
          </a:r>
        </a:p>
      </dsp:txBody>
      <dsp:txXfrm>
        <a:off x="2705846" y="1771950"/>
        <a:ext cx="1082338" cy="721559"/>
      </dsp:txXfrm>
    </dsp:sp>
    <dsp:sp modelId="{4C340133-D696-3C41-9278-03E14ADF2727}">
      <dsp:nvSpPr>
        <dsp:cNvPr id="0" name=""/>
        <dsp:cNvSpPr/>
      </dsp:nvSpPr>
      <dsp:spPr>
        <a:xfrm>
          <a:off x="1984287" y="2722604"/>
          <a:ext cx="721559" cy="72155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B7CC7-6120-024C-ADE3-CA477121F782}">
      <dsp:nvSpPr>
        <dsp:cNvPr id="0" name=""/>
        <dsp:cNvSpPr/>
      </dsp:nvSpPr>
      <dsp:spPr>
        <a:xfrm>
          <a:off x="2705846" y="2720800"/>
          <a:ext cx="1082338" cy="72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Sam Burgess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Barlow" panose="00000500000000000000" pitchFamily="2" charset="0"/>
            </a:rPr>
            <a:t>Marketing &amp; Communications Administrator</a:t>
          </a:r>
        </a:p>
      </dsp:txBody>
      <dsp:txXfrm>
        <a:off x="2705846" y="2720800"/>
        <a:ext cx="1082338" cy="721559"/>
      </dsp:txXfrm>
    </dsp:sp>
    <dsp:sp modelId="{277343FB-B568-A44D-8A7F-DFCC54BA0D88}">
      <dsp:nvSpPr>
        <dsp:cNvPr id="0" name=""/>
        <dsp:cNvSpPr/>
      </dsp:nvSpPr>
      <dsp:spPr>
        <a:xfrm>
          <a:off x="3968574" y="1773753"/>
          <a:ext cx="721559" cy="72155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315A8-6B63-F44A-B7FA-6FDB0D066501}">
      <dsp:nvSpPr>
        <dsp:cNvPr id="0" name=""/>
        <dsp:cNvSpPr/>
      </dsp:nvSpPr>
      <dsp:spPr>
        <a:xfrm>
          <a:off x="4690133" y="1771950"/>
          <a:ext cx="1082338" cy="72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Issy Pearson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kern="1200" dirty="0">
              <a:latin typeface="Barlow" panose="00000500000000000000" pitchFamily="2" charset="0"/>
            </a:rPr>
            <a:t>Business Development Lead</a:t>
          </a:r>
        </a:p>
      </dsp:txBody>
      <dsp:txXfrm>
        <a:off x="4690133" y="1771950"/>
        <a:ext cx="1082338" cy="7215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CBC48-DFD2-4241-86AC-73993AF657A5}">
      <dsp:nvSpPr>
        <dsp:cNvPr id="0" name=""/>
        <dsp:cNvSpPr/>
      </dsp:nvSpPr>
      <dsp:spPr>
        <a:xfrm>
          <a:off x="1990452" y="1690325"/>
          <a:ext cx="987569" cy="226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019"/>
              </a:lnTo>
              <a:lnTo>
                <a:pt x="987569" y="114019"/>
              </a:lnTo>
              <a:lnTo>
                <a:pt x="987569" y="22624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099FB4-E1B7-EA43-97AE-3B310126D5D9}">
      <dsp:nvSpPr>
        <dsp:cNvPr id="0" name=""/>
        <dsp:cNvSpPr/>
      </dsp:nvSpPr>
      <dsp:spPr>
        <a:xfrm>
          <a:off x="1002882" y="1690325"/>
          <a:ext cx="987569" cy="226243"/>
        </a:xfrm>
        <a:custGeom>
          <a:avLst/>
          <a:gdLst/>
          <a:ahLst/>
          <a:cxnLst/>
          <a:rect l="0" t="0" r="0" b="0"/>
          <a:pathLst>
            <a:path>
              <a:moveTo>
                <a:pt x="987569" y="0"/>
              </a:moveTo>
              <a:lnTo>
                <a:pt x="987569" y="114019"/>
              </a:lnTo>
              <a:lnTo>
                <a:pt x="0" y="114019"/>
              </a:lnTo>
              <a:lnTo>
                <a:pt x="0" y="22624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87AC8-3CB8-4D46-9991-9F3FEFC3AA9E}">
      <dsp:nvSpPr>
        <dsp:cNvPr id="0" name=""/>
        <dsp:cNvSpPr/>
      </dsp:nvSpPr>
      <dsp:spPr>
        <a:xfrm>
          <a:off x="1944732" y="745849"/>
          <a:ext cx="91440" cy="2262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24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D92E7-C630-4E46-88DA-0FCCBC3C6A17}">
      <dsp:nvSpPr>
        <dsp:cNvPr id="0" name=""/>
        <dsp:cNvSpPr/>
      </dsp:nvSpPr>
      <dsp:spPr>
        <a:xfrm>
          <a:off x="1631335" y="27617"/>
          <a:ext cx="718232" cy="718232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93B52-2BF1-5F41-BDF4-A71B808DB7AE}">
      <dsp:nvSpPr>
        <dsp:cNvPr id="0" name=""/>
        <dsp:cNvSpPr/>
      </dsp:nvSpPr>
      <dsp:spPr>
        <a:xfrm>
          <a:off x="2349568" y="25821"/>
          <a:ext cx="1077348" cy="718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Melanie Gill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Barlow" panose="00000500000000000000" pitchFamily="2" charset="0"/>
            </a:rPr>
            <a:t>Senior Safeguarding Lead (HR &amp; Wellbeing)</a:t>
          </a:r>
        </a:p>
      </dsp:txBody>
      <dsp:txXfrm>
        <a:off x="2349568" y="25821"/>
        <a:ext cx="1077348" cy="718232"/>
      </dsp:txXfrm>
    </dsp:sp>
    <dsp:sp modelId="{A77A002D-4014-644D-9C3E-093E4F756EEA}">
      <dsp:nvSpPr>
        <dsp:cNvPr id="0" name=""/>
        <dsp:cNvSpPr/>
      </dsp:nvSpPr>
      <dsp:spPr>
        <a:xfrm>
          <a:off x="1631335" y="972093"/>
          <a:ext cx="718232" cy="718232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F49AB-9600-4247-8F9B-95AE4AF8134C}">
      <dsp:nvSpPr>
        <dsp:cNvPr id="0" name=""/>
        <dsp:cNvSpPr/>
      </dsp:nvSpPr>
      <dsp:spPr>
        <a:xfrm>
          <a:off x="2349568" y="970297"/>
          <a:ext cx="1077348" cy="718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Shantell Woodward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Barlow" panose="00000500000000000000" pitchFamily="2" charset="0"/>
            </a:rPr>
            <a:t>Designated Safeguarding Officer</a:t>
          </a:r>
        </a:p>
      </dsp:txBody>
      <dsp:txXfrm>
        <a:off x="2349568" y="970297"/>
        <a:ext cx="1077348" cy="718232"/>
      </dsp:txXfrm>
    </dsp:sp>
    <dsp:sp modelId="{4EA7A7B9-0B5B-874A-8651-E953EFC10456}">
      <dsp:nvSpPr>
        <dsp:cNvPr id="0" name=""/>
        <dsp:cNvSpPr/>
      </dsp:nvSpPr>
      <dsp:spPr>
        <a:xfrm>
          <a:off x="643766" y="1916568"/>
          <a:ext cx="718232" cy="71823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C6EFB-9E17-8741-9408-325419E04B14}">
      <dsp:nvSpPr>
        <dsp:cNvPr id="0" name=""/>
        <dsp:cNvSpPr/>
      </dsp:nvSpPr>
      <dsp:spPr>
        <a:xfrm>
          <a:off x="1361998" y="1914773"/>
          <a:ext cx="1077348" cy="718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Michelle Saunders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Barlow" panose="00000500000000000000" pitchFamily="2" charset="0"/>
            </a:rPr>
            <a:t>Deputy Designated Safeguarding Officer</a:t>
          </a:r>
        </a:p>
      </dsp:txBody>
      <dsp:txXfrm>
        <a:off x="1361998" y="1914773"/>
        <a:ext cx="1077348" cy="718232"/>
      </dsp:txXfrm>
    </dsp:sp>
    <dsp:sp modelId="{44A67D97-86CE-6E42-A443-B9347345EA6E}">
      <dsp:nvSpPr>
        <dsp:cNvPr id="0" name=""/>
        <dsp:cNvSpPr/>
      </dsp:nvSpPr>
      <dsp:spPr>
        <a:xfrm>
          <a:off x="2618905" y="1916568"/>
          <a:ext cx="718232" cy="718232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B3F17-77E2-9C4A-B013-04DA4FB4734F}">
      <dsp:nvSpPr>
        <dsp:cNvPr id="0" name=""/>
        <dsp:cNvSpPr/>
      </dsp:nvSpPr>
      <dsp:spPr>
        <a:xfrm>
          <a:off x="3337137" y="1914773"/>
          <a:ext cx="1077348" cy="718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>
              <a:latin typeface="Barlow" panose="00000500000000000000" pitchFamily="2" charset="0"/>
            </a:rPr>
            <a:t>Jackie Binnington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Barlow" panose="00000500000000000000" pitchFamily="2" charset="0"/>
            </a:rPr>
            <a:t>Safeguarding Administrator</a:t>
          </a:r>
          <a:endParaRPr lang="en-GB" sz="1000" kern="1200" dirty="0"/>
        </a:p>
      </dsp:txBody>
      <dsp:txXfrm>
        <a:off x="3337137" y="1914773"/>
        <a:ext cx="1077348" cy="7182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79F10-EA19-A944-B4FD-C814128A50AB}">
      <dsp:nvSpPr>
        <dsp:cNvPr id="0" name=""/>
        <dsp:cNvSpPr/>
      </dsp:nvSpPr>
      <dsp:spPr>
        <a:xfrm>
          <a:off x="8292150" y="3486126"/>
          <a:ext cx="2188141" cy="167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10"/>
              </a:lnTo>
              <a:lnTo>
                <a:pt x="2188141" y="84210"/>
              </a:lnTo>
              <a:lnTo>
                <a:pt x="2188141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18E1C-8D05-A845-AEEF-BD10A9D7411C}">
      <dsp:nvSpPr>
        <dsp:cNvPr id="0" name=""/>
        <dsp:cNvSpPr/>
      </dsp:nvSpPr>
      <dsp:spPr>
        <a:xfrm>
          <a:off x="8292150" y="3486126"/>
          <a:ext cx="729380" cy="167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10"/>
              </a:lnTo>
              <a:lnTo>
                <a:pt x="729380" y="84210"/>
              </a:lnTo>
              <a:lnTo>
                <a:pt x="72938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27D9B-4BAE-4945-B0CE-52A862C8BFD1}">
      <dsp:nvSpPr>
        <dsp:cNvPr id="0" name=""/>
        <dsp:cNvSpPr/>
      </dsp:nvSpPr>
      <dsp:spPr>
        <a:xfrm>
          <a:off x="7562769" y="3486126"/>
          <a:ext cx="729380" cy="167094"/>
        </a:xfrm>
        <a:custGeom>
          <a:avLst/>
          <a:gdLst/>
          <a:ahLst/>
          <a:cxnLst/>
          <a:rect l="0" t="0" r="0" b="0"/>
          <a:pathLst>
            <a:path>
              <a:moveTo>
                <a:pt x="729380" y="0"/>
              </a:moveTo>
              <a:lnTo>
                <a:pt x="729380" y="84210"/>
              </a:lnTo>
              <a:lnTo>
                <a:pt x="0" y="84210"/>
              </a:lnTo>
              <a:lnTo>
                <a:pt x="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C50F8-552C-BB4A-A51F-22D73AF1A17C}">
      <dsp:nvSpPr>
        <dsp:cNvPr id="0" name=""/>
        <dsp:cNvSpPr/>
      </dsp:nvSpPr>
      <dsp:spPr>
        <a:xfrm>
          <a:off x="6104008" y="4183679"/>
          <a:ext cx="729380" cy="167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10"/>
              </a:lnTo>
              <a:lnTo>
                <a:pt x="729380" y="84210"/>
              </a:lnTo>
              <a:lnTo>
                <a:pt x="72938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2433B-4A66-9143-865B-7AF2B73F9E02}">
      <dsp:nvSpPr>
        <dsp:cNvPr id="0" name=""/>
        <dsp:cNvSpPr/>
      </dsp:nvSpPr>
      <dsp:spPr>
        <a:xfrm>
          <a:off x="5374628" y="4183679"/>
          <a:ext cx="729380" cy="167094"/>
        </a:xfrm>
        <a:custGeom>
          <a:avLst/>
          <a:gdLst/>
          <a:ahLst/>
          <a:cxnLst/>
          <a:rect l="0" t="0" r="0" b="0"/>
          <a:pathLst>
            <a:path>
              <a:moveTo>
                <a:pt x="729380" y="0"/>
              </a:moveTo>
              <a:lnTo>
                <a:pt x="729380" y="84210"/>
              </a:lnTo>
              <a:lnTo>
                <a:pt x="0" y="84210"/>
              </a:lnTo>
              <a:lnTo>
                <a:pt x="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F6B86-14E0-2945-A1C8-5C922041211C}">
      <dsp:nvSpPr>
        <dsp:cNvPr id="0" name=""/>
        <dsp:cNvSpPr/>
      </dsp:nvSpPr>
      <dsp:spPr>
        <a:xfrm>
          <a:off x="6104008" y="3486126"/>
          <a:ext cx="2188141" cy="167094"/>
        </a:xfrm>
        <a:custGeom>
          <a:avLst/>
          <a:gdLst/>
          <a:ahLst/>
          <a:cxnLst/>
          <a:rect l="0" t="0" r="0" b="0"/>
          <a:pathLst>
            <a:path>
              <a:moveTo>
                <a:pt x="2188141" y="0"/>
              </a:moveTo>
              <a:lnTo>
                <a:pt x="2188141" y="84210"/>
              </a:lnTo>
              <a:lnTo>
                <a:pt x="0" y="84210"/>
              </a:lnTo>
              <a:lnTo>
                <a:pt x="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548CF2-72FC-6242-8EE7-CE47A36D9365}">
      <dsp:nvSpPr>
        <dsp:cNvPr id="0" name=""/>
        <dsp:cNvSpPr/>
      </dsp:nvSpPr>
      <dsp:spPr>
        <a:xfrm>
          <a:off x="8246430" y="2788573"/>
          <a:ext cx="91440" cy="1670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D634A-2007-4CAB-B388-4361511DF71C}">
      <dsp:nvSpPr>
        <dsp:cNvPr id="0" name=""/>
        <dsp:cNvSpPr/>
      </dsp:nvSpPr>
      <dsp:spPr>
        <a:xfrm>
          <a:off x="6104008" y="2091020"/>
          <a:ext cx="2188141" cy="167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10"/>
              </a:lnTo>
              <a:lnTo>
                <a:pt x="2188141" y="84210"/>
              </a:lnTo>
              <a:lnTo>
                <a:pt x="2188141" y="16709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F2212-4AE1-8A45-8556-A9AA960B49B7}">
      <dsp:nvSpPr>
        <dsp:cNvPr id="0" name=""/>
        <dsp:cNvSpPr/>
      </dsp:nvSpPr>
      <dsp:spPr>
        <a:xfrm>
          <a:off x="3915866" y="2788573"/>
          <a:ext cx="2917522" cy="167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10"/>
              </a:lnTo>
              <a:lnTo>
                <a:pt x="2917522" y="84210"/>
              </a:lnTo>
              <a:lnTo>
                <a:pt x="2917522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D1C4C-E44A-F645-A4D2-2B113F0B7BB5}">
      <dsp:nvSpPr>
        <dsp:cNvPr id="0" name=""/>
        <dsp:cNvSpPr/>
      </dsp:nvSpPr>
      <dsp:spPr>
        <a:xfrm>
          <a:off x="3915866" y="2788573"/>
          <a:ext cx="1458761" cy="167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10"/>
              </a:lnTo>
              <a:lnTo>
                <a:pt x="1458761" y="84210"/>
              </a:lnTo>
              <a:lnTo>
                <a:pt x="1458761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A6C02-3343-8A47-8F89-8D39BB9B1CE5}">
      <dsp:nvSpPr>
        <dsp:cNvPr id="0" name=""/>
        <dsp:cNvSpPr/>
      </dsp:nvSpPr>
      <dsp:spPr>
        <a:xfrm>
          <a:off x="3870146" y="2788573"/>
          <a:ext cx="91440" cy="1670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904CA7-8468-BD40-BEE1-A73ADC615AB5}">
      <dsp:nvSpPr>
        <dsp:cNvPr id="0" name=""/>
        <dsp:cNvSpPr/>
      </dsp:nvSpPr>
      <dsp:spPr>
        <a:xfrm>
          <a:off x="2457105" y="2788573"/>
          <a:ext cx="1458761" cy="167094"/>
        </a:xfrm>
        <a:custGeom>
          <a:avLst/>
          <a:gdLst/>
          <a:ahLst/>
          <a:cxnLst/>
          <a:rect l="0" t="0" r="0" b="0"/>
          <a:pathLst>
            <a:path>
              <a:moveTo>
                <a:pt x="1458761" y="0"/>
              </a:moveTo>
              <a:lnTo>
                <a:pt x="1458761" y="84210"/>
              </a:lnTo>
              <a:lnTo>
                <a:pt x="0" y="84210"/>
              </a:lnTo>
              <a:lnTo>
                <a:pt x="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486BAC-EBE1-D04B-94F8-5B353ACEA618}">
      <dsp:nvSpPr>
        <dsp:cNvPr id="0" name=""/>
        <dsp:cNvSpPr/>
      </dsp:nvSpPr>
      <dsp:spPr>
        <a:xfrm>
          <a:off x="998344" y="3486126"/>
          <a:ext cx="729380" cy="871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9014"/>
              </a:lnTo>
              <a:lnTo>
                <a:pt x="729380" y="789014"/>
              </a:lnTo>
              <a:lnTo>
                <a:pt x="729380" y="871898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C14B4-B686-2944-BDB2-1EEEE75B2238}">
      <dsp:nvSpPr>
        <dsp:cNvPr id="0" name=""/>
        <dsp:cNvSpPr/>
      </dsp:nvSpPr>
      <dsp:spPr>
        <a:xfrm>
          <a:off x="276114" y="3486126"/>
          <a:ext cx="722230" cy="870448"/>
        </a:xfrm>
        <a:custGeom>
          <a:avLst/>
          <a:gdLst/>
          <a:ahLst/>
          <a:cxnLst/>
          <a:rect l="0" t="0" r="0" b="0"/>
          <a:pathLst>
            <a:path>
              <a:moveTo>
                <a:pt x="722230" y="0"/>
              </a:moveTo>
              <a:lnTo>
                <a:pt x="722230" y="787563"/>
              </a:lnTo>
              <a:lnTo>
                <a:pt x="0" y="787563"/>
              </a:lnTo>
              <a:lnTo>
                <a:pt x="0" y="870448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59A158-DBAB-D148-99AA-DD219B531E98}">
      <dsp:nvSpPr>
        <dsp:cNvPr id="0" name=""/>
        <dsp:cNvSpPr/>
      </dsp:nvSpPr>
      <dsp:spPr>
        <a:xfrm>
          <a:off x="998344" y="2788573"/>
          <a:ext cx="2917522" cy="167094"/>
        </a:xfrm>
        <a:custGeom>
          <a:avLst/>
          <a:gdLst/>
          <a:ahLst/>
          <a:cxnLst/>
          <a:rect l="0" t="0" r="0" b="0"/>
          <a:pathLst>
            <a:path>
              <a:moveTo>
                <a:pt x="2917522" y="0"/>
              </a:moveTo>
              <a:lnTo>
                <a:pt x="2917522" y="84210"/>
              </a:lnTo>
              <a:lnTo>
                <a:pt x="0" y="84210"/>
              </a:lnTo>
              <a:lnTo>
                <a:pt x="0" y="16709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A6E3A-D49E-4032-AF06-44739C2CF9C4}">
      <dsp:nvSpPr>
        <dsp:cNvPr id="0" name=""/>
        <dsp:cNvSpPr/>
      </dsp:nvSpPr>
      <dsp:spPr>
        <a:xfrm>
          <a:off x="3915866" y="2091020"/>
          <a:ext cx="2188141" cy="167094"/>
        </a:xfrm>
        <a:custGeom>
          <a:avLst/>
          <a:gdLst/>
          <a:ahLst/>
          <a:cxnLst/>
          <a:rect l="0" t="0" r="0" b="0"/>
          <a:pathLst>
            <a:path>
              <a:moveTo>
                <a:pt x="2188141" y="0"/>
              </a:moveTo>
              <a:lnTo>
                <a:pt x="2188141" y="84210"/>
              </a:lnTo>
              <a:lnTo>
                <a:pt x="0" y="84210"/>
              </a:lnTo>
              <a:lnTo>
                <a:pt x="0" y="16709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FB557-8CC8-4C8D-BA9C-5353E6E62888}">
      <dsp:nvSpPr>
        <dsp:cNvPr id="0" name=""/>
        <dsp:cNvSpPr/>
      </dsp:nvSpPr>
      <dsp:spPr>
        <a:xfrm>
          <a:off x="5838779" y="1560561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1D12E-B6ED-4A79-8C4A-ADFCF446F75C}">
      <dsp:nvSpPr>
        <dsp:cNvPr id="0" name=""/>
        <dsp:cNvSpPr/>
      </dsp:nvSpPr>
      <dsp:spPr>
        <a:xfrm>
          <a:off x="6369237" y="1559235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Pete Hussey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Head of Facilities Operations</a:t>
          </a:r>
          <a:endParaRPr lang="en-GB" sz="800" b="0" kern="1200" dirty="0">
            <a:latin typeface="Barlow" panose="00000500000000000000" pitchFamily="2" charset="0"/>
          </a:endParaRPr>
        </a:p>
      </dsp:txBody>
      <dsp:txXfrm>
        <a:off x="6369237" y="1559235"/>
        <a:ext cx="795687" cy="530458"/>
      </dsp:txXfrm>
    </dsp:sp>
    <dsp:sp modelId="{F324CEC4-B270-400C-9C96-FD6229BEDE1C}">
      <dsp:nvSpPr>
        <dsp:cNvPr id="0" name=""/>
        <dsp:cNvSpPr/>
      </dsp:nvSpPr>
      <dsp:spPr>
        <a:xfrm>
          <a:off x="3650637" y="2258114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92404-DD17-4B8C-B2C3-7C0040EEF2CE}">
      <dsp:nvSpPr>
        <dsp:cNvPr id="0" name=""/>
        <dsp:cNvSpPr/>
      </dsp:nvSpPr>
      <dsp:spPr>
        <a:xfrm>
          <a:off x="4181096" y="2256788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STONEHAM LANE &amp; WINKLEBURY</a:t>
          </a:r>
          <a:endParaRPr lang="en-GB" sz="800" kern="1200" dirty="0">
            <a:latin typeface="Barlow" panose="00000500000000000000" pitchFamily="2" charset="0"/>
          </a:endParaRPr>
        </a:p>
      </dsp:txBody>
      <dsp:txXfrm>
        <a:off x="4181096" y="2256788"/>
        <a:ext cx="795687" cy="530458"/>
      </dsp:txXfrm>
    </dsp:sp>
    <dsp:sp modelId="{CB8FD83B-7D42-584A-AE39-C6C6E286D115}">
      <dsp:nvSpPr>
        <dsp:cNvPr id="0" name=""/>
        <dsp:cNvSpPr/>
      </dsp:nvSpPr>
      <dsp:spPr>
        <a:xfrm>
          <a:off x="733115" y="2955667"/>
          <a:ext cx="530458" cy="530458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08FB1-CC6C-904A-8751-D1B5304168FA}">
      <dsp:nvSpPr>
        <dsp:cNvPr id="0" name=""/>
        <dsp:cNvSpPr/>
      </dsp:nvSpPr>
      <dsp:spPr>
        <a:xfrm>
          <a:off x="1263573" y="2954341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 Condensed" pitchFamily="2" charset="77"/>
            </a:rPr>
            <a:t>Facility Assistants</a:t>
          </a:r>
        </a:p>
      </dsp:txBody>
      <dsp:txXfrm>
        <a:off x="1263573" y="2954341"/>
        <a:ext cx="795687" cy="530458"/>
      </dsp:txXfrm>
    </dsp:sp>
    <dsp:sp modelId="{540C6813-87BF-9443-A130-A765F4115FF1}">
      <dsp:nvSpPr>
        <dsp:cNvPr id="0" name=""/>
        <dsp:cNvSpPr/>
      </dsp:nvSpPr>
      <dsp:spPr>
        <a:xfrm>
          <a:off x="10885" y="4356574"/>
          <a:ext cx="530458" cy="530458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42BC1-EF5E-6B4F-94D7-97E54F8965B3}">
      <dsp:nvSpPr>
        <dsp:cNvPr id="0" name=""/>
        <dsp:cNvSpPr/>
      </dsp:nvSpPr>
      <dsp:spPr>
        <a:xfrm>
          <a:off x="534193" y="4325301"/>
          <a:ext cx="795687" cy="609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 Condensed" pitchFamily="2" charset="77"/>
            </a:rPr>
            <a:t>George Taylor  Hashim Shafiq James Taylor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 Condensed" pitchFamily="2" charset="77"/>
            </a:rPr>
            <a:t>Full-Time</a:t>
          </a:r>
        </a:p>
      </dsp:txBody>
      <dsp:txXfrm>
        <a:off x="534193" y="4325301"/>
        <a:ext cx="795687" cy="609194"/>
      </dsp:txXfrm>
    </dsp:sp>
    <dsp:sp modelId="{AC86C4E7-A422-5A49-8B67-DA450A0DAF70}">
      <dsp:nvSpPr>
        <dsp:cNvPr id="0" name=""/>
        <dsp:cNvSpPr/>
      </dsp:nvSpPr>
      <dsp:spPr>
        <a:xfrm>
          <a:off x="1462495" y="4358025"/>
          <a:ext cx="530458" cy="530458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E812B-7F68-5748-8743-C970F09AC263}">
      <dsp:nvSpPr>
        <dsp:cNvPr id="0" name=""/>
        <dsp:cNvSpPr/>
      </dsp:nvSpPr>
      <dsp:spPr>
        <a:xfrm>
          <a:off x="2004483" y="4310559"/>
          <a:ext cx="795687" cy="6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 Condensed" pitchFamily="2" charset="77"/>
            </a:rPr>
            <a:t>Maddy Mann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 Condensed" pitchFamily="2" charset="77"/>
            </a:rPr>
            <a:t>Apprentice</a:t>
          </a:r>
        </a:p>
      </dsp:txBody>
      <dsp:txXfrm>
        <a:off x="2004483" y="4310559"/>
        <a:ext cx="795687" cy="612000"/>
      </dsp:txXfrm>
    </dsp:sp>
    <dsp:sp modelId="{6445E6E4-1BD8-E24A-8EF9-6E2519957D20}">
      <dsp:nvSpPr>
        <dsp:cNvPr id="0" name=""/>
        <dsp:cNvSpPr/>
      </dsp:nvSpPr>
      <dsp:spPr>
        <a:xfrm>
          <a:off x="2191876" y="2955667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C46CF-AA27-0D47-9E16-E7C44247A36F}">
      <dsp:nvSpPr>
        <dsp:cNvPr id="0" name=""/>
        <dsp:cNvSpPr/>
      </dsp:nvSpPr>
      <dsp:spPr>
        <a:xfrm>
          <a:off x="2722335" y="2954341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Adam Lieu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Duty Manager</a:t>
          </a:r>
        </a:p>
      </dsp:txBody>
      <dsp:txXfrm>
        <a:off x="2722335" y="2954341"/>
        <a:ext cx="795687" cy="530458"/>
      </dsp:txXfrm>
    </dsp:sp>
    <dsp:sp modelId="{435EEBEB-D88F-6341-A2CB-5FB4764F33D3}">
      <dsp:nvSpPr>
        <dsp:cNvPr id="0" name=""/>
        <dsp:cNvSpPr/>
      </dsp:nvSpPr>
      <dsp:spPr>
        <a:xfrm>
          <a:off x="3650637" y="2955667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7E64A-D4CB-CE41-84DA-049C6D81CC95}">
      <dsp:nvSpPr>
        <dsp:cNvPr id="0" name=""/>
        <dsp:cNvSpPr/>
      </dsp:nvSpPr>
      <dsp:spPr>
        <a:xfrm>
          <a:off x="4181096" y="2954341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 Condensed" pitchFamily="2" charset="77"/>
            </a:rPr>
            <a:t>Chris Cummings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Duty Manager</a:t>
          </a:r>
          <a:endParaRPr lang="en-GB" sz="800" kern="1200" dirty="0">
            <a:latin typeface="Barlow Condensed" pitchFamily="2" charset="77"/>
          </a:endParaRPr>
        </a:p>
      </dsp:txBody>
      <dsp:txXfrm>
        <a:off x="4181096" y="2954341"/>
        <a:ext cx="795687" cy="530458"/>
      </dsp:txXfrm>
    </dsp:sp>
    <dsp:sp modelId="{D9514A20-2559-8442-A082-197BCA7DD6F8}">
      <dsp:nvSpPr>
        <dsp:cNvPr id="0" name=""/>
        <dsp:cNvSpPr/>
      </dsp:nvSpPr>
      <dsp:spPr>
        <a:xfrm>
          <a:off x="5109398" y="2955667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72565-716D-E440-B646-176DC658595C}">
      <dsp:nvSpPr>
        <dsp:cNvPr id="0" name=""/>
        <dsp:cNvSpPr/>
      </dsp:nvSpPr>
      <dsp:spPr>
        <a:xfrm>
          <a:off x="5639857" y="2954341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Matt Jenner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Duty Manager</a:t>
          </a:r>
        </a:p>
      </dsp:txBody>
      <dsp:txXfrm>
        <a:off x="5639857" y="2954341"/>
        <a:ext cx="795687" cy="530458"/>
      </dsp:txXfrm>
    </dsp:sp>
    <dsp:sp modelId="{6A7AC0AF-8F8C-1345-AE3E-07CEB9A7BD94}">
      <dsp:nvSpPr>
        <dsp:cNvPr id="0" name=""/>
        <dsp:cNvSpPr/>
      </dsp:nvSpPr>
      <dsp:spPr>
        <a:xfrm>
          <a:off x="6568159" y="2955667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CE2AC-F41B-734A-B864-B748C43363E7}">
      <dsp:nvSpPr>
        <dsp:cNvPr id="0" name=""/>
        <dsp:cNvSpPr/>
      </dsp:nvSpPr>
      <dsp:spPr>
        <a:xfrm>
          <a:off x="7098618" y="2954341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 Condensed" pitchFamily="2" charset="77"/>
            </a:rPr>
            <a:t>10 x Zero Hour*</a:t>
          </a:r>
        </a:p>
      </dsp:txBody>
      <dsp:txXfrm>
        <a:off x="7098618" y="2954341"/>
        <a:ext cx="795687" cy="530458"/>
      </dsp:txXfrm>
    </dsp:sp>
    <dsp:sp modelId="{E1A37726-3A98-443D-87BD-3EC7DD46334C}">
      <dsp:nvSpPr>
        <dsp:cNvPr id="0" name=""/>
        <dsp:cNvSpPr/>
      </dsp:nvSpPr>
      <dsp:spPr>
        <a:xfrm>
          <a:off x="8026921" y="2258114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84A30-5213-4F0B-9505-9E5AABE783DB}">
      <dsp:nvSpPr>
        <dsp:cNvPr id="0" name=""/>
        <dsp:cNvSpPr/>
      </dsp:nvSpPr>
      <dsp:spPr>
        <a:xfrm>
          <a:off x="8557379" y="2256788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KING GEORGE V &amp; FRONT LAWN</a:t>
          </a:r>
          <a:endParaRPr lang="en-GB" sz="800" kern="1200" dirty="0">
            <a:latin typeface="Barlow" panose="00000500000000000000" pitchFamily="2" charset="0"/>
          </a:endParaRPr>
        </a:p>
      </dsp:txBody>
      <dsp:txXfrm>
        <a:off x="8557379" y="2256788"/>
        <a:ext cx="795687" cy="530458"/>
      </dsp:txXfrm>
    </dsp:sp>
    <dsp:sp modelId="{8AF610C2-6F00-ED48-B494-CDA1097DF1A9}">
      <dsp:nvSpPr>
        <dsp:cNvPr id="0" name=""/>
        <dsp:cNvSpPr/>
      </dsp:nvSpPr>
      <dsp:spPr>
        <a:xfrm>
          <a:off x="8026921" y="2955667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077F5-4E44-3348-B839-0C705D45BF94}">
      <dsp:nvSpPr>
        <dsp:cNvPr id="0" name=""/>
        <dsp:cNvSpPr/>
      </dsp:nvSpPr>
      <dsp:spPr>
        <a:xfrm>
          <a:off x="8557379" y="2954341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Matt Hill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" panose="00000500000000000000" pitchFamily="2" charset="0"/>
            </a:rPr>
            <a:t>Facilities Operations  Manager</a:t>
          </a:r>
        </a:p>
      </dsp:txBody>
      <dsp:txXfrm>
        <a:off x="8557379" y="2954341"/>
        <a:ext cx="795687" cy="530458"/>
      </dsp:txXfrm>
    </dsp:sp>
    <dsp:sp modelId="{05471B62-80E2-8749-9A11-74BFA8895D19}">
      <dsp:nvSpPr>
        <dsp:cNvPr id="0" name=""/>
        <dsp:cNvSpPr/>
      </dsp:nvSpPr>
      <dsp:spPr>
        <a:xfrm>
          <a:off x="5838779" y="3653220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92BE9-5942-4E44-97D2-BB5339FC6C51}">
      <dsp:nvSpPr>
        <dsp:cNvPr id="0" name=""/>
        <dsp:cNvSpPr/>
      </dsp:nvSpPr>
      <dsp:spPr>
        <a:xfrm>
          <a:off x="6369237" y="3651894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Facility Assistants</a:t>
          </a:r>
        </a:p>
      </dsp:txBody>
      <dsp:txXfrm>
        <a:off x="6369237" y="3651894"/>
        <a:ext cx="795687" cy="530458"/>
      </dsp:txXfrm>
    </dsp:sp>
    <dsp:sp modelId="{C69F7D97-EC20-6845-8B9A-F2FC0DA44ACE}">
      <dsp:nvSpPr>
        <dsp:cNvPr id="0" name=""/>
        <dsp:cNvSpPr/>
      </dsp:nvSpPr>
      <dsp:spPr>
        <a:xfrm>
          <a:off x="5109398" y="4350773"/>
          <a:ext cx="530458" cy="530458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rgbClr val="A5A5A5">
                <a:shade val="45000"/>
                <a:satMod val="135000"/>
              </a:srgb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8F4DD-D546-DA40-9C83-698266257662}">
      <dsp:nvSpPr>
        <dsp:cNvPr id="0" name=""/>
        <dsp:cNvSpPr/>
      </dsp:nvSpPr>
      <dsp:spPr>
        <a:xfrm>
          <a:off x="5639857" y="4349447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Louie Stewart Abbot Williams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Full-Time</a:t>
          </a:r>
        </a:p>
      </dsp:txBody>
      <dsp:txXfrm>
        <a:off x="5639857" y="4349447"/>
        <a:ext cx="795687" cy="530458"/>
      </dsp:txXfrm>
    </dsp:sp>
    <dsp:sp modelId="{BF0A2286-684C-2D4A-8773-42013607F630}">
      <dsp:nvSpPr>
        <dsp:cNvPr id="0" name=""/>
        <dsp:cNvSpPr/>
      </dsp:nvSpPr>
      <dsp:spPr>
        <a:xfrm>
          <a:off x="6568159" y="4350773"/>
          <a:ext cx="530458" cy="530458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7C5307-98D5-454A-897E-6742298EDC1D}">
      <dsp:nvSpPr>
        <dsp:cNvPr id="0" name=""/>
        <dsp:cNvSpPr/>
      </dsp:nvSpPr>
      <dsp:spPr>
        <a:xfrm>
          <a:off x="7098618" y="4349447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Sam </a:t>
          </a:r>
          <a:r>
            <a:rPr lang="en-GB" sz="800" b="1" kern="1200" dirty="0" err="1">
              <a:latin typeface="Barlow" panose="00000500000000000000" pitchFamily="2" charset="0"/>
            </a:rPr>
            <a:t>Sturgess</a:t>
          </a:r>
          <a:r>
            <a:rPr lang="en-GB" sz="800" b="1" kern="1200" dirty="0">
              <a:latin typeface="Barlow" panose="00000500000000000000" pitchFamily="2" charset="0"/>
            </a:rPr>
            <a:t> Hayden Mann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Apprentice</a:t>
          </a:r>
        </a:p>
      </dsp:txBody>
      <dsp:txXfrm>
        <a:off x="7098618" y="4349447"/>
        <a:ext cx="795687" cy="530458"/>
      </dsp:txXfrm>
    </dsp:sp>
    <dsp:sp modelId="{1388120F-BC51-234D-8BE5-849F45EBD57D}">
      <dsp:nvSpPr>
        <dsp:cNvPr id="0" name=""/>
        <dsp:cNvSpPr/>
      </dsp:nvSpPr>
      <dsp:spPr>
        <a:xfrm>
          <a:off x="7297540" y="3653220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EA54B-EA85-DF4D-B4E6-4A24308A5180}">
      <dsp:nvSpPr>
        <dsp:cNvPr id="0" name=""/>
        <dsp:cNvSpPr/>
      </dsp:nvSpPr>
      <dsp:spPr>
        <a:xfrm>
          <a:off x="7827999" y="3651894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>
              <a:latin typeface="Barlow" panose="00000500000000000000" pitchFamily="2" charset="0"/>
            </a:rPr>
            <a:t>Lewis Wells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Barlow" panose="00000500000000000000" pitchFamily="2" charset="0"/>
            </a:rPr>
            <a:t>Duty Manager</a:t>
          </a:r>
        </a:p>
      </dsp:txBody>
      <dsp:txXfrm>
        <a:off x="7827999" y="3651894"/>
        <a:ext cx="795687" cy="530458"/>
      </dsp:txXfrm>
    </dsp:sp>
    <dsp:sp modelId="{491C0CA1-E2EB-E74C-BCE8-09CB2BA822FD}">
      <dsp:nvSpPr>
        <dsp:cNvPr id="0" name=""/>
        <dsp:cNvSpPr/>
      </dsp:nvSpPr>
      <dsp:spPr>
        <a:xfrm>
          <a:off x="8756301" y="3653220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A61B4-9493-904A-A69D-D51C0EC12031}">
      <dsp:nvSpPr>
        <dsp:cNvPr id="0" name=""/>
        <dsp:cNvSpPr/>
      </dsp:nvSpPr>
      <dsp:spPr>
        <a:xfrm>
          <a:off x="9286760" y="3651894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 err="1">
              <a:latin typeface="Barlow" panose="00000500000000000000" pitchFamily="2" charset="0"/>
            </a:rPr>
            <a:t>Mckenzie</a:t>
          </a:r>
          <a:r>
            <a:rPr lang="en-GB" sz="800" b="1" kern="1200" dirty="0">
              <a:latin typeface="Barlow" panose="00000500000000000000" pitchFamily="2" charset="0"/>
            </a:rPr>
            <a:t> Moore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kern="1200" dirty="0">
              <a:latin typeface="Barlow" panose="00000500000000000000" pitchFamily="2" charset="0"/>
            </a:rPr>
            <a:t>Trainee Duty Manager</a:t>
          </a:r>
        </a:p>
      </dsp:txBody>
      <dsp:txXfrm>
        <a:off x="9286760" y="3651894"/>
        <a:ext cx="795687" cy="530458"/>
      </dsp:txXfrm>
    </dsp:sp>
    <dsp:sp modelId="{8EEEFE32-65AE-264C-91C1-D66C98348665}">
      <dsp:nvSpPr>
        <dsp:cNvPr id="0" name=""/>
        <dsp:cNvSpPr/>
      </dsp:nvSpPr>
      <dsp:spPr>
        <a:xfrm>
          <a:off x="10215062" y="3653220"/>
          <a:ext cx="530458" cy="5304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A1C55-24FD-9347-9E32-8156E44B04C1}">
      <dsp:nvSpPr>
        <dsp:cNvPr id="0" name=""/>
        <dsp:cNvSpPr/>
      </dsp:nvSpPr>
      <dsp:spPr>
        <a:xfrm>
          <a:off x="10745521" y="3651894"/>
          <a:ext cx="795687" cy="530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>
              <a:latin typeface="Barlow" panose="00000500000000000000" pitchFamily="2" charset="0"/>
            </a:rPr>
            <a:t>7 </a:t>
          </a:r>
          <a:r>
            <a:rPr lang="en-GB" sz="800" b="1" kern="1200" dirty="0">
              <a:latin typeface="Barlow" panose="00000500000000000000" pitchFamily="2" charset="0"/>
            </a:rPr>
            <a:t>x Zero Hour**</a:t>
          </a:r>
        </a:p>
      </dsp:txBody>
      <dsp:txXfrm>
        <a:off x="10745521" y="3651894"/>
        <a:ext cx="795687" cy="530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7E9F-2870-4F10-B799-98639A589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522E2-0739-4E96-BD40-2EE4EFE55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CA81B-AB32-417B-91A2-BF2C3D4E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E49CB-DF51-472B-9EAD-E44ED43B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9131-563D-4D6B-984B-AF5D5C91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56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1FE8-3012-4355-9655-63A6EA6B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98727-F733-49BD-B47A-F4D8CDB2B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6A057-6CEF-40EB-947C-6394F3E8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14E56-66EF-4C38-86F7-7B0F1DE9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5EF2C-187C-402E-95CB-D6D10966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70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C0552-1ABA-4171-96C8-A26444E76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DA65C-CB80-47D1-8416-4CCC638CB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90255-F41D-4695-80B7-98F32E32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BB4E9-CD75-4543-B312-BC0BC334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BFBCA-9128-4D57-AE03-AFB3B4DD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64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CD97-B5C9-453C-AA85-A5781745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1A541-2BEE-4254-9ABC-3F5C11B46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BB74B-1338-43B5-B6EB-3F14CEF4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4967B-7DB8-4C18-8777-C7217EFC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FDB4E-B64C-4148-A733-FA925BD6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1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E4D8-7334-445A-B017-F25D4565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837C2-1889-4ACE-B282-ED0E1D764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E67EC-3647-46F1-8A39-F665D4AB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F21E4-D781-400E-816F-AAA17256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EE5DA-8D25-434E-9278-7EE92054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5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6CA3-C7DF-4E0B-90C5-22C8B35B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43FB9-FD67-4A5A-952F-B1A91012B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A3725-3B2B-4576-AF16-7605430F3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CDD46-9982-41BB-B134-481C0FED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79EEA-1E7D-49C3-9116-F66DC834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53642-4B05-48FE-9B72-D14FA70B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33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21FE-5E66-46F2-890A-1382D8A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A39AC-8DB1-4D0C-A10A-945675F4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48B1E-2978-4E1D-B4E1-38E3291F9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C7651-46B2-485C-8AEF-04BA8AC69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E926A-40E8-40B3-A4A7-238224E3A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217D8-0EC2-4440-A0EE-7C7774D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BEED2-93D2-4C26-B1B8-901B61AB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B6196-427A-4B34-A6A8-BA05ECF1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4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203B-FDE3-497C-8807-6CBDF152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575A1-0CE4-4DD6-AB6A-32C048A44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DBD6A-D240-4C17-901F-66490B45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9F677-859A-4F7A-9562-18158168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1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9C10A-3892-4A28-A89F-3F49100D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C76CE-8CD4-4653-81FA-03FC1930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69DD7-0220-4748-98DE-C30BB3C8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80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E11C-44B8-4822-99F9-19EED4833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A9DB-8E36-4CD8-9505-03BDE733F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32BAA-301F-44EA-922A-D18CEA353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ABF01-2BE3-4884-AA6D-E0909295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DB69A-B12B-44C6-B86C-7C39260F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3AA05-3257-437F-9DB1-021F2AC5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0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DE9E-EDB5-4F06-B384-D98B4BB97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594722-61D7-42B6-BD7D-B1B544DD3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3E789-CDC2-4033-9596-153ACA859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AB869-A130-4660-9BCF-8FAF33E9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774E1-494D-456D-94CA-80B238B8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523EF-D253-46DD-BD05-BA82BEF91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57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11F478-BDB2-406B-8064-4D43C0A6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5D3D8-15F2-49FD-9E94-62B4D0D50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FCCCF-1FD6-4195-83E8-E5B77EBB47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5A238-58B0-4B87-B86D-CE6C23112CD2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EAF1B-E19F-415C-9C6D-5E9936E09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E10F0-6B39-43D8-80B6-17B2EDB42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89A94-F9F9-46CD-985F-3CAE045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81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microsoft.com/office/2007/relationships/hdphoto" Target="../media/hdphoto1.wdp"/><Relationship Id="rId17" Type="http://schemas.openxmlformats.org/officeDocument/2006/relationships/image" Target="../media/image10.png"/><Relationship Id="rId2" Type="http://schemas.openxmlformats.org/officeDocument/2006/relationships/image" Target="../media/image2.jp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microsoft.com/office/2007/relationships/hdphoto" Target="../media/hdphoto3.wdp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ax&#10;&#10;Description automatically generated">
            <a:extLst>
              <a:ext uri="{FF2B5EF4-FFF2-40B4-BE49-F238E27FC236}">
                <a16:creationId xmlns:a16="http://schemas.microsoft.com/office/drawing/2014/main" id="{BAB507E1-09B2-B142-BD39-D918D6DBE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967727-81CB-8A4B-9288-332B52F32755}"/>
              </a:ext>
            </a:extLst>
          </p:cNvPr>
          <p:cNvSpPr txBox="1"/>
          <p:nvPr/>
        </p:nvSpPr>
        <p:spPr>
          <a:xfrm>
            <a:off x="1193800" y="2831868"/>
            <a:ext cx="980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arlow Condensed SemiBold" pitchFamily="2" charset="77"/>
              </a:rPr>
              <a:t>Organisational Structure 2024/25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393A5-C6BB-6244-97BA-3121C03B8ED0}"/>
              </a:ext>
            </a:extLst>
          </p:cNvPr>
          <p:cNvSpPr txBox="1"/>
          <p:nvPr/>
        </p:nvSpPr>
        <p:spPr>
          <a:xfrm>
            <a:off x="1193800" y="3649596"/>
            <a:ext cx="980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Barlow Condensed Medium" pitchFamily="2" charset="77"/>
              </a:rPr>
              <a:t>Last Update: 31/05/2024 | Updated by: Chris Smith</a:t>
            </a:r>
          </a:p>
        </p:txBody>
      </p:sp>
    </p:spTree>
    <p:extLst>
      <p:ext uri="{BB962C8B-B14F-4D97-AF65-F5344CB8AC3E}">
        <p14:creationId xmlns:p14="http://schemas.microsoft.com/office/powerpoint/2010/main" val="347004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FCDFA-7CD0-DDFA-3BF4-7EA554080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F6BDFE-FB7D-C372-87FE-6E2F02F09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" r="11814"/>
          <a:stretch/>
        </p:blipFill>
        <p:spPr>
          <a:xfrm>
            <a:off x="0" y="11986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B7413D-3B53-E25F-0421-9CA7DF9E023B}"/>
              </a:ext>
            </a:extLst>
          </p:cNvPr>
          <p:cNvSpPr txBox="1"/>
          <p:nvPr/>
        </p:nvSpPr>
        <p:spPr>
          <a:xfrm>
            <a:off x="212356" y="685015"/>
            <a:ext cx="9637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rlow Condensed SemiBold" pitchFamily="2" charset="77"/>
              </a:rPr>
              <a:t>Board of Directors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3E7D8BDE-AC15-DB13-F594-5ED45995E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249" y="5996765"/>
            <a:ext cx="542596" cy="772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3B00E2-AA64-0A19-13A6-C9DE80019EB5}"/>
              </a:ext>
            </a:extLst>
          </p:cNvPr>
          <p:cNvSpPr txBox="1"/>
          <p:nvPr/>
        </p:nvSpPr>
        <p:spPr>
          <a:xfrm>
            <a:off x="212356" y="242014"/>
            <a:ext cx="8833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Organisational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 Structure 2024/25 | Hampshire FA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D8883B-8291-63CF-45F0-18997F510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9350275"/>
              </p:ext>
            </p:extLst>
          </p:nvPr>
        </p:nvGraphicFramePr>
        <p:xfrm>
          <a:off x="2163536" y="208766"/>
          <a:ext cx="9704936" cy="644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570484AD-D349-9545-A858-009AE4420A86}"/>
              </a:ext>
            </a:extLst>
          </p:cNvPr>
          <p:cNvSpPr/>
          <p:nvPr/>
        </p:nvSpPr>
        <p:spPr>
          <a:xfrm>
            <a:off x="4990536" y="2359121"/>
            <a:ext cx="777600" cy="777600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8B1693-BBF6-D615-DCD5-39804EAB2D40}"/>
              </a:ext>
            </a:extLst>
          </p:cNvPr>
          <p:cNvSpPr/>
          <p:nvPr/>
        </p:nvSpPr>
        <p:spPr>
          <a:xfrm>
            <a:off x="5646266" y="1589681"/>
            <a:ext cx="777600" cy="777600"/>
          </a:xfrm>
          <a:prstGeom prst="ellipse">
            <a:avLst/>
          </a:pr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066087-EFB9-068C-B37D-44E7CBDF227E}"/>
              </a:ext>
            </a:extLst>
          </p:cNvPr>
          <p:cNvSpPr/>
          <p:nvPr/>
        </p:nvSpPr>
        <p:spPr>
          <a:xfrm>
            <a:off x="6624004" y="1300794"/>
            <a:ext cx="777600" cy="777600"/>
          </a:xfrm>
          <a:prstGeom prst="ellipse">
            <a:avLst/>
          </a:pr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AE2A97-9831-EA48-A3F3-3D7D398C7F68}"/>
              </a:ext>
            </a:extLst>
          </p:cNvPr>
          <p:cNvSpPr/>
          <p:nvPr/>
        </p:nvSpPr>
        <p:spPr>
          <a:xfrm>
            <a:off x="7597446" y="1589681"/>
            <a:ext cx="777600" cy="777600"/>
          </a:xfrm>
          <a:prstGeom prst="ellipse">
            <a:avLst/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C89CA9-3A0B-EBFF-95DF-BA8DB36CBB21}"/>
              </a:ext>
            </a:extLst>
          </p:cNvPr>
          <p:cNvSpPr/>
          <p:nvPr/>
        </p:nvSpPr>
        <p:spPr>
          <a:xfrm>
            <a:off x="8255422" y="2359121"/>
            <a:ext cx="777600" cy="777600"/>
          </a:xfrm>
          <a:prstGeom prst="ellipse">
            <a:avLst/>
          </a:pr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C74CC9-FCB4-39B5-58A3-27912480C16A}"/>
              </a:ext>
            </a:extLst>
          </p:cNvPr>
          <p:cNvSpPr/>
          <p:nvPr/>
        </p:nvSpPr>
        <p:spPr>
          <a:xfrm>
            <a:off x="4848346" y="3353843"/>
            <a:ext cx="777600" cy="777600"/>
          </a:xfrm>
          <a:prstGeom prst="ellipse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D7DE04-5663-00AD-D1BC-C003FDE6BB98}"/>
              </a:ext>
            </a:extLst>
          </p:cNvPr>
          <p:cNvSpPr/>
          <p:nvPr/>
        </p:nvSpPr>
        <p:spPr>
          <a:xfrm>
            <a:off x="8395366" y="3353843"/>
            <a:ext cx="777600" cy="777600"/>
          </a:xfrm>
          <a:prstGeom prst="ellipse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7FCB09-30D1-F98D-E296-66DE0F9981C2}"/>
              </a:ext>
            </a:extLst>
          </p:cNvPr>
          <p:cNvSpPr/>
          <p:nvPr/>
        </p:nvSpPr>
        <p:spPr>
          <a:xfrm>
            <a:off x="5267626" y="4267273"/>
            <a:ext cx="777600" cy="777600"/>
          </a:xfrm>
          <a:prstGeom prst="ellipse">
            <a:avLst/>
          </a:pr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F5B789-D0F0-98E3-594F-C1C3011B5D0F}"/>
              </a:ext>
            </a:extLst>
          </p:cNvPr>
          <p:cNvSpPr/>
          <p:nvPr/>
        </p:nvSpPr>
        <p:spPr>
          <a:xfrm>
            <a:off x="7986246" y="4268801"/>
            <a:ext cx="777600" cy="777600"/>
          </a:xfrm>
          <a:prstGeom prst="ellipse">
            <a:avLst/>
          </a:pr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3F34C0-998B-BFF7-8EB0-C8CFAD4CD031}"/>
              </a:ext>
            </a:extLst>
          </p:cNvPr>
          <p:cNvSpPr/>
          <p:nvPr/>
        </p:nvSpPr>
        <p:spPr>
          <a:xfrm>
            <a:off x="6116718" y="4824335"/>
            <a:ext cx="777600" cy="777600"/>
          </a:xfrm>
          <a:prstGeom prst="ellipse">
            <a:avLst/>
          </a:pr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18A199-7AE7-95CD-1B44-ECBD0E17CA38}"/>
              </a:ext>
            </a:extLst>
          </p:cNvPr>
          <p:cNvSpPr/>
          <p:nvPr/>
        </p:nvSpPr>
        <p:spPr>
          <a:xfrm>
            <a:off x="7134460" y="4824335"/>
            <a:ext cx="777600" cy="777600"/>
          </a:xfrm>
          <a:prstGeom prst="ellipse">
            <a:avLst/>
          </a:prstGeom>
          <a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E8FCB4-C794-7EA6-6378-84C4F8C94D02}"/>
              </a:ext>
            </a:extLst>
          </p:cNvPr>
          <p:cNvSpPr/>
          <p:nvPr/>
        </p:nvSpPr>
        <p:spPr>
          <a:xfrm>
            <a:off x="7188326" y="3136721"/>
            <a:ext cx="777600" cy="777600"/>
          </a:xfrm>
          <a:prstGeom prst="ellipse">
            <a:avLst/>
          </a:pr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824116-5E3E-2082-2540-6BEB12803391}"/>
              </a:ext>
            </a:extLst>
          </p:cNvPr>
          <p:cNvSpPr txBox="1"/>
          <p:nvPr/>
        </p:nvSpPr>
        <p:spPr>
          <a:xfrm>
            <a:off x="454393" y="1985750"/>
            <a:ext cx="2844000" cy="1169551"/>
          </a:xfrm>
          <a:prstGeom prst="round1Rect">
            <a:avLst>
              <a:gd name="adj" fmla="val 10766"/>
            </a:avLst>
          </a:prstGeom>
          <a:noFill/>
          <a:ln w="19050">
            <a:solidFill>
              <a:srgbClr val="E52A25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Directors appointed to Board at AGM and elected or re-elected by football community representatives following the dissolution of council on 22 June 2019.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60AC821B-CE8F-66ED-55BB-D21F67D04E0A}"/>
              </a:ext>
            </a:extLst>
          </p:cNvPr>
          <p:cNvSpPr/>
          <p:nvPr/>
        </p:nvSpPr>
        <p:spPr>
          <a:xfrm>
            <a:off x="323528" y="1852481"/>
            <a:ext cx="252000" cy="252000"/>
          </a:xfrm>
          <a:prstGeom prst="flowChartConnector">
            <a:avLst/>
          </a:prstGeom>
          <a:solidFill>
            <a:srgbClr val="E52A25"/>
          </a:solidFill>
          <a:ln>
            <a:solidFill>
              <a:srgbClr val="E52A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3F1960E3-E01E-DA76-AB06-A5F4D6032EA7}"/>
              </a:ext>
            </a:extLst>
          </p:cNvPr>
          <p:cNvSpPr/>
          <p:nvPr/>
        </p:nvSpPr>
        <p:spPr>
          <a:xfrm>
            <a:off x="323528" y="3290649"/>
            <a:ext cx="252000" cy="252000"/>
          </a:xfrm>
          <a:prstGeom prst="flowChartConnector">
            <a:avLst/>
          </a:prstGeom>
          <a:solidFill>
            <a:srgbClr val="214973"/>
          </a:solidFill>
          <a:ln>
            <a:solidFill>
              <a:srgbClr val="21497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4066FC63-5314-5E32-9590-7497B6A70FCD}"/>
              </a:ext>
            </a:extLst>
          </p:cNvPr>
          <p:cNvSpPr/>
          <p:nvPr/>
        </p:nvSpPr>
        <p:spPr>
          <a:xfrm>
            <a:off x="323528" y="4508362"/>
            <a:ext cx="252000" cy="252000"/>
          </a:xfrm>
          <a:prstGeom prst="flowChartConnector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CA5D97-9C71-6F39-4F75-AF375C922F86}"/>
              </a:ext>
            </a:extLst>
          </p:cNvPr>
          <p:cNvSpPr txBox="1"/>
          <p:nvPr/>
        </p:nvSpPr>
        <p:spPr>
          <a:xfrm>
            <a:off x="456458" y="3425371"/>
            <a:ext cx="2844000" cy="954107"/>
          </a:xfrm>
          <a:prstGeom prst="round1Rect">
            <a:avLst>
              <a:gd name="adj" fmla="val 12146"/>
            </a:avLst>
          </a:prstGeom>
          <a:noFill/>
          <a:ln w="19050">
            <a:solidFill>
              <a:srgbClr val="214973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Directors appointed to Board via skills-based recruitment process consisting of application, shortlisting and interview.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453470-2174-3BC1-F2B3-131E09F64FFD}"/>
              </a:ext>
            </a:extLst>
          </p:cNvPr>
          <p:cNvSpPr txBox="1"/>
          <p:nvPr/>
        </p:nvSpPr>
        <p:spPr>
          <a:xfrm>
            <a:off x="453376" y="4655004"/>
            <a:ext cx="2844000" cy="738664"/>
          </a:xfrm>
          <a:prstGeom prst="round1Rect">
            <a:avLst/>
          </a:prstGeom>
          <a:noFill/>
          <a:ln w="19050">
            <a:solidFill>
              <a:srgbClr val="C6C6C6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Ex-Officio director role held by Hampshire FA Chief Operating Officer.</a:t>
            </a:r>
          </a:p>
        </p:txBody>
      </p:sp>
    </p:spTree>
    <p:extLst>
      <p:ext uri="{BB962C8B-B14F-4D97-AF65-F5344CB8AC3E}">
        <p14:creationId xmlns:p14="http://schemas.microsoft.com/office/powerpoint/2010/main" val="3842214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F38A1A-1444-3F43-AE50-18C1792C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" r="11814"/>
          <a:stretch/>
        </p:blipFill>
        <p:spPr>
          <a:xfrm>
            <a:off x="0" y="11986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7817BFA-94D7-CD72-F466-F84BD70F6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859838"/>
              </p:ext>
            </p:extLst>
          </p:nvPr>
        </p:nvGraphicFramePr>
        <p:xfrm>
          <a:off x="323528" y="208766"/>
          <a:ext cx="11544944" cy="644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583D30-02BF-6840-84BF-C1190A0E6A1F}"/>
              </a:ext>
            </a:extLst>
          </p:cNvPr>
          <p:cNvSpPr txBox="1"/>
          <p:nvPr/>
        </p:nvSpPr>
        <p:spPr>
          <a:xfrm>
            <a:off x="212356" y="685015"/>
            <a:ext cx="9637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rlow Condensed SemiBold" pitchFamily="2" charset="77"/>
              </a:rPr>
              <a:t>Leadership Team 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034E26C5-EF26-664E-ACF4-9D26BB2888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249" y="5996765"/>
            <a:ext cx="542596" cy="772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CA4655-7F69-3A4E-BE50-E48DBF581B89}"/>
              </a:ext>
            </a:extLst>
          </p:cNvPr>
          <p:cNvSpPr txBox="1"/>
          <p:nvPr/>
        </p:nvSpPr>
        <p:spPr>
          <a:xfrm>
            <a:off x="212356" y="242014"/>
            <a:ext cx="8833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Organisational Structure 2024/25 | Hampshire FA</a:t>
            </a:r>
          </a:p>
        </p:txBody>
      </p:sp>
    </p:spTree>
    <p:extLst>
      <p:ext uri="{BB962C8B-B14F-4D97-AF65-F5344CB8AC3E}">
        <p14:creationId xmlns:p14="http://schemas.microsoft.com/office/powerpoint/2010/main" val="299105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C9C21-7CD4-8E6C-B48B-4AA5D1B96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" r="11814"/>
          <a:stretch/>
        </p:blipFill>
        <p:spPr>
          <a:xfrm>
            <a:off x="0" y="11986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A2E1FE1-BAAA-A7EE-240B-21E6E02C0C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132314"/>
              </p:ext>
            </p:extLst>
          </p:nvPr>
        </p:nvGraphicFramePr>
        <p:xfrm>
          <a:off x="52251" y="242014"/>
          <a:ext cx="12409715" cy="6407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DAE96556-718C-BF42-B374-131929C4A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249" y="5996765"/>
            <a:ext cx="542596" cy="772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F7C01-FF9F-9141-BF52-E0865AE2ED4D}"/>
              </a:ext>
            </a:extLst>
          </p:cNvPr>
          <p:cNvSpPr txBox="1"/>
          <p:nvPr/>
        </p:nvSpPr>
        <p:spPr>
          <a:xfrm>
            <a:off x="212356" y="242014"/>
            <a:ext cx="8833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Organisational Structure 2024/25 | Hampshire FA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8D900-2076-5116-E18E-82CD355951F8}"/>
              </a:ext>
            </a:extLst>
          </p:cNvPr>
          <p:cNvSpPr txBox="1"/>
          <p:nvPr/>
        </p:nvSpPr>
        <p:spPr>
          <a:xfrm>
            <a:off x="212356" y="685015"/>
            <a:ext cx="9637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rlow Condensed SemiBold" pitchFamily="2" charset="77"/>
              </a:rPr>
              <a:t>Football Delivery</a:t>
            </a:r>
          </a:p>
        </p:txBody>
      </p:sp>
    </p:spTree>
    <p:extLst>
      <p:ext uri="{BB962C8B-B14F-4D97-AF65-F5344CB8AC3E}">
        <p14:creationId xmlns:p14="http://schemas.microsoft.com/office/powerpoint/2010/main" val="803570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C9C21-7CD4-8E6C-B48B-4AA5D1B96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" r="11814"/>
          <a:stretch/>
        </p:blipFill>
        <p:spPr>
          <a:xfrm>
            <a:off x="0" y="11986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F4E6E67-D1AF-1BFE-4DB1-CAE8E643F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730635"/>
              </p:ext>
            </p:extLst>
          </p:nvPr>
        </p:nvGraphicFramePr>
        <p:xfrm>
          <a:off x="323528" y="208766"/>
          <a:ext cx="11544944" cy="644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DAE96556-718C-BF42-B374-131929C4A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249" y="5996765"/>
            <a:ext cx="542596" cy="772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F7C01-FF9F-9141-BF52-E0865AE2ED4D}"/>
              </a:ext>
            </a:extLst>
          </p:cNvPr>
          <p:cNvSpPr txBox="1"/>
          <p:nvPr/>
        </p:nvSpPr>
        <p:spPr>
          <a:xfrm>
            <a:off x="212356" y="242014"/>
            <a:ext cx="8833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Organisational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 Structure 2024/25 | Hampshire FA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8D900-2076-5116-E18E-82CD355951F8}"/>
              </a:ext>
            </a:extLst>
          </p:cNvPr>
          <p:cNvSpPr txBox="1"/>
          <p:nvPr/>
        </p:nvSpPr>
        <p:spPr>
          <a:xfrm>
            <a:off x="212356" y="685015"/>
            <a:ext cx="9637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rlow Condensed SemiBold" pitchFamily="2" charset="77"/>
              </a:rPr>
              <a:t>Football Operations</a:t>
            </a:r>
          </a:p>
        </p:txBody>
      </p:sp>
    </p:spTree>
    <p:extLst>
      <p:ext uri="{BB962C8B-B14F-4D97-AF65-F5344CB8AC3E}">
        <p14:creationId xmlns:p14="http://schemas.microsoft.com/office/powerpoint/2010/main" val="260418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C9C21-7CD4-8E6C-B48B-4AA5D1B96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" r="11814"/>
          <a:stretch/>
        </p:blipFill>
        <p:spPr>
          <a:xfrm>
            <a:off x="0" y="11986"/>
            <a:ext cx="12192000" cy="685800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F2C58CE-6204-8F6F-5ED7-15C9F29D4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319621"/>
              </p:ext>
            </p:extLst>
          </p:nvPr>
        </p:nvGraphicFramePr>
        <p:xfrm>
          <a:off x="521495" y="1161264"/>
          <a:ext cx="5772472" cy="426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DAE96556-718C-BF42-B374-131929C4A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249" y="5996765"/>
            <a:ext cx="542596" cy="772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F7C01-FF9F-9141-BF52-E0865AE2ED4D}"/>
              </a:ext>
            </a:extLst>
          </p:cNvPr>
          <p:cNvSpPr txBox="1"/>
          <p:nvPr/>
        </p:nvSpPr>
        <p:spPr>
          <a:xfrm>
            <a:off x="212356" y="242014"/>
            <a:ext cx="8833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Organisational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 Structure 2024/25 | Hampshire FA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8D900-2076-5116-E18E-82CD355951F8}"/>
              </a:ext>
            </a:extLst>
          </p:cNvPr>
          <p:cNvSpPr txBox="1"/>
          <p:nvPr/>
        </p:nvSpPr>
        <p:spPr>
          <a:xfrm>
            <a:off x="212356" y="685015"/>
            <a:ext cx="9637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rlow Condensed SemiBold" pitchFamily="2" charset="77"/>
              </a:rPr>
              <a:t>Football Services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38B9122-C571-FA55-0482-68D0C4E4FC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538542"/>
              </p:ext>
            </p:extLst>
          </p:nvPr>
        </p:nvGraphicFramePr>
        <p:xfrm>
          <a:off x="6678120" y="1953028"/>
          <a:ext cx="5058253" cy="2660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623462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C9C21-7CD4-8E6C-B48B-4AA5D1B96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" r="11814"/>
          <a:stretch/>
        </p:blipFill>
        <p:spPr>
          <a:xfrm>
            <a:off x="0" y="11986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7BC96E6-CE04-93A3-81E5-4EB5EE3E7B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0944157"/>
              </p:ext>
            </p:extLst>
          </p:nvPr>
        </p:nvGraphicFramePr>
        <p:xfrm>
          <a:off x="323528" y="208766"/>
          <a:ext cx="11544944" cy="644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DAE96556-718C-BF42-B374-131929C4A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249" y="5996765"/>
            <a:ext cx="542596" cy="772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F7C01-FF9F-9141-BF52-E0865AE2ED4D}"/>
              </a:ext>
            </a:extLst>
          </p:cNvPr>
          <p:cNvSpPr txBox="1"/>
          <p:nvPr/>
        </p:nvSpPr>
        <p:spPr>
          <a:xfrm>
            <a:off x="212356" y="242014"/>
            <a:ext cx="8833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Organisational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Barlow Condensed Medium" pitchFamily="2" charset="77"/>
              </a:rPr>
              <a:t> Structure 2024/25 | Hampshire FA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8D900-2076-5116-E18E-82CD355951F8}"/>
              </a:ext>
            </a:extLst>
          </p:cNvPr>
          <p:cNvSpPr txBox="1"/>
          <p:nvPr/>
        </p:nvSpPr>
        <p:spPr>
          <a:xfrm>
            <a:off x="212356" y="685015"/>
            <a:ext cx="9637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rlow Condensed SemiBold" pitchFamily="2" charset="77"/>
              </a:rPr>
              <a:t>Hub Sites</a:t>
            </a:r>
          </a:p>
          <a:p>
            <a:endParaRPr lang="en-US" sz="4000" b="1" dirty="0">
              <a:solidFill>
                <a:srgbClr val="C00000"/>
              </a:solidFill>
              <a:latin typeface="Barlow Condensed SemiBol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4CD11-DEA8-E97C-35AC-20CA410E6F6A}"/>
              </a:ext>
            </a:extLst>
          </p:cNvPr>
          <p:cNvSpPr txBox="1"/>
          <p:nvPr/>
        </p:nvSpPr>
        <p:spPr>
          <a:xfrm>
            <a:off x="1" y="5368832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prstClr val="black"/>
                </a:solidFill>
                <a:latin typeface="Barlow Condensed" pitchFamily="2" charset="77"/>
              </a:rPr>
              <a:t>*Zero Hour Staff at Stoneham Lane &amp; Winklebury – </a:t>
            </a:r>
            <a:r>
              <a:rPr lang="en-GB" sz="800" b="1" dirty="0">
                <a:solidFill>
                  <a:prstClr val="black"/>
                </a:solidFill>
                <a:latin typeface="Barlow Condensed" pitchFamily="2" charset="77"/>
              </a:rPr>
              <a:t>Abigail Priest, </a:t>
            </a:r>
            <a:r>
              <a:rPr lang="en-GB" sz="800" b="1" dirty="0" err="1">
                <a:latin typeface="Barlow" panose="00000500000000000000" pitchFamily="2" charset="0"/>
              </a:rPr>
              <a:t>Adee</a:t>
            </a:r>
            <a:r>
              <a:rPr lang="en-GB" sz="800" b="1" dirty="0">
                <a:latin typeface="Barlow" panose="00000500000000000000" pitchFamily="2" charset="0"/>
              </a:rPr>
              <a:t> Chant, Ben O’Donnell, Billy </a:t>
            </a:r>
            <a:r>
              <a:rPr lang="en-GB" sz="800" b="1" dirty="0" err="1">
                <a:latin typeface="Barlow" panose="00000500000000000000" pitchFamily="2" charset="0"/>
              </a:rPr>
              <a:t>Gammell</a:t>
            </a:r>
            <a:r>
              <a:rPr lang="en-GB" sz="800" b="1" dirty="0">
                <a:latin typeface="Barlow" panose="00000500000000000000" pitchFamily="2" charset="0"/>
              </a:rPr>
              <a:t>, Callum Wiseman, George </a:t>
            </a:r>
            <a:r>
              <a:rPr lang="en-GB" sz="800" b="1" dirty="0" err="1">
                <a:latin typeface="Barlow" panose="00000500000000000000" pitchFamily="2" charset="0"/>
              </a:rPr>
              <a:t>Cordall</a:t>
            </a:r>
            <a:r>
              <a:rPr lang="en-GB" sz="800" b="1" dirty="0">
                <a:latin typeface="Barlow" panose="00000500000000000000" pitchFamily="2" charset="0"/>
              </a:rPr>
              <a:t>, Jackson Nichol, James Grainger, Tom Meadus </a:t>
            </a:r>
            <a:r>
              <a:rPr lang="en-GB" sz="800" dirty="0">
                <a:latin typeface="Barlow" panose="00000500000000000000" pitchFamily="2" charset="0"/>
              </a:rPr>
              <a:t>and </a:t>
            </a:r>
            <a:r>
              <a:rPr lang="en-GB" sz="800" b="1" dirty="0">
                <a:latin typeface="Barlow" panose="00000500000000000000" pitchFamily="2" charset="0"/>
              </a:rPr>
              <a:t>Tony </a:t>
            </a:r>
            <a:r>
              <a:rPr lang="en-GB" sz="800" b="1" dirty="0" err="1">
                <a:latin typeface="Barlow" panose="00000500000000000000" pitchFamily="2" charset="0"/>
              </a:rPr>
              <a:t>Panteli</a:t>
            </a:r>
            <a:r>
              <a:rPr lang="en-GB" sz="800" b="1">
                <a:latin typeface="Barlow" panose="00000500000000000000" pitchFamily="2" charset="0"/>
              </a:rPr>
              <a:t> </a:t>
            </a:r>
            <a:endParaRPr lang="en-GB" sz="800" b="1" dirty="0">
              <a:latin typeface="Barlow" panose="00000500000000000000" pitchFamily="2" charset="0"/>
            </a:endParaRPr>
          </a:p>
          <a:p>
            <a:pPr lvl="0" algn="ctr"/>
            <a:r>
              <a:rPr lang="en-GB" sz="800" dirty="0">
                <a:solidFill>
                  <a:prstClr val="black"/>
                </a:solidFill>
                <a:latin typeface="Barlow Condensed" pitchFamily="2" charset="77"/>
              </a:rPr>
              <a:t>**Zero Hour Staff at King George V &amp; Front Lawn - </a:t>
            </a:r>
            <a:r>
              <a:rPr lang="en-GB" sz="800" b="1" dirty="0">
                <a:latin typeface="Barlow" panose="00000500000000000000" pitchFamily="2" charset="0"/>
              </a:rPr>
              <a:t>Adam Hayne, Bradley Horn, Charlie Mitchell, Izzy Collins, Joe </a:t>
            </a:r>
            <a:r>
              <a:rPr lang="en-GB" sz="800" b="1" dirty="0" err="1">
                <a:latin typeface="Barlow" panose="00000500000000000000" pitchFamily="2" charset="0"/>
              </a:rPr>
              <a:t>Gargaro</a:t>
            </a:r>
            <a:r>
              <a:rPr lang="en-GB" sz="800" b="1" dirty="0">
                <a:latin typeface="Barlow" panose="00000500000000000000" pitchFamily="2" charset="0"/>
              </a:rPr>
              <a:t>, Liam Seymour </a:t>
            </a:r>
            <a:r>
              <a:rPr lang="en-GB" sz="800" dirty="0">
                <a:latin typeface="Barlow" panose="00000500000000000000" pitchFamily="2" charset="0"/>
              </a:rPr>
              <a:t>and</a:t>
            </a:r>
            <a:r>
              <a:rPr lang="en-GB" sz="800" b="1" dirty="0">
                <a:latin typeface="Barlow" panose="00000500000000000000" pitchFamily="2" charset="0"/>
              </a:rPr>
              <a:t> Sam Fisher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4EB23C-2568-C778-E2A0-D901B612185D}"/>
              </a:ext>
            </a:extLst>
          </p:cNvPr>
          <p:cNvSpPr>
            <a:spLocks noChangeAspect="1"/>
          </p:cNvSpPr>
          <p:nvPr/>
        </p:nvSpPr>
        <p:spPr>
          <a:xfrm>
            <a:off x="3962517" y="3859499"/>
            <a:ext cx="529200" cy="529200"/>
          </a:xfrm>
          <a:prstGeom prst="ellipse">
            <a:avLst/>
          </a:prstGeom>
          <a:blipFill rotWithShape="1">
            <a:blip r:embed="rId9">
              <a:duotone>
                <a:srgbClr val="A5A5A5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 t="-1000" b="-1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6C027-EF76-D5C1-D32B-89587C038A5A}"/>
              </a:ext>
            </a:extLst>
          </p:cNvPr>
          <p:cNvSpPr txBox="1"/>
          <p:nvPr/>
        </p:nvSpPr>
        <p:spPr>
          <a:xfrm>
            <a:off x="4491717" y="3859499"/>
            <a:ext cx="849804" cy="529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800" b="1" kern="1200" dirty="0">
                <a:latin typeface="Barlow Condensed" pitchFamily="2" charset="77"/>
              </a:rPr>
              <a:t>Lauren Tarling</a:t>
            </a:r>
          </a:p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800" kern="1200" dirty="0">
                <a:latin typeface="Barlow" panose="00000500000000000000" pitchFamily="2" charset="0"/>
              </a:rPr>
              <a:t>Trainee Duty Manager</a:t>
            </a:r>
            <a:endParaRPr lang="en-GB" sz="800" kern="1200" dirty="0">
              <a:latin typeface="Barlow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9929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BA5585461ACA4CA9FD1A65AAE4C4ED" ma:contentTypeVersion="19" ma:contentTypeDescription="Create a new document." ma:contentTypeScope="" ma:versionID="2ddfd80c8d8623160f1940c8867449b7">
  <xsd:schema xmlns:xsd="http://www.w3.org/2001/XMLSchema" xmlns:xs="http://www.w3.org/2001/XMLSchema" xmlns:p="http://schemas.microsoft.com/office/2006/metadata/properties" xmlns:ns2="ec13f2ff-d3f6-4e4a-981e-28de5316bdc4" xmlns:ns3="f412957e-9720-445d-b04b-3868fdc1665b" targetNamespace="http://schemas.microsoft.com/office/2006/metadata/properties" ma:root="true" ma:fieldsID="a6962e9d7884603f98009257cb2df718" ns2:_="" ns3:_="">
    <xsd:import namespace="ec13f2ff-d3f6-4e4a-981e-28de5316bdc4"/>
    <xsd:import namespace="f412957e-9720-445d-b04b-3868fdc166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Topodium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3f2ff-d3f6-4e4a-981e-28de5316b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Topodium" ma:index="21" nillable="true" ma:displayName="Topodium" ma:description="Official Printing partner" ma:format="Dropdown" ma:internalName="Topodium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2957e-9720-445d-b04b-3868fdc1665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97ac9de-8f24-47d9-8043-4e9ee0380fd1}" ma:internalName="TaxCatchAll" ma:showField="CatchAllData" ma:web="f412957e-9720-445d-b04b-3868fdc166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41209B-A402-47AC-907C-FAA0CAB48F09}"/>
</file>

<file path=customXml/itemProps2.xml><?xml version="1.0" encoding="utf-8"?>
<ds:datastoreItem xmlns:ds="http://schemas.openxmlformats.org/officeDocument/2006/customXml" ds:itemID="{08BAB866-95F7-4B59-AF87-0D1E16B3119F}"/>
</file>

<file path=docProps/app.xml><?xml version="1.0" encoding="utf-8"?>
<Properties xmlns="http://schemas.openxmlformats.org/officeDocument/2006/extended-properties" xmlns:vt="http://schemas.openxmlformats.org/officeDocument/2006/docPropsVTypes">
  <TotalTime>5394</TotalTime>
  <Words>627</Words>
  <Application>Microsoft Macintosh PowerPoint</Application>
  <PresentationFormat>Widescreen</PresentationFormat>
  <Paragraphs>176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Barlow</vt:lpstr>
      <vt:lpstr>Barlow Condensed</vt:lpstr>
      <vt:lpstr>Barlow Condensed Medium</vt:lpstr>
      <vt:lpstr>Barlow Condensed SemiBold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Hampshire FA Organisational Structure</dc:title>
  <dc:creator>Chris E. Smith</dc:creator>
  <cp:lastModifiedBy>Chris E. Smith</cp:lastModifiedBy>
  <cp:revision>5</cp:revision>
  <dcterms:created xsi:type="dcterms:W3CDTF">2022-08-25T16:07:50Z</dcterms:created>
  <dcterms:modified xsi:type="dcterms:W3CDTF">2024-06-28T12:58:51Z</dcterms:modified>
</cp:coreProperties>
</file>