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23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54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24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13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04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59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02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13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94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30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36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092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72500-1FB8-4722-B6AC-9CBCFD73700E}" type="datetimeFigureOut">
              <a:rPr lang="en-GB" smtClean="0"/>
              <a:t>05/02/2020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12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ary.Pratt@HampshireFA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96CE94-6207-4FA9-9B90-F6EF54319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223923"/>
              </p:ext>
            </p:extLst>
          </p:nvPr>
        </p:nvGraphicFramePr>
        <p:xfrm>
          <a:off x="174105" y="3601119"/>
          <a:ext cx="6509790" cy="4741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4795">
                  <a:extLst>
                    <a:ext uri="{9D8B030D-6E8A-4147-A177-3AD203B41FA5}">
                      <a16:colId xmlns:a16="http://schemas.microsoft.com/office/drawing/2014/main" val="2894203825"/>
                    </a:ext>
                  </a:extLst>
                </a:gridCol>
                <a:gridCol w="4054995">
                  <a:extLst>
                    <a:ext uri="{9D8B030D-6E8A-4147-A177-3AD203B41FA5}">
                      <a16:colId xmlns:a16="http://schemas.microsoft.com/office/drawing/2014/main" val="2292853585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 Name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9033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Phone Number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165644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Email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344244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Adult Tickets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992839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Concessions Tickets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585192"/>
                  </a:ext>
                </a:extLst>
              </a:tr>
              <a:tr h="459698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Ticket Delivery Address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627963"/>
                  </a:ext>
                </a:extLst>
              </a:tr>
              <a:tr h="809966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 ticket purchases will be subject to a £1 handling fee for postage &amp; packaging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 return the form to </a:t>
                      </a: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Gary.Pratt@HampshireFA.com</a:t>
                      </a:r>
                      <a:endParaRPr kumimoji="0" lang="en-GB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Payment to be made by Credit/Debit Card only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 accepted application to be accepted on Thursday 19</a:t>
                      </a:r>
                      <a:r>
                        <a:rPr kumimoji="0" lang="en-GB" sz="1200" b="0" i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March 2020</a:t>
                      </a:r>
                    </a:p>
                    <a:p>
                      <a:pPr algn="ctr"/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00592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6DC1359-D0FD-4B1B-BA4E-2A801F2718DA}"/>
              </a:ext>
            </a:extLst>
          </p:cNvPr>
          <p:cNvSpPr txBox="1"/>
          <p:nvPr/>
        </p:nvSpPr>
        <p:spPr>
          <a:xfrm>
            <a:off x="0" y="837823"/>
            <a:ext cx="6858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latin typeface="Arial" panose="020B0604020202020204" pitchFamily="34" charset="0"/>
                <a:cs typeface="Arial" panose="020B0604020202020204" pitchFamily="34" charset="0"/>
              </a:rPr>
              <a:t>Advanced Ticket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Application Form</a:t>
            </a:r>
            <a:endParaRPr lang="en-GB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Hampshire FA Women’s Senior Cup Final</a:t>
            </a:r>
          </a:p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Thursday 26</a:t>
            </a:r>
            <a:r>
              <a:rPr lang="en-GB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March 2020, Eastleigh FC, 19:45 Kick Off</a:t>
            </a:r>
            <a:endParaRPr lang="en-GB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vs. </a:t>
            </a:r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Ticket Prices: Adults - £6.00, Concessions - £3.00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2C0F0C-528B-41DD-93D1-2736CD1FD03E}"/>
              </a:ext>
            </a:extLst>
          </p:cNvPr>
          <p:cNvSpPr txBox="1"/>
          <p:nvPr/>
        </p:nvSpPr>
        <p:spPr>
          <a:xfrm>
            <a:off x="174105" y="9218725"/>
            <a:ext cx="6186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Signed:						Date:					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A7EF26F-8A96-4C4A-AFB0-4124AAEB47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375" y="121240"/>
            <a:ext cx="2285249" cy="716583"/>
          </a:xfrm>
          <a:prstGeom prst="rect">
            <a:avLst/>
          </a:prstGeom>
        </p:spPr>
      </p:pic>
      <p:pic>
        <p:nvPicPr>
          <p:cNvPr id="1026" name="Picture 2" descr="Image result for southampton fc badge&quot;">
            <a:extLst>
              <a:ext uri="{FF2B5EF4-FFF2-40B4-BE49-F238E27FC236}">
                <a16:creationId xmlns:a16="http://schemas.microsoft.com/office/drawing/2014/main" id="{4FED80BB-A861-43F4-817D-695D92963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46" y="1982725"/>
            <a:ext cx="808757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portsmouth fc badge vector&quot;">
            <a:extLst>
              <a:ext uri="{FF2B5EF4-FFF2-40B4-BE49-F238E27FC236}">
                <a16:creationId xmlns:a16="http://schemas.microsoft.com/office/drawing/2014/main" id="{547A7E42-7F95-4CDD-9928-ED0E43EBE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3" y="1925149"/>
            <a:ext cx="724781" cy="724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winchester city flyers badge vector&quot;">
            <a:extLst>
              <a:ext uri="{FF2B5EF4-FFF2-40B4-BE49-F238E27FC236}">
                <a16:creationId xmlns:a16="http://schemas.microsoft.com/office/drawing/2014/main" id="{2B93DBB5-41BB-4E28-9406-2AD00EBA3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118" y="2649930"/>
            <a:ext cx="922683" cy="659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CD1DECD-2BA3-4B40-9E11-286808C5003D}"/>
              </a:ext>
            </a:extLst>
          </p:cNvPr>
          <p:cNvSpPr/>
          <p:nvPr/>
        </p:nvSpPr>
        <p:spPr>
          <a:xfrm>
            <a:off x="3375900" y="2048738"/>
            <a:ext cx="24492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Portsmouth FC / Winchester City Flyers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96F551-7B80-45B9-AB50-F73E2C141899}"/>
              </a:ext>
            </a:extLst>
          </p:cNvPr>
          <p:cNvSpPr/>
          <p:nvPr/>
        </p:nvSpPr>
        <p:spPr>
          <a:xfrm>
            <a:off x="1376742" y="2048738"/>
            <a:ext cx="17363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Southampton </a:t>
            </a:r>
          </a:p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FC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4286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114</Words>
  <Application>Microsoft Office PowerPoint</Application>
  <PresentationFormat>A4 Paper (210x297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 Wells</dc:creator>
  <cp:lastModifiedBy>Gary Pratt</cp:lastModifiedBy>
  <cp:revision>12</cp:revision>
  <dcterms:created xsi:type="dcterms:W3CDTF">2020-02-04T13:52:36Z</dcterms:created>
  <dcterms:modified xsi:type="dcterms:W3CDTF">2020-02-05T12:47:04Z</dcterms:modified>
</cp:coreProperties>
</file>