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0" d="100"/>
          <a:sy n="50" d="100"/>
        </p:scale>
        <p:origin x="23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7549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0241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3133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048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59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02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5137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94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30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368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2092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72500-1FB8-4722-B6AC-9CBCFD73700E}" type="datetimeFigureOut">
              <a:rPr lang="en-GB" smtClean="0"/>
              <a:t>04/02/2020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1C184C-AB10-437D-83BF-76D53169FAF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6122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Gary.Pratt@HampshireFA.com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96CE94-6207-4FA9-9B90-F6EF543190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1377704"/>
              </p:ext>
            </p:extLst>
          </p:nvPr>
        </p:nvGraphicFramePr>
        <p:xfrm>
          <a:off x="174105" y="3601119"/>
          <a:ext cx="6509790" cy="53241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54795">
                  <a:extLst>
                    <a:ext uri="{9D8B030D-6E8A-4147-A177-3AD203B41FA5}">
                      <a16:colId xmlns:a16="http://schemas.microsoft.com/office/drawing/2014/main" val="2894203825"/>
                    </a:ext>
                  </a:extLst>
                </a:gridCol>
                <a:gridCol w="4054995">
                  <a:extLst>
                    <a:ext uri="{9D8B030D-6E8A-4147-A177-3AD203B41FA5}">
                      <a16:colId xmlns:a16="http://schemas.microsoft.com/office/drawing/2014/main" val="2292853585"/>
                    </a:ext>
                  </a:extLst>
                </a:gridCol>
              </a:tblGrid>
              <a:tr h="582543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Club Name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08966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Contact Name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903302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Phone Number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165644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Email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344244"/>
                  </a:ext>
                </a:extLst>
              </a:tr>
              <a:tr h="55245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Adult Tickets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1992839"/>
                  </a:ext>
                </a:extLst>
              </a:tr>
              <a:tr h="495300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No. of Concessions Tickets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585192"/>
                  </a:ext>
                </a:extLst>
              </a:tr>
              <a:tr h="459698">
                <a:tc>
                  <a:txBody>
                    <a:bodyPr/>
                    <a:lstStyle/>
                    <a:p>
                      <a:pPr algn="ctr"/>
                      <a:r>
                        <a:rPr lang="en-GB" sz="1600" b="1" i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Ticket Delivery Address</a:t>
                      </a:r>
                    </a:p>
                  </a:txBody>
                  <a:tcPr marL="130196" marR="130196" marT="65098" marB="6509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627963"/>
                  </a:ext>
                </a:extLst>
              </a:tr>
              <a:tr h="809966"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All ticket purchases will be subject to a £1 handling fee for postage &amp; packaging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Please return the form to </a:t>
                      </a: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  <a:hlinkClick r:id="rId2"/>
                        </a:rPr>
                        <a:t>Gary.Pratt@HampshireFA.com</a:t>
                      </a:r>
                      <a:endParaRPr kumimoji="0" lang="en-GB" sz="1200" b="0" i="1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Payment to be made by Credit/Debit Card only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Last accepted application to be accepted </a:t>
                      </a:r>
                      <a:r>
                        <a:rPr kumimoji="0" lang="en-GB" sz="12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on Thursday 19</a:t>
                      </a:r>
                      <a:r>
                        <a:rPr kumimoji="0" lang="en-GB" sz="1200" b="0" i="1" u="none" strike="noStrike" kern="1200" cap="none" spc="0" normalizeH="0" baseline="3000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th</a:t>
                      </a:r>
                      <a:r>
                        <a:rPr kumimoji="0" lang="en-GB" sz="1200" b="0" i="1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GB" sz="1200" b="0" i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March 2020</a:t>
                      </a:r>
                    </a:p>
                    <a:p>
                      <a:pPr algn="ctr"/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40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30196" marR="130196" marT="65098" marB="6509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20059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E6DC1359-D0FD-4B1B-BA4E-2A801F2718DA}"/>
              </a:ext>
            </a:extLst>
          </p:cNvPr>
          <p:cNvSpPr txBox="1"/>
          <p:nvPr/>
        </p:nvSpPr>
        <p:spPr>
          <a:xfrm>
            <a:off x="0" y="837823"/>
            <a:ext cx="6858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Charter Standard Club – Ticket Application Form</a:t>
            </a:r>
            <a:endParaRPr lang="en-GB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GB" sz="12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Hampshire FA Women’s Senior Cup Final</a:t>
            </a:r>
          </a:p>
          <a:p>
            <a:pPr algn="ctr"/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Thursday 26</a:t>
            </a:r>
            <a:r>
              <a:rPr lang="en-GB" sz="1600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March 2020, Eastleigh FC, 19:45 Kick Off</a:t>
            </a:r>
            <a:endParaRPr lang="en-GB" sz="1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i="1" dirty="0">
                <a:latin typeface="Arial" panose="020B0604020202020204" pitchFamily="34" charset="0"/>
                <a:cs typeface="Arial" panose="020B0604020202020204" pitchFamily="34" charset="0"/>
              </a:rPr>
              <a:t>vs. </a:t>
            </a:r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GB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1400" i="1" dirty="0">
                <a:latin typeface="Arial" panose="020B0604020202020204" pitchFamily="34" charset="0"/>
                <a:cs typeface="Arial" panose="020B0604020202020204" pitchFamily="34" charset="0"/>
              </a:rPr>
              <a:t>Minimum Purchase of 8 tickets. Adults - £3, Concessions - £1.</a:t>
            </a:r>
          </a:p>
          <a:p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42C0F0C-528B-41DD-93D1-2736CD1FD03E}"/>
              </a:ext>
            </a:extLst>
          </p:cNvPr>
          <p:cNvSpPr txBox="1"/>
          <p:nvPr/>
        </p:nvSpPr>
        <p:spPr>
          <a:xfrm>
            <a:off x="174105" y="9218725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Signed:						Date:					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A7EF26F-8A96-4C4A-AFB0-4124AAEB47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375" y="121240"/>
            <a:ext cx="2285249" cy="716583"/>
          </a:xfrm>
          <a:prstGeom prst="rect">
            <a:avLst/>
          </a:prstGeom>
        </p:spPr>
      </p:pic>
      <p:pic>
        <p:nvPicPr>
          <p:cNvPr id="1026" name="Picture 2" descr="Image result for southampton fc badge&quot;">
            <a:extLst>
              <a:ext uri="{FF2B5EF4-FFF2-40B4-BE49-F238E27FC236}">
                <a16:creationId xmlns:a16="http://schemas.microsoft.com/office/drawing/2014/main" id="{4FED80BB-A861-43F4-817D-695D92963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746" y="1982725"/>
            <a:ext cx="808757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portsmouth fc badge vector&quot;">
            <a:extLst>
              <a:ext uri="{FF2B5EF4-FFF2-40B4-BE49-F238E27FC236}">
                <a16:creationId xmlns:a16="http://schemas.microsoft.com/office/drawing/2014/main" id="{547A7E42-7F95-4CDD-9928-ED0E43EBE5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3" y="1925149"/>
            <a:ext cx="724781" cy="724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winchester city flyers badge vector&quot;">
            <a:extLst>
              <a:ext uri="{FF2B5EF4-FFF2-40B4-BE49-F238E27FC236}">
                <a16:creationId xmlns:a16="http://schemas.microsoft.com/office/drawing/2014/main" id="{2B93DBB5-41BB-4E28-9406-2AD00EBA3A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5118" y="2649930"/>
            <a:ext cx="922683" cy="6597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BCD1DECD-2BA3-4B40-9E11-286808C5003D}"/>
              </a:ext>
            </a:extLst>
          </p:cNvPr>
          <p:cNvSpPr/>
          <p:nvPr/>
        </p:nvSpPr>
        <p:spPr>
          <a:xfrm>
            <a:off x="3375900" y="2048738"/>
            <a:ext cx="24492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Portsmouth FC / Winchester City Flyers</a:t>
            </a:r>
            <a:endParaRPr lang="en-GB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796F551-7B80-45B9-AB50-F73E2C141899}"/>
              </a:ext>
            </a:extLst>
          </p:cNvPr>
          <p:cNvSpPr/>
          <p:nvPr/>
        </p:nvSpPr>
        <p:spPr>
          <a:xfrm>
            <a:off x="1376742" y="2048738"/>
            <a:ext cx="1736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Southampton </a:t>
            </a:r>
          </a:p>
          <a:p>
            <a:pPr algn="ctr"/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FC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742867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123</Words>
  <Application>Microsoft Office PowerPoint</Application>
  <PresentationFormat>A4 Paper (210x297 mm)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Lewis Wells</dc:creator>
  <cp:lastModifiedBy>Gary Pratt</cp:lastModifiedBy>
  <cp:revision>11</cp:revision>
  <dcterms:created xsi:type="dcterms:W3CDTF">2020-02-04T13:52:36Z</dcterms:created>
  <dcterms:modified xsi:type="dcterms:W3CDTF">2020-02-04T17:16:16Z</dcterms:modified>
</cp:coreProperties>
</file>