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11" r:id="rId5"/>
    <p:sldId id="321" r:id="rId6"/>
    <p:sldId id="322" r:id="rId7"/>
    <p:sldId id="324" r:id="rId8"/>
    <p:sldId id="325" r:id="rId9"/>
    <p:sldId id="326" r:id="rId10"/>
    <p:sldId id="309" r:id="rId11"/>
    <p:sldId id="310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0AC66-5503-4723-BA9C-02529435B9AA}" v="2" dt="2022-07-13T05:00:52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7449" autoAdjust="0"/>
  </p:normalViewPr>
  <p:slideViewPr>
    <p:cSldViewPr snapToGrid="0">
      <p:cViewPr varScale="1">
        <p:scale>
          <a:sx n="58" d="100"/>
          <a:sy n="58" d="100"/>
        </p:scale>
        <p:origin x="9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Crowl" userId="46ce45aa-d14b-4ea8-9907-17692b8cd0e9" providerId="ADAL" clId="{A76C7713-07F2-4FE0-B316-7F7720E81657}"/>
    <pc:docChg chg="undo custSel addSld delSld modSld sldOrd">
      <pc:chgData name="Andrew Crowl" userId="46ce45aa-d14b-4ea8-9907-17692b8cd0e9" providerId="ADAL" clId="{A76C7713-07F2-4FE0-B316-7F7720E81657}" dt="2022-05-06T09:43:49.140" v="4999" actId="1076"/>
      <pc:docMkLst>
        <pc:docMk/>
      </pc:docMkLst>
      <pc:sldChg chg="modNotesTx">
        <pc:chgData name="Andrew Crowl" userId="46ce45aa-d14b-4ea8-9907-17692b8cd0e9" providerId="ADAL" clId="{A76C7713-07F2-4FE0-B316-7F7720E81657}" dt="2022-05-06T09:28:16.531" v="4446" actId="20577"/>
        <pc:sldMkLst>
          <pc:docMk/>
          <pc:sldMk cId="2977489662" sldId="309"/>
        </pc:sldMkLst>
      </pc:sldChg>
      <pc:sldChg chg="modSp mod">
        <pc:chgData name="Andrew Crowl" userId="46ce45aa-d14b-4ea8-9907-17692b8cd0e9" providerId="ADAL" clId="{A76C7713-07F2-4FE0-B316-7F7720E81657}" dt="2022-05-06T09:32:04.335" v="4686" actId="20577"/>
        <pc:sldMkLst>
          <pc:docMk/>
          <pc:sldMk cId="3218207498" sldId="310"/>
        </pc:sldMkLst>
        <pc:spChg chg="mod">
          <ac:chgData name="Andrew Crowl" userId="46ce45aa-d14b-4ea8-9907-17692b8cd0e9" providerId="ADAL" clId="{A76C7713-07F2-4FE0-B316-7F7720E81657}" dt="2022-05-06T09:32:04.335" v="4686" actId="20577"/>
          <ac:spMkLst>
            <pc:docMk/>
            <pc:sldMk cId="3218207498" sldId="310"/>
            <ac:spMk id="9" creationId="{0789339C-04E8-4489-ADC5-73FC9160D967}"/>
          </ac:spMkLst>
        </pc:spChg>
        <pc:picChg chg="mod">
          <ac:chgData name="Andrew Crowl" userId="46ce45aa-d14b-4ea8-9907-17692b8cd0e9" providerId="ADAL" clId="{A76C7713-07F2-4FE0-B316-7F7720E81657}" dt="2022-05-06T09:29:23.647" v="4577" actId="1076"/>
          <ac:picMkLst>
            <pc:docMk/>
            <pc:sldMk cId="3218207498" sldId="310"/>
            <ac:picMk id="12" creationId="{5C2DBB19-68E5-4E74-A03D-533547488324}"/>
          </ac:picMkLst>
        </pc:picChg>
      </pc:sldChg>
      <pc:sldChg chg="addSp delSp modSp mod modNotesTx">
        <pc:chgData name="Andrew Crowl" userId="46ce45aa-d14b-4ea8-9907-17692b8cd0e9" providerId="ADAL" clId="{A76C7713-07F2-4FE0-B316-7F7720E81657}" dt="2022-05-06T09:12:48.441" v="3433" actId="20577"/>
        <pc:sldMkLst>
          <pc:docMk/>
          <pc:sldMk cId="4158500211" sldId="311"/>
        </pc:sldMkLst>
        <pc:spChg chg="add del mod">
          <ac:chgData name="Andrew Crowl" userId="46ce45aa-d14b-4ea8-9907-17692b8cd0e9" providerId="ADAL" clId="{A76C7713-07F2-4FE0-B316-7F7720E81657}" dt="2022-05-04T08:33:12.334" v="4" actId="478"/>
          <ac:spMkLst>
            <pc:docMk/>
            <pc:sldMk cId="4158500211" sldId="311"/>
            <ac:spMk id="2" creationId="{4DB638DD-B6F1-49EC-9AD4-6CC72E89C72C}"/>
          </ac:spMkLst>
        </pc:spChg>
        <pc:spChg chg="add mod">
          <ac:chgData name="Andrew Crowl" userId="46ce45aa-d14b-4ea8-9907-17692b8cd0e9" providerId="ADAL" clId="{A76C7713-07F2-4FE0-B316-7F7720E81657}" dt="2022-05-04T08:55:33.190" v="473" actId="1076"/>
          <ac:spMkLst>
            <pc:docMk/>
            <pc:sldMk cId="4158500211" sldId="311"/>
            <ac:spMk id="3" creationId="{366B90A3-FE3D-455A-A1FD-0B8FDB9C2468}"/>
          </ac:spMkLst>
        </pc:spChg>
        <pc:spChg chg="mod">
          <ac:chgData name="Andrew Crowl" userId="46ce45aa-d14b-4ea8-9907-17692b8cd0e9" providerId="ADAL" clId="{A76C7713-07F2-4FE0-B316-7F7720E81657}" dt="2022-05-04T08:36:27.902" v="165" actId="2711"/>
          <ac:spMkLst>
            <pc:docMk/>
            <pc:sldMk cId="4158500211" sldId="311"/>
            <ac:spMk id="6" creationId="{E1BA3E58-6CB8-4720-95AA-B0E79836FAB6}"/>
          </ac:spMkLst>
        </pc:spChg>
        <pc:spChg chg="mod">
          <ac:chgData name="Andrew Crowl" userId="46ce45aa-d14b-4ea8-9907-17692b8cd0e9" providerId="ADAL" clId="{A76C7713-07F2-4FE0-B316-7F7720E81657}" dt="2022-05-04T08:55:43.862" v="474" actId="1076"/>
          <ac:spMkLst>
            <pc:docMk/>
            <pc:sldMk cId="4158500211" sldId="311"/>
            <ac:spMk id="8" creationId="{168D8229-74FB-40E7-842F-9DE1B1C59FD4}"/>
          </ac:spMkLst>
        </pc:spChg>
        <pc:spChg chg="add mod">
          <ac:chgData name="Andrew Crowl" userId="46ce45aa-d14b-4ea8-9907-17692b8cd0e9" providerId="ADAL" clId="{A76C7713-07F2-4FE0-B316-7F7720E81657}" dt="2022-05-04T08:37:07.105" v="199" actId="20577"/>
          <ac:spMkLst>
            <pc:docMk/>
            <pc:sldMk cId="4158500211" sldId="311"/>
            <ac:spMk id="9" creationId="{19F7ED66-5C4A-4185-8D67-53765ECFF7C4}"/>
          </ac:spMkLst>
        </pc:spChg>
        <pc:picChg chg="mod">
          <ac:chgData name="Andrew Crowl" userId="46ce45aa-d14b-4ea8-9907-17692b8cd0e9" providerId="ADAL" clId="{A76C7713-07F2-4FE0-B316-7F7720E81657}" dt="2022-05-04T08:32:28.672" v="0" actId="1076"/>
          <ac:picMkLst>
            <pc:docMk/>
            <pc:sldMk cId="4158500211" sldId="311"/>
            <ac:picMk id="5" creationId="{1E1046A9-A1D3-427E-9D56-775DB948E7BF}"/>
          </ac:picMkLst>
        </pc:picChg>
        <pc:picChg chg="mod">
          <ac:chgData name="Andrew Crowl" userId="46ce45aa-d14b-4ea8-9907-17692b8cd0e9" providerId="ADAL" clId="{A76C7713-07F2-4FE0-B316-7F7720E81657}" dt="2022-05-04T08:36:32.517" v="166" actId="1076"/>
          <ac:picMkLst>
            <pc:docMk/>
            <pc:sldMk cId="4158500211" sldId="311"/>
            <ac:picMk id="7" creationId="{389F68F7-292C-4422-9709-2BB1445D6C8D}"/>
          </ac:picMkLst>
        </pc:picChg>
      </pc:sldChg>
      <pc:sldChg chg="del">
        <pc:chgData name="Andrew Crowl" userId="46ce45aa-d14b-4ea8-9907-17692b8cd0e9" providerId="ADAL" clId="{A76C7713-07F2-4FE0-B316-7F7720E81657}" dt="2022-05-04T09:54:26.461" v="1697" actId="2696"/>
        <pc:sldMkLst>
          <pc:docMk/>
          <pc:sldMk cId="3097225206" sldId="312"/>
        </pc:sldMkLst>
      </pc:sldChg>
      <pc:sldChg chg="del">
        <pc:chgData name="Andrew Crowl" userId="46ce45aa-d14b-4ea8-9907-17692b8cd0e9" providerId="ADAL" clId="{A76C7713-07F2-4FE0-B316-7F7720E81657}" dt="2022-05-06T09:12:11.845" v="3343" actId="2696"/>
        <pc:sldMkLst>
          <pc:docMk/>
          <pc:sldMk cId="71317560" sldId="313"/>
        </pc:sldMkLst>
      </pc:sldChg>
      <pc:sldChg chg="del">
        <pc:chgData name="Andrew Crowl" userId="46ce45aa-d14b-4ea8-9907-17692b8cd0e9" providerId="ADAL" clId="{A76C7713-07F2-4FE0-B316-7F7720E81657}" dt="2022-05-06T09:12:15.754" v="3344" actId="2696"/>
        <pc:sldMkLst>
          <pc:docMk/>
          <pc:sldMk cId="2373462864" sldId="315"/>
        </pc:sldMkLst>
      </pc:sldChg>
      <pc:sldChg chg="del">
        <pc:chgData name="Andrew Crowl" userId="46ce45aa-d14b-4ea8-9907-17692b8cd0e9" providerId="ADAL" clId="{A76C7713-07F2-4FE0-B316-7F7720E81657}" dt="2022-05-04T11:11:42.093" v="1720" actId="2696"/>
        <pc:sldMkLst>
          <pc:docMk/>
          <pc:sldMk cId="667717156" sldId="316"/>
        </pc:sldMkLst>
      </pc:sldChg>
      <pc:sldChg chg="del">
        <pc:chgData name="Andrew Crowl" userId="46ce45aa-d14b-4ea8-9907-17692b8cd0e9" providerId="ADAL" clId="{A76C7713-07F2-4FE0-B316-7F7720E81657}" dt="2022-05-04T09:57:07.468" v="1715" actId="2696"/>
        <pc:sldMkLst>
          <pc:docMk/>
          <pc:sldMk cId="1389574182" sldId="317"/>
        </pc:sldMkLst>
      </pc:sldChg>
      <pc:sldChg chg="del">
        <pc:chgData name="Andrew Crowl" userId="46ce45aa-d14b-4ea8-9907-17692b8cd0e9" providerId="ADAL" clId="{A76C7713-07F2-4FE0-B316-7F7720E81657}" dt="2022-05-04T11:11:56.345" v="1721" actId="2696"/>
        <pc:sldMkLst>
          <pc:docMk/>
          <pc:sldMk cId="2261197795" sldId="318"/>
        </pc:sldMkLst>
      </pc:sldChg>
      <pc:sldChg chg="del">
        <pc:chgData name="Andrew Crowl" userId="46ce45aa-d14b-4ea8-9907-17692b8cd0e9" providerId="ADAL" clId="{A76C7713-07F2-4FE0-B316-7F7720E81657}" dt="2022-05-04T09:56:58.811" v="1714" actId="2696"/>
        <pc:sldMkLst>
          <pc:docMk/>
          <pc:sldMk cId="3881555094" sldId="319"/>
        </pc:sldMkLst>
      </pc:sldChg>
      <pc:sldChg chg="delSp modSp mod">
        <pc:chgData name="Andrew Crowl" userId="46ce45aa-d14b-4ea8-9907-17692b8cd0e9" providerId="ADAL" clId="{A76C7713-07F2-4FE0-B316-7F7720E81657}" dt="2022-05-06T09:32:25.736" v="4691" actId="478"/>
        <pc:sldMkLst>
          <pc:docMk/>
          <pc:sldMk cId="3474673644" sldId="320"/>
        </pc:sldMkLst>
        <pc:spChg chg="del mod">
          <ac:chgData name="Andrew Crowl" userId="46ce45aa-d14b-4ea8-9907-17692b8cd0e9" providerId="ADAL" clId="{A76C7713-07F2-4FE0-B316-7F7720E81657}" dt="2022-05-06T09:32:23.830" v="4690" actId="478"/>
          <ac:spMkLst>
            <pc:docMk/>
            <pc:sldMk cId="3474673644" sldId="320"/>
            <ac:spMk id="5" creationId="{C471CE15-D275-483D-8267-4B5CD4EBDF66}"/>
          </ac:spMkLst>
        </pc:spChg>
        <pc:spChg chg="mod">
          <ac:chgData name="Andrew Crowl" userId="46ce45aa-d14b-4ea8-9907-17692b8cd0e9" providerId="ADAL" clId="{A76C7713-07F2-4FE0-B316-7F7720E81657}" dt="2022-05-06T09:32:19.582" v="4688" actId="1076"/>
          <ac:spMkLst>
            <pc:docMk/>
            <pc:sldMk cId="3474673644" sldId="320"/>
            <ac:spMk id="7" creationId="{2FA91BAE-D446-4C9C-A3AB-6248C3281FBA}"/>
          </ac:spMkLst>
        </pc:spChg>
        <pc:picChg chg="del">
          <ac:chgData name="Andrew Crowl" userId="46ce45aa-d14b-4ea8-9907-17692b8cd0e9" providerId="ADAL" clId="{A76C7713-07F2-4FE0-B316-7F7720E81657}" dt="2022-05-06T09:32:25.736" v="4691" actId="478"/>
          <ac:picMkLst>
            <pc:docMk/>
            <pc:sldMk cId="3474673644" sldId="320"/>
            <ac:picMk id="6" creationId="{9F0C8182-9C2D-4954-B53E-5C1CF1DAC8A8}"/>
          </ac:picMkLst>
        </pc:picChg>
        <pc:picChg chg="del">
          <ac:chgData name="Andrew Crowl" userId="46ce45aa-d14b-4ea8-9907-17692b8cd0e9" providerId="ADAL" clId="{A76C7713-07F2-4FE0-B316-7F7720E81657}" dt="2022-05-06T09:32:16.142" v="4687" actId="478"/>
          <ac:picMkLst>
            <pc:docMk/>
            <pc:sldMk cId="3474673644" sldId="320"/>
            <ac:picMk id="8" creationId="{8C5C21EF-31BB-4EB2-B11B-D9DE6054CF56}"/>
          </ac:picMkLst>
        </pc:picChg>
      </pc:sldChg>
      <pc:sldChg chg="addSp delSp modSp new mod ord setBg modNotesTx">
        <pc:chgData name="Andrew Crowl" userId="46ce45aa-d14b-4ea8-9907-17692b8cd0e9" providerId="ADAL" clId="{A76C7713-07F2-4FE0-B316-7F7720E81657}" dt="2022-05-04T11:08:56.983" v="1717" actId="20577"/>
        <pc:sldMkLst>
          <pc:docMk/>
          <pc:sldMk cId="2011231492" sldId="321"/>
        </pc:sldMkLst>
        <pc:spChg chg="del">
          <ac:chgData name="Andrew Crowl" userId="46ce45aa-d14b-4ea8-9907-17692b8cd0e9" providerId="ADAL" clId="{A76C7713-07F2-4FE0-B316-7F7720E81657}" dt="2022-05-04T08:44:54.406" v="203" actId="478"/>
          <ac:spMkLst>
            <pc:docMk/>
            <pc:sldMk cId="2011231492" sldId="321"/>
            <ac:spMk id="2" creationId="{C698F3A9-7F95-478C-9DF5-3B15D25A2853}"/>
          </ac:spMkLst>
        </pc:spChg>
        <pc:spChg chg="del">
          <ac:chgData name="Andrew Crowl" userId="46ce45aa-d14b-4ea8-9907-17692b8cd0e9" providerId="ADAL" clId="{A76C7713-07F2-4FE0-B316-7F7720E81657}" dt="2022-05-04T08:44:55.886" v="204" actId="478"/>
          <ac:spMkLst>
            <pc:docMk/>
            <pc:sldMk cId="2011231492" sldId="321"/>
            <ac:spMk id="3" creationId="{FE2058BD-94CD-4D1B-89C2-24D4248D81E8}"/>
          </ac:spMkLst>
        </pc:spChg>
        <pc:spChg chg="add mod">
          <ac:chgData name="Andrew Crowl" userId="46ce45aa-d14b-4ea8-9907-17692b8cd0e9" providerId="ADAL" clId="{A76C7713-07F2-4FE0-B316-7F7720E81657}" dt="2022-05-04T08:45:16.208" v="207"/>
          <ac:spMkLst>
            <pc:docMk/>
            <pc:sldMk cId="2011231492" sldId="321"/>
            <ac:spMk id="4" creationId="{ADF54019-9BCC-4862-93F5-5074CD79A0E6}"/>
          </ac:spMkLst>
        </pc:spChg>
        <pc:spChg chg="add mod">
          <ac:chgData name="Andrew Crowl" userId="46ce45aa-d14b-4ea8-9907-17692b8cd0e9" providerId="ADAL" clId="{A76C7713-07F2-4FE0-B316-7F7720E81657}" dt="2022-05-04T09:07:06.652" v="1124" actId="20577"/>
          <ac:spMkLst>
            <pc:docMk/>
            <pc:sldMk cId="2011231492" sldId="321"/>
            <ac:spMk id="5" creationId="{29104CDD-3B2A-4FEC-9859-E706AAFB6FD8}"/>
          </ac:spMkLst>
        </pc:spChg>
      </pc:sldChg>
      <pc:sldChg chg="addSp modSp add mod ord setBg modNotesTx">
        <pc:chgData name="Andrew Crowl" userId="46ce45aa-d14b-4ea8-9907-17692b8cd0e9" providerId="ADAL" clId="{A76C7713-07F2-4FE0-B316-7F7720E81657}" dt="2022-05-04T11:09:48.417" v="1719" actId="20577"/>
        <pc:sldMkLst>
          <pc:docMk/>
          <pc:sldMk cId="2750518197" sldId="322"/>
        </pc:sldMkLst>
        <pc:spChg chg="mod">
          <ac:chgData name="Andrew Crowl" userId="46ce45aa-d14b-4ea8-9907-17692b8cd0e9" providerId="ADAL" clId="{A76C7713-07F2-4FE0-B316-7F7720E81657}" dt="2022-05-04T11:09:48.417" v="1719" actId="20577"/>
          <ac:spMkLst>
            <pc:docMk/>
            <pc:sldMk cId="2750518197" sldId="322"/>
            <ac:spMk id="5" creationId="{29104CDD-3B2A-4FEC-9859-E706AAFB6FD8}"/>
          </ac:spMkLst>
        </pc:spChg>
        <pc:spChg chg="add mod">
          <ac:chgData name="Andrew Crowl" userId="46ce45aa-d14b-4ea8-9907-17692b8cd0e9" providerId="ADAL" clId="{A76C7713-07F2-4FE0-B316-7F7720E81657}" dt="2022-05-04T09:06:58.919" v="1123" actId="1076"/>
          <ac:spMkLst>
            <pc:docMk/>
            <pc:sldMk cId="2750518197" sldId="322"/>
            <ac:spMk id="6" creationId="{FEFAEE97-AB16-4C0F-84D6-03DB3069D9B6}"/>
          </ac:spMkLst>
        </pc:spChg>
      </pc:sldChg>
      <pc:sldChg chg="new del">
        <pc:chgData name="Andrew Crowl" userId="46ce45aa-d14b-4ea8-9907-17692b8cd0e9" providerId="ADAL" clId="{A76C7713-07F2-4FE0-B316-7F7720E81657}" dt="2022-05-04T08:54:32.069" v="424" actId="2696"/>
        <pc:sldMkLst>
          <pc:docMk/>
          <pc:sldMk cId="3411994207" sldId="323"/>
        </pc:sldMkLst>
      </pc:sldChg>
      <pc:sldChg chg="addSp delSp modSp add mod ord setBg modNotesTx">
        <pc:chgData name="Andrew Crowl" userId="46ce45aa-d14b-4ea8-9907-17692b8cd0e9" providerId="ADAL" clId="{A76C7713-07F2-4FE0-B316-7F7720E81657}" dt="2022-05-06T09:43:49.140" v="4999" actId="1076"/>
        <pc:sldMkLst>
          <pc:docMk/>
          <pc:sldMk cId="4070123017" sldId="324"/>
        </pc:sldMkLst>
        <pc:spChg chg="add del mod">
          <ac:chgData name="Andrew Crowl" userId="46ce45aa-d14b-4ea8-9907-17692b8cd0e9" providerId="ADAL" clId="{A76C7713-07F2-4FE0-B316-7F7720E81657}" dt="2022-05-06T09:07:45.712" v="3281" actId="21"/>
          <ac:spMkLst>
            <pc:docMk/>
            <pc:sldMk cId="4070123017" sldId="324"/>
            <ac:spMk id="2" creationId="{33E23689-6372-4DC8-8BB9-E52C5521538D}"/>
          </ac:spMkLst>
        </pc:spChg>
        <pc:spChg chg="mod">
          <ac:chgData name="Andrew Crowl" userId="46ce45aa-d14b-4ea8-9907-17692b8cd0e9" providerId="ADAL" clId="{A76C7713-07F2-4FE0-B316-7F7720E81657}" dt="2022-05-06T09:43:44.216" v="4998" actId="14100"/>
          <ac:spMkLst>
            <pc:docMk/>
            <pc:sldMk cId="4070123017" sldId="324"/>
            <ac:spMk id="5" creationId="{29104CDD-3B2A-4FEC-9859-E706AAFB6FD8}"/>
          </ac:spMkLst>
        </pc:spChg>
        <pc:graphicFrameChg chg="add del mod modGraphic">
          <ac:chgData name="Andrew Crowl" userId="46ce45aa-d14b-4ea8-9907-17692b8cd0e9" providerId="ADAL" clId="{A76C7713-07F2-4FE0-B316-7F7720E81657}" dt="2022-05-04T11:23:38.776" v="1798" actId="478"/>
          <ac:graphicFrameMkLst>
            <pc:docMk/>
            <pc:sldMk cId="4070123017" sldId="324"/>
            <ac:graphicFrameMk id="2" creationId="{F6E5361F-E121-403F-AF2B-430C9D7FF6FA}"/>
          </ac:graphicFrameMkLst>
        </pc:graphicFrameChg>
        <pc:picChg chg="add mod ord">
          <ac:chgData name="Andrew Crowl" userId="46ce45aa-d14b-4ea8-9907-17692b8cd0e9" providerId="ADAL" clId="{A76C7713-07F2-4FE0-B316-7F7720E81657}" dt="2022-05-06T09:43:49.140" v="4999" actId="1076"/>
          <ac:picMkLst>
            <pc:docMk/>
            <pc:sldMk cId="4070123017" sldId="324"/>
            <ac:picMk id="6" creationId="{1F4B0172-72BC-4016-A881-816634594E7F}"/>
          </ac:picMkLst>
        </pc:picChg>
        <pc:picChg chg="add del mod">
          <ac:chgData name="Andrew Crowl" userId="46ce45aa-d14b-4ea8-9907-17692b8cd0e9" providerId="ADAL" clId="{A76C7713-07F2-4FE0-B316-7F7720E81657}" dt="2022-05-06T09:38:24.823" v="4894" actId="478"/>
          <ac:picMkLst>
            <pc:docMk/>
            <pc:sldMk cId="4070123017" sldId="324"/>
            <ac:picMk id="8" creationId="{C2FEB89F-B5B3-4118-983E-1136842BCA87}"/>
          </ac:picMkLst>
        </pc:picChg>
      </pc:sldChg>
      <pc:sldChg chg="addSp delSp modSp new mod setBg setClrOvrMap modNotesTx">
        <pc:chgData name="Andrew Crowl" userId="46ce45aa-d14b-4ea8-9907-17692b8cd0e9" providerId="ADAL" clId="{A76C7713-07F2-4FE0-B316-7F7720E81657}" dt="2022-05-06T09:43:18.091" v="4992" actId="1036"/>
        <pc:sldMkLst>
          <pc:docMk/>
          <pc:sldMk cId="248232344" sldId="325"/>
        </pc:sldMkLst>
        <pc:spChg chg="del">
          <ac:chgData name="Andrew Crowl" userId="46ce45aa-d14b-4ea8-9907-17692b8cd0e9" providerId="ADAL" clId="{A76C7713-07F2-4FE0-B316-7F7720E81657}" dt="2022-05-06T09:07:53.414" v="3283" actId="478"/>
          <ac:spMkLst>
            <pc:docMk/>
            <pc:sldMk cId="248232344" sldId="325"/>
            <ac:spMk id="2" creationId="{32F6D614-4608-4CC0-B0AA-011CC77A56A9}"/>
          </ac:spMkLst>
        </pc:spChg>
        <pc:spChg chg="del">
          <ac:chgData name="Andrew Crowl" userId="46ce45aa-d14b-4ea8-9907-17692b8cd0e9" providerId="ADAL" clId="{A76C7713-07F2-4FE0-B316-7F7720E81657}" dt="2022-05-06T09:07:55.433" v="3284" actId="478"/>
          <ac:spMkLst>
            <pc:docMk/>
            <pc:sldMk cId="248232344" sldId="325"/>
            <ac:spMk id="3" creationId="{77EB8DBD-66F9-4670-B684-FDB371E27762}"/>
          </ac:spMkLst>
        </pc:spChg>
        <pc:spChg chg="add mod ord">
          <ac:chgData name="Andrew Crowl" userId="46ce45aa-d14b-4ea8-9907-17692b8cd0e9" providerId="ADAL" clId="{A76C7713-07F2-4FE0-B316-7F7720E81657}" dt="2022-05-06T09:43:11.836" v="4963" actId="1076"/>
          <ac:spMkLst>
            <pc:docMk/>
            <pc:sldMk cId="248232344" sldId="325"/>
            <ac:spMk id="4" creationId="{5C88F686-05E1-4B74-8FE1-6F6CDAA1FC82}"/>
          </ac:spMkLst>
        </pc:spChg>
        <pc:spChg chg="add del">
          <ac:chgData name="Andrew Crowl" userId="46ce45aa-d14b-4ea8-9907-17692b8cd0e9" providerId="ADAL" clId="{A76C7713-07F2-4FE0-B316-7F7720E81657}" dt="2022-05-06T09:39:41.572" v="4900" actId="26606"/>
          <ac:spMkLst>
            <pc:docMk/>
            <pc:sldMk cId="248232344" sldId="325"/>
            <ac:spMk id="71" creationId="{9AA72BD9-2C5A-4EDC-931F-5AA08EACA0F3}"/>
          </ac:spMkLst>
        </pc:spChg>
        <pc:spChg chg="add del">
          <ac:chgData name="Andrew Crowl" userId="46ce45aa-d14b-4ea8-9907-17692b8cd0e9" providerId="ADAL" clId="{A76C7713-07F2-4FE0-B316-7F7720E81657}" dt="2022-05-06T09:39:41.572" v="4900" actId="26606"/>
          <ac:spMkLst>
            <pc:docMk/>
            <pc:sldMk cId="248232344" sldId="325"/>
            <ac:spMk id="73" creationId="{DD3981AC-7B61-4947-BCF3-F7AA7FA385B9}"/>
          </ac:spMkLst>
        </pc:spChg>
        <pc:spChg chg="add del">
          <ac:chgData name="Andrew Crowl" userId="46ce45aa-d14b-4ea8-9907-17692b8cd0e9" providerId="ADAL" clId="{A76C7713-07F2-4FE0-B316-7F7720E81657}" dt="2022-05-06T09:39:41.572" v="4900" actId="26606"/>
          <ac:spMkLst>
            <pc:docMk/>
            <pc:sldMk cId="248232344" sldId="325"/>
            <ac:spMk id="75" creationId="{55D4142C-5077-457F-A6AD-3FECFDB39685}"/>
          </ac:spMkLst>
        </pc:spChg>
        <pc:spChg chg="add del">
          <ac:chgData name="Andrew Crowl" userId="46ce45aa-d14b-4ea8-9907-17692b8cd0e9" providerId="ADAL" clId="{A76C7713-07F2-4FE0-B316-7F7720E81657}" dt="2022-05-06T09:39:41.572" v="4900" actId="26606"/>
          <ac:spMkLst>
            <pc:docMk/>
            <pc:sldMk cId="248232344" sldId="325"/>
            <ac:spMk id="77" creationId="{7A5F0580-5EE9-419F-96EE-B6529EF6E7D0}"/>
          </ac:spMkLst>
        </pc:spChg>
        <pc:spChg chg="add del">
          <ac:chgData name="Andrew Crowl" userId="46ce45aa-d14b-4ea8-9907-17692b8cd0e9" providerId="ADAL" clId="{A76C7713-07F2-4FE0-B316-7F7720E81657}" dt="2022-05-06T09:41:04.886" v="4932" actId="26606"/>
          <ac:spMkLst>
            <pc:docMk/>
            <pc:sldMk cId="248232344" sldId="325"/>
            <ac:spMk id="1028" creationId="{D009D6D5-DAC2-4A8B-A17A-E206B9012D09}"/>
          </ac:spMkLst>
        </pc:spChg>
        <pc:picChg chg="add mod">
          <ac:chgData name="Andrew Crowl" userId="46ce45aa-d14b-4ea8-9907-17692b8cd0e9" providerId="ADAL" clId="{A76C7713-07F2-4FE0-B316-7F7720E81657}" dt="2022-05-06T09:43:18.091" v="4992" actId="1036"/>
          <ac:picMkLst>
            <pc:docMk/>
            <pc:sldMk cId="248232344" sldId="325"/>
            <ac:picMk id="1026" creationId="{E43D2A8C-B859-4194-9BC3-BBC35CAB448E}"/>
          </ac:picMkLst>
        </pc:picChg>
      </pc:sldChg>
      <pc:sldChg chg="new del">
        <pc:chgData name="Andrew Crowl" userId="46ce45aa-d14b-4ea8-9907-17692b8cd0e9" providerId="ADAL" clId="{A76C7713-07F2-4FE0-B316-7F7720E81657}" dt="2022-05-06T09:20:05.146" v="3870" actId="2696"/>
        <pc:sldMkLst>
          <pc:docMk/>
          <pc:sldMk cId="2783880548" sldId="326"/>
        </pc:sldMkLst>
      </pc:sldChg>
    </pc:docChg>
  </pc:docChgLst>
  <pc:docChgLst>
    <pc:chgData name="Lawrence Gower" userId="1c1e5420-7565-4555-abb2-889076b313b4" providerId="ADAL" clId="{79730163-527F-4F02-9EE3-BD4BAB49F7D1}"/>
    <pc:docChg chg="undo custSel addSld modSld sldOrd">
      <pc:chgData name="Lawrence Gower" userId="1c1e5420-7565-4555-abb2-889076b313b4" providerId="ADAL" clId="{79730163-527F-4F02-9EE3-BD4BAB49F7D1}" dt="2022-05-06T14:40:29.928" v="849" actId="29295"/>
      <pc:docMkLst>
        <pc:docMk/>
      </pc:docMkLst>
      <pc:sldChg chg="addSp modSp">
        <pc:chgData name="Lawrence Gower" userId="1c1e5420-7565-4555-abb2-889076b313b4" providerId="ADAL" clId="{79730163-527F-4F02-9EE3-BD4BAB49F7D1}" dt="2022-05-06T10:42:57.842" v="22" actId="732"/>
        <pc:sldMkLst>
          <pc:docMk/>
          <pc:sldMk cId="2977489662" sldId="309"/>
        </pc:sldMkLst>
        <pc:spChg chg="add mod">
          <ac:chgData name="Lawrence Gower" userId="1c1e5420-7565-4555-abb2-889076b313b4" providerId="ADAL" clId="{79730163-527F-4F02-9EE3-BD4BAB49F7D1}" dt="2022-05-06T10:42:22.067" v="17"/>
          <ac:spMkLst>
            <pc:docMk/>
            <pc:sldMk cId="2977489662" sldId="309"/>
            <ac:spMk id="12" creationId="{21D671A4-BC37-4E5C-B57D-8EADABE0A6A7}"/>
          </ac:spMkLst>
        </pc:spChg>
        <pc:spChg chg="add mod">
          <ac:chgData name="Lawrence Gower" userId="1c1e5420-7565-4555-abb2-889076b313b4" providerId="ADAL" clId="{79730163-527F-4F02-9EE3-BD4BAB49F7D1}" dt="2022-05-06T10:42:22.067" v="17"/>
          <ac:spMkLst>
            <pc:docMk/>
            <pc:sldMk cId="2977489662" sldId="309"/>
            <ac:spMk id="13" creationId="{62A0F18A-77EC-4C7A-B04E-9C079EC307A1}"/>
          </ac:spMkLst>
        </pc:spChg>
        <pc:spChg chg="add mod">
          <ac:chgData name="Lawrence Gower" userId="1c1e5420-7565-4555-abb2-889076b313b4" providerId="ADAL" clId="{79730163-527F-4F02-9EE3-BD4BAB49F7D1}" dt="2022-05-06T10:42:22.067" v="17"/>
          <ac:spMkLst>
            <pc:docMk/>
            <pc:sldMk cId="2977489662" sldId="309"/>
            <ac:spMk id="15" creationId="{92BE899B-E01F-426D-978F-778802F1A6DC}"/>
          </ac:spMkLst>
        </pc:spChg>
        <pc:picChg chg="add mod">
          <ac:chgData name="Lawrence Gower" userId="1c1e5420-7565-4555-abb2-889076b313b4" providerId="ADAL" clId="{79730163-527F-4F02-9EE3-BD4BAB49F7D1}" dt="2022-05-06T10:42:22.067" v="17"/>
          <ac:picMkLst>
            <pc:docMk/>
            <pc:sldMk cId="2977489662" sldId="309"/>
            <ac:picMk id="14" creationId="{EE71218E-0788-4B45-A9C4-082A1A08FC19}"/>
          </ac:picMkLst>
        </pc:picChg>
        <pc:picChg chg="mod">
          <ac:chgData name="Lawrence Gower" userId="1c1e5420-7565-4555-abb2-889076b313b4" providerId="ADAL" clId="{79730163-527F-4F02-9EE3-BD4BAB49F7D1}" dt="2022-05-06T10:42:57.842" v="22" actId="732"/>
          <ac:picMkLst>
            <pc:docMk/>
            <pc:sldMk cId="2977489662" sldId="309"/>
            <ac:picMk id="1035" creationId="{DD95B683-3B8E-452D-BA26-629E7F0A24BF}"/>
          </ac:picMkLst>
        </pc:picChg>
        <pc:picChg chg="mod">
          <ac:chgData name="Lawrence Gower" userId="1c1e5420-7565-4555-abb2-889076b313b4" providerId="ADAL" clId="{79730163-527F-4F02-9EE3-BD4BAB49F7D1}" dt="2022-05-06T10:42:51.698" v="21" actId="732"/>
          <ac:picMkLst>
            <pc:docMk/>
            <pc:sldMk cId="2977489662" sldId="309"/>
            <ac:picMk id="1037" creationId="{AACDC1E8-C6B3-48CA-BDBE-E518FDD4B682}"/>
          </ac:picMkLst>
        </pc:picChg>
      </pc:sldChg>
      <pc:sldChg chg="addSp delSp modSp mod">
        <pc:chgData name="Lawrence Gower" userId="1c1e5420-7565-4555-abb2-889076b313b4" providerId="ADAL" clId="{79730163-527F-4F02-9EE3-BD4BAB49F7D1}" dt="2022-05-06T10:41:45.211" v="11" actId="478"/>
        <pc:sldMkLst>
          <pc:docMk/>
          <pc:sldMk cId="3218207498" sldId="310"/>
        </pc:sldMkLst>
        <pc:spChg chg="del mod">
          <ac:chgData name="Lawrence Gower" userId="1c1e5420-7565-4555-abb2-889076b313b4" providerId="ADAL" clId="{79730163-527F-4F02-9EE3-BD4BAB49F7D1}" dt="2022-05-06T10:41:44.069" v="10" actId="478"/>
          <ac:spMkLst>
            <pc:docMk/>
            <pc:sldMk cId="3218207498" sldId="310"/>
            <ac:spMk id="6" creationId="{7AE0DFCD-CD9F-4C74-BE95-F9DEF45D8318}"/>
          </ac:spMkLst>
        </pc:spChg>
        <pc:spChg chg="add mod">
          <ac:chgData name="Lawrence Gower" userId="1c1e5420-7565-4555-abb2-889076b313b4" providerId="ADAL" clId="{79730163-527F-4F02-9EE3-BD4BAB49F7D1}" dt="2022-05-06T10:41:36.436" v="6"/>
          <ac:spMkLst>
            <pc:docMk/>
            <pc:sldMk cId="3218207498" sldId="310"/>
            <ac:spMk id="11" creationId="{7341F4D1-CBFE-4118-B374-0939073A7A5C}"/>
          </ac:spMkLst>
        </pc:spChg>
        <pc:spChg chg="add mod">
          <ac:chgData name="Lawrence Gower" userId="1c1e5420-7565-4555-abb2-889076b313b4" providerId="ADAL" clId="{79730163-527F-4F02-9EE3-BD4BAB49F7D1}" dt="2022-05-06T10:41:36.436" v="6"/>
          <ac:spMkLst>
            <pc:docMk/>
            <pc:sldMk cId="3218207498" sldId="310"/>
            <ac:spMk id="14" creationId="{F09EABD0-E382-4F74-94F7-4518602EA8CC}"/>
          </ac:spMkLst>
        </pc:spChg>
        <pc:picChg chg="del">
          <ac:chgData name="Lawrence Gower" userId="1c1e5420-7565-4555-abb2-889076b313b4" providerId="ADAL" clId="{79730163-527F-4F02-9EE3-BD4BAB49F7D1}" dt="2022-05-06T10:41:45.211" v="11" actId="478"/>
          <ac:picMkLst>
            <pc:docMk/>
            <pc:sldMk cId="3218207498" sldId="310"/>
            <ac:picMk id="7" creationId="{43487DD5-7B59-4FFF-8DEF-053A5FB69256}"/>
          </ac:picMkLst>
        </pc:picChg>
        <pc:picChg chg="add mod">
          <ac:chgData name="Lawrence Gower" userId="1c1e5420-7565-4555-abb2-889076b313b4" providerId="ADAL" clId="{79730163-527F-4F02-9EE3-BD4BAB49F7D1}" dt="2022-05-06T10:41:36.436" v="6"/>
          <ac:picMkLst>
            <pc:docMk/>
            <pc:sldMk cId="3218207498" sldId="310"/>
            <ac:picMk id="13" creationId="{69DC0B27-16FF-4E6D-ADE5-E1CD7EAC5042}"/>
          </ac:picMkLst>
        </pc:picChg>
      </pc:sldChg>
      <pc:sldChg chg="addSp modSp">
        <pc:chgData name="Lawrence Gower" userId="1c1e5420-7565-4555-abb2-889076b313b4" providerId="ADAL" clId="{79730163-527F-4F02-9EE3-BD4BAB49F7D1}" dt="2022-05-06T10:41:50.391" v="12"/>
        <pc:sldMkLst>
          <pc:docMk/>
          <pc:sldMk cId="3474673644" sldId="320"/>
        </pc:sldMkLst>
        <pc:spChg chg="add mod">
          <ac:chgData name="Lawrence Gower" userId="1c1e5420-7565-4555-abb2-889076b313b4" providerId="ADAL" clId="{79730163-527F-4F02-9EE3-BD4BAB49F7D1}" dt="2022-05-06T10:41:50.391" v="12"/>
          <ac:spMkLst>
            <pc:docMk/>
            <pc:sldMk cId="3474673644" sldId="320"/>
            <ac:spMk id="5" creationId="{ED97310D-0D65-405C-A38D-8650D66B254C}"/>
          </ac:spMkLst>
        </pc:spChg>
        <pc:spChg chg="add mod">
          <ac:chgData name="Lawrence Gower" userId="1c1e5420-7565-4555-abb2-889076b313b4" providerId="ADAL" clId="{79730163-527F-4F02-9EE3-BD4BAB49F7D1}" dt="2022-05-06T10:41:50.391" v="12"/>
          <ac:spMkLst>
            <pc:docMk/>
            <pc:sldMk cId="3474673644" sldId="320"/>
            <ac:spMk id="8" creationId="{A5274C81-962D-47D1-8D82-5EC77FF0159A}"/>
          </ac:spMkLst>
        </pc:spChg>
        <pc:picChg chg="add mod">
          <ac:chgData name="Lawrence Gower" userId="1c1e5420-7565-4555-abb2-889076b313b4" providerId="ADAL" clId="{79730163-527F-4F02-9EE3-BD4BAB49F7D1}" dt="2022-05-06T10:41:50.391" v="12"/>
          <ac:picMkLst>
            <pc:docMk/>
            <pc:sldMk cId="3474673644" sldId="320"/>
            <ac:picMk id="6" creationId="{5047DB7E-DF01-4D95-ACDE-4CBE552F7AFE}"/>
          </ac:picMkLst>
        </pc:picChg>
      </pc:sldChg>
      <pc:sldChg chg="addSp modSp">
        <pc:chgData name="Lawrence Gower" userId="1c1e5420-7565-4555-abb2-889076b313b4" providerId="ADAL" clId="{79730163-527F-4F02-9EE3-BD4BAB49F7D1}" dt="2022-05-06T10:41:24.263" v="3"/>
        <pc:sldMkLst>
          <pc:docMk/>
          <pc:sldMk cId="2011231492" sldId="321"/>
        </pc:sldMkLst>
        <pc:spChg chg="add mod">
          <ac:chgData name="Lawrence Gower" userId="1c1e5420-7565-4555-abb2-889076b313b4" providerId="ADAL" clId="{79730163-527F-4F02-9EE3-BD4BAB49F7D1}" dt="2022-05-06T10:41:24.263" v="3"/>
          <ac:spMkLst>
            <pc:docMk/>
            <pc:sldMk cId="2011231492" sldId="321"/>
            <ac:spMk id="6" creationId="{9DBE52A1-9EEE-482C-97EE-2BECAE48E6D2}"/>
          </ac:spMkLst>
        </pc:spChg>
        <pc:spChg chg="add mod">
          <ac:chgData name="Lawrence Gower" userId="1c1e5420-7565-4555-abb2-889076b313b4" providerId="ADAL" clId="{79730163-527F-4F02-9EE3-BD4BAB49F7D1}" dt="2022-05-06T10:41:24.263" v="3"/>
          <ac:spMkLst>
            <pc:docMk/>
            <pc:sldMk cId="2011231492" sldId="321"/>
            <ac:spMk id="8" creationId="{604D956A-4EC8-42E5-9E40-E8DA90F862A2}"/>
          </ac:spMkLst>
        </pc:spChg>
        <pc:picChg chg="add mod">
          <ac:chgData name="Lawrence Gower" userId="1c1e5420-7565-4555-abb2-889076b313b4" providerId="ADAL" clId="{79730163-527F-4F02-9EE3-BD4BAB49F7D1}" dt="2022-05-06T10:41:24.263" v="3"/>
          <ac:picMkLst>
            <pc:docMk/>
            <pc:sldMk cId="2011231492" sldId="321"/>
            <ac:picMk id="7" creationId="{300E1FAD-829B-48EA-8072-1EF98937011A}"/>
          </ac:picMkLst>
        </pc:picChg>
      </pc:sldChg>
      <pc:sldChg chg="addSp modSp">
        <pc:chgData name="Lawrence Gower" userId="1c1e5420-7565-4555-abb2-889076b313b4" providerId="ADAL" clId="{79730163-527F-4F02-9EE3-BD4BAB49F7D1}" dt="2022-05-06T10:41:27.335" v="4"/>
        <pc:sldMkLst>
          <pc:docMk/>
          <pc:sldMk cId="2750518197" sldId="322"/>
        </pc:sldMkLst>
        <pc:spChg chg="add mod">
          <ac:chgData name="Lawrence Gower" userId="1c1e5420-7565-4555-abb2-889076b313b4" providerId="ADAL" clId="{79730163-527F-4F02-9EE3-BD4BAB49F7D1}" dt="2022-05-06T10:41:27.335" v="4"/>
          <ac:spMkLst>
            <pc:docMk/>
            <pc:sldMk cId="2750518197" sldId="322"/>
            <ac:spMk id="7" creationId="{9BCD5A5A-FF7B-4F3D-AE57-62CCF35159B5}"/>
          </ac:spMkLst>
        </pc:spChg>
        <pc:spChg chg="add mod">
          <ac:chgData name="Lawrence Gower" userId="1c1e5420-7565-4555-abb2-889076b313b4" providerId="ADAL" clId="{79730163-527F-4F02-9EE3-BD4BAB49F7D1}" dt="2022-05-06T10:41:27.335" v="4"/>
          <ac:spMkLst>
            <pc:docMk/>
            <pc:sldMk cId="2750518197" sldId="322"/>
            <ac:spMk id="9" creationId="{E6506BD0-87FF-46D0-A19A-E15CFAC679FF}"/>
          </ac:spMkLst>
        </pc:spChg>
        <pc:picChg chg="add mod">
          <ac:chgData name="Lawrence Gower" userId="1c1e5420-7565-4555-abb2-889076b313b4" providerId="ADAL" clId="{79730163-527F-4F02-9EE3-BD4BAB49F7D1}" dt="2022-05-06T10:41:27.335" v="4"/>
          <ac:picMkLst>
            <pc:docMk/>
            <pc:sldMk cId="2750518197" sldId="322"/>
            <ac:picMk id="8" creationId="{DB2485BC-8EB7-485F-8AB3-ADD0CD271298}"/>
          </ac:picMkLst>
        </pc:picChg>
      </pc:sldChg>
      <pc:sldChg chg="addSp modSp mod setBg">
        <pc:chgData name="Lawrence Gower" userId="1c1e5420-7565-4555-abb2-889076b313b4" providerId="ADAL" clId="{79730163-527F-4F02-9EE3-BD4BAB49F7D1}" dt="2022-05-06T14:38:17.045" v="845"/>
        <pc:sldMkLst>
          <pc:docMk/>
          <pc:sldMk cId="4070123017" sldId="324"/>
        </pc:sldMkLst>
        <pc:spChg chg="mod">
          <ac:chgData name="Lawrence Gower" userId="1c1e5420-7565-4555-abb2-889076b313b4" providerId="ADAL" clId="{79730163-527F-4F02-9EE3-BD4BAB49F7D1}" dt="2022-05-06T10:07:02.397" v="1" actId="20577"/>
          <ac:spMkLst>
            <pc:docMk/>
            <pc:sldMk cId="4070123017" sldId="324"/>
            <ac:spMk id="5" creationId="{29104CDD-3B2A-4FEC-9859-E706AAFB6FD8}"/>
          </ac:spMkLst>
        </pc:spChg>
        <pc:spChg chg="add mod">
          <ac:chgData name="Lawrence Gower" userId="1c1e5420-7565-4555-abb2-889076b313b4" providerId="ADAL" clId="{79730163-527F-4F02-9EE3-BD4BAB49F7D1}" dt="2022-05-06T10:41:29.658" v="5"/>
          <ac:spMkLst>
            <pc:docMk/>
            <pc:sldMk cId="4070123017" sldId="324"/>
            <ac:spMk id="7" creationId="{B69B8B46-8B59-4BC2-8254-20AD3EB043AF}"/>
          </ac:spMkLst>
        </pc:spChg>
        <pc:spChg chg="add mod">
          <ac:chgData name="Lawrence Gower" userId="1c1e5420-7565-4555-abb2-889076b313b4" providerId="ADAL" clId="{79730163-527F-4F02-9EE3-BD4BAB49F7D1}" dt="2022-05-06T10:41:29.658" v="5"/>
          <ac:spMkLst>
            <pc:docMk/>
            <pc:sldMk cId="4070123017" sldId="324"/>
            <ac:spMk id="9" creationId="{F3358DA1-3CA1-497D-981D-D20BE77787D0}"/>
          </ac:spMkLst>
        </pc:spChg>
        <pc:picChg chg="add mod">
          <ac:chgData name="Lawrence Gower" userId="1c1e5420-7565-4555-abb2-889076b313b4" providerId="ADAL" clId="{79730163-527F-4F02-9EE3-BD4BAB49F7D1}" dt="2022-05-06T10:41:29.658" v="5"/>
          <ac:picMkLst>
            <pc:docMk/>
            <pc:sldMk cId="4070123017" sldId="324"/>
            <ac:picMk id="8" creationId="{A7F2F55E-5053-4030-A643-36E8A9447656}"/>
          </ac:picMkLst>
        </pc:picChg>
      </pc:sldChg>
      <pc:sldChg chg="addSp delSp modSp mod">
        <pc:chgData name="Lawrence Gower" userId="1c1e5420-7565-4555-abb2-889076b313b4" providerId="ADAL" clId="{79730163-527F-4F02-9EE3-BD4BAB49F7D1}" dt="2022-05-06T14:29:23.257" v="839" actId="20577"/>
        <pc:sldMkLst>
          <pc:docMk/>
          <pc:sldMk cId="248232344" sldId="325"/>
        </pc:sldMkLst>
        <pc:spChg chg="mod">
          <ac:chgData name="Lawrence Gower" userId="1c1e5420-7565-4555-abb2-889076b313b4" providerId="ADAL" clId="{79730163-527F-4F02-9EE3-BD4BAB49F7D1}" dt="2022-05-06T14:29:23.257" v="839" actId="20577"/>
          <ac:spMkLst>
            <pc:docMk/>
            <pc:sldMk cId="248232344" sldId="325"/>
            <ac:spMk id="4" creationId="{5C88F686-05E1-4B74-8FE1-6F6CDAA1FC82}"/>
          </ac:spMkLst>
        </pc:spChg>
        <pc:spChg chg="add del mod">
          <ac:chgData name="Lawrence Gower" userId="1c1e5420-7565-4555-abb2-889076b313b4" providerId="ADAL" clId="{79730163-527F-4F02-9EE3-BD4BAB49F7D1}" dt="2022-05-06T10:42:10.447" v="15"/>
          <ac:spMkLst>
            <pc:docMk/>
            <pc:sldMk cId="248232344" sldId="325"/>
            <ac:spMk id="5" creationId="{E8010C0C-E455-4E0A-A38C-AC23F0E6D463}"/>
          </ac:spMkLst>
        </pc:spChg>
        <pc:spChg chg="add del mod">
          <ac:chgData name="Lawrence Gower" userId="1c1e5420-7565-4555-abb2-889076b313b4" providerId="ADAL" clId="{79730163-527F-4F02-9EE3-BD4BAB49F7D1}" dt="2022-05-06T10:42:10.447" v="15"/>
          <ac:spMkLst>
            <pc:docMk/>
            <pc:sldMk cId="248232344" sldId="325"/>
            <ac:spMk id="7" creationId="{AFB63355-FC49-4C55-89CD-44378264D0BF}"/>
          </ac:spMkLst>
        </pc:spChg>
        <pc:spChg chg="add mod">
          <ac:chgData name="Lawrence Gower" userId="1c1e5420-7565-4555-abb2-889076b313b4" providerId="ADAL" clId="{79730163-527F-4F02-9EE3-BD4BAB49F7D1}" dt="2022-05-06T10:42:19.280" v="16"/>
          <ac:spMkLst>
            <pc:docMk/>
            <pc:sldMk cId="248232344" sldId="325"/>
            <ac:spMk id="8" creationId="{7DDE2E96-6735-4CF6-BD8A-3DA8428FFC23}"/>
          </ac:spMkLst>
        </pc:spChg>
        <pc:spChg chg="add mod">
          <ac:chgData name="Lawrence Gower" userId="1c1e5420-7565-4555-abb2-889076b313b4" providerId="ADAL" clId="{79730163-527F-4F02-9EE3-BD4BAB49F7D1}" dt="2022-05-06T10:42:19.280" v="16"/>
          <ac:spMkLst>
            <pc:docMk/>
            <pc:sldMk cId="248232344" sldId="325"/>
            <ac:spMk id="9" creationId="{C93C15AE-ECAA-424F-A9EC-6C7B5CB95D73}"/>
          </ac:spMkLst>
        </pc:spChg>
        <pc:spChg chg="add mod">
          <ac:chgData name="Lawrence Gower" userId="1c1e5420-7565-4555-abb2-889076b313b4" providerId="ADAL" clId="{79730163-527F-4F02-9EE3-BD4BAB49F7D1}" dt="2022-05-06T10:42:19.280" v="16"/>
          <ac:spMkLst>
            <pc:docMk/>
            <pc:sldMk cId="248232344" sldId="325"/>
            <ac:spMk id="11" creationId="{22999E61-EBD2-4DB1-AB4A-6DECBE9DC0F6}"/>
          </ac:spMkLst>
        </pc:spChg>
        <pc:picChg chg="add del mod">
          <ac:chgData name="Lawrence Gower" userId="1c1e5420-7565-4555-abb2-889076b313b4" providerId="ADAL" clId="{79730163-527F-4F02-9EE3-BD4BAB49F7D1}" dt="2022-05-06T10:42:10.447" v="15"/>
          <ac:picMkLst>
            <pc:docMk/>
            <pc:sldMk cId="248232344" sldId="325"/>
            <ac:picMk id="6" creationId="{447564AE-215C-4D63-97B0-0C0155114342}"/>
          </ac:picMkLst>
        </pc:picChg>
        <pc:picChg chg="add mod">
          <ac:chgData name="Lawrence Gower" userId="1c1e5420-7565-4555-abb2-889076b313b4" providerId="ADAL" clId="{79730163-527F-4F02-9EE3-BD4BAB49F7D1}" dt="2022-05-06T10:42:19.280" v="16"/>
          <ac:picMkLst>
            <pc:docMk/>
            <pc:sldMk cId="248232344" sldId="325"/>
            <ac:picMk id="10" creationId="{CF7C08A7-9A7D-4C8A-90C3-7D4C03645A8D}"/>
          </ac:picMkLst>
        </pc:picChg>
      </pc:sldChg>
      <pc:sldChg chg="addSp delSp modSp add mod ord modNotesTx">
        <pc:chgData name="Lawrence Gower" userId="1c1e5420-7565-4555-abb2-889076b313b4" providerId="ADAL" clId="{79730163-527F-4F02-9EE3-BD4BAB49F7D1}" dt="2022-05-06T14:40:29.928" v="849" actId="29295"/>
        <pc:sldMkLst>
          <pc:docMk/>
          <pc:sldMk cId="2491560914" sldId="326"/>
        </pc:sldMkLst>
        <pc:spChg chg="add del mod">
          <ac:chgData name="Lawrence Gower" userId="1c1e5420-7565-4555-abb2-889076b313b4" providerId="ADAL" clId="{79730163-527F-4F02-9EE3-BD4BAB49F7D1}" dt="2022-05-06T14:26:58.982" v="836" actId="478"/>
          <ac:spMkLst>
            <pc:docMk/>
            <pc:sldMk cId="2491560914" sldId="326"/>
            <ac:spMk id="2" creationId="{EBEBF011-516F-4671-9D63-75DEDFC4FCCC}"/>
          </ac:spMkLst>
        </pc:spChg>
        <pc:spChg chg="add mod">
          <ac:chgData name="Lawrence Gower" userId="1c1e5420-7565-4555-abb2-889076b313b4" providerId="ADAL" clId="{79730163-527F-4F02-9EE3-BD4BAB49F7D1}" dt="2022-05-06T10:41:53.797" v="13"/>
          <ac:spMkLst>
            <pc:docMk/>
            <pc:sldMk cId="2491560914" sldId="326"/>
            <ac:spMk id="5" creationId="{B93FAD58-853D-4C1B-B85D-B13BD446AB16}"/>
          </ac:spMkLst>
        </pc:spChg>
        <pc:spChg chg="del mod">
          <ac:chgData name="Lawrence Gower" userId="1c1e5420-7565-4555-abb2-889076b313b4" providerId="ADAL" clId="{79730163-527F-4F02-9EE3-BD4BAB49F7D1}" dt="2022-05-06T10:44:11.229" v="24" actId="478"/>
          <ac:spMkLst>
            <pc:docMk/>
            <pc:sldMk cId="2491560914" sldId="326"/>
            <ac:spMk id="7" creationId="{2FA91BAE-D446-4C9C-A3AB-6248C3281FBA}"/>
          </ac:spMkLst>
        </pc:spChg>
        <pc:spChg chg="add mod">
          <ac:chgData name="Lawrence Gower" userId="1c1e5420-7565-4555-abb2-889076b313b4" providerId="ADAL" clId="{79730163-527F-4F02-9EE3-BD4BAB49F7D1}" dt="2022-05-06T10:41:53.797" v="13"/>
          <ac:spMkLst>
            <pc:docMk/>
            <pc:sldMk cId="2491560914" sldId="326"/>
            <ac:spMk id="8" creationId="{CD3D0E74-3E87-4F94-84CB-5258D1B78494}"/>
          </ac:spMkLst>
        </pc:spChg>
        <pc:spChg chg="add del mod">
          <ac:chgData name="Lawrence Gower" userId="1c1e5420-7565-4555-abb2-889076b313b4" providerId="ADAL" clId="{79730163-527F-4F02-9EE3-BD4BAB49F7D1}" dt="2022-05-06T14:22:34.409" v="743"/>
          <ac:spMkLst>
            <pc:docMk/>
            <pc:sldMk cId="2491560914" sldId="326"/>
            <ac:spMk id="9" creationId="{17A1DDD5-5F44-4722-A18A-77A404B4A7A7}"/>
          </ac:spMkLst>
        </pc:spChg>
        <pc:spChg chg="add del mod">
          <ac:chgData name="Lawrence Gower" userId="1c1e5420-7565-4555-abb2-889076b313b4" providerId="ADAL" clId="{79730163-527F-4F02-9EE3-BD4BAB49F7D1}" dt="2022-05-06T14:23:00.678" v="749"/>
          <ac:spMkLst>
            <pc:docMk/>
            <pc:sldMk cId="2491560914" sldId="326"/>
            <ac:spMk id="10" creationId="{70855279-B98B-4C24-A79E-917C5017A0C0}"/>
          </ac:spMkLst>
        </pc:spChg>
        <pc:spChg chg="add mod">
          <ac:chgData name="Lawrence Gower" userId="1c1e5420-7565-4555-abb2-889076b313b4" providerId="ADAL" clId="{79730163-527F-4F02-9EE3-BD4BAB49F7D1}" dt="2022-05-06T14:24:49.206" v="811" actId="20577"/>
          <ac:spMkLst>
            <pc:docMk/>
            <pc:sldMk cId="2491560914" sldId="326"/>
            <ac:spMk id="11" creationId="{DF2F0CF6-28E6-4868-A2EF-A80879AFF216}"/>
          </ac:spMkLst>
        </pc:spChg>
        <pc:graphicFrameChg chg="add mod modGraphic">
          <ac:chgData name="Lawrence Gower" userId="1c1e5420-7565-4555-abb2-889076b313b4" providerId="ADAL" clId="{79730163-527F-4F02-9EE3-BD4BAB49F7D1}" dt="2022-05-06T14:26:35.793" v="834" actId="20577"/>
          <ac:graphicFrameMkLst>
            <pc:docMk/>
            <pc:sldMk cId="2491560914" sldId="326"/>
            <ac:graphicFrameMk id="3" creationId="{17BEA70C-239C-47C2-B10C-23C275E6967C}"/>
          </ac:graphicFrameMkLst>
        </pc:graphicFrameChg>
        <pc:picChg chg="add mod">
          <ac:chgData name="Lawrence Gower" userId="1c1e5420-7565-4555-abb2-889076b313b4" providerId="ADAL" clId="{79730163-527F-4F02-9EE3-BD4BAB49F7D1}" dt="2022-05-06T10:41:53.797" v="13"/>
          <ac:picMkLst>
            <pc:docMk/>
            <pc:sldMk cId="2491560914" sldId="326"/>
            <ac:picMk id="6" creationId="{62F2F3F5-72AC-490C-9231-85084476B804}"/>
          </ac:picMkLst>
        </pc:picChg>
        <pc:picChg chg="add mod ord">
          <ac:chgData name="Lawrence Gower" userId="1c1e5420-7565-4555-abb2-889076b313b4" providerId="ADAL" clId="{79730163-527F-4F02-9EE3-BD4BAB49F7D1}" dt="2022-05-06T14:40:29.928" v="849" actId="29295"/>
          <ac:picMkLst>
            <pc:docMk/>
            <pc:sldMk cId="2491560914" sldId="326"/>
            <ac:picMk id="12" creationId="{7D514688-2A97-432C-B192-174007702B30}"/>
          </ac:picMkLst>
        </pc:picChg>
      </pc:sldChg>
    </pc:docChg>
  </pc:docChgLst>
  <pc:docChgLst>
    <pc:chgData name="Andrew Crowl" userId="46ce45aa-d14b-4ea8-9907-17692b8cd0e9" providerId="ADAL" clId="{51B0AC66-5503-4723-BA9C-02529435B9AA}"/>
    <pc:docChg chg="custSel modSld">
      <pc:chgData name="Andrew Crowl" userId="46ce45aa-d14b-4ea8-9907-17692b8cd0e9" providerId="ADAL" clId="{51B0AC66-5503-4723-BA9C-02529435B9AA}" dt="2022-07-13T05:30:54.524" v="1826" actId="14100"/>
      <pc:docMkLst>
        <pc:docMk/>
      </pc:docMkLst>
      <pc:sldChg chg="modSp mod">
        <pc:chgData name="Andrew Crowl" userId="46ce45aa-d14b-4ea8-9907-17692b8cd0e9" providerId="ADAL" clId="{51B0AC66-5503-4723-BA9C-02529435B9AA}" dt="2022-07-13T05:27:48.238" v="1675" actId="20577"/>
        <pc:sldMkLst>
          <pc:docMk/>
          <pc:sldMk cId="2977489662" sldId="309"/>
        </pc:sldMkLst>
        <pc:spChg chg="mod">
          <ac:chgData name="Andrew Crowl" userId="46ce45aa-d14b-4ea8-9907-17692b8cd0e9" providerId="ADAL" clId="{51B0AC66-5503-4723-BA9C-02529435B9AA}" dt="2022-07-13T05:27:48.238" v="1675" actId="20577"/>
          <ac:spMkLst>
            <pc:docMk/>
            <pc:sldMk cId="2977489662" sldId="309"/>
            <ac:spMk id="3" creationId="{18C5BEDB-0B1A-4449-95E5-1859CD381CC7}"/>
          </ac:spMkLst>
        </pc:spChg>
      </pc:sldChg>
      <pc:sldChg chg="addSp delSp modSp mod delAnim">
        <pc:chgData name="Andrew Crowl" userId="46ce45aa-d14b-4ea8-9907-17692b8cd0e9" providerId="ADAL" clId="{51B0AC66-5503-4723-BA9C-02529435B9AA}" dt="2022-07-13T05:30:54.524" v="1826" actId="14100"/>
        <pc:sldMkLst>
          <pc:docMk/>
          <pc:sldMk cId="3218207498" sldId="310"/>
        </pc:sldMkLst>
        <pc:spChg chg="mod">
          <ac:chgData name="Andrew Crowl" userId="46ce45aa-d14b-4ea8-9907-17692b8cd0e9" providerId="ADAL" clId="{51B0AC66-5503-4723-BA9C-02529435B9AA}" dt="2022-07-13T05:30:54.524" v="1826" actId="14100"/>
          <ac:spMkLst>
            <pc:docMk/>
            <pc:sldMk cId="3218207498" sldId="310"/>
            <ac:spMk id="9" creationId="{0789339C-04E8-4489-ADC5-73FC9160D967}"/>
          </ac:spMkLst>
        </pc:spChg>
        <pc:picChg chg="del">
          <ac:chgData name="Andrew Crowl" userId="46ce45aa-d14b-4ea8-9907-17692b8cd0e9" providerId="ADAL" clId="{51B0AC66-5503-4723-BA9C-02529435B9AA}" dt="2022-07-13T05:28:53.489" v="1743" actId="478"/>
          <ac:picMkLst>
            <pc:docMk/>
            <pc:sldMk cId="3218207498" sldId="310"/>
            <ac:picMk id="3" creationId="{D1FF2CBC-E97B-4449-932C-EF5583CAD521}"/>
          </ac:picMkLst>
        </pc:picChg>
        <pc:picChg chg="del">
          <ac:chgData name="Andrew Crowl" userId="46ce45aa-d14b-4ea8-9907-17692b8cd0e9" providerId="ADAL" clId="{51B0AC66-5503-4723-BA9C-02529435B9AA}" dt="2022-07-13T05:28:49.131" v="1740" actId="478"/>
          <ac:picMkLst>
            <pc:docMk/>
            <pc:sldMk cId="3218207498" sldId="310"/>
            <ac:picMk id="5" creationId="{00088DD5-3EEC-4488-8177-666B8ED7343A}"/>
          </ac:picMkLst>
        </pc:picChg>
        <pc:picChg chg="add mod modCrop">
          <ac:chgData name="Andrew Crowl" userId="46ce45aa-d14b-4ea8-9907-17692b8cd0e9" providerId="ADAL" clId="{51B0AC66-5503-4723-BA9C-02529435B9AA}" dt="2022-07-13T05:30:43.154" v="1819" actId="1036"/>
          <ac:picMkLst>
            <pc:docMk/>
            <pc:sldMk cId="3218207498" sldId="310"/>
            <ac:picMk id="6" creationId="{658F41AB-B562-4B8F-9CA1-6035F7F7586E}"/>
          </ac:picMkLst>
        </pc:picChg>
        <pc:picChg chg="del">
          <ac:chgData name="Andrew Crowl" userId="46ce45aa-d14b-4ea8-9907-17692b8cd0e9" providerId="ADAL" clId="{51B0AC66-5503-4723-BA9C-02529435B9AA}" dt="2022-07-13T05:28:52.294" v="1742" actId="478"/>
          <ac:picMkLst>
            <pc:docMk/>
            <pc:sldMk cId="3218207498" sldId="310"/>
            <ac:picMk id="10" creationId="{312F8FD1-0F59-47E4-BEC4-DCDD372A3A96}"/>
          </ac:picMkLst>
        </pc:picChg>
        <pc:picChg chg="del">
          <ac:chgData name="Andrew Crowl" userId="46ce45aa-d14b-4ea8-9907-17692b8cd0e9" providerId="ADAL" clId="{51B0AC66-5503-4723-BA9C-02529435B9AA}" dt="2022-07-13T05:28:50.988" v="1741" actId="478"/>
          <ac:picMkLst>
            <pc:docMk/>
            <pc:sldMk cId="3218207498" sldId="310"/>
            <ac:picMk id="12" creationId="{5C2DBB19-68E5-4E74-A03D-533547488324}"/>
          </ac:picMkLst>
        </pc:picChg>
      </pc:sldChg>
      <pc:sldChg chg="modSp mod">
        <pc:chgData name="Andrew Crowl" userId="46ce45aa-d14b-4ea8-9907-17692b8cd0e9" providerId="ADAL" clId="{51B0AC66-5503-4723-BA9C-02529435B9AA}" dt="2022-07-13T04:39:26.099" v="59" actId="1037"/>
        <pc:sldMkLst>
          <pc:docMk/>
          <pc:sldMk cId="4158500211" sldId="311"/>
        </pc:sldMkLst>
        <pc:spChg chg="mod">
          <ac:chgData name="Andrew Crowl" userId="46ce45aa-d14b-4ea8-9907-17692b8cd0e9" providerId="ADAL" clId="{51B0AC66-5503-4723-BA9C-02529435B9AA}" dt="2022-07-13T04:39:26.099" v="59" actId="1037"/>
          <ac:spMkLst>
            <pc:docMk/>
            <pc:sldMk cId="4158500211" sldId="311"/>
            <ac:spMk id="3" creationId="{366B90A3-FE3D-455A-A1FD-0B8FDB9C2468}"/>
          </ac:spMkLst>
        </pc:spChg>
        <pc:spChg chg="mod">
          <ac:chgData name="Andrew Crowl" userId="46ce45aa-d14b-4ea8-9907-17692b8cd0e9" providerId="ADAL" clId="{51B0AC66-5503-4723-BA9C-02529435B9AA}" dt="2022-07-13T04:39:11.704" v="48" actId="27636"/>
          <ac:spMkLst>
            <pc:docMk/>
            <pc:sldMk cId="4158500211" sldId="311"/>
            <ac:spMk id="8" creationId="{168D8229-74FB-40E7-842F-9DE1B1C59FD4}"/>
          </ac:spMkLst>
        </pc:spChg>
        <pc:picChg chg="mod">
          <ac:chgData name="Andrew Crowl" userId="46ce45aa-d14b-4ea8-9907-17692b8cd0e9" providerId="ADAL" clId="{51B0AC66-5503-4723-BA9C-02529435B9AA}" dt="2022-07-13T04:39:20.163" v="52" actId="1038"/>
          <ac:picMkLst>
            <pc:docMk/>
            <pc:sldMk cId="4158500211" sldId="311"/>
            <ac:picMk id="5" creationId="{1E1046A9-A1D3-427E-9D56-775DB948E7BF}"/>
          </ac:picMkLst>
        </pc:picChg>
      </pc:sldChg>
      <pc:sldChg chg="modSp mod">
        <pc:chgData name="Andrew Crowl" userId="46ce45aa-d14b-4ea8-9907-17692b8cd0e9" providerId="ADAL" clId="{51B0AC66-5503-4723-BA9C-02529435B9AA}" dt="2022-07-13T05:29:08.729" v="1747" actId="403"/>
        <pc:sldMkLst>
          <pc:docMk/>
          <pc:sldMk cId="3474673644" sldId="320"/>
        </pc:sldMkLst>
        <pc:spChg chg="mod">
          <ac:chgData name="Andrew Crowl" userId="46ce45aa-d14b-4ea8-9907-17692b8cd0e9" providerId="ADAL" clId="{51B0AC66-5503-4723-BA9C-02529435B9AA}" dt="2022-07-13T05:29:08.729" v="1747" actId="403"/>
          <ac:spMkLst>
            <pc:docMk/>
            <pc:sldMk cId="3474673644" sldId="320"/>
            <ac:spMk id="7" creationId="{2FA91BAE-D446-4C9C-A3AB-6248C3281FBA}"/>
          </ac:spMkLst>
        </pc:spChg>
      </pc:sldChg>
      <pc:sldChg chg="modNotesTx">
        <pc:chgData name="Andrew Crowl" userId="46ce45aa-d14b-4ea8-9907-17692b8cd0e9" providerId="ADAL" clId="{51B0AC66-5503-4723-BA9C-02529435B9AA}" dt="2022-07-13T04:43:52.144" v="91" actId="20577"/>
        <pc:sldMkLst>
          <pc:docMk/>
          <pc:sldMk cId="2011231492" sldId="321"/>
        </pc:sldMkLst>
      </pc:sldChg>
      <pc:sldChg chg="modSp mod modNotesTx">
        <pc:chgData name="Andrew Crowl" userId="46ce45aa-d14b-4ea8-9907-17692b8cd0e9" providerId="ADAL" clId="{51B0AC66-5503-4723-BA9C-02529435B9AA}" dt="2022-07-13T04:46:00.282" v="156" actId="20577"/>
        <pc:sldMkLst>
          <pc:docMk/>
          <pc:sldMk cId="2750518197" sldId="322"/>
        </pc:sldMkLst>
        <pc:spChg chg="mod">
          <ac:chgData name="Andrew Crowl" userId="46ce45aa-d14b-4ea8-9907-17692b8cd0e9" providerId="ADAL" clId="{51B0AC66-5503-4723-BA9C-02529435B9AA}" dt="2022-07-13T04:46:00.282" v="156" actId="20577"/>
          <ac:spMkLst>
            <pc:docMk/>
            <pc:sldMk cId="2750518197" sldId="322"/>
            <ac:spMk id="5" creationId="{29104CDD-3B2A-4FEC-9859-E706AAFB6FD8}"/>
          </ac:spMkLst>
        </pc:spChg>
      </pc:sldChg>
      <pc:sldChg chg="modSp mod modNotesTx">
        <pc:chgData name="Andrew Crowl" userId="46ce45aa-d14b-4ea8-9907-17692b8cd0e9" providerId="ADAL" clId="{51B0AC66-5503-4723-BA9C-02529435B9AA}" dt="2022-07-13T04:55:57.048" v="312" actId="20577"/>
        <pc:sldMkLst>
          <pc:docMk/>
          <pc:sldMk cId="4070123017" sldId="324"/>
        </pc:sldMkLst>
        <pc:spChg chg="mod">
          <ac:chgData name="Andrew Crowl" userId="46ce45aa-d14b-4ea8-9907-17692b8cd0e9" providerId="ADAL" clId="{51B0AC66-5503-4723-BA9C-02529435B9AA}" dt="2022-07-13T04:55:57.048" v="312" actId="20577"/>
          <ac:spMkLst>
            <pc:docMk/>
            <pc:sldMk cId="4070123017" sldId="324"/>
            <ac:spMk id="5" creationId="{29104CDD-3B2A-4FEC-9859-E706AAFB6FD8}"/>
          </ac:spMkLst>
        </pc:spChg>
      </pc:sldChg>
      <pc:sldChg chg="modSp mod modNotesTx">
        <pc:chgData name="Andrew Crowl" userId="46ce45aa-d14b-4ea8-9907-17692b8cd0e9" providerId="ADAL" clId="{51B0AC66-5503-4723-BA9C-02529435B9AA}" dt="2022-07-13T05:03:54.595" v="666" actId="20577"/>
        <pc:sldMkLst>
          <pc:docMk/>
          <pc:sldMk cId="248232344" sldId="325"/>
        </pc:sldMkLst>
        <pc:spChg chg="mod">
          <ac:chgData name="Andrew Crowl" userId="46ce45aa-d14b-4ea8-9907-17692b8cd0e9" providerId="ADAL" clId="{51B0AC66-5503-4723-BA9C-02529435B9AA}" dt="2022-07-13T05:03:54.595" v="666" actId="20577"/>
          <ac:spMkLst>
            <pc:docMk/>
            <pc:sldMk cId="248232344" sldId="325"/>
            <ac:spMk id="4" creationId="{5C88F686-05E1-4B74-8FE1-6F6CDAA1FC82}"/>
          </ac:spMkLst>
        </pc:spChg>
      </pc:sldChg>
      <pc:sldChg chg="addSp delSp modSp mod modNotesTx">
        <pc:chgData name="Andrew Crowl" userId="46ce45aa-d14b-4ea8-9907-17692b8cd0e9" providerId="ADAL" clId="{51B0AC66-5503-4723-BA9C-02529435B9AA}" dt="2022-07-13T05:25:50.800" v="1616" actId="14100"/>
        <pc:sldMkLst>
          <pc:docMk/>
          <pc:sldMk cId="2491560914" sldId="326"/>
        </pc:sldMkLst>
        <pc:spChg chg="del">
          <ac:chgData name="Andrew Crowl" userId="46ce45aa-d14b-4ea8-9907-17692b8cd0e9" providerId="ADAL" clId="{51B0AC66-5503-4723-BA9C-02529435B9AA}" dt="2022-07-13T05:21:56.287" v="1306" actId="478"/>
          <ac:spMkLst>
            <pc:docMk/>
            <pc:sldMk cId="2491560914" sldId="326"/>
            <ac:spMk id="5" creationId="{B93FAD58-853D-4C1B-B85D-B13BD446AB16}"/>
          </ac:spMkLst>
        </pc:spChg>
        <pc:spChg chg="del">
          <ac:chgData name="Andrew Crowl" userId="46ce45aa-d14b-4ea8-9907-17692b8cd0e9" providerId="ADAL" clId="{51B0AC66-5503-4723-BA9C-02529435B9AA}" dt="2022-07-13T05:22:01.465" v="1308" actId="478"/>
          <ac:spMkLst>
            <pc:docMk/>
            <pc:sldMk cId="2491560914" sldId="326"/>
            <ac:spMk id="8" creationId="{CD3D0E74-3E87-4F94-84CB-5258D1B78494}"/>
          </ac:spMkLst>
        </pc:spChg>
        <pc:spChg chg="mod">
          <ac:chgData name="Andrew Crowl" userId="46ce45aa-d14b-4ea8-9907-17692b8cd0e9" providerId="ADAL" clId="{51B0AC66-5503-4723-BA9C-02529435B9AA}" dt="2022-07-13T05:25:50.800" v="1616" actId="14100"/>
          <ac:spMkLst>
            <pc:docMk/>
            <pc:sldMk cId="2491560914" sldId="326"/>
            <ac:spMk id="11" creationId="{DF2F0CF6-28E6-4868-A2EF-A80879AFF216}"/>
          </ac:spMkLst>
        </pc:spChg>
        <pc:graphicFrameChg chg="del modGraphic">
          <ac:chgData name="Andrew Crowl" userId="46ce45aa-d14b-4ea8-9907-17692b8cd0e9" providerId="ADAL" clId="{51B0AC66-5503-4723-BA9C-02529435B9AA}" dt="2022-07-13T05:06:25.362" v="675" actId="478"/>
          <ac:graphicFrameMkLst>
            <pc:docMk/>
            <pc:sldMk cId="2491560914" sldId="326"/>
            <ac:graphicFrameMk id="3" creationId="{17BEA70C-239C-47C2-B10C-23C275E6967C}"/>
          </ac:graphicFrameMkLst>
        </pc:graphicFrameChg>
        <pc:picChg chg="del">
          <ac:chgData name="Andrew Crowl" userId="46ce45aa-d14b-4ea8-9907-17692b8cd0e9" providerId="ADAL" clId="{51B0AC66-5503-4723-BA9C-02529435B9AA}" dt="2022-07-13T05:21:58.052" v="1307" actId="478"/>
          <ac:picMkLst>
            <pc:docMk/>
            <pc:sldMk cId="2491560914" sldId="326"/>
            <ac:picMk id="6" creationId="{62F2F3F5-72AC-490C-9231-85084476B804}"/>
          </ac:picMkLst>
        </pc:picChg>
        <pc:picChg chg="add mod modCrop">
          <ac:chgData name="Andrew Crowl" userId="46ce45aa-d14b-4ea8-9907-17692b8cd0e9" providerId="ADAL" clId="{51B0AC66-5503-4723-BA9C-02529435B9AA}" dt="2022-07-13T05:23:52.550" v="1378" actId="1038"/>
          <ac:picMkLst>
            <pc:docMk/>
            <pc:sldMk cId="2491560914" sldId="326"/>
            <ac:picMk id="7" creationId="{C53ECD2D-6062-4F6D-9C8B-095768D248B8}"/>
          </ac:picMkLst>
        </pc:picChg>
        <pc:picChg chg="add mod modCrop">
          <ac:chgData name="Andrew Crowl" userId="46ce45aa-d14b-4ea8-9907-17692b8cd0e9" providerId="ADAL" clId="{51B0AC66-5503-4723-BA9C-02529435B9AA}" dt="2022-07-13T05:23:42.661" v="1376" actId="1035"/>
          <ac:picMkLst>
            <pc:docMk/>
            <pc:sldMk cId="2491560914" sldId="326"/>
            <ac:picMk id="10" creationId="{F24DB6AD-C20D-495A-985F-423A2FB88230}"/>
          </ac:picMkLst>
        </pc:picChg>
        <pc:picChg chg="del">
          <ac:chgData name="Andrew Crowl" userId="46ce45aa-d14b-4ea8-9907-17692b8cd0e9" providerId="ADAL" clId="{51B0AC66-5503-4723-BA9C-02529435B9AA}" dt="2022-07-13T05:11:41.374" v="693" actId="478"/>
          <ac:picMkLst>
            <pc:docMk/>
            <pc:sldMk cId="2491560914" sldId="326"/>
            <ac:picMk id="12" creationId="{7D514688-2A97-432C-B192-174007702B30}"/>
          </ac:picMkLst>
        </pc:picChg>
        <pc:picChg chg="add del mod modCrop">
          <ac:chgData name="Andrew Crowl" userId="46ce45aa-d14b-4ea8-9907-17692b8cd0e9" providerId="ADAL" clId="{51B0AC66-5503-4723-BA9C-02529435B9AA}" dt="2022-07-13T05:21:13.242" v="1286" actId="478"/>
          <ac:picMkLst>
            <pc:docMk/>
            <pc:sldMk cId="2491560914" sldId="326"/>
            <ac:picMk id="14" creationId="{195FCA3B-6CF2-4109-970F-8955FB672A1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25863-4EC3-465E-AB3D-1F560D2BAED0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67443-8586-40C0-A3C7-9D8D35DF0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96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Consider an arrival task/question to set things off positively, for example:</a:t>
            </a:r>
          </a:p>
          <a:p>
            <a:pPr marL="171450" indent="-171450">
              <a:buFontTx/>
              <a:buChar char="-"/>
            </a:pPr>
            <a:r>
              <a:rPr lang="en-GB"/>
              <a:t>Why did you get involved in coaching?</a:t>
            </a:r>
          </a:p>
          <a:p>
            <a:pPr marL="171450" indent="-171450">
              <a:buFontTx/>
              <a:buChar char="-"/>
            </a:pPr>
            <a:r>
              <a:rPr lang="en-GB"/>
              <a:t>What skills to you bring to coaching? (think about people skills, not about playing experience)</a:t>
            </a:r>
          </a:p>
          <a:p>
            <a:pPr marL="171450" indent="-171450">
              <a:buFontTx/>
              <a:buChar char="-"/>
            </a:pPr>
            <a:r>
              <a:rPr lang="en-GB"/>
              <a:t>Discuss the qualities of a good coach- In your context (age/stage)</a:t>
            </a:r>
          </a:p>
          <a:p>
            <a:pPr marL="171450" indent="-171450">
              <a:buFontTx/>
              <a:buChar char="-"/>
            </a:pPr>
            <a:r>
              <a:rPr lang="en-GB"/>
              <a:t>Over to you….What would you like to take away from today?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6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Consider using more images/graphics than text- Easier to digest and brings content to life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Try to keep text minimal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2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Keep it short &amp; sweet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Try to use imagery highlighting club’s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90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Add your own, or select some to highlight/discuss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Be clear &amp; share examples from different people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Make use of the experiences in the 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0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 Youth Development Review took place 12 years ago- Available as a PDF via thefa.com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Add your own, or select some to highlight/discuss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Be clear &amp; share examples from different people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Make use of the experiences in the 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24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Optional page to include, print out, or share separately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Potential pre-workshop read, or arrival discussion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03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Here’s one way to present the information. Links below if you’d prefer to share in a different way:</a:t>
            </a:r>
          </a:p>
          <a:p>
            <a:endParaRPr lang="en-GB" dirty="0"/>
          </a:p>
          <a:p>
            <a:r>
              <a:rPr lang="en-GB" dirty="0"/>
              <a:t>https://thebootroom.thefa.com/learning/qualifications/the-fa-playmaker </a:t>
            </a:r>
          </a:p>
          <a:p>
            <a:r>
              <a:rPr lang="en-GB" dirty="0"/>
              <a:t>https://thebootroom.thefa.com/learning/qualifications/introduction-to-coaching-football</a:t>
            </a:r>
          </a:p>
          <a:p>
            <a:r>
              <a:rPr lang="en-GB" dirty="0"/>
              <a:t>https://thebootroom.thefa.com/learning/qualifications/uefa-c-licence</a:t>
            </a:r>
          </a:p>
          <a:p>
            <a:r>
              <a:rPr lang="en-GB" dirty="0"/>
              <a:t>https://thebootroom.thefa.com/learning/qualifications/safeguarding-children-course</a:t>
            </a:r>
          </a:p>
          <a:p>
            <a:r>
              <a:rPr lang="en-GB" dirty="0"/>
              <a:t>https://thebootroom.thefa.com/learning/qualifications/introduction-to-first-aid-in-football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081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online discussions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6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2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1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3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5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8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0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7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5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C66A4-74E3-40A5-9D07-C0338944369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5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40F0C8-E594-4369-82CD-D558CAA78EFD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046A9-A1D3-427E-9D56-775DB948E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46" y="2968011"/>
            <a:ext cx="1636199" cy="19454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A3E58-6CB8-4720-95AA-B0E79836FAB6}"/>
              </a:ext>
            </a:extLst>
          </p:cNvPr>
          <p:cNvSpPr txBox="1"/>
          <p:nvPr/>
        </p:nvSpPr>
        <p:spPr>
          <a:xfrm>
            <a:off x="474140" y="6059769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@EssexCoaches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F68F7-292C-4422-9709-2BB1445D6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269162" y="5820545"/>
            <a:ext cx="537707" cy="98239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8D8229-74FB-40E7-842F-9DE1B1C5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738" y="475499"/>
            <a:ext cx="9466521" cy="2216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5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#PlayYourPart</a:t>
            </a:r>
          </a:p>
          <a:p>
            <a:pPr marL="0" indent="0" algn="ctr">
              <a:buNone/>
            </a:pPr>
            <a:r>
              <a:rPr lang="en-GB" sz="58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COACHES</a:t>
            </a:r>
            <a:endParaRPr lang="en-GB" sz="5800" b="1" dirty="0">
              <a:solidFill>
                <a:srgbClr val="003399"/>
              </a:solidFill>
              <a:latin typeface="FS Jack" panose="02000503000000020004" pitchFamily="50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003399"/>
              </a:solidFill>
              <a:latin typeface="FS Jack" panose="02000503000000020004" pitchFamily="50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003399"/>
              </a:solidFill>
              <a:latin typeface="FS Jack" panose="0200050300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B90A3-FE3D-455A-A1FD-0B8FDB9C2468}"/>
              </a:ext>
            </a:extLst>
          </p:cNvPr>
          <p:cNvSpPr txBox="1"/>
          <p:nvPr/>
        </p:nvSpPr>
        <p:spPr>
          <a:xfrm>
            <a:off x="6024081" y="2969319"/>
            <a:ext cx="2060028" cy="2031325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latin typeface="FS Dillon Medium" panose="02000606030000020004" pitchFamily="50" charset="0"/>
              </a:rPr>
              <a:t>INSERT CLUB LOGO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7ED66-5C4A-4185-8D67-53765ECFF7C4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</p:spTree>
    <p:extLst>
      <p:ext uri="{BB962C8B-B14F-4D97-AF65-F5344CB8AC3E}">
        <p14:creationId xmlns:p14="http://schemas.microsoft.com/office/powerpoint/2010/main" val="415850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54019-9BCC-4862-93F5-5074CD79A0E6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04CDD-3B2A-4FEC-9859-E706AAFB6FD8}"/>
              </a:ext>
            </a:extLst>
          </p:cNvPr>
          <p:cNvSpPr txBox="1"/>
          <p:nvPr/>
        </p:nvSpPr>
        <p:spPr>
          <a:xfrm>
            <a:off x="424870" y="322701"/>
            <a:ext cx="1121575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 u="sng" dirty="0">
                <a:solidFill>
                  <a:srgbClr val="003399"/>
                </a:solidFill>
                <a:latin typeface="FS Dillon Medium" panose="02000606030000020004" pitchFamily="50" charset="0"/>
              </a:rPr>
              <a:t>WHO WE ARE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FS Jack" panose="02000503000000020004" pitchFamily="50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FS Jack" panose="02000503000000020004" pitchFamily="50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99"/>
                </a:solidFill>
                <a:latin typeface="FS Dillon Medium" panose="02000606030000020004" pitchFamily="50" charset="0"/>
              </a:rPr>
              <a:t>Introduce club officials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99"/>
                </a:solidFill>
                <a:latin typeface="FS Dillon Medium" panose="02000606030000020004" pitchFamily="50" charset="0"/>
              </a:rPr>
              <a:t>Highlight mission, vision, values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99"/>
                </a:solidFill>
                <a:latin typeface="FS Dillon Medium" panose="02000606030000020004" pitchFamily="50" charset="0"/>
              </a:rPr>
              <a:t>Consider using headline figures (number of children/players that you support &amp; number of volunteers)</a:t>
            </a:r>
          </a:p>
          <a:p>
            <a:pPr marL="0" indent="0">
              <a:buNone/>
            </a:pPr>
            <a:endParaRPr lang="en-GB" sz="2400" b="1" dirty="0">
              <a:solidFill>
                <a:srgbClr val="003399"/>
              </a:solidFill>
              <a:latin typeface="FS Jack" panose="0200050300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E52A1-9EEE-482C-97EE-2BECAE48E6D2}"/>
              </a:ext>
            </a:extLst>
          </p:cNvPr>
          <p:cNvSpPr txBox="1"/>
          <p:nvPr/>
        </p:nvSpPr>
        <p:spPr>
          <a:xfrm>
            <a:off x="474140" y="6059769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@EssexCoaches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E1FAD-829B-48EA-8072-1EF9893701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269162" y="5820545"/>
            <a:ext cx="537707" cy="982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4D956A-4EC8-42E5-9E40-E8DA90F862A2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</p:spTree>
    <p:extLst>
      <p:ext uri="{BB962C8B-B14F-4D97-AF65-F5344CB8AC3E}">
        <p14:creationId xmlns:p14="http://schemas.microsoft.com/office/powerpoint/2010/main" val="201123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54019-9BCC-4862-93F5-5074CD79A0E6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04CDD-3B2A-4FEC-9859-E706AAFB6FD8}"/>
              </a:ext>
            </a:extLst>
          </p:cNvPr>
          <p:cNvSpPr txBox="1"/>
          <p:nvPr/>
        </p:nvSpPr>
        <p:spPr>
          <a:xfrm>
            <a:off x="424870" y="322701"/>
            <a:ext cx="11557580" cy="3832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 u="sng" dirty="0">
                <a:solidFill>
                  <a:srgbClr val="003399"/>
                </a:solidFill>
                <a:latin typeface="FS Dillon Medium" panose="02000606030000020004" pitchFamily="50" charset="0"/>
              </a:rPr>
              <a:t>WHY ARE WE HERE?</a:t>
            </a:r>
          </a:p>
          <a:p>
            <a:pPr marL="0" indent="0">
              <a:buNone/>
            </a:pPr>
            <a:endParaRPr lang="en-GB" sz="2400" b="1" dirty="0">
              <a:solidFill>
                <a:srgbClr val="003399"/>
              </a:solidFill>
              <a:latin typeface="FS Jack" panose="02000503000000020004" pitchFamily="50" charset="0"/>
            </a:endParaRPr>
          </a:p>
          <a:p>
            <a:pPr marL="0" indent="0">
              <a:buNone/>
            </a:pPr>
            <a:endParaRPr lang="en-GB" sz="2400" b="1" dirty="0">
              <a:solidFill>
                <a:srgbClr val="003399"/>
              </a:solidFill>
              <a:latin typeface="FS Jack" panose="02000503000000020004" pitchFamily="50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99"/>
                </a:solidFill>
                <a:latin typeface="FS Dillon Medium" panose="02000606030000020004" pitchFamily="50" charset="0"/>
              </a:rPr>
              <a:t>To support our volunteer workforce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99"/>
                </a:solidFill>
                <a:latin typeface="FS Dillon Medium" panose="02000606030000020004" pitchFamily="50" charset="0"/>
              </a:rPr>
              <a:t>Consistent messages across the club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99"/>
                </a:solidFill>
                <a:latin typeface="FS Dillon Medium" panose="02000606030000020004" pitchFamily="50" charset="0"/>
              </a:rPr>
              <a:t>Opportunity to connect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99"/>
                </a:solidFill>
                <a:latin typeface="FS Dillon Medium" panose="02000606030000020004" pitchFamily="50" charset="0"/>
              </a:rPr>
              <a:t>Signpost to useful resources &amp; learning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AEE97-AB16-4C0F-84D6-03DB3069D9B6}"/>
              </a:ext>
            </a:extLst>
          </p:cNvPr>
          <p:cNvSpPr txBox="1"/>
          <p:nvPr/>
        </p:nvSpPr>
        <p:spPr>
          <a:xfrm>
            <a:off x="7068620" y="1832554"/>
            <a:ext cx="4109663" cy="2308324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r>
              <a:rPr lang="en-GB">
                <a:latin typeface="FS Dillon Medium" panose="02000606030000020004" pitchFamily="50" charset="0"/>
              </a:rPr>
              <a:t>INSERT CLUB IMAGE </a:t>
            </a:r>
          </a:p>
          <a:p>
            <a:pPr algn="ctr"/>
            <a:r>
              <a:rPr lang="en-GB">
                <a:latin typeface="FS Dillon Medium" panose="02000606030000020004" pitchFamily="50" charset="0"/>
              </a:rPr>
              <a:t>(</a:t>
            </a:r>
            <a:r>
              <a:rPr lang="en-GB" err="1">
                <a:latin typeface="FS Dillon Medium" panose="02000606030000020004" pitchFamily="50" charset="0"/>
              </a:rPr>
              <a:t>eg</a:t>
            </a:r>
            <a:r>
              <a:rPr lang="en-GB">
                <a:latin typeface="FS Dillon Medium" panose="02000606030000020004" pitchFamily="50" charset="0"/>
              </a:rPr>
              <a:t>-children playing)</a:t>
            </a:r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D5A5A-FF7B-4F3D-AE57-62CCF35159B5}"/>
              </a:ext>
            </a:extLst>
          </p:cNvPr>
          <p:cNvSpPr txBox="1"/>
          <p:nvPr/>
        </p:nvSpPr>
        <p:spPr>
          <a:xfrm>
            <a:off x="474140" y="6059769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@EssexCoaches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485BC-8EB7-485F-8AB3-ADD0CD271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269162" y="5820545"/>
            <a:ext cx="537707" cy="982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506BD0-87FF-46D0-A19A-E15CFAC679FF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</p:spTree>
    <p:extLst>
      <p:ext uri="{BB962C8B-B14F-4D97-AF65-F5344CB8AC3E}">
        <p14:creationId xmlns:p14="http://schemas.microsoft.com/office/powerpoint/2010/main" val="275051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ss, soccer, field, outdoor&#10;&#10;Description automatically generated">
            <a:extLst>
              <a:ext uri="{FF2B5EF4-FFF2-40B4-BE49-F238E27FC236}">
                <a16:creationId xmlns:a16="http://schemas.microsoft.com/office/drawing/2014/main" id="{1F4B0172-72BC-4016-A881-81663459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93" y="482983"/>
            <a:ext cx="7250680" cy="40785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F54019-9BCC-4862-93F5-5074CD79A0E6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04CDD-3B2A-4FEC-9859-E706AAFB6FD8}"/>
              </a:ext>
            </a:extLst>
          </p:cNvPr>
          <p:cNvSpPr txBox="1"/>
          <p:nvPr/>
        </p:nvSpPr>
        <p:spPr>
          <a:xfrm>
            <a:off x="424870" y="322701"/>
            <a:ext cx="974914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 u="sng" dirty="0">
                <a:solidFill>
                  <a:srgbClr val="003399"/>
                </a:solidFill>
                <a:latin typeface="FS Dillon Medium" panose="02000606030000020004" pitchFamily="50" charset="0"/>
              </a:rPr>
              <a:t>COACHING IN OUR CLUB 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92D050"/>
                </a:solidFill>
                <a:latin typeface="FS Dillon Medium" panose="02000606030000020004" pitchFamily="50" charset="0"/>
              </a:rPr>
              <a:t>Good Practice: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FS Dillon Medium" panose="020006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Use a positive &amp; enthusiastic manner at all times</a:t>
            </a:r>
            <a:b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</a:b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90% of children perform better with positive encouragement.</a:t>
            </a:r>
          </a:p>
          <a:p>
            <a:endParaRPr lang="en-GB" sz="1400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Try to use games &amp; activities that look like the game</a:t>
            </a:r>
            <a:b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</a:b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Playing football is the best way to learn about the game.</a:t>
            </a:r>
          </a:p>
          <a:p>
            <a:endParaRPr lang="en-GB" sz="1400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Keep everyone busy- Aim for a minimum of 70% ball rolling time</a:t>
            </a:r>
            <a:b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</a:b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Maximise playing time. More of them, less of us!</a:t>
            </a:r>
            <a:b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</a:br>
            <a:endParaRPr lang="en-GB" sz="1400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Get to know the people you coach- People first, players second </a:t>
            </a:r>
            <a:b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</a:b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Building positive relationships will help you understand their individual needs.</a:t>
            </a:r>
          </a:p>
          <a:p>
            <a:endParaRPr lang="en-GB" sz="1400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Plan each football experience- Value the process of learning &amp; development</a:t>
            </a:r>
            <a:b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</a:b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Each training session &amp; matchday is another opportunity to learn the game.</a:t>
            </a:r>
            <a:endParaRPr lang="en-GB" sz="2000" b="1" dirty="0">
              <a:solidFill>
                <a:srgbClr val="003399"/>
              </a:solidFill>
              <a:latin typeface="FS Dillon Medium" panose="02000606030000020004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B8B46-8B59-4BC2-8254-20AD3EB043AF}"/>
              </a:ext>
            </a:extLst>
          </p:cNvPr>
          <p:cNvSpPr txBox="1"/>
          <p:nvPr/>
        </p:nvSpPr>
        <p:spPr>
          <a:xfrm>
            <a:off x="474140" y="6059769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@EssexCoaches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F2F55E-5053-4030-A643-36E8A94476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269162" y="5820545"/>
            <a:ext cx="537707" cy="982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358DA1-3CA1-497D-981D-D20BE77787D0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</p:spTree>
    <p:extLst>
      <p:ext uri="{BB962C8B-B14F-4D97-AF65-F5344CB8AC3E}">
        <p14:creationId xmlns:p14="http://schemas.microsoft.com/office/powerpoint/2010/main" val="407012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y Winstone's warning to loudmouthed parents: Leave our kids alone -  Mirror Online">
            <a:extLst>
              <a:ext uri="{FF2B5EF4-FFF2-40B4-BE49-F238E27FC236}">
                <a16:creationId xmlns:a16="http://schemas.microsoft.com/office/drawing/2014/main" id="{E43D2A8C-B859-4194-9BC3-BBC35CAB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018" y="771005"/>
            <a:ext cx="5668016" cy="376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88F686-05E1-4B74-8FE1-6F6CDAA1FC82}"/>
              </a:ext>
            </a:extLst>
          </p:cNvPr>
          <p:cNvSpPr txBox="1"/>
          <p:nvPr/>
        </p:nvSpPr>
        <p:spPr>
          <a:xfrm>
            <a:off x="506635" y="356038"/>
            <a:ext cx="1040674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rgbClr val="003399"/>
                </a:solidFill>
                <a:latin typeface="FS Dillon Medium" panose="02000606030000020004" pitchFamily="50" charset="0"/>
              </a:rPr>
              <a:t>COACHING IN OUR CLUB </a:t>
            </a:r>
          </a:p>
          <a:p>
            <a:r>
              <a:rPr lang="en-GB" sz="3200" b="1" dirty="0">
                <a:solidFill>
                  <a:srgbClr val="FF0000"/>
                </a:solidFill>
                <a:latin typeface="FS Dillon Medium" panose="02000606030000020004" pitchFamily="50" charset="0"/>
              </a:rPr>
              <a:t>Try to avoid:</a:t>
            </a:r>
            <a:endParaRPr lang="en-GB" dirty="0">
              <a:latin typeface="FS Dillon Medium" panose="02000606030000020004" pitchFamily="50" charset="0"/>
            </a:endParaRPr>
          </a:p>
          <a:p>
            <a:endParaRPr lang="en-GB" dirty="0">
              <a:latin typeface="FS Dillon Medium" panose="020006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Lines, laps &amp; lectures</a:t>
            </a:r>
            <a:b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</a:b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Keep everyone busy, minimal queuing, plan football specific activities, and give the players a voice.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Negative comments or ‘punishments’</a:t>
            </a:r>
            <a:b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</a:b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Coaching has moved on. Take your time, consider the impact of your interactions and seek support if unsure.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Focussing solely on the </a:t>
            </a:r>
            <a:r>
              <a:rPr lang="en-GB" sz="2000" b="1" dirty="0" err="1">
                <a:solidFill>
                  <a:srgbClr val="003399"/>
                </a:solidFill>
                <a:latin typeface="FS Dillon Medium" panose="02000606030000020004" pitchFamily="50" charset="0"/>
              </a:rPr>
              <a:t>scoreline</a:t>
            </a:r>
            <a:endParaRPr lang="en-GB" sz="2000" b="1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       This is often not a reflection of a team or individual’s performance</a:t>
            </a:r>
          </a:p>
          <a:p>
            <a:endParaRPr lang="en-GB" sz="2000" b="1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Rushing to the ‘adult game’</a:t>
            </a:r>
            <a:b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</a:b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Formats of football have evolved, to provide a gradual introduction to the 11v11 game. If we support children to have a more rounded diet of football experiences (</a:t>
            </a:r>
            <a:r>
              <a:rPr lang="en-GB" sz="2000" dirty="0" err="1">
                <a:solidFill>
                  <a:srgbClr val="003399"/>
                </a:solidFill>
                <a:latin typeface="FS Dillon Medium" panose="02000606030000020004" pitchFamily="50" charset="0"/>
              </a:rPr>
              <a:t>eg</a:t>
            </a: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- playing in different positions &amp; formats), they are more likely to reach their potential, and also stay in the game longer.</a:t>
            </a:r>
            <a:endParaRPr lang="en-GB" sz="2000" b="1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3399"/>
              </a:solidFill>
              <a:latin typeface="FS Dillon Medium" panose="02000606030000020004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DE2E96-6735-4CF6-BD8A-3DA8428FFC23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C15AE-ECAA-424F-A9EC-6C7B5CB95D73}"/>
              </a:ext>
            </a:extLst>
          </p:cNvPr>
          <p:cNvSpPr txBox="1"/>
          <p:nvPr/>
        </p:nvSpPr>
        <p:spPr>
          <a:xfrm>
            <a:off x="474140" y="6059769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@EssexCoaches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7C08A7-9A7D-4C8A-90C3-7D4C03645A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269162" y="5820545"/>
            <a:ext cx="537707" cy="9823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999E61-EBD2-4DB1-AB4A-6DECBE9DC0F6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</p:spTree>
    <p:extLst>
      <p:ext uri="{BB962C8B-B14F-4D97-AF65-F5344CB8AC3E}">
        <p14:creationId xmlns:p14="http://schemas.microsoft.com/office/powerpoint/2010/main" val="24823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E5C154-67DA-4BA0-B4F6-702C757BBFA7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2F0CF6-28E6-4868-A2EF-A80879AFF216}"/>
              </a:ext>
            </a:extLst>
          </p:cNvPr>
          <p:cNvSpPr/>
          <p:nvPr/>
        </p:nvSpPr>
        <p:spPr>
          <a:xfrm>
            <a:off x="286439" y="211978"/>
            <a:ext cx="536521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3399"/>
                </a:solidFill>
                <a:latin typeface="FS Dillon Medium" panose="02000606030000020004" pitchFamily="50" charset="0"/>
              </a:rPr>
              <a:t>PLAYER SNAPSHOTS*</a:t>
            </a:r>
          </a:p>
          <a:p>
            <a:endParaRPr lang="en-GB" b="1" dirty="0">
              <a:solidFill>
                <a:srgbClr val="92D050"/>
              </a:solidFill>
              <a:latin typeface="FS Dillon Medium" panose="02000606030000020004" pitchFamily="50" charset="0"/>
            </a:endParaRPr>
          </a:p>
          <a:p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*Taken from ‘UEFA C Licence Technical Guide’</a:t>
            </a:r>
          </a:p>
          <a:p>
            <a:endParaRPr lang="en-GB" sz="2000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Your primary focus is to develop football skills. To do this, you need to understand the common traits of players.</a:t>
            </a:r>
          </a:p>
          <a:p>
            <a:endParaRPr lang="en-GB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r>
              <a:rPr lang="en-GB" sz="20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Most players: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Respond to praise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Are sensitive to public criticism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Are motivated by a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Respond to simple language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Respond to honesty &amp; constructive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Learn best in a safe, trusting and caring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Become demotivated by persistent failure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399"/>
                </a:solidFill>
                <a:latin typeface="FS Dillon Medium" panose="02000606030000020004" pitchFamily="50" charset="0"/>
              </a:rPr>
              <a:t>Like to have fun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ECD2D-6062-4F6D-9C8B-095768D24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25" t="44470" r="50410" b="13829"/>
          <a:stretch/>
        </p:blipFill>
        <p:spPr>
          <a:xfrm>
            <a:off x="5531298" y="11017"/>
            <a:ext cx="3315251" cy="58623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DB6AD-C20D-495A-985F-423A2FB88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46" t="44737" r="37109" b="13523"/>
          <a:stretch/>
        </p:blipFill>
        <p:spPr>
          <a:xfrm>
            <a:off x="8802477" y="49315"/>
            <a:ext cx="3406837" cy="58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6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5BEDB-0B1A-4449-95E5-1859CD381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44" y="321211"/>
            <a:ext cx="9466521" cy="5301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5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ENGLAND FOOTBALL LEARNING </a:t>
            </a:r>
          </a:p>
          <a:p>
            <a:pPr marL="0" indent="0">
              <a:buNone/>
            </a:pPr>
            <a:endParaRPr lang="en-GB" sz="1800" b="1" dirty="0">
              <a:solidFill>
                <a:srgbClr val="003399"/>
              </a:solidFill>
              <a:latin typeface="FS Jack" panose="02000503000000020004" pitchFamily="50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3399"/>
              </a:solidFill>
              <a:latin typeface="FS Jack" panose="02000503000000020004" pitchFamily="50" charset="0"/>
            </a:endParaRPr>
          </a:p>
          <a:p>
            <a:pPr marL="0" indent="0">
              <a:buNone/>
            </a:pPr>
            <a:endParaRPr lang="en-GB" sz="1100" dirty="0">
              <a:solidFill>
                <a:srgbClr val="003399"/>
              </a:solidFill>
              <a:latin typeface="FS Jack" panose="02000503000000020004" pitchFamily="50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003399"/>
              </a:solidFill>
              <a:latin typeface="FS Jack" panose="0200050300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61DCF-D26B-4EFC-AD2C-189524A79C0B}"/>
              </a:ext>
            </a:extLst>
          </p:cNvPr>
          <p:cNvSpPr txBox="1"/>
          <p:nvPr/>
        </p:nvSpPr>
        <p:spPr>
          <a:xfrm>
            <a:off x="4825409" y="6055808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FS Jack" panose="02000503000000020004" pitchFamily="50" charset="0"/>
              </a:rPr>
              <a:t>@EssexCoaches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24A79E-5589-4746-8302-1A036A8940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4371753" y="5825259"/>
            <a:ext cx="537707" cy="9823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8D3F-E27D-4284-9646-D7A9927E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7" y="1061865"/>
            <a:ext cx="23622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D9AEFFEB-623D-4D15-B731-A5336F8C8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"/>
          <a:stretch/>
        </p:blipFill>
        <p:spPr bwMode="auto">
          <a:xfrm>
            <a:off x="4221909" y="1039526"/>
            <a:ext cx="3076371" cy="214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C15B6820-07AB-4687-A341-356092F92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"/>
          <a:stretch/>
        </p:blipFill>
        <p:spPr bwMode="auto">
          <a:xfrm>
            <a:off x="8629545" y="1061865"/>
            <a:ext cx="3116464" cy="21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B712B96-FFD0-4E69-A1CD-BBE08432B54F}"/>
              </a:ext>
            </a:extLst>
          </p:cNvPr>
          <p:cNvSpPr/>
          <p:nvPr/>
        </p:nvSpPr>
        <p:spPr>
          <a:xfrm>
            <a:off x="3005961" y="1744717"/>
            <a:ext cx="1135117" cy="720079"/>
          </a:xfrm>
          <a:prstGeom prst="rightArrow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736BB06-E8CF-429C-82FE-33379DF6AB5D}"/>
              </a:ext>
            </a:extLst>
          </p:cNvPr>
          <p:cNvSpPr/>
          <p:nvPr/>
        </p:nvSpPr>
        <p:spPr>
          <a:xfrm>
            <a:off x="7422629" y="1744717"/>
            <a:ext cx="1135117" cy="720079"/>
          </a:xfrm>
          <a:prstGeom prst="rightArrow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DD95B683-3B8E-452D-BA26-629E7F0A2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8"/>
          <a:stretch/>
        </p:blipFill>
        <p:spPr bwMode="auto">
          <a:xfrm>
            <a:off x="6216594" y="3235570"/>
            <a:ext cx="2701709" cy="25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AACDC1E8-C6B3-48CA-BDBE-E518FDD4B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/>
        </p:blipFill>
        <p:spPr bwMode="auto">
          <a:xfrm>
            <a:off x="9054979" y="3239084"/>
            <a:ext cx="2691030" cy="25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D671A4-BC37-4E5C-B57D-8EADABE0A6A7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A0F18A-77EC-4C7A-B04E-9C079EC307A1}"/>
              </a:ext>
            </a:extLst>
          </p:cNvPr>
          <p:cNvSpPr txBox="1"/>
          <p:nvPr/>
        </p:nvSpPr>
        <p:spPr>
          <a:xfrm>
            <a:off x="474140" y="6059769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@EssexCoaches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71218E-0788-4B45-A9C4-082A1A08FC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269162" y="5820545"/>
            <a:ext cx="537707" cy="9823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BE899B-E01F-426D-978F-778802F1A6DC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</p:spTree>
    <p:extLst>
      <p:ext uri="{BB962C8B-B14F-4D97-AF65-F5344CB8AC3E}">
        <p14:creationId xmlns:p14="http://schemas.microsoft.com/office/powerpoint/2010/main" val="297748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3EBBF0-D712-401F-A28A-0A411E763D19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9339C-04E8-4489-ADC5-73FC9160D967}"/>
              </a:ext>
            </a:extLst>
          </p:cNvPr>
          <p:cNvSpPr txBox="1"/>
          <p:nvPr/>
        </p:nvSpPr>
        <p:spPr>
          <a:xfrm>
            <a:off x="333322" y="360801"/>
            <a:ext cx="97360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ESSEX FA COACH DEVELOPMENT PROGRAMME</a:t>
            </a:r>
          </a:p>
          <a:p>
            <a:pPr marL="0" indent="0">
              <a:buNone/>
            </a:pPr>
            <a:endParaRPr lang="en-GB" sz="1200" b="1" dirty="0">
              <a:solidFill>
                <a:srgbClr val="003399"/>
              </a:solidFill>
              <a:latin typeface="FS Jack" panose="0200050300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1F4D1-CBFE-4118-B374-0939073A7A5C}"/>
              </a:ext>
            </a:extLst>
          </p:cNvPr>
          <p:cNvSpPr txBox="1"/>
          <p:nvPr/>
        </p:nvSpPr>
        <p:spPr>
          <a:xfrm>
            <a:off x="474140" y="6059769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@EssexCoaches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DC0B27-16FF-4E6D-ADE5-E1CD7EAC50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269162" y="5820545"/>
            <a:ext cx="537707" cy="9823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9EABD0-E382-4F74-94F7-4518602EA8CC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F41AB-B562-4B8F-9CA1-6035F7F758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0" t="36787" r="9909" b="17040"/>
          <a:stretch/>
        </p:blipFill>
        <p:spPr>
          <a:xfrm>
            <a:off x="407624" y="1586432"/>
            <a:ext cx="11413047" cy="34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0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E5C154-67DA-4BA0-B4F6-702C757BBFA7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91BAE-D446-4C9C-A3AB-6248C3281FBA}"/>
              </a:ext>
            </a:extLst>
          </p:cNvPr>
          <p:cNvSpPr txBox="1"/>
          <p:nvPr/>
        </p:nvSpPr>
        <p:spPr>
          <a:xfrm>
            <a:off x="4564380" y="2104924"/>
            <a:ext cx="3063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44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97310D-0D65-405C-A38D-8650D66B254C}"/>
              </a:ext>
            </a:extLst>
          </p:cNvPr>
          <p:cNvSpPr txBox="1"/>
          <p:nvPr/>
        </p:nvSpPr>
        <p:spPr>
          <a:xfrm>
            <a:off x="474140" y="6059769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@EssexCoaches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47DB7E-DF01-4D95-ACDE-4CBE552F7A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269162" y="5820545"/>
            <a:ext cx="537707" cy="982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274C81-962D-47D1-8D82-5EC77FF0159A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</p:spTree>
    <p:extLst>
      <p:ext uri="{BB962C8B-B14F-4D97-AF65-F5344CB8AC3E}">
        <p14:creationId xmlns:p14="http://schemas.microsoft.com/office/powerpoint/2010/main" val="34746736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62A16D795FF4E957C1081012775D4" ma:contentTypeVersion="12" ma:contentTypeDescription="Create a new document." ma:contentTypeScope="" ma:versionID="4786a3db110b5599c105d850a035f199">
  <xsd:schema xmlns:xsd="http://www.w3.org/2001/XMLSchema" xmlns:xs="http://www.w3.org/2001/XMLSchema" xmlns:p="http://schemas.microsoft.com/office/2006/metadata/properties" xmlns:ns2="a0da29ab-e876-4e00-bacb-b68a9051aa4c" xmlns:ns3="9014ea8e-c7fc-4c4b-9c77-099eddc71b65" targetNamespace="http://schemas.microsoft.com/office/2006/metadata/properties" ma:root="true" ma:fieldsID="6b7d8dbcfd479e211b0cb818e140148d" ns2:_="" ns3:_="">
    <xsd:import namespace="a0da29ab-e876-4e00-bacb-b68a9051aa4c"/>
    <xsd:import namespace="9014ea8e-c7fc-4c4b-9c77-099eddc71b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a29ab-e876-4e00-bacb-b68a9051a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4d4ec47-8037-4ebe-ad01-e6ba2150e6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4ea8e-c7fc-4c4b-9c77-099eddc71b6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c8acc58-8e0a-4819-a14d-4d333394497a}" ma:internalName="TaxCatchAll" ma:showField="CatchAllData" ma:web="9014ea8e-c7fc-4c4b-9c77-099eddc71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da29ab-e876-4e00-bacb-b68a9051aa4c">
      <Terms xmlns="http://schemas.microsoft.com/office/infopath/2007/PartnerControls"/>
    </lcf76f155ced4ddcb4097134ff3c332f>
    <TaxCatchAll xmlns="9014ea8e-c7fc-4c4b-9c77-099eddc71b65" xsi:nil="true"/>
  </documentManagement>
</p:properties>
</file>

<file path=customXml/itemProps1.xml><?xml version="1.0" encoding="utf-8"?>
<ds:datastoreItem xmlns:ds="http://schemas.openxmlformats.org/officeDocument/2006/customXml" ds:itemID="{714F7FDD-5BB4-4632-A52D-51ED772D7CF8}"/>
</file>

<file path=customXml/itemProps2.xml><?xml version="1.0" encoding="utf-8"?>
<ds:datastoreItem xmlns:ds="http://schemas.openxmlformats.org/officeDocument/2006/customXml" ds:itemID="{8C006D93-2DD8-4019-BF9F-7496EA01DD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D6F418-D19A-4B48-8014-E1E81A28EC1D}">
  <ds:schemaRefs>
    <ds:schemaRef ds:uri="http://schemas.microsoft.com/office/2006/metadata/properties"/>
    <ds:schemaRef ds:uri="http://schemas.microsoft.com/office/infopath/2007/PartnerControls"/>
    <ds:schemaRef ds:uri="ec13f2ff-d3f6-4e4a-981e-28de5316bdc4"/>
    <ds:schemaRef ds:uri="f412957e-9720-445d-b04b-3868fdc166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</Words>
  <Application>Microsoft Office PowerPoint</Application>
  <PresentationFormat>Widescreen</PresentationFormat>
  <Paragraphs>119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FS Dillon Medium</vt:lpstr>
      <vt:lpstr>FS Jack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Crowl</dc:creator>
  <cp:lastModifiedBy>Andrew Crowl</cp:lastModifiedBy>
  <cp:revision>1</cp:revision>
  <dcterms:created xsi:type="dcterms:W3CDTF">2022-01-24T15:39:48Z</dcterms:created>
  <dcterms:modified xsi:type="dcterms:W3CDTF">2022-07-13T05:31:02Z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0x010100D0BA5585461ACA4CA9FD1A65AAE4C4ED</vt:lpwstr>
  </property>
  <property fmtid="{D5CDD505-2E9C-101B-9397-08002B2CF9AE}" pid="3" name="MediaServiceImageTags">
    <vt:lpwstr/>
  </property>
</Properties>
</file>