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17" r:id="rId5"/>
  </p:sldMasterIdLst>
  <p:notesMasterIdLst>
    <p:notesMasterId r:id="rId31"/>
  </p:notesMasterIdLst>
  <p:sldIdLst>
    <p:sldId id="5270" r:id="rId6"/>
    <p:sldId id="5272" r:id="rId7"/>
    <p:sldId id="5308" r:id="rId8"/>
    <p:sldId id="5274" r:id="rId9"/>
    <p:sldId id="5363" r:id="rId10"/>
    <p:sldId id="5340" r:id="rId11"/>
    <p:sldId id="5356" r:id="rId12"/>
    <p:sldId id="5361" r:id="rId13"/>
    <p:sldId id="5276" r:id="rId14"/>
    <p:sldId id="5277" r:id="rId15"/>
    <p:sldId id="5278" r:id="rId16"/>
    <p:sldId id="5279" r:id="rId17"/>
    <p:sldId id="5280" r:id="rId18"/>
    <p:sldId id="5342" r:id="rId19"/>
    <p:sldId id="5348" r:id="rId20"/>
    <p:sldId id="5350" r:id="rId21"/>
    <p:sldId id="5362" r:id="rId22"/>
    <p:sldId id="5332" r:id="rId23"/>
    <p:sldId id="5331" r:id="rId24"/>
    <p:sldId id="5364" r:id="rId25"/>
    <p:sldId id="5355" r:id="rId26"/>
    <p:sldId id="5345" r:id="rId27"/>
    <p:sldId id="5334" r:id="rId28"/>
    <p:sldId id="5358" r:id="rId29"/>
    <p:sldId id="53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3E52C3-4D3F-4C12-BB0B-40B9994C5D3C}">
          <p14:sldIdLst>
            <p14:sldId id="5270"/>
            <p14:sldId id="5272"/>
            <p14:sldId id="5308"/>
            <p14:sldId id="5274"/>
            <p14:sldId id="5363"/>
            <p14:sldId id="5340"/>
            <p14:sldId id="5356"/>
            <p14:sldId id="5361"/>
            <p14:sldId id="5276"/>
            <p14:sldId id="5277"/>
            <p14:sldId id="5278"/>
            <p14:sldId id="5279"/>
            <p14:sldId id="5280"/>
            <p14:sldId id="5342"/>
            <p14:sldId id="5348"/>
            <p14:sldId id="5350"/>
            <p14:sldId id="5362"/>
            <p14:sldId id="5332"/>
            <p14:sldId id="5331"/>
            <p14:sldId id="5364"/>
            <p14:sldId id="5355"/>
            <p14:sldId id="5345"/>
            <p14:sldId id="5334"/>
            <p14:sldId id="5358"/>
            <p14:sldId id="53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leary" initials="DC" lastIdx="1" clrIdx="0">
    <p:extLst>
      <p:ext uri="{19B8F6BF-5375-455C-9EA6-DF929625EA0E}">
        <p15:presenceInfo xmlns:p15="http://schemas.microsoft.com/office/powerpoint/2012/main" userId="S::David.Cleary@durhamfa.com::4aa448c2-851c-4824-b01a-b8aa1620c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66FF"/>
    <a:srgbClr val="9900FF"/>
    <a:srgbClr val="9933FF"/>
    <a:srgbClr val="990099"/>
    <a:srgbClr val="800080"/>
    <a:srgbClr val="99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EE936-3DA1-43DF-8E29-FDB08E63E64F}" v="4" dt="2022-06-07T12:58:42.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1633" autoAdjust="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ABA32-CDB4-4339-826B-AF4FE3B8C25E}"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GB"/>
        </a:p>
      </dgm:t>
    </dgm:pt>
    <dgm:pt modelId="{EDFA3688-42FD-4EAF-A78E-E431E0F8487D}">
      <dgm:prSet phldrT="[Tex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Board</a:t>
          </a:r>
        </a:p>
      </dgm:t>
    </dgm:pt>
    <dgm:pt modelId="{1CDE3ABD-148E-4FEE-AC0C-FA77E4A2A0CE}" type="parTrans" cxnId="{EB701E08-4A3A-4EB9-9562-706DF98DF257}">
      <dgm:prSet/>
      <dgm:spPr/>
      <dgm:t>
        <a:bodyPr/>
        <a:lstStyle/>
        <a:p>
          <a:endParaRPr lang="en-GB"/>
        </a:p>
      </dgm:t>
    </dgm:pt>
    <dgm:pt modelId="{1AA9960D-4F37-4FCA-B88E-37875B943797}" type="sibTrans" cxnId="{EB701E08-4A3A-4EB9-9562-706DF98DF257}">
      <dgm:prSet/>
      <dgm:spPr/>
      <dgm:t>
        <a:bodyPr/>
        <a:lstStyle/>
        <a:p>
          <a:endParaRPr lang="en-GB"/>
        </a:p>
      </dgm:t>
    </dgm:pt>
    <dgm:pt modelId="{E7EBDC4C-08FF-4DCF-9D9C-07D81C86CB18}">
      <dgm:prSet phldrT="[Tex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Council</a:t>
          </a:r>
        </a:p>
      </dgm:t>
    </dgm:pt>
    <dgm:pt modelId="{7C65CCB5-9726-4D9E-A514-3A4DB2D1F625}" type="parTrans" cxnId="{744A5DF7-AB90-4404-A9C2-6385A535BCA3}">
      <dgm:prSet/>
      <dgm:spPr/>
      <dgm:t>
        <a:bodyPr/>
        <a:lstStyle/>
        <a:p>
          <a:endParaRPr lang="en-GB"/>
        </a:p>
      </dgm:t>
    </dgm:pt>
    <dgm:pt modelId="{1F0BF2EF-684E-49C4-9F62-BA501391603F}" type="sibTrans" cxnId="{744A5DF7-AB90-4404-A9C2-6385A535BCA3}">
      <dgm:prSet/>
      <dgm:spPr/>
      <dgm:t>
        <a:bodyPr/>
        <a:lstStyle/>
        <a:p>
          <a:endParaRPr lang="en-GB"/>
        </a:p>
      </dgm:t>
    </dgm:pt>
    <dgm:pt modelId="{08ECF1F5-03D6-4C00-BE4A-1D19F6B3B220}">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CEO</a:t>
          </a:r>
        </a:p>
      </dgm:t>
    </dgm:pt>
    <dgm:pt modelId="{B7E3E564-EA21-439C-8F3C-5DC646BFEF9D}" type="parTrans" cxnId="{8FAFD333-BB2E-4461-86AB-0F07EA22D1A6}">
      <dgm:prSet/>
      <dgm:spPr/>
      <dgm:t>
        <a:bodyPr/>
        <a:lstStyle/>
        <a:p>
          <a:endParaRPr lang="en-GB"/>
        </a:p>
      </dgm:t>
    </dgm:pt>
    <dgm:pt modelId="{D52DF475-DBCB-40F3-AA6F-6DAF98955FE6}" type="sibTrans" cxnId="{8FAFD333-BB2E-4461-86AB-0F07EA22D1A6}">
      <dgm:prSet/>
      <dgm:spPr/>
      <dgm:t>
        <a:bodyPr/>
        <a:lstStyle/>
        <a:p>
          <a:endParaRPr lang="en-GB"/>
        </a:p>
      </dgm:t>
    </dgm:pt>
    <dgm:pt modelId="{D543E051-119F-4D30-A847-BBE82A0CE689}">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Senior</a:t>
          </a:r>
          <a:r>
            <a:rPr lang="en-GB" sz="1300" b="1" dirty="0">
              <a:solidFill>
                <a:srgbClr val="CC9900"/>
              </a:solidFill>
              <a:latin typeface="FS Jack" panose="02000503000000020004" pitchFamily="50" charset="0"/>
            </a:rPr>
            <a:t> </a:t>
          </a:r>
          <a:r>
            <a:rPr lang="en-GB" sz="1000" b="1" dirty="0">
              <a:solidFill>
                <a:srgbClr val="CC9900"/>
              </a:solidFill>
              <a:latin typeface="FS Jack" panose="02000503000000020004" pitchFamily="50" charset="0"/>
            </a:rPr>
            <a:t>Management</a:t>
          </a:r>
          <a:r>
            <a:rPr lang="en-GB" sz="1300" b="1" dirty="0">
              <a:solidFill>
                <a:srgbClr val="CC9900"/>
              </a:solidFill>
              <a:latin typeface="FS Jack" panose="02000503000000020004" pitchFamily="50" charset="0"/>
            </a:rPr>
            <a:t> </a:t>
          </a:r>
          <a:r>
            <a:rPr lang="en-GB" sz="1000" b="1" dirty="0">
              <a:solidFill>
                <a:srgbClr val="CC9900"/>
              </a:solidFill>
              <a:latin typeface="FS Jack" panose="02000503000000020004" pitchFamily="50" charset="0"/>
            </a:rPr>
            <a:t>Team</a:t>
          </a:r>
        </a:p>
      </dgm:t>
    </dgm:pt>
    <dgm:pt modelId="{921AB810-DEA6-4579-8A4A-D408B14A4740}" type="parTrans" cxnId="{50FCFACE-3FA8-4914-9721-4C396F28CD79}">
      <dgm:prSet/>
      <dgm:spPr/>
      <dgm:t>
        <a:bodyPr/>
        <a:lstStyle/>
        <a:p>
          <a:endParaRPr lang="en-GB"/>
        </a:p>
      </dgm:t>
    </dgm:pt>
    <dgm:pt modelId="{633FD930-BAA6-4430-B917-29FA57AC0279}" type="sibTrans" cxnId="{50FCFACE-3FA8-4914-9721-4C396F28CD79}">
      <dgm:prSet/>
      <dgm:spPr/>
      <dgm:t>
        <a:bodyPr/>
        <a:lstStyle/>
        <a:p>
          <a:endParaRPr lang="en-GB"/>
        </a:p>
      </dgm:t>
    </dgm:pt>
    <dgm:pt modelId="{F9C968F7-C09B-4E42-909C-D63AEBF381C4}">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IAG</a:t>
          </a:r>
          <a:endParaRPr lang="en-GB" sz="1000" b="1" dirty="0">
            <a:latin typeface="FS Jack" panose="02000503000000020004" pitchFamily="50" charset="0"/>
          </a:endParaRPr>
        </a:p>
      </dgm:t>
    </dgm:pt>
    <dgm:pt modelId="{8BE8EDC6-A8BB-4FF9-AF0E-E4D0D4380D14}" type="parTrans" cxnId="{B7BB393F-0BCD-437A-9594-18BBF07EC5D8}">
      <dgm:prSet/>
      <dgm:spPr/>
      <dgm:t>
        <a:bodyPr/>
        <a:lstStyle/>
        <a:p>
          <a:endParaRPr lang="en-GB"/>
        </a:p>
      </dgm:t>
    </dgm:pt>
    <dgm:pt modelId="{721BF703-8CA3-4372-A408-491AA3380FFB}" type="sibTrans" cxnId="{B7BB393F-0BCD-437A-9594-18BBF07EC5D8}">
      <dgm:prSet/>
      <dgm:spPr/>
      <dgm:t>
        <a:bodyPr/>
        <a:lstStyle/>
        <a:p>
          <a:endParaRPr lang="en-GB"/>
        </a:p>
      </dgm:t>
    </dgm:pt>
    <dgm:pt modelId="{15E306B3-154C-41B7-8C42-31752C1FFFD3}">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Youth Council</a:t>
          </a:r>
        </a:p>
      </dgm:t>
    </dgm:pt>
    <dgm:pt modelId="{1AC3C16F-8DD7-4873-8F71-1DD885B9860A}" type="parTrans" cxnId="{398481DE-2EA1-4E0E-947E-008ABB9C60B2}">
      <dgm:prSet/>
      <dgm:spPr/>
      <dgm:t>
        <a:bodyPr/>
        <a:lstStyle/>
        <a:p>
          <a:endParaRPr lang="en-GB"/>
        </a:p>
      </dgm:t>
    </dgm:pt>
    <dgm:pt modelId="{40E23C93-7507-4D6B-9E4E-3A1EF6AC05E2}" type="sibTrans" cxnId="{398481DE-2EA1-4E0E-947E-008ABB9C60B2}">
      <dgm:prSet/>
      <dgm:spPr/>
      <dgm:t>
        <a:bodyPr/>
        <a:lstStyle/>
        <a:p>
          <a:endParaRPr lang="en-GB"/>
        </a:p>
      </dgm:t>
    </dgm:pt>
    <dgm:pt modelId="{6DC3B11A-C627-41B8-9880-20A1E6C761ED}">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Football Services</a:t>
          </a:r>
        </a:p>
      </dgm:t>
    </dgm:pt>
    <dgm:pt modelId="{5E98ED61-6989-4D6B-A10A-C302A3390BC9}" type="parTrans" cxnId="{1011F1E1-8D61-45D4-8B47-5916C43C1FC4}">
      <dgm:prSet/>
      <dgm:spPr/>
      <dgm:t>
        <a:bodyPr/>
        <a:lstStyle/>
        <a:p>
          <a:endParaRPr lang="en-GB"/>
        </a:p>
      </dgm:t>
    </dgm:pt>
    <dgm:pt modelId="{12F19FA9-664C-4FC5-8DBC-7AC2087B176E}" type="sibTrans" cxnId="{1011F1E1-8D61-45D4-8B47-5916C43C1FC4}">
      <dgm:prSet/>
      <dgm:spPr/>
      <dgm:t>
        <a:bodyPr/>
        <a:lstStyle/>
        <a:p>
          <a:endParaRPr lang="en-GB"/>
        </a:p>
      </dgm:t>
    </dgm:pt>
    <dgm:pt modelId="{E300EB07-E0BB-4AEF-BD06-BF6195AFD516}">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Safeguarding Core Group</a:t>
          </a:r>
        </a:p>
      </dgm:t>
    </dgm:pt>
    <dgm:pt modelId="{79AAB0DB-74B2-4C19-8BC4-3723C1D1D2D7}" type="parTrans" cxnId="{401335B6-DA16-4FBC-A101-F876FA946862}">
      <dgm:prSet/>
      <dgm:spPr/>
      <dgm:t>
        <a:bodyPr/>
        <a:lstStyle/>
        <a:p>
          <a:endParaRPr lang="en-GB"/>
        </a:p>
      </dgm:t>
    </dgm:pt>
    <dgm:pt modelId="{76EE0187-8E5D-4EDD-85D9-662BFBEC1C26}" type="sibTrans" cxnId="{401335B6-DA16-4FBC-A101-F876FA946862}">
      <dgm:prSet/>
      <dgm:spPr/>
      <dgm:t>
        <a:bodyPr/>
        <a:lstStyle/>
        <a:p>
          <a:endParaRPr lang="en-GB"/>
        </a:p>
      </dgm:t>
    </dgm:pt>
    <dgm:pt modelId="{C71A89D1-9A45-4CC1-ADFC-15774D458FE0}">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Investigations Team</a:t>
          </a:r>
        </a:p>
      </dgm:t>
    </dgm:pt>
    <dgm:pt modelId="{EB1555BA-9432-4BBC-AF63-DAD58A15D1EF}" type="parTrans" cxnId="{440D7CCC-1562-4C04-9034-2B032D61AD2B}">
      <dgm:prSet/>
      <dgm:spPr/>
      <dgm:t>
        <a:bodyPr/>
        <a:lstStyle/>
        <a:p>
          <a:endParaRPr lang="en-GB"/>
        </a:p>
      </dgm:t>
    </dgm:pt>
    <dgm:pt modelId="{4D65E321-7475-44F2-ACBE-F1EE039B1CB6}" type="sibTrans" cxnId="{440D7CCC-1562-4C04-9034-2B032D61AD2B}">
      <dgm:prSet/>
      <dgm:spPr/>
      <dgm:t>
        <a:bodyPr/>
        <a:lstStyle/>
        <a:p>
          <a:endParaRPr lang="en-GB"/>
        </a:p>
      </dgm:t>
    </dgm:pt>
    <dgm:pt modelId="{6594FE0D-260E-40B9-9047-2B5BDA439A91}">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Development</a:t>
          </a:r>
        </a:p>
      </dgm:t>
    </dgm:pt>
    <dgm:pt modelId="{B49B966C-8CD3-49B9-ACE9-A1B25837834A}" type="parTrans" cxnId="{29B79531-FF54-49D0-A3AA-3C2EBE05A47C}">
      <dgm:prSet/>
      <dgm:spPr/>
      <dgm:t>
        <a:bodyPr/>
        <a:lstStyle/>
        <a:p>
          <a:endParaRPr lang="en-GB"/>
        </a:p>
      </dgm:t>
    </dgm:pt>
    <dgm:pt modelId="{A830114A-CD63-41C5-8B36-79E381AC71C1}" type="sibTrans" cxnId="{29B79531-FF54-49D0-A3AA-3C2EBE05A47C}">
      <dgm:prSet/>
      <dgm:spPr/>
      <dgm:t>
        <a:bodyPr/>
        <a:lstStyle/>
        <a:p>
          <a:endParaRPr lang="en-GB"/>
        </a:p>
      </dgm:t>
    </dgm:pt>
    <dgm:pt modelId="{A48B2069-1368-4F77-9989-BE950A2A69D1}">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Referee Committee</a:t>
          </a:r>
        </a:p>
      </dgm:t>
    </dgm:pt>
    <dgm:pt modelId="{865C1521-649A-43DA-8300-1EBC5299ED58}" type="parTrans" cxnId="{1E6738B4-2F2E-4A45-86DC-06991953F4A6}">
      <dgm:prSet/>
      <dgm:spPr/>
      <dgm:t>
        <a:bodyPr/>
        <a:lstStyle/>
        <a:p>
          <a:endParaRPr lang="en-GB"/>
        </a:p>
      </dgm:t>
    </dgm:pt>
    <dgm:pt modelId="{7A98221E-F1C6-4ED5-B48B-E7BCC79CEE6A}" type="sibTrans" cxnId="{1E6738B4-2F2E-4A45-86DC-06991953F4A6}">
      <dgm:prSet/>
      <dgm:spPr/>
      <dgm:t>
        <a:bodyPr/>
        <a:lstStyle/>
        <a:p>
          <a:endParaRPr lang="en-GB"/>
        </a:p>
      </dgm:t>
    </dgm:pt>
    <dgm:pt modelId="{3DB515CA-4842-4B30-A63B-DA2BEBCBCAE2}">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Cup Competitions</a:t>
          </a:r>
        </a:p>
      </dgm:t>
    </dgm:pt>
    <dgm:pt modelId="{2B65C53B-C1B0-463C-8122-9606398468B6}" type="parTrans" cxnId="{C997E0A5-6855-4EFB-959B-7F065C2156CF}">
      <dgm:prSet/>
      <dgm:spPr/>
      <dgm:t>
        <a:bodyPr/>
        <a:lstStyle/>
        <a:p>
          <a:endParaRPr lang="en-GB"/>
        </a:p>
      </dgm:t>
    </dgm:pt>
    <dgm:pt modelId="{37B0B636-2946-450E-9CE8-E9992C52C7B6}" type="sibTrans" cxnId="{C997E0A5-6855-4EFB-959B-7F065C2156CF}">
      <dgm:prSet/>
      <dgm:spPr/>
      <dgm:t>
        <a:bodyPr/>
        <a:lstStyle/>
        <a:p>
          <a:endParaRPr lang="en-GB"/>
        </a:p>
      </dgm:t>
    </dgm:pt>
    <dgm:pt modelId="{53890B1A-7464-408C-A533-D0DC7A34CFBB}">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Sanctions Committee</a:t>
          </a:r>
        </a:p>
      </dgm:t>
    </dgm:pt>
    <dgm:pt modelId="{DB8A749C-F68E-4F91-9381-59F5F1B1F8C5}" type="parTrans" cxnId="{730ED7A6-3185-484B-8339-CB026B33943D}">
      <dgm:prSet/>
      <dgm:spPr/>
      <dgm:t>
        <a:bodyPr/>
        <a:lstStyle/>
        <a:p>
          <a:endParaRPr lang="en-GB"/>
        </a:p>
      </dgm:t>
    </dgm:pt>
    <dgm:pt modelId="{B664FD51-1A27-4939-B683-5BC859A8B4D1}" type="sibTrans" cxnId="{730ED7A6-3185-484B-8339-CB026B33943D}">
      <dgm:prSet/>
      <dgm:spPr/>
      <dgm:t>
        <a:bodyPr/>
        <a:lstStyle/>
        <a:p>
          <a:endParaRPr lang="en-GB"/>
        </a:p>
      </dgm:t>
    </dgm:pt>
    <dgm:pt modelId="{F040293D-D337-4945-A2DA-B3757688FB00}">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Discipline Committee</a:t>
          </a:r>
        </a:p>
      </dgm:t>
    </dgm:pt>
    <dgm:pt modelId="{C25E63B0-AF8E-445C-B801-1DA667F18924}" type="parTrans" cxnId="{5BAB9C6C-D511-48BA-9F86-38871195B7E5}">
      <dgm:prSet/>
      <dgm:spPr/>
      <dgm:t>
        <a:bodyPr/>
        <a:lstStyle/>
        <a:p>
          <a:endParaRPr lang="en-GB"/>
        </a:p>
      </dgm:t>
    </dgm:pt>
    <dgm:pt modelId="{0880751A-7D1F-4E6E-A462-90A176A70A66}" type="sibTrans" cxnId="{5BAB9C6C-D511-48BA-9F86-38871195B7E5}">
      <dgm:prSet/>
      <dgm:spPr/>
      <dgm:t>
        <a:bodyPr/>
        <a:lstStyle/>
        <a:p>
          <a:endParaRPr lang="en-GB"/>
        </a:p>
      </dgm:t>
    </dgm:pt>
    <dgm:pt modelId="{EC3CAE12-EDD7-41FF-87A6-B2A41D551DEE}">
      <dgm:prSet custT="1"/>
      <dgm:spPr>
        <a:solidFill>
          <a:schemeClr val="bg1"/>
        </a:solidFill>
        <a:ln>
          <a:solidFill>
            <a:srgbClr val="CC9900"/>
          </a:solidFill>
        </a:ln>
      </dgm:spPr>
      <dgm:t>
        <a:bodyPr/>
        <a:lstStyle/>
        <a:p>
          <a:r>
            <a:rPr lang="en-GB" sz="1000" b="1" dirty="0">
              <a:solidFill>
                <a:srgbClr val="CC9900"/>
              </a:solidFill>
              <a:latin typeface="FS Jack" panose="02000503000000020004" pitchFamily="50" charset="0"/>
            </a:rPr>
            <a:t>Football Board</a:t>
          </a:r>
        </a:p>
      </dgm:t>
    </dgm:pt>
    <dgm:pt modelId="{5FBEDB87-26B5-443B-AB15-D32B7FAF43FD}" type="parTrans" cxnId="{44C3220F-7644-4A20-911C-F314DDF46C74}">
      <dgm:prSet/>
      <dgm:spPr/>
      <dgm:t>
        <a:bodyPr/>
        <a:lstStyle/>
        <a:p>
          <a:endParaRPr lang="en-GB"/>
        </a:p>
      </dgm:t>
    </dgm:pt>
    <dgm:pt modelId="{C4EB36EF-1BB3-42B4-8377-A6478A04D0B5}" type="sibTrans" cxnId="{44C3220F-7644-4A20-911C-F314DDF46C74}">
      <dgm:prSet/>
      <dgm:spPr/>
      <dgm:t>
        <a:bodyPr/>
        <a:lstStyle/>
        <a:p>
          <a:endParaRPr lang="en-GB"/>
        </a:p>
      </dgm:t>
    </dgm:pt>
    <dgm:pt modelId="{0CF364C5-1C65-4FEA-912D-56243596F6FD}" type="pres">
      <dgm:prSet presAssocID="{B5BABA32-CDB4-4339-826B-AF4FE3B8C25E}" presName="hierChild1" presStyleCnt="0">
        <dgm:presLayoutVars>
          <dgm:orgChart val="1"/>
          <dgm:chPref val="1"/>
          <dgm:dir/>
          <dgm:animOne val="branch"/>
          <dgm:animLvl val="lvl"/>
          <dgm:resizeHandles/>
        </dgm:presLayoutVars>
      </dgm:prSet>
      <dgm:spPr/>
    </dgm:pt>
    <dgm:pt modelId="{C509825E-7B65-4495-B4E7-DAB10E04E077}" type="pres">
      <dgm:prSet presAssocID="{08ECF1F5-03D6-4C00-BE4A-1D19F6B3B220}" presName="hierRoot1" presStyleCnt="0">
        <dgm:presLayoutVars>
          <dgm:hierBranch val="init"/>
        </dgm:presLayoutVars>
      </dgm:prSet>
      <dgm:spPr/>
    </dgm:pt>
    <dgm:pt modelId="{57C49A69-3F3A-4943-A338-FC1C85321C45}" type="pres">
      <dgm:prSet presAssocID="{08ECF1F5-03D6-4C00-BE4A-1D19F6B3B220}" presName="rootComposite1" presStyleCnt="0"/>
      <dgm:spPr/>
    </dgm:pt>
    <dgm:pt modelId="{23B61E84-3B6B-48AD-BB0A-43E307C5C88A}" type="pres">
      <dgm:prSet presAssocID="{08ECF1F5-03D6-4C00-BE4A-1D19F6B3B220}" presName="rootText1" presStyleLbl="node0" presStyleIdx="0" presStyleCnt="3" custLinFactX="-100000" custLinFactNeighborX="-122427" custLinFactNeighborY="-8915">
        <dgm:presLayoutVars>
          <dgm:chPref val="3"/>
        </dgm:presLayoutVars>
      </dgm:prSet>
      <dgm:spPr/>
    </dgm:pt>
    <dgm:pt modelId="{83571E87-2793-4002-93BD-E972C511A90B}" type="pres">
      <dgm:prSet presAssocID="{08ECF1F5-03D6-4C00-BE4A-1D19F6B3B220}" presName="rootConnector1" presStyleLbl="node1" presStyleIdx="0" presStyleCnt="0"/>
      <dgm:spPr/>
    </dgm:pt>
    <dgm:pt modelId="{9627D321-0995-4911-8E7F-E16E6DFE2F31}" type="pres">
      <dgm:prSet presAssocID="{08ECF1F5-03D6-4C00-BE4A-1D19F6B3B220}" presName="hierChild2" presStyleCnt="0"/>
      <dgm:spPr/>
    </dgm:pt>
    <dgm:pt modelId="{55F3A6B8-A0F7-4AFA-9DA6-3E8A67B6B55F}" type="pres">
      <dgm:prSet presAssocID="{921AB810-DEA6-4579-8A4A-D408B14A4740}" presName="Name37" presStyleLbl="parChTrans1D2" presStyleIdx="0" presStyleCnt="3"/>
      <dgm:spPr/>
    </dgm:pt>
    <dgm:pt modelId="{96E3B540-D52D-4299-A611-FA6DC3E52974}" type="pres">
      <dgm:prSet presAssocID="{D543E051-119F-4D30-A847-BBE82A0CE689}" presName="hierRoot2" presStyleCnt="0">
        <dgm:presLayoutVars>
          <dgm:hierBranch val="init"/>
        </dgm:presLayoutVars>
      </dgm:prSet>
      <dgm:spPr/>
    </dgm:pt>
    <dgm:pt modelId="{645C9CBF-130D-4C82-82E1-5DAD6E731457}" type="pres">
      <dgm:prSet presAssocID="{D543E051-119F-4D30-A847-BBE82A0CE689}" presName="rootComposite" presStyleCnt="0"/>
      <dgm:spPr/>
    </dgm:pt>
    <dgm:pt modelId="{1B6D4F5B-8E42-4AFC-B7E1-201F4ED93328}" type="pres">
      <dgm:prSet presAssocID="{D543E051-119F-4D30-A847-BBE82A0CE689}" presName="rootText" presStyleLbl="node2" presStyleIdx="0" presStyleCnt="3" custLinFactX="-61783" custLinFactY="75990" custLinFactNeighborX="-100000" custLinFactNeighborY="100000">
        <dgm:presLayoutVars>
          <dgm:chPref val="3"/>
        </dgm:presLayoutVars>
      </dgm:prSet>
      <dgm:spPr/>
    </dgm:pt>
    <dgm:pt modelId="{2FB94689-7CEF-433E-9F08-F84AB40D3D75}" type="pres">
      <dgm:prSet presAssocID="{D543E051-119F-4D30-A847-BBE82A0CE689}" presName="rootConnector" presStyleLbl="node2" presStyleIdx="0" presStyleCnt="3"/>
      <dgm:spPr/>
    </dgm:pt>
    <dgm:pt modelId="{7EE781F0-75BE-432B-9663-8E553C6907CD}" type="pres">
      <dgm:prSet presAssocID="{D543E051-119F-4D30-A847-BBE82A0CE689}" presName="hierChild4" presStyleCnt="0"/>
      <dgm:spPr/>
    </dgm:pt>
    <dgm:pt modelId="{4E48A679-6223-4DF2-93F9-62AB8A7B62B3}" type="pres">
      <dgm:prSet presAssocID="{79AAB0DB-74B2-4C19-8BC4-3723C1D1D2D7}" presName="Name37" presStyleLbl="parChTrans1D3" presStyleIdx="0" presStyleCnt="9"/>
      <dgm:spPr/>
    </dgm:pt>
    <dgm:pt modelId="{B0EB357C-5448-4DB4-B2BD-8F82BA5EE6DF}" type="pres">
      <dgm:prSet presAssocID="{E300EB07-E0BB-4AEF-BD06-BF6195AFD516}" presName="hierRoot2" presStyleCnt="0">
        <dgm:presLayoutVars>
          <dgm:hierBranch val="init"/>
        </dgm:presLayoutVars>
      </dgm:prSet>
      <dgm:spPr/>
    </dgm:pt>
    <dgm:pt modelId="{4B020272-E590-4D8E-8CF4-EC1C0DAEB80F}" type="pres">
      <dgm:prSet presAssocID="{E300EB07-E0BB-4AEF-BD06-BF6195AFD516}" presName="rootComposite" presStyleCnt="0"/>
      <dgm:spPr/>
    </dgm:pt>
    <dgm:pt modelId="{39D1B5DF-46F8-41AF-A2F0-D86CE1DC98B3}" type="pres">
      <dgm:prSet presAssocID="{E300EB07-E0BB-4AEF-BD06-BF6195AFD516}" presName="rootText" presStyleLbl="node3" presStyleIdx="0" presStyleCnt="9" custLinFactY="122109" custLinFactNeighborX="-54376" custLinFactNeighborY="200000">
        <dgm:presLayoutVars>
          <dgm:chPref val="3"/>
        </dgm:presLayoutVars>
      </dgm:prSet>
      <dgm:spPr/>
    </dgm:pt>
    <dgm:pt modelId="{9AC6A85B-57D0-4456-91AB-99DD2186CF63}" type="pres">
      <dgm:prSet presAssocID="{E300EB07-E0BB-4AEF-BD06-BF6195AFD516}" presName="rootConnector" presStyleLbl="node3" presStyleIdx="0" presStyleCnt="9"/>
      <dgm:spPr/>
    </dgm:pt>
    <dgm:pt modelId="{94900D99-659E-423A-8A54-F9AA0AA9CFD0}" type="pres">
      <dgm:prSet presAssocID="{E300EB07-E0BB-4AEF-BD06-BF6195AFD516}" presName="hierChild4" presStyleCnt="0"/>
      <dgm:spPr/>
    </dgm:pt>
    <dgm:pt modelId="{F4178B92-676D-4324-9777-ECAB46109D28}" type="pres">
      <dgm:prSet presAssocID="{E300EB07-E0BB-4AEF-BD06-BF6195AFD516}" presName="hierChild5" presStyleCnt="0"/>
      <dgm:spPr/>
    </dgm:pt>
    <dgm:pt modelId="{DC47497B-C896-4994-97F9-83853EE6E6B0}" type="pres">
      <dgm:prSet presAssocID="{EB1555BA-9432-4BBC-AF63-DAD58A15D1EF}" presName="Name37" presStyleLbl="parChTrans1D3" presStyleIdx="1" presStyleCnt="9"/>
      <dgm:spPr/>
    </dgm:pt>
    <dgm:pt modelId="{B07FA78C-4A6C-4638-864B-FA690222A034}" type="pres">
      <dgm:prSet presAssocID="{C71A89D1-9A45-4CC1-ADFC-15774D458FE0}" presName="hierRoot2" presStyleCnt="0">
        <dgm:presLayoutVars>
          <dgm:hierBranch val="init"/>
        </dgm:presLayoutVars>
      </dgm:prSet>
      <dgm:spPr/>
    </dgm:pt>
    <dgm:pt modelId="{ED48F0D4-1596-41AD-89F4-9FEF3D088F31}" type="pres">
      <dgm:prSet presAssocID="{C71A89D1-9A45-4CC1-ADFC-15774D458FE0}" presName="rootComposite" presStyleCnt="0"/>
      <dgm:spPr/>
    </dgm:pt>
    <dgm:pt modelId="{F31BE125-77A1-44F0-BD49-1C3C1B3D3702}" type="pres">
      <dgm:prSet presAssocID="{C71A89D1-9A45-4CC1-ADFC-15774D458FE0}" presName="rootText" presStyleLbl="node3" presStyleIdx="1" presStyleCnt="9" custLinFactX="-72375" custLinFactY="83614" custLinFactNeighborX="-100000" custLinFactNeighborY="100000">
        <dgm:presLayoutVars>
          <dgm:chPref val="3"/>
        </dgm:presLayoutVars>
      </dgm:prSet>
      <dgm:spPr/>
    </dgm:pt>
    <dgm:pt modelId="{236C44FE-0BBC-4730-A32C-38976D00DF23}" type="pres">
      <dgm:prSet presAssocID="{C71A89D1-9A45-4CC1-ADFC-15774D458FE0}" presName="rootConnector" presStyleLbl="node3" presStyleIdx="1" presStyleCnt="9"/>
      <dgm:spPr/>
    </dgm:pt>
    <dgm:pt modelId="{57013BD0-436A-4482-B25E-330FB2CE98FC}" type="pres">
      <dgm:prSet presAssocID="{C71A89D1-9A45-4CC1-ADFC-15774D458FE0}" presName="hierChild4" presStyleCnt="0"/>
      <dgm:spPr/>
    </dgm:pt>
    <dgm:pt modelId="{3787D404-3550-4406-9704-1545BD8E2197}" type="pres">
      <dgm:prSet presAssocID="{C71A89D1-9A45-4CC1-ADFC-15774D458FE0}" presName="hierChild5" presStyleCnt="0"/>
      <dgm:spPr/>
    </dgm:pt>
    <dgm:pt modelId="{FF26A30C-D782-4F12-84A1-926906CBF410}" type="pres">
      <dgm:prSet presAssocID="{B49B966C-8CD3-49B9-ACE9-A1B25837834A}" presName="Name37" presStyleLbl="parChTrans1D3" presStyleIdx="2" presStyleCnt="9"/>
      <dgm:spPr/>
    </dgm:pt>
    <dgm:pt modelId="{F7830692-DF73-45FC-A82E-4C5322A3F8BE}" type="pres">
      <dgm:prSet presAssocID="{6594FE0D-260E-40B9-9047-2B5BDA439A91}" presName="hierRoot2" presStyleCnt="0">
        <dgm:presLayoutVars>
          <dgm:hierBranch val="init"/>
        </dgm:presLayoutVars>
      </dgm:prSet>
      <dgm:spPr/>
    </dgm:pt>
    <dgm:pt modelId="{94D1A20D-DEB9-4D83-A29C-A93073AB0B46}" type="pres">
      <dgm:prSet presAssocID="{6594FE0D-260E-40B9-9047-2B5BDA439A91}" presName="rootComposite" presStyleCnt="0"/>
      <dgm:spPr/>
    </dgm:pt>
    <dgm:pt modelId="{97CB549E-AA26-4CF7-A77F-41F80574537E}" type="pres">
      <dgm:prSet presAssocID="{6594FE0D-260E-40B9-9047-2B5BDA439A91}" presName="rootText" presStyleLbl="node3" presStyleIdx="2" presStyleCnt="9" custScaleX="99881" custLinFactNeighborX="81050" custLinFactNeighborY="37865">
        <dgm:presLayoutVars>
          <dgm:chPref val="3"/>
        </dgm:presLayoutVars>
      </dgm:prSet>
      <dgm:spPr/>
    </dgm:pt>
    <dgm:pt modelId="{FA845543-3670-4BAE-93BF-73D5AD69217A}" type="pres">
      <dgm:prSet presAssocID="{6594FE0D-260E-40B9-9047-2B5BDA439A91}" presName="rootConnector" presStyleLbl="node3" presStyleIdx="2" presStyleCnt="9"/>
      <dgm:spPr/>
    </dgm:pt>
    <dgm:pt modelId="{921DB6F7-5FFF-43A4-AB80-080A1DD93FBB}" type="pres">
      <dgm:prSet presAssocID="{6594FE0D-260E-40B9-9047-2B5BDA439A91}" presName="hierChild4" presStyleCnt="0"/>
      <dgm:spPr/>
    </dgm:pt>
    <dgm:pt modelId="{14821FA8-EB43-4103-8B86-29B8A42DB69C}" type="pres">
      <dgm:prSet presAssocID="{6594FE0D-260E-40B9-9047-2B5BDA439A91}" presName="hierChild5" presStyleCnt="0"/>
      <dgm:spPr/>
    </dgm:pt>
    <dgm:pt modelId="{23B78ED9-99CD-4ABB-9BCC-8E81BC097A8B}" type="pres">
      <dgm:prSet presAssocID="{5E98ED61-6989-4D6B-A10A-C302A3390BC9}" presName="Name37" presStyleLbl="parChTrans1D3" presStyleIdx="3" presStyleCnt="9"/>
      <dgm:spPr/>
    </dgm:pt>
    <dgm:pt modelId="{AC5BB738-70AB-4FDF-957F-B1BEC43EBF89}" type="pres">
      <dgm:prSet presAssocID="{6DC3B11A-C627-41B8-9880-20A1E6C761ED}" presName="hierRoot2" presStyleCnt="0">
        <dgm:presLayoutVars>
          <dgm:hierBranch val="init"/>
        </dgm:presLayoutVars>
      </dgm:prSet>
      <dgm:spPr/>
    </dgm:pt>
    <dgm:pt modelId="{69D51BA1-76A3-4EF5-806C-514775742C79}" type="pres">
      <dgm:prSet presAssocID="{6DC3B11A-C627-41B8-9880-20A1E6C761ED}" presName="rootComposite" presStyleCnt="0"/>
      <dgm:spPr/>
    </dgm:pt>
    <dgm:pt modelId="{B97959DE-D237-4254-942F-C9A8D8321D34}" type="pres">
      <dgm:prSet presAssocID="{6DC3B11A-C627-41B8-9880-20A1E6C761ED}" presName="rootText" presStyleLbl="node3" presStyleIdx="3" presStyleCnt="9" custLinFactX="100000" custLinFactY="-3650" custLinFactNeighborX="119248" custLinFactNeighborY="-100000">
        <dgm:presLayoutVars>
          <dgm:chPref val="3"/>
        </dgm:presLayoutVars>
      </dgm:prSet>
      <dgm:spPr/>
    </dgm:pt>
    <dgm:pt modelId="{E02A2ABA-5E2F-4777-8841-ADA16B871AF1}" type="pres">
      <dgm:prSet presAssocID="{6DC3B11A-C627-41B8-9880-20A1E6C761ED}" presName="rootConnector" presStyleLbl="node3" presStyleIdx="3" presStyleCnt="9"/>
      <dgm:spPr/>
    </dgm:pt>
    <dgm:pt modelId="{BBB85453-E82C-4D4E-BDC5-4217726D15D1}" type="pres">
      <dgm:prSet presAssocID="{6DC3B11A-C627-41B8-9880-20A1E6C761ED}" presName="hierChild4" presStyleCnt="0"/>
      <dgm:spPr/>
    </dgm:pt>
    <dgm:pt modelId="{3D81FCAA-F512-4989-8742-F1791D0C6006}" type="pres">
      <dgm:prSet presAssocID="{6DC3B11A-C627-41B8-9880-20A1E6C761ED}" presName="hierChild5" presStyleCnt="0"/>
      <dgm:spPr/>
    </dgm:pt>
    <dgm:pt modelId="{9B8B609F-0EBC-4653-A712-9F995BB61803}" type="pres">
      <dgm:prSet presAssocID="{D543E051-119F-4D30-A847-BBE82A0CE689}" presName="hierChild5" presStyleCnt="0"/>
      <dgm:spPr/>
    </dgm:pt>
    <dgm:pt modelId="{B87AE00D-B8DF-482F-A70B-7DC400AB6B22}" type="pres">
      <dgm:prSet presAssocID="{8BE8EDC6-A8BB-4FF9-AF0E-E4D0D4380D14}" presName="Name37" presStyleLbl="parChTrans1D2" presStyleIdx="1" presStyleCnt="3"/>
      <dgm:spPr/>
    </dgm:pt>
    <dgm:pt modelId="{06686121-2FB2-4847-B852-AB3C110CAAC8}" type="pres">
      <dgm:prSet presAssocID="{F9C968F7-C09B-4E42-909C-D63AEBF381C4}" presName="hierRoot2" presStyleCnt="0">
        <dgm:presLayoutVars>
          <dgm:hierBranch val="init"/>
        </dgm:presLayoutVars>
      </dgm:prSet>
      <dgm:spPr/>
    </dgm:pt>
    <dgm:pt modelId="{04DEC7C5-5261-448C-BA06-0C60E2884BD3}" type="pres">
      <dgm:prSet presAssocID="{F9C968F7-C09B-4E42-909C-D63AEBF381C4}" presName="rootComposite" presStyleCnt="0"/>
      <dgm:spPr/>
    </dgm:pt>
    <dgm:pt modelId="{FB8DE8A2-C48F-4F75-954E-D301DB3CEA81}" type="pres">
      <dgm:prSet presAssocID="{F9C968F7-C09B-4E42-909C-D63AEBF381C4}" presName="rootText" presStyleLbl="node2" presStyleIdx="1" presStyleCnt="3" custLinFactX="253171" custLinFactY="63871" custLinFactNeighborX="300000" custLinFactNeighborY="100000">
        <dgm:presLayoutVars>
          <dgm:chPref val="3"/>
        </dgm:presLayoutVars>
      </dgm:prSet>
      <dgm:spPr/>
    </dgm:pt>
    <dgm:pt modelId="{F8356F6B-1617-4ADC-A2C3-63FB2C386827}" type="pres">
      <dgm:prSet presAssocID="{F9C968F7-C09B-4E42-909C-D63AEBF381C4}" presName="rootConnector" presStyleLbl="node2" presStyleIdx="1" presStyleCnt="3"/>
      <dgm:spPr/>
    </dgm:pt>
    <dgm:pt modelId="{3A494804-02FE-4F4F-A1B6-745E08BEB14D}" type="pres">
      <dgm:prSet presAssocID="{F9C968F7-C09B-4E42-909C-D63AEBF381C4}" presName="hierChild4" presStyleCnt="0"/>
      <dgm:spPr/>
    </dgm:pt>
    <dgm:pt modelId="{9AD15B46-D11E-4B60-ABAE-3CA4CB60A806}" type="pres">
      <dgm:prSet presAssocID="{F9C968F7-C09B-4E42-909C-D63AEBF381C4}" presName="hierChild5" presStyleCnt="0"/>
      <dgm:spPr/>
    </dgm:pt>
    <dgm:pt modelId="{3EF81DD3-B088-47E9-8758-C0F0A1FBB12A}" type="pres">
      <dgm:prSet presAssocID="{08ECF1F5-03D6-4C00-BE4A-1D19F6B3B220}" presName="hierChild3" presStyleCnt="0"/>
      <dgm:spPr/>
    </dgm:pt>
    <dgm:pt modelId="{9BCE7D6C-4A25-47A8-8BF8-69592F26214B}" type="pres">
      <dgm:prSet presAssocID="{EDFA3688-42FD-4EAF-A78E-E431E0F8487D}" presName="hierRoot1" presStyleCnt="0">
        <dgm:presLayoutVars>
          <dgm:hierBranch val="init"/>
        </dgm:presLayoutVars>
      </dgm:prSet>
      <dgm:spPr/>
    </dgm:pt>
    <dgm:pt modelId="{31B69C6D-F353-49CD-85CE-85D2436490DB}" type="pres">
      <dgm:prSet presAssocID="{EDFA3688-42FD-4EAF-A78E-E431E0F8487D}" presName="rootComposite1" presStyleCnt="0"/>
      <dgm:spPr/>
    </dgm:pt>
    <dgm:pt modelId="{B188FF42-399D-48F3-A28A-69B4FEACC31F}" type="pres">
      <dgm:prSet presAssocID="{EDFA3688-42FD-4EAF-A78E-E431E0F8487D}" presName="rootText1" presStyleLbl="node0" presStyleIdx="1" presStyleCnt="3" custLinFactX="-10815" custLinFactNeighborX="-100000" custLinFactNeighborY="1192">
        <dgm:presLayoutVars>
          <dgm:chPref val="3"/>
        </dgm:presLayoutVars>
      </dgm:prSet>
      <dgm:spPr/>
    </dgm:pt>
    <dgm:pt modelId="{A86F2886-E252-4314-A9FD-CC6216D7A89E}" type="pres">
      <dgm:prSet presAssocID="{EDFA3688-42FD-4EAF-A78E-E431E0F8487D}" presName="rootConnector1" presStyleLbl="node1" presStyleIdx="0" presStyleCnt="0"/>
      <dgm:spPr/>
    </dgm:pt>
    <dgm:pt modelId="{F83AAB24-DCB9-4D16-B754-850646671B3D}" type="pres">
      <dgm:prSet presAssocID="{EDFA3688-42FD-4EAF-A78E-E431E0F8487D}" presName="hierChild2" presStyleCnt="0"/>
      <dgm:spPr/>
    </dgm:pt>
    <dgm:pt modelId="{A8F8C6A4-5ABD-4594-B017-CEADC59C4CB0}" type="pres">
      <dgm:prSet presAssocID="{7C65CCB5-9726-4D9E-A514-3A4DB2D1F625}" presName="Name37" presStyleLbl="parChTrans1D2" presStyleIdx="2" presStyleCnt="3"/>
      <dgm:spPr/>
    </dgm:pt>
    <dgm:pt modelId="{23E02B24-8329-48A3-A534-7488B39B7177}" type="pres">
      <dgm:prSet presAssocID="{E7EBDC4C-08FF-4DCF-9D9C-07D81C86CB18}" presName="hierRoot2" presStyleCnt="0">
        <dgm:presLayoutVars>
          <dgm:hierBranch val="init"/>
        </dgm:presLayoutVars>
      </dgm:prSet>
      <dgm:spPr/>
    </dgm:pt>
    <dgm:pt modelId="{72BE60C0-B0F1-4A49-8370-46EBC1BBB787}" type="pres">
      <dgm:prSet presAssocID="{E7EBDC4C-08FF-4DCF-9D9C-07D81C86CB18}" presName="rootComposite" presStyleCnt="0"/>
      <dgm:spPr/>
    </dgm:pt>
    <dgm:pt modelId="{26E9A00E-9879-4E32-8B3F-34C90FB356FD}" type="pres">
      <dgm:prSet presAssocID="{E7EBDC4C-08FF-4DCF-9D9C-07D81C86CB18}" presName="rootText" presStyleLbl="node2" presStyleIdx="2" presStyleCnt="3" custLinFactX="11539" custLinFactY="100000" custLinFactNeighborX="100000" custLinFactNeighborY="103862">
        <dgm:presLayoutVars>
          <dgm:chPref val="3"/>
        </dgm:presLayoutVars>
      </dgm:prSet>
      <dgm:spPr/>
    </dgm:pt>
    <dgm:pt modelId="{0F558F19-1D7F-463D-B641-46A1E62E6D17}" type="pres">
      <dgm:prSet presAssocID="{E7EBDC4C-08FF-4DCF-9D9C-07D81C86CB18}" presName="rootConnector" presStyleLbl="node2" presStyleIdx="2" presStyleCnt="3"/>
      <dgm:spPr/>
    </dgm:pt>
    <dgm:pt modelId="{27667409-B0AE-4E02-87F3-00EB43297754}" type="pres">
      <dgm:prSet presAssocID="{E7EBDC4C-08FF-4DCF-9D9C-07D81C86CB18}" presName="hierChild4" presStyleCnt="0"/>
      <dgm:spPr/>
    </dgm:pt>
    <dgm:pt modelId="{BA3109F2-9CE9-4848-83DA-79BDE0C83298}" type="pres">
      <dgm:prSet presAssocID="{1AC3C16F-8DD7-4873-8F71-1DD885B9860A}" presName="Name37" presStyleLbl="parChTrans1D3" presStyleIdx="4" presStyleCnt="9"/>
      <dgm:spPr/>
    </dgm:pt>
    <dgm:pt modelId="{F5A1EB39-9D46-4555-B035-98A2E5B33588}" type="pres">
      <dgm:prSet presAssocID="{15E306B3-154C-41B7-8C42-31752C1FFFD3}" presName="hierRoot2" presStyleCnt="0">
        <dgm:presLayoutVars>
          <dgm:hierBranch val="init"/>
        </dgm:presLayoutVars>
      </dgm:prSet>
      <dgm:spPr/>
    </dgm:pt>
    <dgm:pt modelId="{7EF51710-EE40-4B30-A458-4F93FB7166EE}" type="pres">
      <dgm:prSet presAssocID="{15E306B3-154C-41B7-8C42-31752C1FFFD3}" presName="rootComposite" presStyleCnt="0"/>
      <dgm:spPr/>
    </dgm:pt>
    <dgm:pt modelId="{BC097C26-225B-4E7B-8421-4964E8822DA8}" type="pres">
      <dgm:prSet presAssocID="{15E306B3-154C-41B7-8C42-31752C1FFFD3}" presName="rootText" presStyleLbl="node3" presStyleIdx="4" presStyleCnt="9" custLinFactY="230752" custLinFactNeighborX="97706" custLinFactNeighborY="300000">
        <dgm:presLayoutVars>
          <dgm:chPref val="3"/>
        </dgm:presLayoutVars>
      </dgm:prSet>
      <dgm:spPr/>
    </dgm:pt>
    <dgm:pt modelId="{68C98B7B-0B4B-488E-A2C2-557D471AB456}" type="pres">
      <dgm:prSet presAssocID="{15E306B3-154C-41B7-8C42-31752C1FFFD3}" presName="rootConnector" presStyleLbl="node3" presStyleIdx="4" presStyleCnt="9"/>
      <dgm:spPr/>
    </dgm:pt>
    <dgm:pt modelId="{56F05D4D-C372-41F4-91D0-9484D6B1017F}" type="pres">
      <dgm:prSet presAssocID="{15E306B3-154C-41B7-8C42-31752C1FFFD3}" presName="hierChild4" presStyleCnt="0"/>
      <dgm:spPr/>
    </dgm:pt>
    <dgm:pt modelId="{88A37D7A-6204-4236-A80B-46A55D74A782}" type="pres">
      <dgm:prSet presAssocID="{15E306B3-154C-41B7-8C42-31752C1FFFD3}" presName="hierChild5" presStyleCnt="0"/>
      <dgm:spPr/>
    </dgm:pt>
    <dgm:pt modelId="{C1D0E8EC-793F-4599-AA1F-F5B5BEB230BF}" type="pres">
      <dgm:prSet presAssocID="{865C1521-649A-43DA-8300-1EBC5299ED58}" presName="Name37" presStyleLbl="parChTrans1D3" presStyleIdx="5" presStyleCnt="9"/>
      <dgm:spPr/>
    </dgm:pt>
    <dgm:pt modelId="{A87C2F61-D97C-4017-B620-8CD2567EA947}" type="pres">
      <dgm:prSet presAssocID="{A48B2069-1368-4F77-9989-BE950A2A69D1}" presName="hierRoot2" presStyleCnt="0">
        <dgm:presLayoutVars>
          <dgm:hierBranch val="init"/>
        </dgm:presLayoutVars>
      </dgm:prSet>
      <dgm:spPr/>
    </dgm:pt>
    <dgm:pt modelId="{22EDF27D-7760-44EF-9529-489E32C1C089}" type="pres">
      <dgm:prSet presAssocID="{A48B2069-1368-4F77-9989-BE950A2A69D1}" presName="rootComposite" presStyleCnt="0"/>
      <dgm:spPr/>
    </dgm:pt>
    <dgm:pt modelId="{392739A0-3345-42B6-AE11-1BB0E573DA92}" type="pres">
      <dgm:prSet presAssocID="{A48B2069-1368-4F77-9989-BE950A2A69D1}" presName="rootText" presStyleLbl="node3" presStyleIdx="5" presStyleCnt="9" custLinFactX="100000" custLinFactY="187952" custLinFactNeighborX="150270" custLinFactNeighborY="200000">
        <dgm:presLayoutVars>
          <dgm:chPref val="3"/>
        </dgm:presLayoutVars>
      </dgm:prSet>
      <dgm:spPr/>
    </dgm:pt>
    <dgm:pt modelId="{37E78401-DD66-4FA0-829A-E1803465E8F2}" type="pres">
      <dgm:prSet presAssocID="{A48B2069-1368-4F77-9989-BE950A2A69D1}" presName="rootConnector" presStyleLbl="node3" presStyleIdx="5" presStyleCnt="9"/>
      <dgm:spPr/>
    </dgm:pt>
    <dgm:pt modelId="{D3CAA5FE-5AC0-4681-BAC5-D0708574D51C}" type="pres">
      <dgm:prSet presAssocID="{A48B2069-1368-4F77-9989-BE950A2A69D1}" presName="hierChild4" presStyleCnt="0"/>
      <dgm:spPr/>
    </dgm:pt>
    <dgm:pt modelId="{8DA1AFCC-B7B8-49A2-90BE-AB76BE9E4D54}" type="pres">
      <dgm:prSet presAssocID="{A48B2069-1368-4F77-9989-BE950A2A69D1}" presName="hierChild5" presStyleCnt="0"/>
      <dgm:spPr/>
    </dgm:pt>
    <dgm:pt modelId="{0F17C0EF-A8B7-406E-86E7-9C0CE8A7F618}" type="pres">
      <dgm:prSet presAssocID="{2B65C53B-C1B0-463C-8122-9606398468B6}" presName="Name37" presStyleLbl="parChTrans1D3" presStyleIdx="6" presStyleCnt="9"/>
      <dgm:spPr/>
    </dgm:pt>
    <dgm:pt modelId="{5215D080-ED2D-4146-886B-B8233A0095A1}" type="pres">
      <dgm:prSet presAssocID="{3DB515CA-4842-4B30-A63B-DA2BEBCBCAE2}" presName="hierRoot2" presStyleCnt="0">
        <dgm:presLayoutVars>
          <dgm:hierBranch val="init"/>
        </dgm:presLayoutVars>
      </dgm:prSet>
      <dgm:spPr/>
    </dgm:pt>
    <dgm:pt modelId="{873DCABE-0495-42ED-B524-846B15C2D952}" type="pres">
      <dgm:prSet presAssocID="{3DB515CA-4842-4B30-A63B-DA2BEBCBCAE2}" presName="rootComposite" presStyleCnt="0"/>
      <dgm:spPr/>
    </dgm:pt>
    <dgm:pt modelId="{1A770F92-FF67-4968-A7C8-6DEB21FDFDE6}" type="pres">
      <dgm:prSet presAssocID="{3DB515CA-4842-4B30-A63B-DA2BEBCBCAE2}" presName="rootText" presStyleLbl="node3" presStyleIdx="6" presStyleCnt="9" custLinFactY="100000" custLinFactNeighborX="-98648" custLinFactNeighborY="145713">
        <dgm:presLayoutVars>
          <dgm:chPref val="3"/>
        </dgm:presLayoutVars>
      </dgm:prSet>
      <dgm:spPr/>
    </dgm:pt>
    <dgm:pt modelId="{D31345DC-690F-427F-A0AD-CE3E675B6B62}" type="pres">
      <dgm:prSet presAssocID="{3DB515CA-4842-4B30-A63B-DA2BEBCBCAE2}" presName="rootConnector" presStyleLbl="node3" presStyleIdx="6" presStyleCnt="9"/>
      <dgm:spPr/>
    </dgm:pt>
    <dgm:pt modelId="{71A10733-86FD-4C4A-A5EE-E6725FC2F7A8}" type="pres">
      <dgm:prSet presAssocID="{3DB515CA-4842-4B30-A63B-DA2BEBCBCAE2}" presName="hierChild4" presStyleCnt="0"/>
      <dgm:spPr/>
    </dgm:pt>
    <dgm:pt modelId="{8C3F7726-5AB0-4C96-88D9-9CED11A5247F}" type="pres">
      <dgm:prSet presAssocID="{3DB515CA-4842-4B30-A63B-DA2BEBCBCAE2}" presName="hierChild5" presStyleCnt="0"/>
      <dgm:spPr/>
    </dgm:pt>
    <dgm:pt modelId="{671B4907-DA29-4FD6-A434-1619E9FA19D2}" type="pres">
      <dgm:prSet presAssocID="{DB8A749C-F68E-4F91-9381-59F5F1B1F8C5}" presName="Name37" presStyleLbl="parChTrans1D3" presStyleIdx="7" presStyleCnt="9"/>
      <dgm:spPr/>
    </dgm:pt>
    <dgm:pt modelId="{EEC9E124-8955-4B60-86F2-67ADE6BFAA4C}" type="pres">
      <dgm:prSet presAssocID="{53890B1A-7464-408C-A533-D0DC7A34CFBB}" presName="hierRoot2" presStyleCnt="0">
        <dgm:presLayoutVars>
          <dgm:hierBranch val="init"/>
        </dgm:presLayoutVars>
      </dgm:prSet>
      <dgm:spPr/>
    </dgm:pt>
    <dgm:pt modelId="{D7B35760-B3A9-4E2D-AE05-4F40A56838A6}" type="pres">
      <dgm:prSet presAssocID="{53890B1A-7464-408C-A533-D0DC7A34CFBB}" presName="rootComposite" presStyleCnt="0"/>
      <dgm:spPr/>
    </dgm:pt>
    <dgm:pt modelId="{F53BBE53-009C-4CDD-8FE0-AC2D0807E33D}" type="pres">
      <dgm:prSet presAssocID="{53890B1A-7464-408C-A533-D0DC7A34CFBB}" presName="rootText" presStyleLbl="node3" presStyleIdx="7" presStyleCnt="9" custLinFactX="-100000" custLinFactY="4957" custLinFactNeighborX="-169928" custLinFactNeighborY="100000">
        <dgm:presLayoutVars>
          <dgm:chPref val="3"/>
        </dgm:presLayoutVars>
      </dgm:prSet>
      <dgm:spPr/>
    </dgm:pt>
    <dgm:pt modelId="{9499282E-A510-4EF0-9105-24933A87A090}" type="pres">
      <dgm:prSet presAssocID="{53890B1A-7464-408C-A533-D0DC7A34CFBB}" presName="rootConnector" presStyleLbl="node3" presStyleIdx="7" presStyleCnt="9"/>
      <dgm:spPr/>
    </dgm:pt>
    <dgm:pt modelId="{FDEDA85F-0B48-46D6-9426-6D76918F64B7}" type="pres">
      <dgm:prSet presAssocID="{53890B1A-7464-408C-A533-D0DC7A34CFBB}" presName="hierChild4" presStyleCnt="0"/>
      <dgm:spPr/>
    </dgm:pt>
    <dgm:pt modelId="{E9C7BABB-407E-4C19-A5CD-191741624419}" type="pres">
      <dgm:prSet presAssocID="{53890B1A-7464-408C-A533-D0DC7A34CFBB}" presName="hierChild5" presStyleCnt="0"/>
      <dgm:spPr/>
    </dgm:pt>
    <dgm:pt modelId="{694238D0-5FA2-4E81-8662-DCEC0A3B1E00}" type="pres">
      <dgm:prSet presAssocID="{C25E63B0-AF8E-445C-B801-1DA667F18924}" presName="Name37" presStyleLbl="parChTrans1D3" presStyleIdx="8" presStyleCnt="9"/>
      <dgm:spPr/>
    </dgm:pt>
    <dgm:pt modelId="{AE0CE49E-EEE1-4FDA-8A1B-9C72F12971C1}" type="pres">
      <dgm:prSet presAssocID="{F040293D-D337-4945-A2DA-B3757688FB00}" presName="hierRoot2" presStyleCnt="0">
        <dgm:presLayoutVars>
          <dgm:hierBranch val="init"/>
        </dgm:presLayoutVars>
      </dgm:prSet>
      <dgm:spPr/>
    </dgm:pt>
    <dgm:pt modelId="{08522EA6-8461-4FCA-A707-B51591A4726D}" type="pres">
      <dgm:prSet presAssocID="{F040293D-D337-4945-A2DA-B3757688FB00}" presName="rootComposite" presStyleCnt="0"/>
      <dgm:spPr/>
    </dgm:pt>
    <dgm:pt modelId="{0F4684B9-4C68-4D07-8B9A-21731028FDD8}" type="pres">
      <dgm:prSet presAssocID="{F040293D-D337-4945-A2DA-B3757688FB00}" presName="rootText" presStyleLbl="node3" presStyleIdx="8" presStyleCnt="9" custLinFactX="-200000" custLinFactNeighborX="-221721" custLinFactNeighborY="-36336">
        <dgm:presLayoutVars>
          <dgm:chPref val="3"/>
        </dgm:presLayoutVars>
      </dgm:prSet>
      <dgm:spPr/>
    </dgm:pt>
    <dgm:pt modelId="{69C54AD5-9AAD-4FD6-A9C0-53F5FD6DBBD8}" type="pres">
      <dgm:prSet presAssocID="{F040293D-D337-4945-A2DA-B3757688FB00}" presName="rootConnector" presStyleLbl="node3" presStyleIdx="8" presStyleCnt="9"/>
      <dgm:spPr/>
    </dgm:pt>
    <dgm:pt modelId="{0C3AD85F-F181-4CBF-BAE6-275991DBBBC3}" type="pres">
      <dgm:prSet presAssocID="{F040293D-D337-4945-A2DA-B3757688FB00}" presName="hierChild4" presStyleCnt="0"/>
      <dgm:spPr/>
    </dgm:pt>
    <dgm:pt modelId="{E4F1B6E5-D25B-4284-98CF-FA5DB4A7C45B}" type="pres">
      <dgm:prSet presAssocID="{F040293D-D337-4945-A2DA-B3757688FB00}" presName="hierChild5" presStyleCnt="0"/>
      <dgm:spPr/>
    </dgm:pt>
    <dgm:pt modelId="{9FB5D31B-26BB-48C0-A8AD-7D6B74547B12}" type="pres">
      <dgm:prSet presAssocID="{E7EBDC4C-08FF-4DCF-9D9C-07D81C86CB18}" presName="hierChild5" presStyleCnt="0"/>
      <dgm:spPr/>
    </dgm:pt>
    <dgm:pt modelId="{6A78DE80-52DF-4AD6-822B-513FDD1B6CD2}" type="pres">
      <dgm:prSet presAssocID="{EDFA3688-42FD-4EAF-A78E-E431E0F8487D}" presName="hierChild3" presStyleCnt="0"/>
      <dgm:spPr/>
    </dgm:pt>
    <dgm:pt modelId="{42ADD644-04E9-43AA-ABF3-AECCE08DAD78}" type="pres">
      <dgm:prSet presAssocID="{EC3CAE12-EDD7-41FF-87A6-B2A41D551DEE}" presName="hierRoot1" presStyleCnt="0">
        <dgm:presLayoutVars>
          <dgm:hierBranch val="init"/>
        </dgm:presLayoutVars>
      </dgm:prSet>
      <dgm:spPr/>
    </dgm:pt>
    <dgm:pt modelId="{0F1180EC-4052-4D63-877D-C7053E439A4E}" type="pres">
      <dgm:prSet presAssocID="{EC3CAE12-EDD7-41FF-87A6-B2A41D551DEE}" presName="rootComposite1" presStyleCnt="0"/>
      <dgm:spPr/>
    </dgm:pt>
    <dgm:pt modelId="{08F45648-E5DF-4BEE-8B9B-2D415B6394D1}" type="pres">
      <dgm:prSet presAssocID="{EC3CAE12-EDD7-41FF-87A6-B2A41D551DEE}" presName="rootText1" presStyleLbl="node0" presStyleIdx="2" presStyleCnt="3" custLinFactX="-100000" custLinFactY="46901" custLinFactNeighborX="-125248" custLinFactNeighborY="100000">
        <dgm:presLayoutVars>
          <dgm:chPref val="3"/>
        </dgm:presLayoutVars>
      </dgm:prSet>
      <dgm:spPr/>
    </dgm:pt>
    <dgm:pt modelId="{FB4A6EE5-B865-4082-885B-6A029BBF96BC}" type="pres">
      <dgm:prSet presAssocID="{EC3CAE12-EDD7-41FF-87A6-B2A41D551DEE}" presName="rootConnector1" presStyleLbl="node1" presStyleIdx="0" presStyleCnt="0"/>
      <dgm:spPr/>
    </dgm:pt>
    <dgm:pt modelId="{B992E414-FF36-4FA0-B9A0-074193EAD4FA}" type="pres">
      <dgm:prSet presAssocID="{EC3CAE12-EDD7-41FF-87A6-B2A41D551DEE}" presName="hierChild2" presStyleCnt="0"/>
      <dgm:spPr/>
    </dgm:pt>
    <dgm:pt modelId="{714BFB74-90EB-4E24-8681-42DA85C4C5B1}" type="pres">
      <dgm:prSet presAssocID="{EC3CAE12-EDD7-41FF-87A6-B2A41D551DEE}" presName="hierChild3" presStyleCnt="0"/>
      <dgm:spPr/>
    </dgm:pt>
  </dgm:ptLst>
  <dgm:cxnLst>
    <dgm:cxn modelId="{EB701E08-4A3A-4EB9-9562-706DF98DF257}" srcId="{B5BABA32-CDB4-4339-826B-AF4FE3B8C25E}" destId="{EDFA3688-42FD-4EAF-A78E-E431E0F8487D}" srcOrd="1" destOrd="0" parTransId="{1CDE3ABD-148E-4FEE-AC0C-FA77E4A2A0CE}" sibTransId="{1AA9960D-4F37-4FCA-B88E-37875B943797}"/>
    <dgm:cxn modelId="{98084408-30DF-4EBD-A7B1-74789D3CCDAE}" type="presOf" srcId="{6594FE0D-260E-40B9-9047-2B5BDA439A91}" destId="{97CB549E-AA26-4CF7-A77F-41F80574537E}" srcOrd="0" destOrd="0" presId="urn:microsoft.com/office/officeart/2005/8/layout/orgChart1"/>
    <dgm:cxn modelId="{D366CC09-CBED-4F90-BA75-7CA527369E85}" type="presOf" srcId="{C71A89D1-9A45-4CC1-ADFC-15774D458FE0}" destId="{F31BE125-77A1-44F0-BD49-1C3C1B3D3702}" srcOrd="0" destOrd="0" presId="urn:microsoft.com/office/officeart/2005/8/layout/orgChart1"/>
    <dgm:cxn modelId="{F350400D-C5E8-4697-9965-82AE360A9C1A}" type="presOf" srcId="{3DB515CA-4842-4B30-A63B-DA2BEBCBCAE2}" destId="{1A770F92-FF67-4968-A7C8-6DEB21FDFDE6}" srcOrd="0" destOrd="0" presId="urn:microsoft.com/office/officeart/2005/8/layout/orgChart1"/>
    <dgm:cxn modelId="{58FC300E-B211-411D-916B-AADB516EF3C6}" type="presOf" srcId="{EC3CAE12-EDD7-41FF-87A6-B2A41D551DEE}" destId="{08F45648-E5DF-4BEE-8B9B-2D415B6394D1}" srcOrd="0" destOrd="0" presId="urn:microsoft.com/office/officeart/2005/8/layout/orgChart1"/>
    <dgm:cxn modelId="{44C3220F-7644-4A20-911C-F314DDF46C74}" srcId="{B5BABA32-CDB4-4339-826B-AF4FE3B8C25E}" destId="{EC3CAE12-EDD7-41FF-87A6-B2A41D551DEE}" srcOrd="2" destOrd="0" parTransId="{5FBEDB87-26B5-443B-AB15-D32B7FAF43FD}" sibTransId="{C4EB36EF-1BB3-42B4-8377-A6478A04D0B5}"/>
    <dgm:cxn modelId="{19709C0F-4DEB-4D61-A310-E64EDCB87FBA}" type="presOf" srcId="{F9C968F7-C09B-4E42-909C-D63AEBF381C4}" destId="{FB8DE8A2-C48F-4F75-954E-D301DB3CEA81}" srcOrd="0" destOrd="0" presId="urn:microsoft.com/office/officeart/2005/8/layout/orgChart1"/>
    <dgm:cxn modelId="{719BA81B-919F-4D14-9337-B9817BDA18BD}" type="presOf" srcId="{2B65C53B-C1B0-463C-8122-9606398468B6}" destId="{0F17C0EF-A8B7-406E-86E7-9C0CE8A7F618}" srcOrd="0" destOrd="0" presId="urn:microsoft.com/office/officeart/2005/8/layout/orgChart1"/>
    <dgm:cxn modelId="{75A53423-32BD-4382-899F-5102F735FC6A}" type="presOf" srcId="{921AB810-DEA6-4579-8A4A-D408B14A4740}" destId="{55F3A6B8-A0F7-4AFA-9DA6-3E8A67B6B55F}" srcOrd="0" destOrd="0" presId="urn:microsoft.com/office/officeart/2005/8/layout/orgChart1"/>
    <dgm:cxn modelId="{2311E82A-57A3-4967-A95F-8CFD80185549}" type="presOf" srcId="{E7EBDC4C-08FF-4DCF-9D9C-07D81C86CB18}" destId="{26E9A00E-9879-4E32-8B3F-34C90FB356FD}" srcOrd="0" destOrd="0" presId="urn:microsoft.com/office/officeart/2005/8/layout/orgChart1"/>
    <dgm:cxn modelId="{55CCC630-70AD-4065-9AE4-59AAAD3A74E9}" type="presOf" srcId="{D543E051-119F-4D30-A847-BBE82A0CE689}" destId="{1B6D4F5B-8E42-4AFC-B7E1-201F4ED93328}" srcOrd="0" destOrd="0" presId="urn:microsoft.com/office/officeart/2005/8/layout/orgChart1"/>
    <dgm:cxn modelId="{29B79531-FF54-49D0-A3AA-3C2EBE05A47C}" srcId="{D543E051-119F-4D30-A847-BBE82A0CE689}" destId="{6594FE0D-260E-40B9-9047-2B5BDA439A91}" srcOrd="2" destOrd="0" parTransId="{B49B966C-8CD3-49B9-ACE9-A1B25837834A}" sibTransId="{A830114A-CD63-41C5-8B36-79E381AC71C1}"/>
    <dgm:cxn modelId="{F01D0D32-4C39-4E3F-968D-4753BDB65B87}" type="presOf" srcId="{8BE8EDC6-A8BB-4FF9-AF0E-E4D0D4380D14}" destId="{B87AE00D-B8DF-482F-A70B-7DC400AB6B22}" srcOrd="0" destOrd="0" presId="urn:microsoft.com/office/officeart/2005/8/layout/orgChart1"/>
    <dgm:cxn modelId="{8FAFD333-BB2E-4461-86AB-0F07EA22D1A6}" srcId="{B5BABA32-CDB4-4339-826B-AF4FE3B8C25E}" destId="{08ECF1F5-03D6-4C00-BE4A-1D19F6B3B220}" srcOrd="0" destOrd="0" parTransId="{B7E3E564-EA21-439C-8F3C-5DC646BFEF9D}" sibTransId="{D52DF475-DBCB-40F3-AA6F-6DAF98955FE6}"/>
    <dgm:cxn modelId="{2F3B2739-C885-4904-B909-E31D03774084}" type="presOf" srcId="{D543E051-119F-4D30-A847-BBE82A0CE689}" destId="{2FB94689-7CEF-433E-9F08-F84AB40D3D75}" srcOrd="1" destOrd="0" presId="urn:microsoft.com/office/officeart/2005/8/layout/orgChart1"/>
    <dgm:cxn modelId="{D2EF553B-D427-4F1A-93A9-EF49D17D1C1B}" type="presOf" srcId="{E300EB07-E0BB-4AEF-BD06-BF6195AFD516}" destId="{39D1B5DF-46F8-41AF-A2F0-D86CE1DC98B3}" srcOrd="0" destOrd="0" presId="urn:microsoft.com/office/officeart/2005/8/layout/orgChart1"/>
    <dgm:cxn modelId="{B7BB393F-0BCD-437A-9594-18BBF07EC5D8}" srcId="{08ECF1F5-03D6-4C00-BE4A-1D19F6B3B220}" destId="{F9C968F7-C09B-4E42-909C-D63AEBF381C4}" srcOrd="1" destOrd="0" parTransId="{8BE8EDC6-A8BB-4FF9-AF0E-E4D0D4380D14}" sibTransId="{721BF703-8CA3-4372-A408-491AA3380FFB}"/>
    <dgm:cxn modelId="{93451441-CC34-48AA-9A74-E29FFA261EC1}" type="presOf" srcId="{7C65CCB5-9726-4D9E-A514-3A4DB2D1F625}" destId="{A8F8C6A4-5ABD-4594-B017-CEADC59C4CB0}" srcOrd="0" destOrd="0" presId="urn:microsoft.com/office/officeart/2005/8/layout/orgChart1"/>
    <dgm:cxn modelId="{7E292341-E844-4F70-9FE5-ADF7FC0FD98B}" type="presOf" srcId="{A48B2069-1368-4F77-9989-BE950A2A69D1}" destId="{37E78401-DD66-4FA0-829A-E1803465E8F2}" srcOrd="1" destOrd="0" presId="urn:microsoft.com/office/officeart/2005/8/layout/orgChart1"/>
    <dgm:cxn modelId="{98187642-2CCF-4F8B-B72E-F13FA4E7132A}" type="presOf" srcId="{08ECF1F5-03D6-4C00-BE4A-1D19F6B3B220}" destId="{83571E87-2793-4002-93BD-E972C511A90B}" srcOrd="1" destOrd="0" presId="urn:microsoft.com/office/officeart/2005/8/layout/orgChart1"/>
    <dgm:cxn modelId="{88605847-A8E6-4794-A2E8-E0BD44656051}" type="presOf" srcId="{EDFA3688-42FD-4EAF-A78E-E431E0F8487D}" destId="{A86F2886-E252-4314-A9FD-CC6216D7A89E}" srcOrd="1" destOrd="0" presId="urn:microsoft.com/office/officeart/2005/8/layout/orgChart1"/>
    <dgm:cxn modelId="{211E3E6B-8F4B-4EF1-9B92-E07855F424D9}" type="presOf" srcId="{EC3CAE12-EDD7-41FF-87A6-B2A41D551DEE}" destId="{FB4A6EE5-B865-4082-885B-6A029BBF96BC}" srcOrd="1" destOrd="0" presId="urn:microsoft.com/office/officeart/2005/8/layout/orgChart1"/>
    <dgm:cxn modelId="{5BAB9C6C-D511-48BA-9F86-38871195B7E5}" srcId="{E7EBDC4C-08FF-4DCF-9D9C-07D81C86CB18}" destId="{F040293D-D337-4945-A2DA-B3757688FB00}" srcOrd="4" destOrd="0" parTransId="{C25E63B0-AF8E-445C-B801-1DA667F18924}" sibTransId="{0880751A-7D1F-4E6E-A462-90A176A70A66}"/>
    <dgm:cxn modelId="{9A8E136F-B07C-47A1-9731-5234A765308B}" type="presOf" srcId="{B5BABA32-CDB4-4339-826B-AF4FE3B8C25E}" destId="{0CF364C5-1C65-4FEA-912D-56243596F6FD}" srcOrd="0" destOrd="0" presId="urn:microsoft.com/office/officeart/2005/8/layout/orgChart1"/>
    <dgm:cxn modelId="{12FA586F-D53B-4DC0-AAA1-1BFA939F8C1D}" type="presOf" srcId="{3DB515CA-4842-4B30-A63B-DA2BEBCBCAE2}" destId="{D31345DC-690F-427F-A0AD-CE3E675B6B62}" srcOrd="1" destOrd="0" presId="urn:microsoft.com/office/officeart/2005/8/layout/orgChart1"/>
    <dgm:cxn modelId="{99864B53-1771-4B21-8DE0-CFBD1001DEA1}" type="presOf" srcId="{C25E63B0-AF8E-445C-B801-1DA667F18924}" destId="{694238D0-5FA2-4E81-8662-DCEC0A3B1E00}" srcOrd="0" destOrd="0" presId="urn:microsoft.com/office/officeart/2005/8/layout/orgChart1"/>
    <dgm:cxn modelId="{E155B07F-1443-439B-91E8-CB93A3FE53A8}" type="presOf" srcId="{15E306B3-154C-41B7-8C42-31752C1FFFD3}" destId="{68C98B7B-0B4B-488E-A2C2-557D471AB456}" srcOrd="1" destOrd="0" presId="urn:microsoft.com/office/officeart/2005/8/layout/orgChart1"/>
    <dgm:cxn modelId="{E4E19782-A9DA-48A3-885A-ECDC207AC706}" type="presOf" srcId="{08ECF1F5-03D6-4C00-BE4A-1D19F6B3B220}" destId="{23B61E84-3B6B-48AD-BB0A-43E307C5C88A}" srcOrd="0" destOrd="0" presId="urn:microsoft.com/office/officeart/2005/8/layout/orgChart1"/>
    <dgm:cxn modelId="{64D32986-39FC-4A13-A936-67E6E25AB7CD}" type="presOf" srcId="{F040293D-D337-4945-A2DA-B3757688FB00}" destId="{0F4684B9-4C68-4D07-8B9A-21731028FDD8}" srcOrd="0" destOrd="0" presId="urn:microsoft.com/office/officeart/2005/8/layout/orgChart1"/>
    <dgm:cxn modelId="{7428AB8F-B226-4698-9E91-3E6A41DFB0BA}" type="presOf" srcId="{F040293D-D337-4945-A2DA-B3757688FB00}" destId="{69C54AD5-9AAD-4FD6-A9C0-53F5FD6DBBD8}" srcOrd="1" destOrd="0" presId="urn:microsoft.com/office/officeart/2005/8/layout/orgChart1"/>
    <dgm:cxn modelId="{E3B1CE96-A617-40ED-936A-8ECA1710DB92}" type="presOf" srcId="{79AAB0DB-74B2-4C19-8BC4-3723C1D1D2D7}" destId="{4E48A679-6223-4DF2-93F9-62AB8A7B62B3}" srcOrd="0" destOrd="0" presId="urn:microsoft.com/office/officeart/2005/8/layout/orgChart1"/>
    <dgm:cxn modelId="{CEA85299-B2E4-4CF4-9D5F-1257BD6809B6}" type="presOf" srcId="{A48B2069-1368-4F77-9989-BE950A2A69D1}" destId="{392739A0-3345-42B6-AE11-1BB0E573DA92}" srcOrd="0" destOrd="0" presId="urn:microsoft.com/office/officeart/2005/8/layout/orgChart1"/>
    <dgm:cxn modelId="{1E4F2C9A-A743-4DD8-A596-80B7B6CCEDA2}" type="presOf" srcId="{DB8A749C-F68E-4F91-9381-59F5F1B1F8C5}" destId="{671B4907-DA29-4FD6-A434-1619E9FA19D2}" srcOrd="0" destOrd="0" presId="urn:microsoft.com/office/officeart/2005/8/layout/orgChart1"/>
    <dgm:cxn modelId="{C1E5269C-FF18-44E2-A150-3D90C774E780}" type="presOf" srcId="{E7EBDC4C-08FF-4DCF-9D9C-07D81C86CB18}" destId="{0F558F19-1D7F-463D-B641-46A1E62E6D17}" srcOrd="1" destOrd="0" presId="urn:microsoft.com/office/officeart/2005/8/layout/orgChart1"/>
    <dgm:cxn modelId="{D4984FA4-A1F6-4576-9730-91B82B8E3D49}" type="presOf" srcId="{53890B1A-7464-408C-A533-D0DC7A34CFBB}" destId="{F53BBE53-009C-4CDD-8FE0-AC2D0807E33D}" srcOrd="0" destOrd="0" presId="urn:microsoft.com/office/officeart/2005/8/layout/orgChart1"/>
    <dgm:cxn modelId="{C997E0A5-6855-4EFB-959B-7F065C2156CF}" srcId="{E7EBDC4C-08FF-4DCF-9D9C-07D81C86CB18}" destId="{3DB515CA-4842-4B30-A63B-DA2BEBCBCAE2}" srcOrd="2" destOrd="0" parTransId="{2B65C53B-C1B0-463C-8122-9606398468B6}" sibTransId="{37B0B636-2946-450E-9CE8-E9992C52C7B6}"/>
    <dgm:cxn modelId="{730ED7A6-3185-484B-8339-CB026B33943D}" srcId="{E7EBDC4C-08FF-4DCF-9D9C-07D81C86CB18}" destId="{53890B1A-7464-408C-A533-D0DC7A34CFBB}" srcOrd="3" destOrd="0" parTransId="{DB8A749C-F68E-4F91-9381-59F5F1B1F8C5}" sibTransId="{B664FD51-1A27-4939-B683-5BC859A8B4D1}"/>
    <dgm:cxn modelId="{1E7E68AA-311A-4790-BF73-D01E55B889E4}" type="presOf" srcId="{5E98ED61-6989-4D6B-A10A-C302A3390BC9}" destId="{23B78ED9-99CD-4ABB-9BCC-8E81BC097A8B}" srcOrd="0" destOrd="0" presId="urn:microsoft.com/office/officeart/2005/8/layout/orgChart1"/>
    <dgm:cxn modelId="{052909AD-50B7-4072-A9EC-9325EF1C4349}" type="presOf" srcId="{B49B966C-8CD3-49B9-ACE9-A1B25837834A}" destId="{FF26A30C-D782-4F12-84A1-926906CBF410}" srcOrd="0" destOrd="0" presId="urn:microsoft.com/office/officeart/2005/8/layout/orgChart1"/>
    <dgm:cxn modelId="{015658AD-1A59-4525-A7ED-832A60DE0735}" type="presOf" srcId="{6DC3B11A-C627-41B8-9880-20A1E6C761ED}" destId="{B97959DE-D237-4254-942F-C9A8D8321D34}" srcOrd="0" destOrd="0" presId="urn:microsoft.com/office/officeart/2005/8/layout/orgChart1"/>
    <dgm:cxn modelId="{67ECA4AF-D06A-4652-91A7-9DEF03B659B8}" type="presOf" srcId="{865C1521-649A-43DA-8300-1EBC5299ED58}" destId="{C1D0E8EC-793F-4599-AA1F-F5B5BEB230BF}" srcOrd="0" destOrd="0" presId="urn:microsoft.com/office/officeart/2005/8/layout/orgChart1"/>
    <dgm:cxn modelId="{1E6738B4-2F2E-4A45-86DC-06991953F4A6}" srcId="{E7EBDC4C-08FF-4DCF-9D9C-07D81C86CB18}" destId="{A48B2069-1368-4F77-9989-BE950A2A69D1}" srcOrd="1" destOrd="0" parTransId="{865C1521-649A-43DA-8300-1EBC5299ED58}" sibTransId="{7A98221E-F1C6-4ED5-B48B-E7BCC79CEE6A}"/>
    <dgm:cxn modelId="{401335B6-DA16-4FBC-A101-F876FA946862}" srcId="{D543E051-119F-4D30-A847-BBE82A0CE689}" destId="{E300EB07-E0BB-4AEF-BD06-BF6195AFD516}" srcOrd="0" destOrd="0" parTransId="{79AAB0DB-74B2-4C19-8BC4-3723C1D1D2D7}" sibTransId="{76EE0187-8E5D-4EDD-85D9-662BFBEC1C26}"/>
    <dgm:cxn modelId="{78E69BB9-4370-4522-8AB8-EB1AD56F6C95}" type="presOf" srcId="{15E306B3-154C-41B7-8C42-31752C1FFFD3}" destId="{BC097C26-225B-4E7B-8421-4964E8822DA8}" srcOrd="0" destOrd="0" presId="urn:microsoft.com/office/officeart/2005/8/layout/orgChart1"/>
    <dgm:cxn modelId="{97886CC5-6A0F-471A-8492-EB0A2683AB7D}" type="presOf" srcId="{EDFA3688-42FD-4EAF-A78E-E431E0F8487D}" destId="{B188FF42-399D-48F3-A28A-69B4FEACC31F}" srcOrd="0" destOrd="0" presId="urn:microsoft.com/office/officeart/2005/8/layout/orgChart1"/>
    <dgm:cxn modelId="{440D7CCC-1562-4C04-9034-2B032D61AD2B}" srcId="{D543E051-119F-4D30-A847-BBE82A0CE689}" destId="{C71A89D1-9A45-4CC1-ADFC-15774D458FE0}" srcOrd="1" destOrd="0" parTransId="{EB1555BA-9432-4BBC-AF63-DAD58A15D1EF}" sibTransId="{4D65E321-7475-44F2-ACBE-F1EE039B1CB6}"/>
    <dgm:cxn modelId="{50FCFACE-3FA8-4914-9721-4C396F28CD79}" srcId="{08ECF1F5-03D6-4C00-BE4A-1D19F6B3B220}" destId="{D543E051-119F-4D30-A847-BBE82A0CE689}" srcOrd="0" destOrd="0" parTransId="{921AB810-DEA6-4579-8A4A-D408B14A4740}" sibTransId="{633FD930-BAA6-4430-B917-29FA57AC0279}"/>
    <dgm:cxn modelId="{327BE4DA-17A7-4EDA-AECF-F71F4FDDCC53}" type="presOf" srcId="{53890B1A-7464-408C-A533-D0DC7A34CFBB}" destId="{9499282E-A510-4EF0-9105-24933A87A090}" srcOrd="1" destOrd="0" presId="urn:microsoft.com/office/officeart/2005/8/layout/orgChart1"/>
    <dgm:cxn modelId="{398481DE-2EA1-4E0E-947E-008ABB9C60B2}" srcId="{E7EBDC4C-08FF-4DCF-9D9C-07D81C86CB18}" destId="{15E306B3-154C-41B7-8C42-31752C1FFFD3}" srcOrd="0" destOrd="0" parTransId="{1AC3C16F-8DD7-4873-8F71-1DD885B9860A}" sibTransId="{40E23C93-7507-4D6B-9E4E-3A1EF6AC05E2}"/>
    <dgm:cxn modelId="{1011F1E1-8D61-45D4-8B47-5916C43C1FC4}" srcId="{D543E051-119F-4D30-A847-BBE82A0CE689}" destId="{6DC3B11A-C627-41B8-9880-20A1E6C761ED}" srcOrd="3" destOrd="0" parTransId="{5E98ED61-6989-4D6B-A10A-C302A3390BC9}" sibTransId="{12F19FA9-664C-4FC5-8DBC-7AC2087B176E}"/>
    <dgm:cxn modelId="{C424D8E4-181C-4B04-ACE1-0715A8288109}" type="presOf" srcId="{F9C968F7-C09B-4E42-909C-D63AEBF381C4}" destId="{F8356F6B-1617-4ADC-A2C3-63FB2C386827}" srcOrd="1" destOrd="0" presId="urn:microsoft.com/office/officeart/2005/8/layout/orgChart1"/>
    <dgm:cxn modelId="{57DF72E5-8AB3-4F9E-94D6-2342EC7A2AFB}" type="presOf" srcId="{EB1555BA-9432-4BBC-AF63-DAD58A15D1EF}" destId="{DC47497B-C896-4994-97F9-83853EE6E6B0}" srcOrd="0" destOrd="0" presId="urn:microsoft.com/office/officeart/2005/8/layout/orgChart1"/>
    <dgm:cxn modelId="{CF9AC1E5-6E53-43FF-A1FB-9A3947973288}" type="presOf" srcId="{6594FE0D-260E-40B9-9047-2B5BDA439A91}" destId="{FA845543-3670-4BAE-93BF-73D5AD69217A}" srcOrd="1" destOrd="0" presId="urn:microsoft.com/office/officeart/2005/8/layout/orgChart1"/>
    <dgm:cxn modelId="{1AD750F6-7997-48C7-A02E-EE8CDBC6423F}" type="presOf" srcId="{1AC3C16F-8DD7-4873-8F71-1DD885B9860A}" destId="{BA3109F2-9CE9-4848-83DA-79BDE0C83298}" srcOrd="0" destOrd="0" presId="urn:microsoft.com/office/officeart/2005/8/layout/orgChart1"/>
    <dgm:cxn modelId="{744A5DF7-AB90-4404-A9C2-6385A535BCA3}" srcId="{EDFA3688-42FD-4EAF-A78E-E431E0F8487D}" destId="{E7EBDC4C-08FF-4DCF-9D9C-07D81C86CB18}" srcOrd="0" destOrd="0" parTransId="{7C65CCB5-9726-4D9E-A514-3A4DB2D1F625}" sibTransId="{1F0BF2EF-684E-49C4-9F62-BA501391603F}"/>
    <dgm:cxn modelId="{BCD6BFF8-A576-423F-B1D2-EF623E1AC4AD}" type="presOf" srcId="{C71A89D1-9A45-4CC1-ADFC-15774D458FE0}" destId="{236C44FE-0BBC-4730-A32C-38976D00DF23}" srcOrd="1" destOrd="0" presId="urn:microsoft.com/office/officeart/2005/8/layout/orgChart1"/>
    <dgm:cxn modelId="{707B16FC-AFC6-4C9D-BF78-19BD835C80EE}" type="presOf" srcId="{6DC3B11A-C627-41B8-9880-20A1E6C761ED}" destId="{E02A2ABA-5E2F-4777-8841-ADA16B871AF1}" srcOrd="1" destOrd="0" presId="urn:microsoft.com/office/officeart/2005/8/layout/orgChart1"/>
    <dgm:cxn modelId="{85332FFE-30B6-4E3C-ACE3-E519138D2249}" type="presOf" srcId="{E300EB07-E0BB-4AEF-BD06-BF6195AFD516}" destId="{9AC6A85B-57D0-4456-91AB-99DD2186CF63}" srcOrd="1" destOrd="0" presId="urn:microsoft.com/office/officeart/2005/8/layout/orgChart1"/>
    <dgm:cxn modelId="{877FB988-9955-47A3-B8A0-9F600E9D40E2}" type="presParOf" srcId="{0CF364C5-1C65-4FEA-912D-56243596F6FD}" destId="{C509825E-7B65-4495-B4E7-DAB10E04E077}" srcOrd="0" destOrd="0" presId="urn:microsoft.com/office/officeart/2005/8/layout/orgChart1"/>
    <dgm:cxn modelId="{641A49CF-2541-4F8F-A8FC-6A89AF0D9D8D}" type="presParOf" srcId="{C509825E-7B65-4495-B4E7-DAB10E04E077}" destId="{57C49A69-3F3A-4943-A338-FC1C85321C45}" srcOrd="0" destOrd="0" presId="urn:microsoft.com/office/officeart/2005/8/layout/orgChart1"/>
    <dgm:cxn modelId="{98837BC4-9ACA-4E19-9565-4379AD8249D6}" type="presParOf" srcId="{57C49A69-3F3A-4943-A338-FC1C85321C45}" destId="{23B61E84-3B6B-48AD-BB0A-43E307C5C88A}" srcOrd="0" destOrd="0" presId="urn:microsoft.com/office/officeart/2005/8/layout/orgChart1"/>
    <dgm:cxn modelId="{19602473-4133-475E-908E-DB9CE352E4DB}" type="presParOf" srcId="{57C49A69-3F3A-4943-A338-FC1C85321C45}" destId="{83571E87-2793-4002-93BD-E972C511A90B}" srcOrd="1" destOrd="0" presId="urn:microsoft.com/office/officeart/2005/8/layout/orgChart1"/>
    <dgm:cxn modelId="{7C90AB1A-5EEC-4DBA-BA64-8F5BF2FFDF86}" type="presParOf" srcId="{C509825E-7B65-4495-B4E7-DAB10E04E077}" destId="{9627D321-0995-4911-8E7F-E16E6DFE2F31}" srcOrd="1" destOrd="0" presId="urn:microsoft.com/office/officeart/2005/8/layout/orgChart1"/>
    <dgm:cxn modelId="{D3F94EAA-1848-407F-B4D1-9E12DCF39BC6}" type="presParOf" srcId="{9627D321-0995-4911-8E7F-E16E6DFE2F31}" destId="{55F3A6B8-A0F7-4AFA-9DA6-3E8A67B6B55F}" srcOrd="0" destOrd="0" presId="urn:microsoft.com/office/officeart/2005/8/layout/orgChart1"/>
    <dgm:cxn modelId="{670D1270-F3D6-4DFF-995B-3F3593497B56}" type="presParOf" srcId="{9627D321-0995-4911-8E7F-E16E6DFE2F31}" destId="{96E3B540-D52D-4299-A611-FA6DC3E52974}" srcOrd="1" destOrd="0" presId="urn:microsoft.com/office/officeart/2005/8/layout/orgChart1"/>
    <dgm:cxn modelId="{C1D4A08C-6757-4898-9CE5-A66644D92482}" type="presParOf" srcId="{96E3B540-D52D-4299-A611-FA6DC3E52974}" destId="{645C9CBF-130D-4C82-82E1-5DAD6E731457}" srcOrd="0" destOrd="0" presId="urn:microsoft.com/office/officeart/2005/8/layout/orgChart1"/>
    <dgm:cxn modelId="{6889034F-FCEF-4DFA-81CE-BF829831B670}" type="presParOf" srcId="{645C9CBF-130D-4C82-82E1-5DAD6E731457}" destId="{1B6D4F5B-8E42-4AFC-B7E1-201F4ED93328}" srcOrd="0" destOrd="0" presId="urn:microsoft.com/office/officeart/2005/8/layout/orgChart1"/>
    <dgm:cxn modelId="{8E558C30-87B3-47A6-9B6E-D119DA72310A}" type="presParOf" srcId="{645C9CBF-130D-4C82-82E1-5DAD6E731457}" destId="{2FB94689-7CEF-433E-9F08-F84AB40D3D75}" srcOrd="1" destOrd="0" presId="urn:microsoft.com/office/officeart/2005/8/layout/orgChart1"/>
    <dgm:cxn modelId="{609BE64D-1A0A-4BEA-AFAB-86E3C557B690}" type="presParOf" srcId="{96E3B540-D52D-4299-A611-FA6DC3E52974}" destId="{7EE781F0-75BE-432B-9663-8E553C6907CD}" srcOrd="1" destOrd="0" presId="urn:microsoft.com/office/officeart/2005/8/layout/orgChart1"/>
    <dgm:cxn modelId="{07144462-0C08-4E45-94BA-91165E1372C5}" type="presParOf" srcId="{7EE781F0-75BE-432B-9663-8E553C6907CD}" destId="{4E48A679-6223-4DF2-93F9-62AB8A7B62B3}" srcOrd="0" destOrd="0" presId="urn:microsoft.com/office/officeart/2005/8/layout/orgChart1"/>
    <dgm:cxn modelId="{67602184-655D-4580-8D3E-3AAB049AA167}" type="presParOf" srcId="{7EE781F0-75BE-432B-9663-8E553C6907CD}" destId="{B0EB357C-5448-4DB4-B2BD-8F82BA5EE6DF}" srcOrd="1" destOrd="0" presId="urn:microsoft.com/office/officeart/2005/8/layout/orgChart1"/>
    <dgm:cxn modelId="{AA20A228-8B99-4B3B-8E1A-7E3428119B90}" type="presParOf" srcId="{B0EB357C-5448-4DB4-B2BD-8F82BA5EE6DF}" destId="{4B020272-E590-4D8E-8CF4-EC1C0DAEB80F}" srcOrd="0" destOrd="0" presId="urn:microsoft.com/office/officeart/2005/8/layout/orgChart1"/>
    <dgm:cxn modelId="{A2EEF48C-7A5C-4EFB-8067-CBCC5B040782}" type="presParOf" srcId="{4B020272-E590-4D8E-8CF4-EC1C0DAEB80F}" destId="{39D1B5DF-46F8-41AF-A2F0-D86CE1DC98B3}" srcOrd="0" destOrd="0" presId="urn:microsoft.com/office/officeart/2005/8/layout/orgChart1"/>
    <dgm:cxn modelId="{FA28F919-523E-45E2-B2E8-A9E507335038}" type="presParOf" srcId="{4B020272-E590-4D8E-8CF4-EC1C0DAEB80F}" destId="{9AC6A85B-57D0-4456-91AB-99DD2186CF63}" srcOrd="1" destOrd="0" presId="urn:microsoft.com/office/officeart/2005/8/layout/orgChart1"/>
    <dgm:cxn modelId="{5C0AD1F3-5A57-44C8-BF1B-A2336F8AA069}" type="presParOf" srcId="{B0EB357C-5448-4DB4-B2BD-8F82BA5EE6DF}" destId="{94900D99-659E-423A-8A54-F9AA0AA9CFD0}" srcOrd="1" destOrd="0" presId="urn:microsoft.com/office/officeart/2005/8/layout/orgChart1"/>
    <dgm:cxn modelId="{2CE3BFD6-36BA-44A3-9FAE-10DB315B9C69}" type="presParOf" srcId="{B0EB357C-5448-4DB4-B2BD-8F82BA5EE6DF}" destId="{F4178B92-676D-4324-9777-ECAB46109D28}" srcOrd="2" destOrd="0" presId="urn:microsoft.com/office/officeart/2005/8/layout/orgChart1"/>
    <dgm:cxn modelId="{3981789A-17DE-45BD-BF73-1E58EAA009ED}" type="presParOf" srcId="{7EE781F0-75BE-432B-9663-8E553C6907CD}" destId="{DC47497B-C896-4994-97F9-83853EE6E6B0}" srcOrd="2" destOrd="0" presId="urn:microsoft.com/office/officeart/2005/8/layout/orgChart1"/>
    <dgm:cxn modelId="{F59F743F-CF4D-47B9-B8A4-F1E3F369324C}" type="presParOf" srcId="{7EE781F0-75BE-432B-9663-8E553C6907CD}" destId="{B07FA78C-4A6C-4638-864B-FA690222A034}" srcOrd="3" destOrd="0" presId="urn:microsoft.com/office/officeart/2005/8/layout/orgChart1"/>
    <dgm:cxn modelId="{4E6B5F90-DC26-4191-A66C-D2BBEA136DF3}" type="presParOf" srcId="{B07FA78C-4A6C-4638-864B-FA690222A034}" destId="{ED48F0D4-1596-41AD-89F4-9FEF3D088F31}" srcOrd="0" destOrd="0" presId="urn:microsoft.com/office/officeart/2005/8/layout/orgChart1"/>
    <dgm:cxn modelId="{DEC8EA43-AF6E-4C1C-832A-BC984807F103}" type="presParOf" srcId="{ED48F0D4-1596-41AD-89F4-9FEF3D088F31}" destId="{F31BE125-77A1-44F0-BD49-1C3C1B3D3702}" srcOrd="0" destOrd="0" presId="urn:microsoft.com/office/officeart/2005/8/layout/orgChart1"/>
    <dgm:cxn modelId="{24297675-2204-49A2-ADA1-C6158601091A}" type="presParOf" srcId="{ED48F0D4-1596-41AD-89F4-9FEF3D088F31}" destId="{236C44FE-0BBC-4730-A32C-38976D00DF23}" srcOrd="1" destOrd="0" presId="urn:microsoft.com/office/officeart/2005/8/layout/orgChart1"/>
    <dgm:cxn modelId="{4CE4791A-8E6F-440E-810A-ADABB07C574C}" type="presParOf" srcId="{B07FA78C-4A6C-4638-864B-FA690222A034}" destId="{57013BD0-436A-4482-B25E-330FB2CE98FC}" srcOrd="1" destOrd="0" presId="urn:microsoft.com/office/officeart/2005/8/layout/orgChart1"/>
    <dgm:cxn modelId="{CA11061D-FBBE-4EF5-9971-F41CC311FECF}" type="presParOf" srcId="{B07FA78C-4A6C-4638-864B-FA690222A034}" destId="{3787D404-3550-4406-9704-1545BD8E2197}" srcOrd="2" destOrd="0" presId="urn:microsoft.com/office/officeart/2005/8/layout/orgChart1"/>
    <dgm:cxn modelId="{F7938770-AAC3-45BE-A0FF-C6A1362DADE8}" type="presParOf" srcId="{7EE781F0-75BE-432B-9663-8E553C6907CD}" destId="{FF26A30C-D782-4F12-84A1-926906CBF410}" srcOrd="4" destOrd="0" presId="urn:microsoft.com/office/officeart/2005/8/layout/orgChart1"/>
    <dgm:cxn modelId="{B90ABDF9-6B9B-4A1C-84D0-8E421F53FF21}" type="presParOf" srcId="{7EE781F0-75BE-432B-9663-8E553C6907CD}" destId="{F7830692-DF73-45FC-A82E-4C5322A3F8BE}" srcOrd="5" destOrd="0" presId="urn:microsoft.com/office/officeart/2005/8/layout/orgChart1"/>
    <dgm:cxn modelId="{C6471A3E-E0E5-4124-8036-1BDBFF76ADC3}" type="presParOf" srcId="{F7830692-DF73-45FC-A82E-4C5322A3F8BE}" destId="{94D1A20D-DEB9-4D83-A29C-A93073AB0B46}" srcOrd="0" destOrd="0" presId="urn:microsoft.com/office/officeart/2005/8/layout/orgChart1"/>
    <dgm:cxn modelId="{9242B7A1-56C9-4379-A10E-100BDF3F25CB}" type="presParOf" srcId="{94D1A20D-DEB9-4D83-A29C-A93073AB0B46}" destId="{97CB549E-AA26-4CF7-A77F-41F80574537E}" srcOrd="0" destOrd="0" presId="urn:microsoft.com/office/officeart/2005/8/layout/orgChart1"/>
    <dgm:cxn modelId="{1395C9CD-9908-4A19-ABC7-89266B5302B8}" type="presParOf" srcId="{94D1A20D-DEB9-4D83-A29C-A93073AB0B46}" destId="{FA845543-3670-4BAE-93BF-73D5AD69217A}" srcOrd="1" destOrd="0" presId="urn:microsoft.com/office/officeart/2005/8/layout/orgChart1"/>
    <dgm:cxn modelId="{8023C6A8-C664-47AA-AE00-69CF114595A5}" type="presParOf" srcId="{F7830692-DF73-45FC-A82E-4C5322A3F8BE}" destId="{921DB6F7-5FFF-43A4-AB80-080A1DD93FBB}" srcOrd="1" destOrd="0" presId="urn:microsoft.com/office/officeart/2005/8/layout/orgChart1"/>
    <dgm:cxn modelId="{E1A447FF-9D50-459E-B786-D1BB48CD13E0}" type="presParOf" srcId="{F7830692-DF73-45FC-A82E-4C5322A3F8BE}" destId="{14821FA8-EB43-4103-8B86-29B8A42DB69C}" srcOrd="2" destOrd="0" presId="urn:microsoft.com/office/officeart/2005/8/layout/orgChart1"/>
    <dgm:cxn modelId="{34D11206-6A85-4EDC-83B6-86E1F07D3AB2}" type="presParOf" srcId="{7EE781F0-75BE-432B-9663-8E553C6907CD}" destId="{23B78ED9-99CD-4ABB-9BCC-8E81BC097A8B}" srcOrd="6" destOrd="0" presId="urn:microsoft.com/office/officeart/2005/8/layout/orgChart1"/>
    <dgm:cxn modelId="{B7098CA1-FBAD-43F7-9C30-60915E86C27E}" type="presParOf" srcId="{7EE781F0-75BE-432B-9663-8E553C6907CD}" destId="{AC5BB738-70AB-4FDF-957F-B1BEC43EBF89}" srcOrd="7" destOrd="0" presId="urn:microsoft.com/office/officeart/2005/8/layout/orgChart1"/>
    <dgm:cxn modelId="{81FC8852-27D3-42C0-8F7E-727927758B62}" type="presParOf" srcId="{AC5BB738-70AB-4FDF-957F-B1BEC43EBF89}" destId="{69D51BA1-76A3-4EF5-806C-514775742C79}" srcOrd="0" destOrd="0" presId="urn:microsoft.com/office/officeart/2005/8/layout/orgChart1"/>
    <dgm:cxn modelId="{20E7B1AD-DE2C-4150-BD0C-7556443D15F6}" type="presParOf" srcId="{69D51BA1-76A3-4EF5-806C-514775742C79}" destId="{B97959DE-D237-4254-942F-C9A8D8321D34}" srcOrd="0" destOrd="0" presId="urn:microsoft.com/office/officeart/2005/8/layout/orgChart1"/>
    <dgm:cxn modelId="{063BF45B-F0E5-4CD1-927B-DB5491C56427}" type="presParOf" srcId="{69D51BA1-76A3-4EF5-806C-514775742C79}" destId="{E02A2ABA-5E2F-4777-8841-ADA16B871AF1}" srcOrd="1" destOrd="0" presId="urn:microsoft.com/office/officeart/2005/8/layout/orgChart1"/>
    <dgm:cxn modelId="{583527BD-3F9D-4E3A-BC14-6AE82613446E}" type="presParOf" srcId="{AC5BB738-70AB-4FDF-957F-B1BEC43EBF89}" destId="{BBB85453-E82C-4D4E-BDC5-4217726D15D1}" srcOrd="1" destOrd="0" presId="urn:microsoft.com/office/officeart/2005/8/layout/orgChart1"/>
    <dgm:cxn modelId="{F4C3E0DC-00D6-4291-8A11-AF47C49E9621}" type="presParOf" srcId="{AC5BB738-70AB-4FDF-957F-B1BEC43EBF89}" destId="{3D81FCAA-F512-4989-8742-F1791D0C6006}" srcOrd="2" destOrd="0" presId="urn:microsoft.com/office/officeart/2005/8/layout/orgChart1"/>
    <dgm:cxn modelId="{7BD08439-EDBD-4653-8763-6129E4837DE7}" type="presParOf" srcId="{96E3B540-D52D-4299-A611-FA6DC3E52974}" destId="{9B8B609F-0EBC-4653-A712-9F995BB61803}" srcOrd="2" destOrd="0" presId="urn:microsoft.com/office/officeart/2005/8/layout/orgChart1"/>
    <dgm:cxn modelId="{9D4E5E9C-7C94-43D0-B1B0-AB3989EECEB3}" type="presParOf" srcId="{9627D321-0995-4911-8E7F-E16E6DFE2F31}" destId="{B87AE00D-B8DF-482F-A70B-7DC400AB6B22}" srcOrd="2" destOrd="0" presId="urn:microsoft.com/office/officeart/2005/8/layout/orgChart1"/>
    <dgm:cxn modelId="{ACA1D817-E0C4-4DB1-B516-FC7478B18EF3}" type="presParOf" srcId="{9627D321-0995-4911-8E7F-E16E6DFE2F31}" destId="{06686121-2FB2-4847-B852-AB3C110CAAC8}" srcOrd="3" destOrd="0" presId="urn:microsoft.com/office/officeart/2005/8/layout/orgChart1"/>
    <dgm:cxn modelId="{997C7DA7-E37C-48DA-B068-7BFED63B9DF0}" type="presParOf" srcId="{06686121-2FB2-4847-B852-AB3C110CAAC8}" destId="{04DEC7C5-5261-448C-BA06-0C60E2884BD3}" srcOrd="0" destOrd="0" presId="urn:microsoft.com/office/officeart/2005/8/layout/orgChart1"/>
    <dgm:cxn modelId="{393CAFC9-75A7-4CFA-83E0-A15166ED154E}" type="presParOf" srcId="{04DEC7C5-5261-448C-BA06-0C60E2884BD3}" destId="{FB8DE8A2-C48F-4F75-954E-D301DB3CEA81}" srcOrd="0" destOrd="0" presId="urn:microsoft.com/office/officeart/2005/8/layout/orgChart1"/>
    <dgm:cxn modelId="{0AC53217-4611-4F20-B4E5-6B5DF2968C63}" type="presParOf" srcId="{04DEC7C5-5261-448C-BA06-0C60E2884BD3}" destId="{F8356F6B-1617-4ADC-A2C3-63FB2C386827}" srcOrd="1" destOrd="0" presId="urn:microsoft.com/office/officeart/2005/8/layout/orgChart1"/>
    <dgm:cxn modelId="{7FE11D2D-D1F7-4B2A-89D8-DF7C3677DF44}" type="presParOf" srcId="{06686121-2FB2-4847-B852-AB3C110CAAC8}" destId="{3A494804-02FE-4F4F-A1B6-745E08BEB14D}" srcOrd="1" destOrd="0" presId="urn:microsoft.com/office/officeart/2005/8/layout/orgChart1"/>
    <dgm:cxn modelId="{A123C8BF-C811-4105-95F2-23C13EA4B7CC}" type="presParOf" srcId="{06686121-2FB2-4847-B852-AB3C110CAAC8}" destId="{9AD15B46-D11E-4B60-ABAE-3CA4CB60A806}" srcOrd="2" destOrd="0" presId="urn:microsoft.com/office/officeart/2005/8/layout/orgChart1"/>
    <dgm:cxn modelId="{CABA9166-C7BF-48EA-B489-A10AEFC79B41}" type="presParOf" srcId="{C509825E-7B65-4495-B4E7-DAB10E04E077}" destId="{3EF81DD3-B088-47E9-8758-C0F0A1FBB12A}" srcOrd="2" destOrd="0" presId="urn:microsoft.com/office/officeart/2005/8/layout/orgChart1"/>
    <dgm:cxn modelId="{55A8EC59-113C-418C-9269-6AD93AF37AEF}" type="presParOf" srcId="{0CF364C5-1C65-4FEA-912D-56243596F6FD}" destId="{9BCE7D6C-4A25-47A8-8BF8-69592F26214B}" srcOrd="1" destOrd="0" presId="urn:microsoft.com/office/officeart/2005/8/layout/orgChart1"/>
    <dgm:cxn modelId="{9591C420-DF37-4C02-BE5D-AD5B14A9F4FB}" type="presParOf" srcId="{9BCE7D6C-4A25-47A8-8BF8-69592F26214B}" destId="{31B69C6D-F353-49CD-85CE-85D2436490DB}" srcOrd="0" destOrd="0" presId="urn:microsoft.com/office/officeart/2005/8/layout/orgChart1"/>
    <dgm:cxn modelId="{4C98A7D5-A921-4184-8295-0F5EF61236C5}" type="presParOf" srcId="{31B69C6D-F353-49CD-85CE-85D2436490DB}" destId="{B188FF42-399D-48F3-A28A-69B4FEACC31F}" srcOrd="0" destOrd="0" presId="urn:microsoft.com/office/officeart/2005/8/layout/orgChart1"/>
    <dgm:cxn modelId="{D856659E-9140-4D21-9A72-4255CF58E33D}" type="presParOf" srcId="{31B69C6D-F353-49CD-85CE-85D2436490DB}" destId="{A86F2886-E252-4314-A9FD-CC6216D7A89E}" srcOrd="1" destOrd="0" presId="urn:microsoft.com/office/officeart/2005/8/layout/orgChart1"/>
    <dgm:cxn modelId="{0B14148A-FFEE-4B2C-A5E7-5490EB6581BA}" type="presParOf" srcId="{9BCE7D6C-4A25-47A8-8BF8-69592F26214B}" destId="{F83AAB24-DCB9-4D16-B754-850646671B3D}" srcOrd="1" destOrd="0" presId="urn:microsoft.com/office/officeart/2005/8/layout/orgChart1"/>
    <dgm:cxn modelId="{C9F69878-4F45-4072-8284-5FE8C0141391}" type="presParOf" srcId="{F83AAB24-DCB9-4D16-B754-850646671B3D}" destId="{A8F8C6A4-5ABD-4594-B017-CEADC59C4CB0}" srcOrd="0" destOrd="0" presId="urn:microsoft.com/office/officeart/2005/8/layout/orgChart1"/>
    <dgm:cxn modelId="{8B032319-4C1B-4B39-8CF2-2F758A5E6128}" type="presParOf" srcId="{F83AAB24-DCB9-4D16-B754-850646671B3D}" destId="{23E02B24-8329-48A3-A534-7488B39B7177}" srcOrd="1" destOrd="0" presId="urn:microsoft.com/office/officeart/2005/8/layout/orgChart1"/>
    <dgm:cxn modelId="{20084933-8AC0-4FF4-80F7-9D3432F2542F}" type="presParOf" srcId="{23E02B24-8329-48A3-A534-7488B39B7177}" destId="{72BE60C0-B0F1-4A49-8370-46EBC1BBB787}" srcOrd="0" destOrd="0" presId="urn:microsoft.com/office/officeart/2005/8/layout/orgChart1"/>
    <dgm:cxn modelId="{3641FDFA-8082-4149-9FB1-21AA5FB1A249}" type="presParOf" srcId="{72BE60C0-B0F1-4A49-8370-46EBC1BBB787}" destId="{26E9A00E-9879-4E32-8B3F-34C90FB356FD}" srcOrd="0" destOrd="0" presId="urn:microsoft.com/office/officeart/2005/8/layout/orgChart1"/>
    <dgm:cxn modelId="{7972B62D-3086-406F-AF15-D6C5D97CEBCA}" type="presParOf" srcId="{72BE60C0-B0F1-4A49-8370-46EBC1BBB787}" destId="{0F558F19-1D7F-463D-B641-46A1E62E6D17}" srcOrd="1" destOrd="0" presId="urn:microsoft.com/office/officeart/2005/8/layout/orgChart1"/>
    <dgm:cxn modelId="{BC0298C1-0249-4127-AF4E-0394F03B0635}" type="presParOf" srcId="{23E02B24-8329-48A3-A534-7488B39B7177}" destId="{27667409-B0AE-4E02-87F3-00EB43297754}" srcOrd="1" destOrd="0" presId="urn:microsoft.com/office/officeart/2005/8/layout/orgChart1"/>
    <dgm:cxn modelId="{2CBF3C0F-83DD-49C1-A759-7834EB501322}" type="presParOf" srcId="{27667409-B0AE-4E02-87F3-00EB43297754}" destId="{BA3109F2-9CE9-4848-83DA-79BDE0C83298}" srcOrd="0" destOrd="0" presId="urn:microsoft.com/office/officeart/2005/8/layout/orgChart1"/>
    <dgm:cxn modelId="{27C566EF-DED9-4D38-9F16-545473A89DEC}" type="presParOf" srcId="{27667409-B0AE-4E02-87F3-00EB43297754}" destId="{F5A1EB39-9D46-4555-B035-98A2E5B33588}" srcOrd="1" destOrd="0" presId="urn:microsoft.com/office/officeart/2005/8/layout/orgChart1"/>
    <dgm:cxn modelId="{7069E4C1-689D-4D85-915E-179E39D7CF28}" type="presParOf" srcId="{F5A1EB39-9D46-4555-B035-98A2E5B33588}" destId="{7EF51710-EE40-4B30-A458-4F93FB7166EE}" srcOrd="0" destOrd="0" presId="urn:microsoft.com/office/officeart/2005/8/layout/orgChart1"/>
    <dgm:cxn modelId="{2B24A419-D93F-4B42-9C90-05401A9CCBB0}" type="presParOf" srcId="{7EF51710-EE40-4B30-A458-4F93FB7166EE}" destId="{BC097C26-225B-4E7B-8421-4964E8822DA8}" srcOrd="0" destOrd="0" presId="urn:microsoft.com/office/officeart/2005/8/layout/orgChart1"/>
    <dgm:cxn modelId="{4D87E1CB-9517-4BCC-9EAB-2CCDD1B0A224}" type="presParOf" srcId="{7EF51710-EE40-4B30-A458-4F93FB7166EE}" destId="{68C98B7B-0B4B-488E-A2C2-557D471AB456}" srcOrd="1" destOrd="0" presId="urn:microsoft.com/office/officeart/2005/8/layout/orgChart1"/>
    <dgm:cxn modelId="{B04B428A-D886-412E-9693-6A9669E3BAF6}" type="presParOf" srcId="{F5A1EB39-9D46-4555-B035-98A2E5B33588}" destId="{56F05D4D-C372-41F4-91D0-9484D6B1017F}" srcOrd="1" destOrd="0" presId="urn:microsoft.com/office/officeart/2005/8/layout/orgChart1"/>
    <dgm:cxn modelId="{07EC0015-26D8-4B1B-91BD-FC402B29A535}" type="presParOf" srcId="{F5A1EB39-9D46-4555-B035-98A2E5B33588}" destId="{88A37D7A-6204-4236-A80B-46A55D74A782}" srcOrd="2" destOrd="0" presId="urn:microsoft.com/office/officeart/2005/8/layout/orgChart1"/>
    <dgm:cxn modelId="{EF049B89-59CF-4095-90A9-EAFF69819F3D}" type="presParOf" srcId="{27667409-B0AE-4E02-87F3-00EB43297754}" destId="{C1D0E8EC-793F-4599-AA1F-F5B5BEB230BF}" srcOrd="2" destOrd="0" presId="urn:microsoft.com/office/officeart/2005/8/layout/orgChart1"/>
    <dgm:cxn modelId="{3D727861-5293-44A1-A38A-97983800D299}" type="presParOf" srcId="{27667409-B0AE-4E02-87F3-00EB43297754}" destId="{A87C2F61-D97C-4017-B620-8CD2567EA947}" srcOrd="3" destOrd="0" presId="urn:microsoft.com/office/officeart/2005/8/layout/orgChart1"/>
    <dgm:cxn modelId="{DF905ADD-1687-4641-9FCC-54C11CB96AA6}" type="presParOf" srcId="{A87C2F61-D97C-4017-B620-8CD2567EA947}" destId="{22EDF27D-7760-44EF-9529-489E32C1C089}" srcOrd="0" destOrd="0" presId="urn:microsoft.com/office/officeart/2005/8/layout/orgChart1"/>
    <dgm:cxn modelId="{20B394AD-940E-4FC4-AB6E-4FE33860A616}" type="presParOf" srcId="{22EDF27D-7760-44EF-9529-489E32C1C089}" destId="{392739A0-3345-42B6-AE11-1BB0E573DA92}" srcOrd="0" destOrd="0" presId="urn:microsoft.com/office/officeart/2005/8/layout/orgChart1"/>
    <dgm:cxn modelId="{3F542B05-AB8C-4CAC-8B9D-FF7230B3069B}" type="presParOf" srcId="{22EDF27D-7760-44EF-9529-489E32C1C089}" destId="{37E78401-DD66-4FA0-829A-E1803465E8F2}" srcOrd="1" destOrd="0" presId="urn:microsoft.com/office/officeart/2005/8/layout/orgChart1"/>
    <dgm:cxn modelId="{E58E87AC-E4AD-4484-88F9-96BADE40DD2A}" type="presParOf" srcId="{A87C2F61-D97C-4017-B620-8CD2567EA947}" destId="{D3CAA5FE-5AC0-4681-BAC5-D0708574D51C}" srcOrd="1" destOrd="0" presId="urn:microsoft.com/office/officeart/2005/8/layout/orgChart1"/>
    <dgm:cxn modelId="{414F1F6D-F42A-42B8-8237-CDDA8E43A005}" type="presParOf" srcId="{A87C2F61-D97C-4017-B620-8CD2567EA947}" destId="{8DA1AFCC-B7B8-49A2-90BE-AB76BE9E4D54}" srcOrd="2" destOrd="0" presId="urn:microsoft.com/office/officeart/2005/8/layout/orgChart1"/>
    <dgm:cxn modelId="{CCDBE8CD-7C2B-4E22-81B7-CCAEACA44AA8}" type="presParOf" srcId="{27667409-B0AE-4E02-87F3-00EB43297754}" destId="{0F17C0EF-A8B7-406E-86E7-9C0CE8A7F618}" srcOrd="4" destOrd="0" presId="urn:microsoft.com/office/officeart/2005/8/layout/orgChart1"/>
    <dgm:cxn modelId="{0351A162-99BA-4031-A706-74CB50E2211D}" type="presParOf" srcId="{27667409-B0AE-4E02-87F3-00EB43297754}" destId="{5215D080-ED2D-4146-886B-B8233A0095A1}" srcOrd="5" destOrd="0" presId="urn:microsoft.com/office/officeart/2005/8/layout/orgChart1"/>
    <dgm:cxn modelId="{D09DF1F6-09AD-495A-92AC-DF9F29F5E854}" type="presParOf" srcId="{5215D080-ED2D-4146-886B-B8233A0095A1}" destId="{873DCABE-0495-42ED-B524-846B15C2D952}" srcOrd="0" destOrd="0" presId="urn:microsoft.com/office/officeart/2005/8/layout/orgChart1"/>
    <dgm:cxn modelId="{EC41363A-AF70-48BD-B49D-44A16F737F37}" type="presParOf" srcId="{873DCABE-0495-42ED-B524-846B15C2D952}" destId="{1A770F92-FF67-4968-A7C8-6DEB21FDFDE6}" srcOrd="0" destOrd="0" presId="urn:microsoft.com/office/officeart/2005/8/layout/orgChart1"/>
    <dgm:cxn modelId="{9F159913-33B0-4690-BE43-80834A71ABF9}" type="presParOf" srcId="{873DCABE-0495-42ED-B524-846B15C2D952}" destId="{D31345DC-690F-427F-A0AD-CE3E675B6B62}" srcOrd="1" destOrd="0" presId="urn:microsoft.com/office/officeart/2005/8/layout/orgChart1"/>
    <dgm:cxn modelId="{837F6D96-E5E2-455E-8B76-F880E8EECDCF}" type="presParOf" srcId="{5215D080-ED2D-4146-886B-B8233A0095A1}" destId="{71A10733-86FD-4C4A-A5EE-E6725FC2F7A8}" srcOrd="1" destOrd="0" presId="urn:microsoft.com/office/officeart/2005/8/layout/orgChart1"/>
    <dgm:cxn modelId="{AD9C7C7E-4D8F-4894-A978-CD9FE85A8FC7}" type="presParOf" srcId="{5215D080-ED2D-4146-886B-B8233A0095A1}" destId="{8C3F7726-5AB0-4C96-88D9-9CED11A5247F}" srcOrd="2" destOrd="0" presId="urn:microsoft.com/office/officeart/2005/8/layout/orgChart1"/>
    <dgm:cxn modelId="{925FC796-1B41-42AC-8CDC-B6599DAB85B6}" type="presParOf" srcId="{27667409-B0AE-4E02-87F3-00EB43297754}" destId="{671B4907-DA29-4FD6-A434-1619E9FA19D2}" srcOrd="6" destOrd="0" presId="urn:microsoft.com/office/officeart/2005/8/layout/orgChart1"/>
    <dgm:cxn modelId="{5265B69A-B881-4EB2-8B67-2A18D6840366}" type="presParOf" srcId="{27667409-B0AE-4E02-87F3-00EB43297754}" destId="{EEC9E124-8955-4B60-86F2-67ADE6BFAA4C}" srcOrd="7" destOrd="0" presId="urn:microsoft.com/office/officeart/2005/8/layout/orgChart1"/>
    <dgm:cxn modelId="{4B55DEEF-3500-414C-A1DC-C3DD42C777BD}" type="presParOf" srcId="{EEC9E124-8955-4B60-86F2-67ADE6BFAA4C}" destId="{D7B35760-B3A9-4E2D-AE05-4F40A56838A6}" srcOrd="0" destOrd="0" presId="urn:microsoft.com/office/officeart/2005/8/layout/orgChart1"/>
    <dgm:cxn modelId="{41066095-EF41-433A-B176-0DB0735C6A0C}" type="presParOf" srcId="{D7B35760-B3A9-4E2D-AE05-4F40A56838A6}" destId="{F53BBE53-009C-4CDD-8FE0-AC2D0807E33D}" srcOrd="0" destOrd="0" presId="urn:microsoft.com/office/officeart/2005/8/layout/orgChart1"/>
    <dgm:cxn modelId="{576BF735-B3F8-48A2-BB19-8654D057E687}" type="presParOf" srcId="{D7B35760-B3A9-4E2D-AE05-4F40A56838A6}" destId="{9499282E-A510-4EF0-9105-24933A87A090}" srcOrd="1" destOrd="0" presId="urn:microsoft.com/office/officeart/2005/8/layout/orgChart1"/>
    <dgm:cxn modelId="{21E21DA4-288F-4C05-A259-86B35B885963}" type="presParOf" srcId="{EEC9E124-8955-4B60-86F2-67ADE6BFAA4C}" destId="{FDEDA85F-0B48-46D6-9426-6D76918F64B7}" srcOrd="1" destOrd="0" presId="urn:microsoft.com/office/officeart/2005/8/layout/orgChart1"/>
    <dgm:cxn modelId="{0120EA44-B5A9-4B23-8525-250F0E3B78EC}" type="presParOf" srcId="{EEC9E124-8955-4B60-86F2-67ADE6BFAA4C}" destId="{E9C7BABB-407E-4C19-A5CD-191741624419}" srcOrd="2" destOrd="0" presId="urn:microsoft.com/office/officeart/2005/8/layout/orgChart1"/>
    <dgm:cxn modelId="{45831D82-9CE6-48C2-9204-241F2DBCF24F}" type="presParOf" srcId="{27667409-B0AE-4E02-87F3-00EB43297754}" destId="{694238D0-5FA2-4E81-8662-DCEC0A3B1E00}" srcOrd="8" destOrd="0" presId="urn:microsoft.com/office/officeart/2005/8/layout/orgChart1"/>
    <dgm:cxn modelId="{E12C79EB-71E6-4F90-A3B1-1FB2B70D79A3}" type="presParOf" srcId="{27667409-B0AE-4E02-87F3-00EB43297754}" destId="{AE0CE49E-EEE1-4FDA-8A1B-9C72F12971C1}" srcOrd="9" destOrd="0" presId="urn:microsoft.com/office/officeart/2005/8/layout/orgChart1"/>
    <dgm:cxn modelId="{2C139F85-6561-4876-85C7-298470F9693A}" type="presParOf" srcId="{AE0CE49E-EEE1-4FDA-8A1B-9C72F12971C1}" destId="{08522EA6-8461-4FCA-A707-B51591A4726D}" srcOrd="0" destOrd="0" presId="urn:microsoft.com/office/officeart/2005/8/layout/orgChart1"/>
    <dgm:cxn modelId="{ED4324F3-5EC7-42C8-B0EE-019FCF381C68}" type="presParOf" srcId="{08522EA6-8461-4FCA-A707-B51591A4726D}" destId="{0F4684B9-4C68-4D07-8B9A-21731028FDD8}" srcOrd="0" destOrd="0" presId="urn:microsoft.com/office/officeart/2005/8/layout/orgChart1"/>
    <dgm:cxn modelId="{9E550C60-4830-4789-BCFF-26AC45C3DE8F}" type="presParOf" srcId="{08522EA6-8461-4FCA-A707-B51591A4726D}" destId="{69C54AD5-9AAD-4FD6-A9C0-53F5FD6DBBD8}" srcOrd="1" destOrd="0" presId="urn:microsoft.com/office/officeart/2005/8/layout/orgChart1"/>
    <dgm:cxn modelId="{3BD9B887-2919-4F8B-8995-591F29DE25AA}" type="presParOf" srcId="{AE0CE49E-EEE1-4FDA-8A1B-9C72F12971C1}" destId="{0C3AD85F-F181-4CBF-BAE6-275991DBBBC3}" srcOrd="1" destOrd="0" presId="urn:microsoft.com/office/officeart/2005/8/layout/orgChart1"/>
    <dgm:cxn modelId="{309C08FB-6BBD-4F4D-A573-6AAC88CD0729}" type="presParOf" srcId="{AE0CE49E-EEE1-4FDA-8A1B-9C72F12971C1}" destId="{E4F1B6E5-D25B-4284-98CF-FA5DB4A7C45B}" srcOrd="2" destOrd="0" presId="urn:microsoft.com/office/officeart/2005/8/layout/orgChart1"/>
    <dgm:cxn modelId="{CD08EE2F-46BF-4C04-80A6-B75932EA499F}" type="presParOf" srcId="{23E02B24-8329-48A3-A534-7488B39B7177}" destId="{9FB5D31B-26BB-48C0-A8AD-7D6B74547B12}" srcOrd="2" destOrd="0" presId="urn:microsoft.com/office/officeart/2005/8/layout/orgChart1"/>
    <dgm:cxn modelId="{6B759406-92CA-43E7-8F2C-F120CA85A815}" type="presParOf" srcId="{9BCE7D6C-4A25-47A8-8BF8-69592F26214B}" destId="{6A78DE80-52DF-4AD6-822B-513FDD1B6CD2}" srcOrd="2" destOrd="0" presId="urn:microsoft.com/office/officeart/2005/8/layout/orgChart1"/>
    <dgm:cxn modelId="{101D8EB4-9060-4391-A2A1-CDACC2C812BE}" type="presParOf" srcId="{0CF364C5-1C65-4FEA-912D-56243596F6FD}" destId="{42ADD644-04E9-43AA-ABF3-AECCE08DAD78}" srcOrd="2" destOrd="0" presId="urn:microsoft.com/office/officeart/2005/8/layout/orgChart1"/>
    <dgm:cxn modelId="{AF38A1BA-9D8E-4C8A-B93A-19D55DDFD755}" type="presParOf" srcId="{42ADD644-04E9-43AA-ABF3-AECCE08DAD78}" destId="{0F1180EC-4052-4D63-877D-C7053E439A4E}" srcOrd="0" destOrd="0" presId="urn:microsoft.com/office/officeart/2005/8/layout/orgChart1"/>
    <dgm:cxn modelId="{15050EF7-1257-465D-A34E-6F0575C6A38B}" type="presParOf" srcId="{0F1180EC-4052-4D63-877D-C7053E439A4E}" destId="{08F45648-E5DF-4BEE-8B9B-2D415B6394D1}" srcOrd="0" destOrd="0" presId="urn:microsoft.com/office/officeart/2005/8/layout/orgChart1"/>
    <dgm:cxn modelId="{AB4CD5E6-8A5F-4074-8A7A-A1BC2827F4E1}" type="presParOf" srcId="{0F1180EC-4052-4D63-877D-C7053E439A4E}" destId="{FB4A6EE5-B865-4082-885B-6A029BBF96BC}" srcOrd="1" destOrd="0" presId="urn:microsoft.com/office/officeart/2005/8/layout/orgChart1"/>
    <dgm:cxn modelId="{428FDE96-A7FC-46CE-8DE1-A9CFDA5CACC5}" type="presParOf" srcId="{42ADD644-04E9-43AA-ABF3-AECCE08DAD78}" destId="{B992E414-FF36-4FA0-B9A0-074193EAD4FA}" srcOrd="1" destOrd="0" presId="urn:microsoft.com/office/officeart/2005/8/layout/orgChart1"/>
    <dgm:cxn modelId="{47EB1FEE-47CE-4E9B-9DB5-1173B37C3A68}" type="presParOf" srcId="{42ADD644-04E9-43AA-ABF3-AECCE08DAD78}" destId="{714BFB74-90EB-4E24-8681-42DA85C4C5B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2E436-2A70-4E2F-A2F9-C0042DE2B437}" type="doc">
      <dgm:prSet loTypeId="urn:microsoft.com/office/officeart/2005/8/layout/orgChart1" loCatId="hierarchy" qsTypeId="urn:microsoft.com/office/officeart/2005/8/quickstyle/simple1" qsCatId="simple" csTypeId="urn:microsoft.com/office/officeart/2005/8/colors/accent4_2" csCatId="accent4" phldr="1"/>
      <dgm:spPr/>
      <dgm:t>
        <a:bodyPr/>
        <a:lstStyle/>
        <a:p>
          <a:endParaRPr lang="en-GB"/>
        </a:p>
      </dgm:t>
    </dgm:pt>
    <dgm:pt modelId="{081C03E1-7DB9-4FE2-BE70-CE32410359BB}">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John Topping</a:t>
          </a:r>
        </a:p>
        <a:p>
          <a:r>
            <a:rPr lang="en-GB" sz="1000" dirty="0">
              <a:solidFill>
                <a:srgbClr val="CC9900"/>
              </a:solidFill>
              <a:latin typeface="FS Jack" panose="02000503000000020004" pitchFamily="50" charset="0"/>
            </a:rPr>
            <a:t>CEO</a:t>
          </a:r>
        </a:p>
      </dgm:t>
    </dgm:pt>
    <dgm:pt modelId="{6F3158CD-1FB2-4C8D-995C-DA7E16003F2E}" type="parTrans" cxnId="{6D136048-F018-4B4D-8BD2-55E691593097}">
      <dgm:prSet/>
      <dgm:spPr/>
      <dgm:t>
        <a:bodyPr/>
        <a:lstStyle/>
        <a:p>
          <a:endParaRPr lang="en-GB" sz="1000">
            <a:latin typeface="FS Jack" panose="02000503000000020004" pitchFamily="50" charset="0"/>
          </a:endParaRPr>
        </a:p>
      </dgm:t>
    </dgm:pt>
    <dgm:pt modelId="{E9A4E884-B03B-4374-BE89-51BA4AC4830F}" type="sibTrans" cxnId="{6D136048-F018-4B4D-8BD2-55E691593097}">
      <dgm:prSet custT="1"/>
      <dgm:spPr/>
      <dgm:t>
        <a:bodyPr/>
        <a:lstStyle/>
        <a:p>
          <a:endParaRPr lang="en-GB"/>
        </a:p>
      </dgm:t>
    </dgm:pt>
    <dgm:pt modelId="{E0C03414-AE8D-45CD-BD37-651348B36A73}">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Michael Bell</a:t>
          </a:r>
        </a:p>
        <a:p>
          <a:r>
            <a:rPr lang="en-GB" sz="1000" dirty="0">
              <a:solidFill>
                <a:srgbClr val="CC9900"/>
              </a:solidFill>
              <a:latin typeface="FS Jack" panose="02000503000000020004" pitchFamily="50" charset="0"/>
            </a:rPr>
            <a:t>Designated Safeguarding Officer</a:t>
          </a:r>
        </a:p>
      </dgm:t>
    </dgm:pt>
    <dgm:pt modelId="{B3466384-718E-40F1-952A-C8E59BC942EA}" type="parTrans" cxnId="{A30E57D8-EDEF-4E80-B8D3-AFE1114FAFC7}">
      <dgm:prSet/>
      <dgm:spPr/>
      <dgm:t>
        <a:bodyPr/>
        <a:lstStyle/>
        <a:p>
          <a:endParaRPr lang="en-GB" sz="1000">
            <a:latin typeface="FS Jack" panose="02000503000000020004" pitchFamily="50" charset="0"/>
          </a:endParaRPr>
        </a:p>
      </dgm:t>
    </dgm:pt>
    <dgm:pt modelId="{9DB0B70F-DBF7-4F81-A960-CCA8BC7DF545}" type="sibTrans" cxnId="{A30E57D8-EDEF-4E80-B8D3-AFE1114FAFC7}">
      <dgm:prSet custT="1"/>
      <dgm:spPr/>
      <dgm:t>
        <a:bodyPr/>
        <a:lstStyle/>
        <a:p>
          <a:endParaRPr lang="en-GB"/>
        </a:p>
      </dgm:t>
    </dgm:pt>
    <dgm:pt modelId="{BBC33FB7-CE85-400B-B760-29D61E052B76}">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David Cleary</a:t>
          </a:r>
        </a:p>
        <a:p>
          <a:r>
            <a:rPr lang="en-GB" sz="1000" dirty="0">
              <a:solidFill>
                <a:srgbClr val="CC9900"/>
              </a:solidFill>
              <a:latin typeface="FS Jack" panose="02000503000000020004" pitchFamily="50" charset="0"/>
            </a:rPr>
            <a:t>Football Development Manager / DSSO</a:t>
          </a:r>
        </a:p>
      </dgm:t>
    </dgm:pt>
    <dgm:pt modelId="{315F2721-AED0-47D5-BA3D-19754607B45F}" type="parTrans" cxnId="{C711DA6B-F021-4DCC-BA2B-2A81D3924235}">
      <dgm:prSet/>
      <dgm:spPr/>
      <dgm:t>
        <a:bodyPr/>
        <a:lstStyle/>
        <a:p>
          <a:endParaRPr lang="en-GB" sz="1000">
            <a:latin typeface="FS Jack" panose="02000503000000020004" pitchFamily="50" charset="0"/>
          </a:endParaRPr>
        </a:p>
      </dgm:t>
    </dgm:pt>
    <dgm:pt modelId="{63EF54C4-AFA9-4AA7-820F-D37C3159D23C}" type="sibTrans" cxnId="{C711DA6B-F021-4DCC-BA2B-2A81D3924235}">
      <dgm:prSet custT="1"/>
      <dgm:spPr/>
      <dgm:t>
        <a:bodyPr/>
        <a:lstStyle/>
        <a:p>
          <a:endParaRPr lang="en-GB" sz="600" dirty="0">
            <a:latin typeface="FS Jack" panose="02000503000000020004" pitchFamily="50" charset="0"/>
          </a:endParaRPr>
        </a:p>
      </dgm:t>
    </dgm:pt>
    <dgm:pt modelId="{63F73687-6155-499F-8C8D-99BAA7D68ED3}">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Andrea Fyall</a:t>
          </a:r>
        </a:p>
        <a:p>
          <a:r>
            <a:rPr lang="en-GB" sz="1000" dirty="0">
              <a:solidFill>
                <a:srgbClr val="CC9900"/>
              </a:solidFill>
              <a:latin typeface="FS Jack" panose="02000503000000020004" pitchFamily="50" charset="0"/>
            </a:rPr>
            <a:t>Disability Participation FDO</a:t>
          </a:r>
        </a:p>
      </dgm:t>
    </dgm:pt>
    <dgm:pt modelId="{B4CB78D2-64D6-4A0E-864D-A154A44FF75E}" type="parTrans" cxnId="{34DCB676-A661-494D-8C51-7050D00677B2}">
      <dgm:prSet/>
      <dgm:spPr/>
      <dgm:t>
        <a:bodyPr/>
        <a:lstStyle/>
        <a:p>
          <a:endParaRPr lang="en-GB" sz="1000">
            <a:latin typeface="FS Jack" panose="02000503000000020004" pitchFamily="50" charset="0"/>
          </a:endParaRPr>
        </a:p>
      </dgm:t>
    </dgm:pt>
    <dgm:pt modelId="{7CF02B54-CCA7-4051-9CB0-515F4435A07E}" type="sibTrans" cxnId="{34DCB676-A661-494D-8C51-7050D00677B2}">
      <dgm:prSet custT="1"/>
      <dgm:spPr/>
      <dgm:t>
        <a:bodyPr/>
        <a:lstStyle/>
        <a:p>
          <a:endParaRPr lang="en-GB" sz="1000">
            <a:latin typeface="FS Jack" panose="02000503000000020004" pitchFamily="50" charset="0"/>
          </a:endParaRPr>
        </a:p>
      </dgm:t>
    </dgm:pt>
    <dgm:pt modelId="{3020E05A-4E43-4CEE-B56D-E1EE03D70056}">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Helen Edwards</a:t>
          </a:r>
        </a:p>
        <a:p>
          <a:r>
            <a:rPr lang="en-GB" sz="1000" dirty="0">
              <a:solidFill>
                <a:srgbClr val="CC9900"/>
              </a:solidFill>
              <a:latin typeface="FS Jack" panose="02000503000000020004" pitchFamily="50" charset="0"/>
            </a:rPr>
            <a:t>Female Participation FDO</a:t>
          </a:r>
        </a:p>
      </dgm:t>
    </dgm:pt>
    <dgm:pt modelId="{057236DF-3046-4DC7-9DE4-B35E1BAC98C0}" type="parTrans" cxnId="{7F5842C6-0E5C-43E4-8F22-9E9B8D8CF3BF}">
      <dgm:prSet/>
      <dgm:spPr/>
      <dgm:t>
        <a:bodyPr/>
        <a:lstStyle/>
        <a:p>
          <a:endParaRPr lang="en-GB" sz="1000">
            <a:latin typeface="FS Jack" panose="02000503000000020004" pitchFamily="50" charset="0"/>
          </a:endParaRPr>
        </a:p>
      </dgm:t>
    </dgm:pt>
    <dgm:pt modelId="{20B7D022-7817-4242-9204-C3E6F52D1F63}" type="sibTrans" cxnId="{7F5842C6-0E5C-43E4-8F22-9E9B8D8CF3BF}">
      <dgm:prSet custT="1"/>
      <dgm:spPr/>
      <dgm:t>
        <a:bodyPr/>
        <a:lstStyle/>
        <a:p>
          <a:endParaRPr lang="en-GB" sz="1000">
            <a:latin typeface="FS Jack" panose="02000503000000020004" pitchFamily="50" charset="0"/>
          </a:endParaRPr>
        </a:p>
      </dgm:t>
    </dgm:pt>
    <dgm:pt modelId="{42D709AD-9AEB-4312-9A8D-79F00314D85E}">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Andrew Brown</a:t>
          </a:r>
        </a:p>
        <a:p>
          <a:r>
            <a:rPr lang="en-GB" sz="1000" dirty="0">
              <a:solidFill>
                <a:srgbClr val="CC9900"/>
              </a:solidFill>
              <a:latin typeface="FS Jack" panose="02000503000000020004" pitchFamily="50" charset="0"/>
            </a:rPr>
            <a:t>Male Participation (Youth) FDO</a:t>
          </a:r>
        </a:p>
      </dgm:t>
    </dgm:pt>
    <dgm:pt modelId="{71C805C8-9623-4F3C-B9ED-6D69268E1A50}" type="parTrans" cxnId="{1E1A7ADB-618C-4F81-8E7B-BD71C8FC30E3}">
      <dgm:prSet/>
      <dgm:spPr/>
      <dgm:t>
        <a:bodyPr/>
        <a:lstStyle/>
        <a:p>
          <a:endParaRPr lang="en-GB" sz="1000">
            <a:latin typeface="FS Jack" panose="02000503000000020004" pitchFamily="50" charset="0"/>
          </a:endParaRPr>
        </a:p>
      </dgm:t>
    </dgm:pt>
    <dgm:pt modelId="{8F55D97B-6D51-461C-BA11-CDDA1912AB5D}" type="sibTrans" cxnId="{1E1A7ADB-618C-4F81-8E7B-BD71C8FC30E3}">
      <dgm:prSet custT="1"/>
      <dgm:spPr/>
      <dgm:t>
        <a:bodyPr/>
        <a:lstStyle/>
        <a:p>
          <a:endParaRPr lang="en-GB" sz="1000">
            <a:latin typeface="FS Jack" panose="02000503000000020004" pitchFamily="50" charset="0"/>
          </a:endParaRPr>
        </a:p>
      </dgm:t>
    </dgm:pt>
    <dgm:pt modelId="{5A583FC8-558A-4307-92D8-5A2AACC7393F}">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Richard Shuffleton</a:t>
          </a:r>
        </a:p>
        <a:p>
          <a:r>
            <a:rPr lang="en-GB" sz="1000" dirty="0">
              <a:solidFill>
                <a:srgbClr val="CC9900"/>
              </a:solidFill>
              <a:latin typeface="FS Jack" panose="02000503000000020004" pitchFamily="50" charset="0"/>
            </a:rPr>
            <a:t>Football Development Officer</a:t>
          </a:r>
        </a:p>
      </dgm:t>
    </dgm:pt>
    <dgm:pt modelId="{B9D71D92-913C-4D92-8914-2494A0E9ED5E}" type="parTrans" cxnId="{7A7FD2CB-FDB3-420F-B749-C6B2E1CE54CB}">
      <dgm:prSet/>
      <dgm:spPr/>
      <dgm:t>
        <a:bodyPr/>
        <a:lstStyle/>
        <a:p>
          <a:endParaRPr lang="en-GB" sz="1000">
            <a:latin typeface="FS Jack" panose="02000503000000020004" pitchFamily="50" charset="0"/>
          </a:endParaRPr>
        </a:p>
      </dgm:t>
    </dgm:pt>
    <dgm:pt modelId="{BAA1A81C-8E71-4FC9-8B66-39E7E9A8A5E6}" type="sibTrans" cxnId="{7A7FD2CB-FDB3-420F-B749-C6B2E1CE54CB}">
      <dgm:prSet custT="1"/>
      <dgm:spPr/>
      <dgm:t>
        <a:bodyPr/>
        <a:lstStyle/>
        <a:p>
          <a:endParaRPr lang="en-GB" sz="1000">
            <a:latin typeface="FS Jack" panose="02000503000000020004" pitchFamily="50" charset="0"/>
          </a:endParaRPr>
        </a:p>
      </dgm:t>
    </dgm:pt>
    <dgm:pt modelId="{F6B87010-0CF2-4D3E-844B-AB70039A4EA3}">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Daniel McElhone</a:t>
          </a:r>
        </a:p>
        <a:p>
          <a:r>
            <a:rPr lang="en-GB" sz="1000" dirty="0">
              <a:solidFill>
                <a:srgbClr val="CC9900"/>
              </a:solidFill>
              <a:latin typeface="FS Jack" panose="02000503000000020004" pitchFamily="50" charset="0"/>
            </a:rPr>
            <a:t>Male Participation (Adult) FDO</a:t>
          </a:r>
        </a:p>
      </dgm:t>
    </dgm:pt>
    <dgm:pt modelId="{55E7404A-EE3D-4A36-AC93-3A98605164CB}" type="parTrans" cxnId="{467E4EA3-9BF6-447B-A57A-9F76925B3D90}">
      <dgm:prSet/>
      <dgm:spPr/>
      <dgm:t>
        <a:bodyPr/>
        <a:lstStyle/>
        <a:p>
          <a:endParaRPr lang="en-GB" sz="1000">
            <a:latin typeface="FS Jack" panose="02000503000000020004" pitchFamily="50" charset="0"/>
          </a:endParaRPr>
        </a:p>
      </dgm:t>
    </dgm:pt>
    <dgm:pt modelId="{F7E37EAC-4550-4406-9E92-2220782CE228}" type="sibTrans" cxnId="{467E4EA3-9BF6-447B-A57A-9F76925B3D90}">
      <dgm:prSet custT="1"/>
      <dgm:spPr/>
      <dgm:t>
        <a:bodyPr/>
        <a:lstStyle/>
        <a:p>
          <a:endParaRPr lang="en-GB" sz="1000" dirty="0">
            <a:latin typeface="FS Jack" panose="02000503000000020004" pitchFamily="50" charset="0"/>
          </a:endParaRPr>
        </a:p>
      </dgm:t>
    </dgm:pt>
    <dgm:pt modelId="{117E3D63-FFFB-4010-B09C-BDF698A676A3}">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Sebastian Stockbridge</a:t>
          </a:r>
        </a:p>
        <a:p>
          <a:r>
            <a:rPr lang="en-GB" sz="1000" dirty="0">
              <a:solidFill>
                <a:srgbClr val="CC9900"/>
              </a:solidFill>
              <a:latin typeface="FS Jack" panose="02000503000000020004" pitchFamily="50" charset="0"/>
            </a:rPr>
            <a:t>Referee Development Officer</a:t>
          </a:r>
        </a:p>
      </dgm:t>
    </dgm:pt>
    <dgm:pt modelId="{A2CC070C-B008-4D6B-BA58-6945B0922A68}" type="parTrans" cxnId="{DECC9578-632E-4B6E-86BB-1445B1C39C95}">
      <dgm:prSet/>
      <dgm:spPr/>
      <dgm:t>
        <a:bodyPr/>
        <a:lstStyle/>
        <a:p>
          <a:endParaRPr lang="en-GB" sz="1000">
            <a:latin typeface="FS Jack" panose="02000503000000020004" pitchFamily="50" charset="0"/>
          </a:endParaRPr>
        </a:p>
      </dgm:t>
    </dgm:pt>
    <dgm:pt modelId="{CDA06EE7-A9AD-4B53-BC8C-617A5C055BAF}" type="sibTrans" cxnId="{DECC9578-632E-4B6E-86BB-1445B1C39C95}">
      <dgm:prSet custT="1"/>
      <dgm:spPr/>
      <dgm:t>
        <a:bodyPr/>
        <a:lstStyle/>
        <a:p>
          <a:endParaRPr lang="en-GB" sz="1000">
            <a:latin typeface="FS Jack" panose="02000503000000020004" pitchFamily="50" charset="0"/>
          </a:endParaRPr>
        </a:p>
      </dgm:t>
    </dgm:pt>
    <dgm:pt modelId="{480826B3-2B56-4237-9CE1-271324361281}">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Kerry Topping</a:t>
          </a:r>
        </a:p>
        <a:p>
          <a:r>
            <a:rPr lang="en-GB" sz="1000" dirty="0">
              <a:solidFill>
                <a:srgbClr val="CC9900"/>
              </a:solidFill>
              <a:latin typeface="FS Jack" panose="02000503000000020004" pitchFamily="50" charset="0"/>
            </a:rPr>
            <a:t> Football Services Manager</a:t>
          </a:r>
        </a:p>
      </dgm:t>
    </dgm:pt>
    <dgm:pt modelId="{21F33898-91C1-4FEF-BF45-747C40E74D0C}" type="parTrans" cxnId="{FCA8A86A-E470-40E1-AEE5-577C0F302AB0}">
      <dgm:prSet/>
      <dgm:spPr/>
      <dgm:t>
        <a:bodyPr/>
        <a:lstStyle/>
        <a:p>
          <a:endParaRPr lang="en-GB" sz="1000">
            <a:latin typeface="FS Jack" panose="02000503000000020004" pitchFamily="50" charset="0"/>
          </a:endParaRPr>
        </a:p>
      </dgm:t>
    </dgm:pt>
    <dgm:pt modelId="{E76B4F49-4AA1-4DA9-9CA2-DF81683DB2D1}" type="sibTrans" cxnId="{FCA8A86A-E470-40E1-AEE5-577C0F302AB0}">
      <dgm:prSet custT="1"/>
      <dgm:spPr/>
      <dgm:t>
        <a:bodyPr/>
        <a:lstStyle/>
        <a:p>
          <a:endParaRPr lang="en-GB" sz="1000">
            <a:latin typeface="FS Jack" panose="02000503000000020004" pitchFamily="50" charset="0"/>
          </a:endParaRPr>
        </a:p>
      </dgm:t>
    </dgm:pt>
    <dgm:pt modelId="{012E3929-2EC9-4BDC-970C-CB6B01788F2C}">
      <dgm:prSet phldrT="[Tex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Christopher Hutchinson Facilities &amp; Investment </a:t>
          </a:r>
        </a:p>
      </dgm:t>
    </dgm:pt>
    <dgm:pt modelId="{4B61BD66-9C11-434E-BB1A-0144B5EFE801}" type="parTrans" cxnId="{7C45FFB0-AFF6-44E0-B09F-C95D697B5F00}">
      <dgm:prSet/>
      <dgm:spPr/>
      <dgm:t>
        <a:bodyPr/>
        <a:lstStyle/>
        <a:p>
          <a:endParaRPr lang="en-GB" sz="1000">
            <a:latin typeface="FS Jack" panose="02000503000000020004" pitchFamily="50" charset="0"/>
          </a:endParaRPr>
        </a:p>
      </dgm:t>
    </dgm:pt>
    <dgm:pt modelId="{D975546D-604B-4A39-8D41-4C26F39D1052}" type="sibTrans" cxnId="{7C45FFB0-AFF6-44E0-B09F-C95D697B5F00}">
      <dgm:prSet custT="1"/>
      <dgm:spPr/>
      <dgm:t>
        <a:bodyPr/>
        <a:lstStyle/>
        <a:p>
          <a:endParaRPr lang="en-GB" sz="1000">
            <a:latin typeface="FS Jack" panose="02000503000000020004" pitchFamily="50" charset="0"/>
          </a:endParaRPr>
        </a:p>
      </dgm:t>
    </dgm:pt>
    <dgm:pt modelId="{3C809604-E410-4387-9655-597B1A8E1D6D}" type="asst">
      <dgm:prSe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Tracey Lavery Discipline &amp; Affiliation Manager</a:t>
          </a:r>
        </a:p>
      </dgm:t>
    </dgm:pt>
    <dgm:pt modelId="{6A8D04BF-360B-4DAF-8B53-FAB87BFE9BA0}" type="parTrans" cxnId="{22A9BA9A-B97D-4B54-A5DE-01D06173A925}">
      <dgm:prSet/>
      <dgm:spPr/>
      <dgm:t>
        <a:bodyPr/>
        <a:lstStyle/>
        <a:p>
          <a:endParaRPr lang="en-GB" sz="1000">
            <a:latin typeface="FS Jack" panose="02000503000000020004" pitchFamily="50" charset="0"/>
          </a:endParaRPr>
        </a:p>
      </dgm:t>
    </dgm:pt>
    <dgm:pt modelId="{34CF2870-45BD-4B5E-AB9D-FC96CA369CF7}" type="sibTrans" cxnId="{22A9BA9A-B97D-4B54-A5DE-01D06173A925}">
      <dgm:prSet custT="1"/>
      <dgm:spPr/>
      <dgm:t>
        <a:bodyPr/>
        <a:lstStyle/>
        <a:p>
          <a:endParaRPr lang="en-GB" sz="1000">
            <a:latin typeface="FS Jack" panose="02000503000000020004" pitchFamily="50" charset="0"/>
          </a:endParaRPr>
        </a:p>
      </dgm:t>
    </dgm:pt>
    <dgm:pt modelId="{D5E8F968-052E-45C4-BFF9-0F42931833E2}" type="asst">
      <dgm:prSe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Mark Smith County FA Leagues Officer</a:t>
          </a:r>
        </a:p>
      </dgm:t>
    </dgm:pt>
    <dgm:pt modelId="{EDD8E94C-C500-41F6-9C87-CD08E31308DB}" type="parTrans" cxnId="{DF4C0275-17C9-4739-A251-01BCB7978FA0}">
      <dgm:prSet/>
      <dgm:spPr/>
      <dgm:t>
        <a:bodyPr/>
        <a:lstStyle/>
        <a:p>
          <a:endParaRPr lang="en-GB" sz="1000">
            <a:latin typeface="FS Jack" panose="02000503000000020004" pitchFamily="50" charset="0"/>
          </a:endParaRPr>
        </a:p>
      </dgm:t>
    </dgm:pt>
    <dgm:pt modelId="{279FFDEA-A19F-4C6A-94BC-B8AD0662597D}" type="sibTrans" cxnId="{DF4C0275-17C9-4739-A251-01BCB7978FA0}">
      <dgm:prSet custT="1"/>
      <dgm:spPr/>
      <dgm:t>
        <a:bodyPr/>
        <a:lstStyle/>
        <a:p>
          <a:endParaRPr lang="en-GB" sz="1000">
            <a:latin typeface="FS Jack" panose="02000503000000020004" pitchFamily="50" charset="0"/>
          </a:endParaRPr>
        </a:p>
      </dgm:t>
    </dgm:pt>
    <dgm:pt modelId="{1106A2D3-2570-4FBC-A59E-C5FB156022B0}" type="asst">
      <dgm:prSe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Eve Walker Football Services Administrator</a:t>
          </a:r>
        </a:p>
      </dgm:t>
    </dgm:pt>
    <dgm:pt modelId="{4AE84C0F-D45C-4A29-9D97-18E4981A49A4}" type="parTrans" cxnId="{E5EAE16B-F000-4CD4-96F1-936B3FEF2F1B}">
      <dgm:prSet/>
      <dgm:spPr/>
      <dgm:t>
        <a:bodyPr/>
        <a:lstStyle/>
        <a:p>
          <a:endParaRPr lang="en-GB" sz="1000">
            <a:latin typeface="FS Jack" panose="02000503000000020004" pitchFamily="50" charset="0"/>
          </a:endParaRPr>
        </a:p>
      </dgm:t>
    </dgm:pt>
    <dgm:pt modelId="{099463B2-9422-4D59-A101-9688EBF71336}" type="sibTrans" cxnId="{E5EAE16B-F000-4CD4-96F1-936B3FEF2F1B}">
      <dgm:prSet custT="1"/>
      <dgm:spPr/>
      <dgm:t>
        <a:bodyPr/>
        <a:lstStyle/>
        <a:p>
          <a:endParaRPr lang="en-GB" sz="1000">
            <a:latin typeface="FS Jack" panose="02000503000000020004" pitchFamily="50" charset="0"/>
          </a:endParaRPr>
        </a:p>
      </dgm:t>
    </dgm:pt>
    <dgm:pt modelId="{CB83340B-DC71-4C66-B3E4-018FF1FD7E4A}" type="asst">
      <dgm:prSe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Sophie Hughes Football Services Administrator            (Safeguarding)</a:t>
          </a:r>
        </a:p>
      </dgm:t>
    </dgm:pt>
    <dgm:pt modelId="{E62A3352-09E1-419D-AB46-AAAD99B5F17B}" type="parTrans" cxnId="{FF7F9A03-0D90-4513-B0B1-289FE8C0036E}">
      <dgm:prSet/>
      <dgm:spPr/>
      <dgm:t>
        <a:bodyPr/>
        <a:lstStyle/>
        <a:p>
          <a:endParaRPr lang="en-GB" sz="1000">
            <a:latin typeface="FS Jack" panose="02000503000000020004" pitchFamily="50" charset="0"/>
          </a:endParaRPr>
        </a:p>
      </dgm:t>
    </dgm:pt>
    <dgm:pt modelId="{3B55F61D-DC3A-44B5-8BE9-4AB8100175A1}" type="sibTrans" cxnId="{FF7F9A03-0D90-4513-B0B1-289FE8C0036E}">
      <dgm:prSet custT="1"/>
      <dgm:spPr/>
      <dgm:t>
        <a:bodyPr/>
        <a:lstStyle/>
        <a:p>
          <a:endParaRPr lang="en-GB" sz="1000">
            <a:latin typeface="FS Jack" panose="02000503000000020004" pitchFamily="50" charset="0"/>
          </a:endParaRPr>
        </a:p>
      </dgm:t>
    </dgm:pt>
    <dgm:pt modelId="{CD434D08-D0E9-4C7D-8EA2-E80984EF46BA}" type="asst">
      <dgm:prSe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Bradley Fearnley Football Administrator (Fixed Term)</a:t>
          </a:r>
        </a:p>
      </dgm:t>
    </dgm:pt>
    <dgm:pt modelId="{DBC69A10-EC8B-49B4-9829-2C8C49B7DA8E}" type="parTrans" cxnId="{5BB5AB38-424C-41EF-BD52-E737F04C73C9}">
      <dgm:prSet/>
      <dgm:spPr/>
      <dgm:t>
        <a:bodyPr/>
        <a:lstStyle/>
        <a:p>
          <a:endParaRPr lang="en-GB" sz="1000">
            <a:latin typeface="FS Jack" panose="02000503000000020004" pitchFamily="50" charset="0"/>
          </a:endParaRPr>
        </a:p>
      </dgm:t>
    </dgm:pt>
    <dgm:pt modelId="{F9F937BA-EB53-4942-AA2D-8A8F7CE0D469}" type="sibTrans" cxnId="{5BB5AB38-424C-41EF-BD52-E737F04C73C9}">
      <dgm:prSet custT="1"/>
      <dgm:spPr/>
      <dgm:t>
        <a:bodyPr/>
        <a:lstStyle/>
        <a:p>
          <a:endParaRPr lang="en-GB" sz="1000">
            <a:latin typeface="FS Jack" panose="02000503000000020004" pitchFamily="50" charset="0"/>
          </a:endParaRPr>
        </a:p>
      </dgm:t>
    </dgm:pt>
    <dgm:pt modelId="{6F68C90C-21B7-485B-A081-622ED0DE1941}" type="asst">
      <dgm:prSet custT="1"/>
      <dgm:spPr>
        <a:solidFill>
          <a:schemeClr val="bg1"/>
        </a:solidFill>
        <a:ln>
          <a:solidFill>
            <a:srgbClr val="CC9900"/>
          </a:solidFill>
        </a:ln>
      </dgm:spPr>
      <dgm:t>
        <a:bodyPr/>
        <a:lstStyle/>
        <a:p>
          <a:r>
            <a:rPr lang="en-GB" sz="1000" dirty="0">
              <a:solidFill>
                <a:srgbClr val="CC9900"/>
              </a:solidFill>
              <a:latin typeface="FS Jack" panose="02000503000000020004" pitchFamily="50" charset="0"/>
            </a:rPr>
            <a:t>Thomas Wallace Football Administrator ( Fixed Term)</a:t>
          </a:r>
        </a:p>
      </dgm:t>
    </dgm:pt>
    <dgm:pt modelId="{E0597F47-8C19-4E7F-BDCF-8DEF14A25EB5}" type="parTrans" cxnId="{01F033AF-1969-4662-B669-31FBD7915ECD}">
      <dgm:prSet/>
      <dgm:spPr/>
      <dgm:t>
        <a:bodyPr/>
        <a:lstStyle/>
        <a:p>
          <a:endParaRPr lang="en-GB" sz="1000">
            <a:latin typeface="FS Jack" panose="02000503000000020004" pitchFamily="50" charset="0"/>
          </a:endParaRPr>
        </a:p>
      </dgm:t>
    </dgm:pt>
    <dgm:pt modelId="{5E3D08F0-9234-4E2B-813C-01DFE90A64A5}" type="sibTrans" cxnId="{01F033AF-1969-4662-B669-31FBD7915ECD}">
      <dgm:prSet custT="1"/>
      <dgm:spPr/>
      <dgm:t>
        <a:bodyPr/>
        <a:lstStyle/>
        <a:p>
          <a:endParaRPr lang="en-GB" sz="1000">
            <a:latin typeface="FS Jack" panose="02000503000000020004" pitchFamily="50" charset="0"/>
          </a:endParaRPr>
        </a:p>
      </dgm:t>
    </dgm:pt>
    <dgm:pt modelId="{040629CE-B435-4901-B3D6-A05EE227C80A}" type="pres">
      <dgm:prSet presAssocID="{A732E436-2A70-4E2F-A2F9-C0042DE2B437}" presName="hierChild1" presStyleCnt="0">
        <dgm:presLayoutVars>
          <dgm:orgChart val="1"/>
          <dgm:chPref val="1"/>
          <dgm:dir val="rev"/>
          <dgm:animOne val="branch"/>
          <dgm:animLvl val="lvl"/>
          <dgm:resizeHandles/>
        </dgm:presLayoutVars>
      </dgm:prSet>
      <dgm:spPr/>
    </dgm:pt>
    <dgm:pt modelId="{15055393-1DCF-4ADC-9093-DBCEC8E0EB1C}" type="pres">
      <dgm:prSet presAssocID="{081C03E1-7DB9-4FE2-BE70-CE32410359BB}" presName="hierRoot1" presStyleCnt="0">
        <dgm:presLayoutVars>
          <dgm:hierBranch val="init"/>
        </dgm:presLayoutVars>
      </dgm:prSet>
      <dgm:spPr/>
    </dgm:pt>
    <dgm:pt modelId="{7D2901CE-49C7-46C5-8EDA-CAA91C106BD1}" type="pres">
      <dgm:prSet presAssocID="{081C03E1-7DB9-4FE2-BE70-CE32410359BB}" presName="rootComposite1" presStyleCnt="0"/>
      <dgm:spPr/>
    </dgm:pt>
    <dgm:pt modelId="{EBDB7AD5-7523-4008-9E74-C44F56B95277}" type="pres">
      <dgm:prSet presAssocID="{081C03E1-7DB9-4FE2-BE70-CE32410359BB}" presName="rootText1" presStyleLbl="node0" presStyleIdx="0" presStyleCnt="1">
        <dgm:presLayoutVars>
          <dgm:chPref val="3"/>
        </dgm:presLayoutVars>
      </dgm:prSet>
      <dgm:spPr/>
    </dgm:pt>
    <dgm:pt modelId="{D30C87FA-62ED-489C-9B18-9F8030F32570}" type="pres">
      <dgm:prSet presAssocID="{081C03E1-7DB9-4FE2-BE70-CE32410359BB}" presName="rootConnector1" presStyleLbl="node1" presStyleIdx="0" presStyleCnt="0"/>
      <dgm:spPr/>
    </dgm:pt>
    <dgm:pt modelId="{28202024-9E00-45A7-A077-98C5F47AAD0F}" type="pres">
      <dgm:prSet presAssocID="{081C03E1-7DB9-4FE2-BE70-CE32410359BB}" presName="hierChild2" presStyleCnt="0"/>
      <dgm:spPr/>
    </dgm:pt>
    <dgm:pt modelId="{287E25BD-B309-442E-917A-1C82B1DCEF91}" type="pres">
      <dgm:prSet presAssocID="{B3466384-718E-40F1-952A-C8E59BC942EA}" presName="Name37" presStyleLbl="parChTrans1D2" presStyleIdx="0" presStyleCnt="5"/>
      <dgm:spPr/>
    </dgm:pt>
    <dgm:pt modelId="{AB678C50-39D4-41EB-9759-C02174FD4774}" type="pres">
      <dgm:prSet presAssocID="{E0C03414-AE8D-45CD-BD37-651348B36A73}" presName="hierRoot2" presStyleCnt="0">
        <dgm:presLayoutVars>
          <dgm:hierBranch val="init"/>
        </dgm:presLayoutVars>
      </dgm:prSet>
      <dgm:spPr/>
    </dgm:pt>
    <dgm:pt modelId="{B43D3481-10C4-40E7-87C6-53CEF10EDC28}" type="pres">
      <dgm:prSet presAssocID="{E0C03414-AE8D-45CD-BD37-651348B36A73}" presName="rootComposite" presStyleCnt="0"/>
      <dgm:spPr/>
    </dgm:pt>
    <dgm:pt modelId="{E17445FA-26C6-4CB9-BD3B-D48FEBB8EEAE}" type="pres">
      <dgm:prSet presAssocID="{E0C03414-AE8D-45CD-BD37-651348B36A73}" presName="rootText" presStyleLbl="node2" presStyleIdx="0" presStyleCnt="5" custLinFactX="52972" custLinFactNeighborX="100000" custLinFactNeighborY="-2930">
        <dgm:presLayoutVars>
          <dgm:chPref val="3"/>
        </dgm:presLayoutVars>
      </dgm:prSet>
      <dgm:spPr/>
    </dgm:pt>
    <dgm:pt modelId="{D9F8BA18-C0E8-497E-A4B8-AC572555DABE}" type="pres">
      <dgm:prSet presAssocID="{E0C03414-AE8D-45CD-BD37-651348B36A73}" presName="rootConnector" presStyleLbl="node2" presStyleIdx="0" presStyleCnt="5"/>
      <dgm:spPr/>
    </dgm:pt>
    <dgm:pt modelId="{E263F081-AEAC-4E1B-9930-15915CF79469}" type="pres">
      <dgm:prSet presAssocID="{E0C03414-AE8D-45CD-BD37-651348B36A73}" presName="hierChild4" presStyleCnt="0"/>
      <dgm:spPr/>
    </dgm:pt>
    <dgm:pt modelId="{5DA24047-3983-4A18-9893-98F2C9A6FCC6}" type="pres">
      <dgm:prSet presAssocID="{E0C03414-AE8D-45CD-BD37-651348B36A73}" presName="hierChild5" presStyleCnt="0"/>
      <dgm:spPr/>
    </dgm:pt>
    <dgm:pt modelId="{8A937D46-928C-4B04-9587-E991084593DA}" type="pres">
      <dgm:prSet presAssocID="{315F2721-AED0-47D5-BA3D-19754607B45F}" presName="Name37" presStyleLbl="parChTrans1D2" presStyleIdx="1" presStyleCnt="5"/>
      <dgm:spPr/>
    </dgm:pt>
    <dgm:pt modelId="{7351892E-CC06-4956-8818-31AC6B86DB74}" type="pres">
      <dgm:prSet presAssocID="{BBC33FB7-CE85-400B-B760-29D61E052B76}" presName="hierRoot2" presStyleCnt="0">
        <dgm:presLayoutVars>
          <dgm:hierBranch val="init"/>
        </dgm:presLayoutVars>
      </dgm:prSet>
      <dgm:spPr/>
    </dgm:pt>
    <dgm:pt modelId="{71239F68-3B46-4AB8-98B9-8D600CD0D2C5}" type="pres">
      <dgm:prSet presAssocID="{BBC33FB7-CE85-400B-B760-29D61E052B76}" presName="rootComposite" presStyleCnt="0"/>
      <dgm:spPr/>
    </dgm:pt>
    <dgm:pt modelId="{636A0B77-0D27-4D59-A730-284DBE099611}" type="pres">
      <dgm:prSet presAssocID="{BBC33FB7-CE85-400B-B760-29D61E052B76}" presName="rootText" presStyleLbl="node2" presStyleIdx="1" presStyleCnt="5" custLinFactNeighborX="72104" custLinFactNeighborY="-2721">
        <dgm:presLayoutVars>
          <dgm:chPref val="3"/>
        </dgm:presLayoutVars>
      </dgm:prSet>
      <dgm:spPr/>
    </dgm:pt>
    <dgm:pt modelId="{10029659-31E1-4A69-8B80-8FB3E0936EE0}" type="pres">
      <dgm:prSet presAssocID="{BBC33FB7-CE85-400B-B760-29D61E052B76}" presName="rootConnector" presStyleLbl="node2" presStyleIdx="1" presStyleCnt="5"/>
      <dgm:spPr/>
    </dgm:pt>
    <dgm:pt modelId="{B4DFE52F-17CE-46DD-BA5E-07CF1248EFBC}" type="pres">
      <dgm:prSet presAssocID="{BBC33FB7-CE85-400B-B760-29D61E052B76}" presName="hierChild4" presStyleCnt="0"/>
      <dgm:spPr/>
    </dgm:pt>
    <dgm:pt modelId="{B7A0C781-51AE-4550-A679-D61FD9C83252}" type="pres">
      <dgm:prSet presAssocID="{B4CB78D2-64D6-4A0E-864D-A154A44FF75E}" presName="Name37" presStyleLbl="parChTrans1D3" presStyleIdx="0" presStyleCnt="11"/>
      <dgm:spPr/>
    </dgm:pt>
    <dgm:pt modelId="{5667C544-7C72-4DC3-B418-379F427EB990}" type="pres">
      <dgm:prSet presAssocID="{63F73687-6155-499F-8C8D-99BAA7D68ED3}" presName="hierRoot2" presStyleCnt="0">
        <dgm:presLayoutVars>
          <dgm:hierBranch val="init"/>
        </dgm:presLayoutVars>
      </dgm:prSet>
      <dgm:spPr/>
    </dgm:pt>
    <dgm:pt modelId="{AC19C3C9-9AC9-418C-8936-2D343F0A2CC3}" type="pres">
      <dgm:prSet presAssocID="{63F73687-6155-499F-8C8D-99BAA7D68ED3}" presName="rootComposite" presStyleCnt="0"/>
      <dgm:spPr/>
    </dgm:pt>
    <dgm:pt modelId="{0C8F0F40-1E0E-4145-9647-837658F67DB4}" type="pres">
      <dgm:prSet presAssocID="{63F73687-6155-499F-8C8D-99BAA7D68ED3}" presName="rootText" presStyleLbl="node3" presStyleIdx="0" presStyleCnt="5" custLinFactNeighborX="84320" custLinFactNeighborY="-10531">
        <dgm:presLayoutVars>
          <dgm:chPref val="3"/>
        </dgm:presLayoutVars>
      </dgm:prSet>
      <dgm:spPr/>
    </dgm:pt>
    <dgm:pt modelId="{400CD684-B95F-4B06-9545-9D86E9D0F4EF}" type="pres">
      <dgm:prSet presAssocID="{63F73687-6155-499F-8C8D-99BAA7D68ED3}" presName="rootConnector" presStyleLbl="node3" presStyleIdx="0" presStyleCnt="5"/>
      <dgm:spPr/>
    </dgm:pt>
    <dgm:pt modelId="{09B90584-B77F-4862-9072-7D050DDACE56}" type="pres">
      <dgm:prSet presAssocID="{63F73687-6155-499F-8C8D-99BAA7D68ED3}" presName="hierChild4" presStyleCnt="0"/>
      <dgm:spPr/>
    </dgm:pt>
    <dgm:pt modelId="{DB20B5AE-479F-460F-BB64-CDFB32938E2E}" type="pres">
      <dgm:prSet presAssocID="{63F73687-6155-499F-8C8D-99BAA7D68ED3}" presName="hierChild5" presStyleCnt="0"/>
      <dgm:spPr/>
    </dgm:pt>
    <dgm:pt modelId="{DD4996ED-06BE-4B19-B006-E4A61E7C07C1}" type="pres">
      <dgm:prSet presAssocID="{057236DF-3046-4DC7-9DE4-B35E1BAC98C0}" presName="Name37" presStyleLbl="parChTrans1D3" presStyleIdx="1" presStyleCnt="11"/>
      <dgm:spPr/>
    </dgm:pt>
    <dgm:pt modelId="{9C1DEDE1-F6D8-48F7-9B41-7EEB623996FF}" type="pres">
      <dgm:prSet presAssocID="{3020E05A-4E43-4CEE-B56D-E1EE03D70056}" presName="hierRoot2" presStyleCnt="0">
        <dgm:presLayoutVars>
          <dgm:hierBranch val="init"/>
        </dgm:presLayoutVars>
      </dgm:prSet>
      <dgm:spPr/>
    </dgm:pt>
    <dgm:pt modelId="{58EACD62-BC55-42C1-B20E-D2FD3250304B}" type="pres">
      <dgm:prSet presAssocID="{3020E05A-4E43-4CEE-B56D-E1EE03D70056}" presName="rootComposite" presStyleCnt="0"/>
      <dgm:spPr/>
    </dgm:pt>
    <dgm:pt modelId="{78D075D7-B8E6-4689-931F-C2562CBD1AC6}" type="pres">
      <dgm:prSet presAssocID="{3020E05A-4E43-4CEE-B56D-E1EE03D70056}" presName="rootText" presStyleLbl="node3" presStyleIdx="1" presStyleCnt="5" custLinFactY="-7942" custLinFactNeighborX="-53716" custLinFactNeighborY="-100000">
        <dgm:presLayoutVars>
          <dgm:chPref val="3"/>
        </dgm:presLayoutVars>
      </dgm:prSet>
      <dgm:spPr/>
    </dgm:pt>
    <dgm:pt modelId="{4387629D-6F10-4973-AA0A-2A53B75218B1}" type="pres">
      <dgm:prSet presAssocID="{3020E05A-4E43-4CEE-B56D-E1EE03D70056}" presName="rootConnector" presStyleLbl="node3" presStyleIdx="1" presStyleCnt="5"/>
      <dgm:spPr/>
    </dgm:pt>
    <dgm:pt modelId="{F309DAB2-8A22-46ED-8BA1-6855627115DA}" type="pres">
      <dgm:prSet presAssocID="{3020E05A-4E43-4CEE-B56D-E1EE03D70056}" presName="hierChild4" presStyleCnt="0"/>
      <dgm:spPr/>
    </dgm:pt>
    <dgm:pt modelId="{EA44F1ED-ACF9-46BF-B7D4-9E39EA6BDDBC}" type="pres">
      <dgm:prSet presAssocID="{3020E05A-4E43-4CEE-B56D-E1EE03D70056}" presName="hierChild5" presStyleCnt="0"/>
      <dgm:spPr/>
    </dgm:pt>
    <dgm:pt modelId="{ED68720F-2E62-46F2-A358-68391C91FFB0}" type="pres">
      <dgm:prSet presAssocID="{71C805C8-9623-4F3C-B9ED-6D69268E1A50}" presName="Name37" presStyleLbl="parChTrans1D3" presStyleIdx="2" presStyleCnt="11"/>
      <dgm:spPr/>
    </dgm:pt>
    <dgm:pt modelId="{D6A735A2-22BC-4052-8833-459694B1C162}" type="pres">
      <dgm:prSet presAssocID="{42D709AD-9AEB-4312-9A8D-79F00314D85E}" presName="hierRoot2" presStyleCnt="0">
        <dgm:presLayoutVars>
          <dgm:hierBranch val="init"/>
        </dgm:presLayoutVars>
      </dgm:prSet>
      <dgm:spPr/>
    </dgm:pt>
    <dgm:pt modelId="{43F2248F-4EB5-48FF-8E90-4A4043932235}" type="pres">
      <dgm:prSet presAssocID="{42D709AD-9AEB-4312-9A8D-79F00314D85E}" presName="rootComposite" presStyleCnt="0"/>
      <dgm:spPr/>
    </dgm:pt>
    <dgm:pt modelId="{BA1454CA-429C-4EDC-9EBB-C384341C7213}" type="pres">
      <dgm:prSet presAssocID="{42D709AD-9AEB-4312-9A8D-79F00314D85E}" presName="rootText" presStyleLbl="node3" presStyleIdx="2" presStyleCnt="5" custLinFactY="-83523" custLinFactNeighborX="84320" custLinFactNeighborY="-100000">
        <dgm:presLayoutVars>
          <dgm:chPref val="3"/>
        </dgm:presLayoutVars>
      </dgm:prSet>
      <dgm:spPr/>
    </dgm:pt>
    <dgm:pt modelId="{38B7D299-FCD8-4E7C-998C-3F8B5C5599B5}" type="pres">
      <dgm:prSet presAssocID="{42D709AD-9AEB-4312-9A8D-79F00314D85E}" presName="rootConnector" presStyleLbl="node3" presStyleIdx="2" presStyleCnt="5"/>
      <dgm:spPr/>
    </dgm:pt>
    <dgm:pt modelId="{22AB4249-8CC1-4593-9088-AF04D76A149B}" type="pres">
      <dgm:prSet presAssocID="{42D709AD-9AEB-4312-9A8D-79F00314D85E}" presName="hierChild4" presStyleCnt="0"/>
      <dgm:spPr/>
    </dgm:pt>
    <dgm:pt modelId="{E303750A-4F52-4222-A27C-EE424006AF09}" type="pres">
      <dgm:prSet presAssocID="{42D709AD-9AEB-4312-9A8D-79F00314D85E}" presName="hierChild5" presStyleCnt="0"/>
      <dgm:spPr/>
    </dgm:pt>
    <dgm:pt modelId="{DFB573F6-6637-466B-9025-B499A5058946}" type="pres">
      <dgm:prSet presAssocID="{B9D71D92-913C-4D92-8914-2494A0E9ED5E}" presName="Name37" presStyleLbl="parChTrans1D3" presStyleIdx="3" presStyleCnt="11"/>
      <dgm:spPr/>
    </dgm:pt>
    <dgm:pt modelId="{068A1B13-E1B6-47D1-BDFF-FA651967C995}" type="pres">
      <dgm:prSet presAssocID="{5A583FC8-558A-4307-92D8-5A2AACC7393F}" presName="hierRoot2" presStyleCnt="0">
        <dgm:presLayoutVars>
          <dgm:hierBranch val="init"/>
        </dgm:presLayoutVars>
      </dgm:prSet>
      <dgm:spPr/>
    </dgm:pt>
    <dgm:pt modelId="{4CCF293F-C28E-44CB-B479-7896705A98C8}" type="pres">
      <dgm:prSet presAssocID="{5A583FC8-558A-4307-92D8-5A2AACC7393F}" presName="rootComposite" presStyleCnt="0"/>
      <dgm:spPr/>
    </dgm:pt>
    <dgm:pt modelId="{E7E796FF-AA17-4D4F-A73C-1A9A5A1F7F49}" type="pres">
      <dgm:prSet presAssocID="{5A583FC8-558A-4307-92D8-5A2AACC7393F}" presName="rootText" presStyleLbl="node3" presStyleIdx="3" presStyleCnt="5" custLinFactY="-100000" custLinFactNeighborX="-54907" custLinFactNeighborY="-167873">
        <dgm:presLayoutVars>
          <dgm:chPref val="3"/>
        </dgm:presLayoutVars>
      </dgm:prSet>
      <dgm:spPr/>
    </dgm:pt>
    <dgm:pt modelId="{67B9AFD7-A134-4EFD-AB8D-8C2951232F60}" type="pres">
      <dgm:prSet presAssocID="{5A583FC8-558A-4307-92D8-5A2AACC7393F}" presName="rootConnector" presStyleLbl="node3" presStyleIdx="3" presStyleCnt="5"/>
      <dgm:spPr/>
    </dgm:pt>
    <dgm:pt modelId="{AC17C89B-33CE-4964-A743-1856EAD88E26}" type="pres">
      <dgm:prSet presAssocID="{5A583FC8-558A-4307-92D8-5A2AACC7393F}" presName="hierChild4" presStyleCnt="0"/>
      <dgm:spPr/>
    </dgm:pt>
    <dgm:pt modelId="{938846E5-95A0-4C40-B3C7-EAFDCE05FE63}" type="pres">
      <dgm:prSet presAssocID="{5A583FC8-558A-4307-92D8-5A2AACC7393F}" presName="hierChild5" presStyleCnt="0"/>
      <dgm:spPr/>
    </dgm:pt>
    <dgm:pt modelId="{24B8D124-D5A4-4661-8B9A-06CA27FD9257}" type="pres">
      <dgm:prSet presAssocID="{55E7404A-EE3D-4A36-AC93-3A98605164CB}" presName="Name37" presStyleLbl="parChTrans1D3" presStyleIdx="4" presStyleCnt="11"/>
      <dgm:spPr/>
    </dgm:pt>
    <dgm:pt modelId="{D4BFD992-1910-4A54-8311-91DAA621F28B}" type="pres">
      <dgm:prSet presAssocID="{F6B87010-0CF2-4D3E-844B-AB70039A4EA3}" presName="hierRoot2" presStyleCnt="0">
        <dgm:presLayoutVars>
          <dgm:hierBranch val="init"/>
        </dgm:presLayoutVars>
      </dgm:prSet>
      <dgm:spPr/>
    </dgm:pt>
    <dgm:pt modelId="{578F88D5-4DC9-4572-98AE-D29CFD3E3582}" type="pres">
      <dgm:prSet presAssocID="{F6B87010-0CF2-4D3E-844B-AB70039A4EA3}" presName="rootComposite" presStyleCnt="0"/>
      <dgm:spPr/>
    </dgm:pt>
    <dgm:pt modelId="{D84FB659-1A05-4762-8587-7F21B6B0D78F}" type="pres">
      <dgm:prSet presAssocID="{F6B87010-0CF2-4D3E-844B-AB70039A4EA3}" presName="rootText" presStyleLbl="node3" presStyleIdx="4" presStyleCnt="5" custLinFactY="-158020" custLinFactNeighborX="84320" custLinFactNeighborY="-200000">
        <dgm:presLayoutVars>
          <dgm:chPref val="3"/>
        </dgm:presLayoutVars>
      </dgm:prSet>
      <dgm:spPr/>
    </dgm:pt>
    <dgm:pt modelId="{ABDFB4EA-123A-47FB-AC72-F8C24CE6131E}" type="pres">
      <dgm:prSet presAssocID="{F6B87010-0CF2-4D3E-844B-AB70039A4EA3}" presName="rootConnector" presStyleLbl="node3" presStyleIdx="4" presStyleCnt="5"/>
      <dgm:spPr/>
    </dgm:pt>
    <dgm:pt modelId="{0C07D705-D0AF-40A5-9D0A-1AB9880B1229}" type="pres">
      <dgm:prSet presAssocID="{F6B87010-0CF2-4D3E-844B-AB70039A4EA3}" presName="hierChild4" presStyleCnt="0"/>
      <dgm:spPr/>
    </dgm:pt>
    <dgm:pt modelId="{9506A94D-9FA0-410C-8D5A-7306C3A2A770}" type="pres">
      <dgm:prSet presAssocID="{F6B87010-0CF2-4D3E-844B-AB70039A4EA3}" presName="hierChild5" presStyleCnt="0"/>
      <dgm:spPr/>
    </dgm:pt>
    <dgm:pt modelId="{19D165FA-8440-4657-A0F1-D6CA29902383}" type="pres">
      <dgm:prSet presAssocID="{BBC33FB7-CE85-400B-B760-29D61E052B76}" presName="hierChild5" presStyleCnt="0"/>
      <dgm:spPr/>
    </dgm:pt>
    <dgm:pt modelId="{518DD9E6-3EE7-4B48-BBD2-724DFD99AB26}" type="pres">
      <dgm:prSet presAssocID="{A2CC070C-B008-4D6B-BA58-6945B0922A68}" presName="Name37" presStyleLbl="parChTrans1D2" presStyleIdx="2" presStyleCnt="5"/>
      <dgm:spPr/>
    </dgm:pt>
    <dgm:pt modelId="{505527D5-95BE-41B0-8C91-B7E6E6B4580E}" type="pres">
      <dgm:prSet presAssocID="{117E3D63-FFFB-4010-B09C-BDF698A676A3}" presName="hierRoot2" presStyleCnt="0">
        <dgm:presLayoutVars>
          <dgm:hierBranch val="init"/>
        </dgm:presLayoutVars>
      </dgm:prSet>
      <dgm:spPr/>
    </dgm:pt>
    <dgm:pt modelId="{ED6FBA33-6873-4611-B941-7322C274B342}" type="pres">
      <dgm:prSet presAssocID="{117E3D63-FFFB-4010-B09C-BDF698A676A3}" presName="rootComposite" presStyleCnt="0"/>
      <dgm:spPr/>
    </dgm:pt>
    <dgm:pt modelId="{4E656D83-E496-4778-846F-8AEC4E6F1B07}" type="pres">
      <dgm:prSet presAssocID="{117E3D63-FFFB-4010-B09C-BDF698A676A3}" presName="rootText" presStyleLbl="node2" presStyleIdx="2" presStyleCnt="5">
        <dgm:presLayoutVars>
          <dgm:chPref val="3"/>
        </dgm:presLayoutVars>
      </dgm:prSet>
      <dgm:spPr/>
    </dgm:pt>
    <dgm:pt modelId="{9739311D-B8D1-46EF-B81E-B34EC488CCBC}" type="pres">
      <dgm:prSet presAssocID="{117E3D63-FFFB-4010-B09C-BDF698A676A3}" presName="rootConnector" presStyleLbl="node2" presStyleIdx="2" presStyleCnt="5"/>
      <dgm:spPr/>
    </dgm:pt>
    <dgm:pt modelId="{4AF9CA70-B5AD-45B9-BFB1-5F67DA3C2850}" type="pres">
      <dgm:prSet presAssocID="{117E3D63-FFFB-4010-B09C-BDF698A676A3}" presName="hierChild4" presStyleCnt="0"/>
      <dgm:spPr/>
    </dgm:pt>
    <dgm:pt modelId="{E556715D-6DE8-457A-82D0-A875531C24FF}" type="pres">
      <dgm:prSet presAssocID="{117E3D63-FFFB-4010-B09C-BDF698A676A3}" presName="hierChild5" presStyleCnt="0"/>
      <dgm:spPr/>
    </dgm:pt>
    <dgm:pt modelId="{B6AA624B-6A50-42FD-8837-377BDEF9E897}" type="pres">
      <dgm:prSet presAssocID="{21F33898-91C1-4FEF-BF45-747C40E74D0C}" presName="Name37" presStyleLbl="parChTrans1D2" presStyleIdx="3" presStyleCnt="5"/>
      <dgm:spPr/>
    </dgm:pt>
    <dgm:pt modelId="{C27F8B2B-898C-418B-B835-9B87FBEE27B4}" type="pres">
      <dgm:prSet presAssocID="{480826B3-2B56-4237-9CE1-271324361281}" presName="hierRoot2" presStyleCnt="0">
        <dgm:presLayoutVars>
          <dgm:hierBranch val="init"/>
        </dgm:presLayoutVars>
      </dgm:prSet>
      <dgm:spPr/>
    </dgm:pt>
    <dgm:pt modelId="{E1BA727D-8E53-4345-8363-02E8028A939E}" type="pres">
      <dgm:prSet presAssocID="{480826B3-2B56-4237-9CE1-271324361281}" presName="rootComposite" presStyleCnt="0"/>
      <dgm:spPr/>
    </dgm:pt>
    <dgm:pt modelId="{89094947-8008-40B2-9987-B104D7832D30}" type="pres">
      <dgm:prSet presAssocID="{480826B3-2B56-4237-9CE1-271324361281}" presName="rootText" presStyleLbl="node2" presStyleIdx="3" presStyleCnt="5" custLinFactX="-5309" custLinFactNeighborX="-100000" custLinFactNeighborY="-3008">
        <dgm:presLayoutVars>
          <dgm:chPref val="3"/>
        </dgm:presLayoutVars>
      </dgm:prSet>
      <dgm:spPr/>
    </dgm:pt>
    <dgm:pt modelId="{B18563AC-4493-46B7-80C0-D71CF0799E40}" type="pres">
      <dgm:prSet presAssocID="{480826B3-2B56-4237-9CE1-271324361281}" presName="rootConnector" presStyleLbl="node2" presStyleIdx="3" presStyleCnt="5"/>
      <dgm:spPr/>
    </dgm:pt>
    <dgm:pt modelId="{F9D65F01-2AFE-44D4-8946-BE05292CF8FC}" type="pres">
      <dgm:prSet presAssocID="{480826B3-2B56-4237-9CE1-271324361281}" presName="hierChild4" presStyleCnt="0"/>
      <dgm:spPr/>
    </dgm:pt>
    <dgm:pt modelId="{F7F333E4-7328-4C70-A557-B1DCDD377706}" type="pres">
      <dgm:prSet presAssocID="{480826B3-2B56-4237-9CE1-271324361281}" presName="hierChild5" presStyleCnt="0"/>
      <dgm:spPr/>
    </dgm:pt>
    <dgm:pt modelId="{4918F198-8D43-4D34-904E-ADAE0A21CB28}" type="pres">
      <dgm:prSet presAssocID="{6A8D04BF-360B-4DAF-8B53-FAB87BFE9BA0}" presName="Name111" presStyleLbl="parChTrans1D3" presStyleIdx="5" presStyleCnt="11"/>
      <dgm:spPr/>
    </dgm:pt>
    <dgm:pt modelId="{E72A9E73-F590-484B-AD9E-3D54321288D3}" type="pres">
      <dgm:prSet presAssocID="{3C809604-E410-4387-9655-597B1A8E1D6D}" presName="hierRoot3" presStyleCnt="0">
        <dgm:presLayoutVars>
          <dgm:hierBranch val="init"/>
        </dgm:presLayoutVars>
      </dgm:prSet>
      <dgm:spPr/>
    </dgm:pt>
    <dgm:pt modelId="{EBF93053-C68C-4BDC-BA65-CB07D07AEEC6}" type="pres">
      <dgm:prSet presAssocID="{3C809604-E410-4387-9655-597B1A8E1D6D}" presName="rootComposite3" presStyleCnt="0"/>
      <dgm:spPr/>
    </dgm:pt>
    <dgm:pt modelId="{929C665E-DCF1-4C71-9F24-888FBB19BE5A}" type="pres">
      <dgm:prSet presAssocID="{3C809604-E410-4387-9655-597B1A8E1D6D}" presName="rootText3" presStyleLbl="asst2" presStyleIdx="0" presStyleCnt="6" custLinFactX="-9813" custLinFactNeighborX="-100000" custLinFactNeighborY="-2091">
        <dgm:presLayoutVars>
          <dgm:chPref val="3"/>
        </dgm:presLayoutVars>
      </dgm:prSet>
      <dgm:spPr/>
    </dgm:pt>
    <dgm:pt modelId="{292BE66C-D27F-4F5A-B066-25A26BFB455F}" type="pres">
      <dgm:prSet presAssocID="{3C809604-E410-4387-9655-597B1A8E1D6D}" presName="rootConnector3" presStyleLbl="asst2" presStyleIdx="0" presStyleCnt="6"/>
      <dgm:spPr/>
    </dgm:pt>
    <dgm:pt modelId="{096731C3-6EE2-4502-AB39-6ECB253CE496}" type="pres">
      <dgm:prSet presAssocID="{3C809604-E410-4387-9655-597B1A8E1D6D}" presName="hierChild6" presStyleCnt="0"/>
      <dgm:spPr/>
    </dgm:pt>
    <dgm:pt modelId="{9E7923FE-9CD5-43FD-894F-9C3CE33D2627}" type="pres">
      <dgm:prSet presAssocID="{3C809604-E410-4387-9655-597B1A8E1D6D}" presName="hierChild7" presStyleCnt="0"/>
      <dgm:spPr/>
    </dgm:pt>
    <dgm:pt modelId="{4819870B-0349-45E8-9E00-03E2FDA3E3E3}" type="pres">
      <dgm:prSet presAssocID="{EDD8E94C-C500-41F6-9C87-CD08E31308DB}" presName="Name111" presStyleLbl="parChTrans1D3" presStyleIdx="6" presStyleCnt="11"/>
      <dgm:spPr/>
    </dgm:pt>
    <dgm:pt modelId="{2C2E24A5-0818-4FFD-9E70-F58A15377446}" type="pres">
      <dgm:prSet presAssocID="{D5E8F968-052E-45C4-BFF9-0F42931833E2}" presName="hierRoot3" presStyleCnt="0">
        <dgm:presLayoutVars>
          <dgm:hierBranch val="init"/>
        </dgm:presLayoutVars>
      </dgm:prSet>
      <dgm:spPr/>
    </dgm:pt>
    <dgm:pt modelId="{D3FFAB88-FC7F-4AA7-BD65-B44EE982B5AE}" type="pres">
      <dgm:prSet presAssocID="{D5E8F968-052E-45C4-BFF9-0F42931833E2}" presName="rootComposite3" presStyleCnt="0"/>
      <dgm:spPr/>
    </dgm:pt>
    <dgm:pt modelId="{89D1B989-531A-4A7B-B9A1-81A85C5F6F47}" type="pres">
      <dgm:prSet presAssocID="{D5E8F968-052E-45C4-BFF9-0F42931833E2}" presName="rootText3" presStyleLbl="asst2" presStyleIdx="1" presStyleCnt="6" custLinFactX="-1540" custLinFactNeighborX="-100000" custLinFactNeighborY="-2091">
        <dgm:presLayoutVars>
          <dgm:chPref val="3"/>
        </dgm:presLayoutVars>
      </dgm:prSet>
      <dgm:spPr/>
    </dgm:pt>
    <dgm:pt modelId="{97A9DEA7-599A-46C9-A079-3E2938372D8E}" type="pres">
      <dgm:prSet presAssocID="{D5E8F968-052E-45C4-BFF9-0F42931833E2}" presName="rootConnector3" presStyleLbl="asst2" presStyleIdx="1" presStyleCnt="6"/>
      <dgm:spPr/>
    </dgm:pt>
    <dgm:pt modelId="{0E475FFB-DAB8-47CE-BA87-9081DD7D482B}" type="pres">
      <dgm:prSet presAssocID="{D5E8F968-052E-45C4-BFF9-0F42931833E2}" presName="hierChild6" presStyleCnt="0"/>
      <dgm:spPr/>
    </dgm:pt>
    <dgm:pt modelId="{CA22B0F3-BBD6-44AE-BE4A-FF6761B79CAC}" type="pres">
      <dgm:prSet presAssocID="{D5E8F968-052E-45C4-BFF9-0F42931833E2}" presName="hierChild7" presStyleCnt="0"/>
      <dgm:spPr/>
    </dgm:pt>
    <dgm:pt modelId="{E7B982E8-1521-48FF-B4EB-B9D270D9EFA7}" type="pres">
      <dgm:prSet presAssocID="{4AE84C0F-D45C-4A29-9D97-18E4981A49A4}" presName="Name111" presStyleLbl="parChTrans1D3" presStyleIdx="7" presStyleCnt="11"/>
      <dgm:spPr/>
    </dgm:pt>
    <dgm:pt modelId="{29B81CE8-9634-40B2-8910-F0D9ED6A0796}" type="pres">
      <dgm:prSet presAssocID="{1106A2D3-2570-4FBC-A59E-C5FB156022B0}" presName="hierRoot3" presStyleCnt="0">
        <dgm:presLayoutVars>
          <dgm:hierBranch val="init"/>
        </dgm:presLayoutVars>
      </dgm:prSet>
      <dgm:spPr/>
    </dgm:pt>
    <dgm:pt modelId="{B4EA7F2D-17B2-4152-9DFD-955AD593DACF}" type="pres">
      <dgm:prSet presAssocID="{1106A2D3-2570-4FBC-A59E-C5FB156022B0}" presName="rootComposite3" presStyleCnt="0"/>
      <dgm:spPr/>
    </dgm:pt>
    <dgm:pt modelId="{557A4520-AAFD-4B83-BC06-058FC9A61A56}" type="pres">
      <dgm:prSet presAssocID="{1106A2D3-2570-4FBC-A59E-C5FB156022B0}" presName="rootText3" presStyleLbl="asst2" presStyleIdx="2" presStyleCnt="6" custLinFactX="-9813" custLinFactNeighborX="-100000" custLinFactNeighborY="-2091">
        <dgm:presLayoutVars>
          <dgm:chPref val="3"/>
        </dgm:presLayoutVars>
      </dgm:prSet>
      <dgm:spPr/>
    </dgm:pt>
    <dgm:pt modelId="{016F5462-F982-4F85-8DB3-DFCE91FA1987}" type="pres">
      <dgm:prSet presAssocID="{1106A2D3-2570-4FBC-A59E-C5FB156022B0}" presName="rootConnector3" presStyleLbl="asst2" presStyleIdx="2" presStyleCnt="6"/>
      <dgm:spPr/>
    </dgm:pt>
    <dgm:pt modelId="{D2489D5A-AB34-4E1D-97E8-EC4050636C56}" type="pres">
      <dgm:prSet presAssocID="{1106A2D3-2570-4FBC-A59E-C5FB156022B0}" presName="hierChild6" presStyleCnt="0"/>
      <dgm:spPr/>
    </dgm:pt>
    <dgm:pt modelId="{B3485A4E-67B2-4629-95E1-65F6D3AF7070}" type="pres">
      <dgm:prSet presAssocID="{1106A2D3-2570-4FBC-A59E-C5FB156022B0}" presName="hierChild7" presStyleCnt="0"/>
      <dgm:spPr/>
    </dgm:pt>
    <dgm:pt modelId="{AC3FA23A-9A09-48FD-B3F6-B18647562573}" type="pres">
      <dgm:prSet presAssocID="{E62A3352-09E1-419D-AB46-AAAD99B5F17B}" presName="Name111" presStyleLbl="parChTrans1D3" presStyleIdx="8" presStyleCnt="11"/>
      <dgm:spPr/>
    </dgm:pt>
    <dgm:pt modelId="{7B972E96-C961-43E9-AE0F-C80B2326F676}" type="pres">
      <dgm:prSet presAssocID="{CB83340B-DC71-4C66-B3E4-018FF1FD7E4A}" presName="hierRoot3" presStyleCnt="0">
        <dgm:presLayoutVars>
          <dgm:hierBranch val="init"/>
        </dgm:presLayoutVars>
      </dgm:prSet>
      <dgm:spPr/>
    </dgm:pt>
    <dgm:pt modelId="{CA9C9375-3ECE-45B2-8EC6-CC19DE8B1BF6}" type="pres">
      <dgm:prSet presAssocID="{CB83340B-DC71-4C66-B3E4-018FF1FD7E4A}" presName="rootComposite3" presStyleCnt="0"/>
      <dgm:spPr/>
    </dgm:pt>
    <dgm:pt modelId="{9660461F-EF90-4E82-A7C3-EFE05E82CCFD}" type="pres">
      <dgm:prSet presAssocID="{CB83340B-DC71-4C66-B3E4-018FF1FD7E4A}" presName="rootText3" presStyleLbl="asst2" presStyleIdx="3" presStyleCnt="6" custLinFactX="-2293" custLinFactNeighborX="-100000" custLinFactNeighborY="-2091">
        <dgm:presLayoutVars>
          <dgm:chPref val="3"/>
        </dgm:presLayoutVars>
      </dgm:prSet>
      <dgm:spPr/>
    </dgm:pt>
    <dgm:pt modelId="{C1BC707B-2E2B-4858-962D-2F6E45DB6949}" type="pres">
      <dgm:prSet presAssocID="{CB83340B-DC71-4C66-B3E4-018FF1FD7E4A}" presName="rootConnector3" presStyleLbl="asst2" presStyleIdx="3" presStyleCnt="6"/>
      <dgm:spPr/>
    </dgm:pt>
    <dgm:pt modelId="{53EEDEC5-74BD-43FF-A9D4-4315FB060907}" type="pres">
      <dgm:prSet presAssocID="{CB83340B-DC71-4C66-B3E4-018FF1FD7E4A}" presName="hierChild6" presStyleCnt="0"/>
      <dgm:spPr/>
    </dgm:pt>
    <dgm:pt modelId="{E090373A-056F-4673-8F48-E098B3F9AAD4}" type="pres">
      <dgm:prSet presAssocID="{CB83340B-DC71-4C66-B3E4-018FF1FD7E4A}" presName="hierChild7" presStyleCnt="0"/>
      <dgm:spPr/>
    </dgm:pt>
    <dgm:pt modelId="{AAEC3DDC-C943-4613-9A4B-ACDD58BBE980}" type="pres">
      <dgm:prSet presAssocID="{DBC69A10-EC8B-49B4-9829-2C8C49B7DA8E}" presName="Name111" presStyleLbl="parChTrans1D3" presStyleIdx="9" presStyleCnt="11"/>
      <dgm:spPr/>
    </dgm:pt>
    <dgm:pt modelId="{89DA7E6E-3C3A-4464-B1C1-84DC7732069A}" type="pres">
      <dgm:prSet presAssocID="{CD434D08-D0E9-4C7D-8EA2-E80984EF46BA}" presName="hierRoot3" presStyleCnt="0">
        <dgm:presLayoutVars>
          <dgm:hierBranch val="init"/>
        </dgm:presLayoutVars>
      </dgm:prSet>
      <dgm:spPr/>
    </dgm:pt>
    <dgm:pt modelId="{91A76DDC-5B6D-4DD8-9145-846516AC6E99}" type="pres">
      <dgm:prSet presAssocID="{CD434D08-D0E9-4C7D-8EA2-E80984EF46BA}" presName="rootComposite3" presStyleCnt="0"/>
      <dgm:spPr/>
    </dgm:pt>
    <dgm:pt modelId="{ABE410D4-7BBB-4112-B3A7-10F15306FC29}" type="pres">
      <dgm:prSet presAssocID="{CD434D08-D0E9-4C7D-8EA2-E80984EF46BA}" presName="rootText3" presStyleLbl="asst2" presStyleIdx="4" presStyleCnt="6" custLinFactX="-9813" custLinFactNeighborX="-100000" custLinFactNeighborY="-2091">
        <dgm:presLayoutVars>
          <dgm:chPref val="3"/>
        </dgm:presLayoutVars>
      </dgm:prSet>
      <dgm:spPr/>
    </dgm:pt>
    <dgm:pt modelId="{64CA5047-285B-41AC-B506-3DBA3CF0013D}" type="pres">
      <dgm:prSet presAssocID="{CD434D08-D0E9-4C7D-8EA2-E80984EF46BA}" presName="rootConnector3" presStyleLbl="asst2" presStyleIdx="4" presStyleCnt="6"/>
      <dgm:spPr/>
    </dgm:pt>
    <dgm:pt modelId="{45F17338-EAAB-45A6-BFCE-6AE2972DB898}" type="pres">
      <dgm:prSet presAssocID="{CD434D08-D0E9-4C7D-8EA2-E80984EF46BA}" presName="hierChild6" presStyleCnt="0"/>
      <dgm:spPr/>
    </dgm:pt>
    <dgm:pt modelId="{E773593C-7925-4E12-BC84-61FA34EF5065}" type="pres">
      <dgm:prSet presAssocID="{CD434D08-D0E9-4C7D-8EA2-E80984EF46BA}" presName="hierChild7" presStyleCnt="0"/>
      <dgm:spPr/>
    </dgm:pt>
    <dgm:pt modelId="{401CD812-A94E-4A3B-9121-E7760327D4BB}" type="pres">
      <dgm:prSet presAssocID="{E0597F47-8C19-4E7F-BDCF-8DEF14A25EB5}" presName="Name111" presStyleLbl="parChTrans1D3" presStyleIdx="10" presStyleCnt="11"/>
      <dgm:spPr/>
    </dgm:pt>
    <dgm:pt modelId="{F6872002-F78D-4531-AFE4-FCFDD5089005}" type="pres">
      <dgm:prSet presAssocID="{6F68C90C-21B7-485B-A081-622ED0DE1941}" presName="hierRoot3" presStyleCnt="0">
        <dgm:presLayoutVars>
          <dgm:hierBranch val="init"/>
        </dgm:presLayoutVars>
      </dgm:prSet>
      <dgm:spPr/>
    </dgm:pt>
    <dgm:pt modelId="{CD4F50BB-6EC7-4060-B749-B3CB75B38D58}" type="pres">
      <dgm:prSet presAssocID="{6F68C90C-21B7-485B-A081-622ED0DE1941}" presName="rootComposite3" presStyleCnt="0"/>
      <dgm:spPr/>
    </dgm:pt>
    <dgm:pt modelId="{0C675398-7D62-41F8-BAFA-E5C884F2E0EB}" type="pres">
      <dgm:prSet presAssocID="{6F68C90C-21B7-485B-A081-622ED0DE1941}" presName="rootText3" presStyleLbl="asst2" presStyleIdx="5" presStyleCnt="6" custLinFactX="-2293" custLinFactNeighborX="-100000" custLinFactNeighborY="-2091">
        <dgm:presLayoutVars>
          <dgm:chPref val="3"/>
        </dgm:presLayoutVars>
      </dgm:prSet>
      <dgm:spPr/>
    </dgm:pt>
    <dgm:pt modelId="{1BC4A2EF-6D6D-4C4C-9454-F192F1692FB7}" type="pres">
      <dgm:prSet presAssocID="{6F68C90C-21B7-485B-A081-622ED0DE1941}" presName="rootConnector3" presStyleLbl="asst2" presStyleIdx="5" presStyleCnt="6"/>
      <dgm:spPr/>
    </dgm:pt>
    <dgm:pt modelId="{F498CD33-25CD-4AEE-A90E-66CF9E41ED47}" type="pres">
      <dgm:prSet presAssocID="{6F68C90C-21B7-485B-A081-622ED0DE1941}" presName="hierChild6" presStyleCnt="0"/>
      <dgm:spPr/>
    </dgm:pt>
    <dgm:pt modelId="{40D02525-BBB7-4BA1-ADC3-BEE51C365F79}" type="pres">
      <dgm:prSet presAssocID="{6F68C90C-21B7-485B-A081-622ED0DE1941}" presName="hierChild7" presStyleCnt="0"/>
      <dgm:spPr/>
    </dgm:pt>
    <dgm:pt modelId="{5C72122A-3E3B-41EE-B138-F5C6783AC603}" type="pres">
      <dgm:prSet presAssocID="{4B61BD66-9C11-434E-BB1A-0144B5EFE801}" presName="Name37" presStyleLbl="parChTrans1D2" presStyleIdx="4" presStyleCnt="5"/>
      <dgm:spPr/>
    </dgm:pt>
    <dgm:pt modelId="{80691AF3-2DA4-47A1-99CF-F7C4BA548DC6}" type="pres">
      <dgm:prSet presAssocID="{012E3929-2EC9-4BDC-970C-CB6B01788F2C}" presName="hierRoot2" presStyleCnt="0">
        <dgm:presLayoutVars>
          <dgm:hierBranch val="init"/>
        </dgm:presLayoutVars>
      </dgm:prSet>
      <dgm:spPr/>
    </dgm:pt>
    <dgm:pt modelId="{617A35BD-0D80-4A76-8A53-188152C5C92F}" type="pres">
      <dgm:prSet presAssocID="{012E3929-2EC9-4BDC-970C-CB6B01788F2C}" presName="rootComposite" presStyleCnt="0"/>
      <dgm:spPr/>
    </dgm:pt>
    <dgm:pt modelId="{ABBE93EC-D7CD-4862-A80D-3B42B892F806}" type="pres">
      <dgm:prSet presAssocID="{012E3929-2EC9-4BDC-970C-CB6B01788F2C}" presName="rootText" presStyleLbl="node2" presStyleIdx="4" presStyleCnt="5" custLinFactX="-33128" custLinFactNeighborX="-100000" custLinFactNeighborY="-3008">
        <dgm:presLayoutVars>
          <dgm:chPref val="3"/>
        </dgm:presLayoutVars>
      </dgm:prSet>
      <dgm:spPr/>
    </dgm:pt>
    <dgm:pt modelId="{D6741D81-9406-4D21-B0F3-49608AE95522}" type="pres">
      <dgm:prSet presAssocID="{012E3929-2EC9-4BDC-970C-CB6B01788F2C}" presName="rootConnector" presStyleLbl="node2" presStyleIdx="4" presStyleCnt="5"/>
      <dgm:spPr/>
    </dgm:pt>
    <dgm:pt modelId="{3FBBD35D-FE1D-417D-88C6-1ECAE6CFE32C}" type="pres">
      <dgm:prSet presAssocID="{012E3929-2EC9-4BDC-970C-CB6B01788F2C}" presName="hierChild4" presStyleCnt="0"/>
      <dgm:spPr/>
    </dgm:pt>
    <dgm:pt modelId="{3C884D89-7449-4194-9662-6B1F5CEADA89}" type="pres">
      <dgm:prSet presAssocID="{012E3929-2EC9-4BDC-970C-CB6B01788F2C}" presName="hierChild5" presStyleCnt="0"/>
      <dgm:spPr/>
    </dgm:pt>
    <dgm:pt modelId="{1563A175-3AE2-48D0-B5B9-BA54C4DB2D6A}" type="pres">
      <dgm:prSet presAssocID="{081C03E1-7DB9-4FE2-BE70-CE32410359BB}" presName="hierChild3" presStyleCnt="0"/>
      <dgm:spPr/>
    </dgm:pt>
  </dgm:ptLst>
  <dgm:cxnLst>
    <dgm:cxn modelId="{EC26F901-5547-4E8B-AB29-8A9FA218902C}" type="presOf" srcId="{A732E436-2A70-4E2F-A2F9-C0042DE2B437}" destId="{040629CE-B435-4901-B3D6-A05EE227C80A}" srcOrd="0" destOrd="0" presId="urn:microsoft.com/office/officeart/2005/8/layout/orgChart1"/>
    <dgm:cxn modelId="{5B6A8C03-125E-41B2-BEDD-8E01052E81A5}" type="presOf" srcId="{BBC33FB7-CE85-400B-B760-29D61E052B76}" destId="{10029659-31E1-4A69-8B80-8FB3E0936EE0}" srcOrd="1" destOrd="0" presId="urn:microsoft.com/office/officeart/2005/8/layout/orgChart1"/>
    <dgm:cxn modelId="{FF7F9A03-0D90-4513-B0B1-289FE8C0036E}" srcId="{480826B3-2B56-4237-9CE1-271324361281}" destId="{CB83340B-DC71-4C66-B3E4-018FF1FD7E4A}" srcOrd="3" destOrd="0" parTransId="{E62A3352-09E1-419D-AB46-AAAD99B5F17B}" sibTransId="{3B55F61D-DC3A-44B5-8BE9-4AB8100175A1}"/>
    <dgm:cxn modelId="{F1F61505-CD0F-4576-BEF2-30F61E8A5C48}" type="presOf" srcId="{CD434D08-D0E9-4C7D-8EA2-E80984EF46BA}" destId="{ABE410D4-7BBB-4112-B3A7-10F15306FC29}" srcOrd="0" destOrd="0" presId="urn:microsoft.com/office/officeart/2005/8/layout/orgChart1"/>
    <dgm:cxn modelId="{BE960719-6EBA-4F25-B3CE-DD7EA0AC1757}" type="presOf" srcId="{EDD8E94C-C500-41F6-9C87-CD08E31308DB}" destId="{4819870B-0349-45E8-9E00-03E2FDA3E3E3}" srcOrd="0" destOrd="0" presId="urn:microsoft.com/office/officeart/2005/8/layout/orgChart1"/>
    <dgm:cxn modelId="{69F7091C-A679-46C3-A038-B7EF6F5256EF}" type="presOf" srcId="{42D709AD-9AEB-4312-9A8D-79F00314D85E}" destId="{38B7D299-FCD8-4E7C-998C-3F8B5C5599B5}" srcOrd="1" destOrd="0" presId="urn:microsoft.com/office/officeart/2005/8/layout/orgChart1"/>
    <dgm:cxn modelId="{35AC4021-F99E-4131-9BE6-97398C9DE36A}" type="presOf" srcId="{21F33898-91C1-4FEF-BF45-747C40E74D0C}" destId="{B6AA624B-6A50-42FD-8837-377BDEF9E897}" srcOrd="0" destOrd="0" presId="urn:microsoft.com/office/officeart/2005/8/layout/orgChart1"/>
    <dgm:cxn modelId="{E368DB25-2627-4DAF-908E-FDBD6AFBFDC7}" type="presOf" srcId="{DBC69A10-EC8B-49B4-9829-2C8C49B7DA8E}" destId="{AAEC3DDC-C943-4613-9A4B-ACDD58BBE980}" srcOrd="0" destOrd="0" presId="urn:microsoft.com/office/officeart/2005/8/layout/orgChart1"/>
    <dgm:cxn modelId="{3464252D-03B4-4FFE-9BBA-6A876B56BEE8}" type="presOf" srcId="{315F2721-AED0-47D5-BA3D-19754607B45F}" destId="{8A937D46-928C-4B04-9587-E991084593DA}" srcOrd="0" destOrd="0" presId="urn:microsoft.com/office/officeart/2005/8/layout/orgChart1"/>
    <dgm:cxn modelId="{E952FF2E-F1B7-4A96-A214-C19F79097517}" type="presOf" srcId="{63F73687-6155-499F-8C8D-99BAA7D68ED3}" destId="{400CD684-B95F-4B06-9545-9D86E9D0F4EF}" srcOrd="1" destOrd="0" presId="urn:microsoft.com/office/officeart/2005/8/layout/orgChart1"/>
    <dgm:cxn modelId="{5BB5AB38-424C-41EF-BD52-E737F04C73C9}" srcId="{480826B3-2B56-4237-9CE1-271324361281}" destId="{CD434D08-D0E9-4C7D-8EA2-E80984EF46BA}" srcOrd="4" destOrd="0" parTransId="{DBC69A10-EC8B-49B4-9829-2C8C49B7DA8E}" sibTransId="{F9F937BA-EB53-4942-AA2D-8A8F7CE0D469}"/>
    <dgm:cxn modelId="{10D5205D-A5C5-4333-B236-B73E0A4A4778}" type="presOf" srcId="{E0C03414-AE8D-45CD-BD37-651348B36A73}" destId="{E17445FA-26C6-4CB9-BD3B-D48FEBB8EEAE}" srcOrd="0" destOrd="0" presId="urn:microsoft.com/office/officeart/2005/8/layout/orgChart1"/>
    <dgm:cxn modelId="{DDCD3760-F32C-49BD-9B53-3F94A94C8E67}" type="presOf" srcId="{F6B87010-0CF2-4D3E-844B-AB70039A4EA3}" destId="{D84FB659-1A05-4762-8587-7F21B6B0D78F}" srcOrd="0" destOrd="0" presId="urn:microsoft.com/office/officeart/2005/8/layout/orgChart1"/>
    <dgm:cxn modelId="{FB633B46-EB25-4C11-B01F-1F45D195B603}" type="presOf" srcId="{3020E05A-4E43-4CEE-B56D-E1EE03D70056}" destId="{78D075D7-B8E6-4689-931F-C2562CBD1AC6}" srcOrd="0" destOrd="0" presId="urn:microsoft.com/office/officeart/2005/8/layout/orgChart1"/>
    <dgm:cxn modelId="{6D136048-F018-4B4D-8BD2-55E691593097}" srcId="{A732E436-2A70-4E2F-A2F9-C0042DE2B437}" destId="{081C03E1-7DB9-4FE2-BE70-CE32410359BB}" srcOrd="0" destOrd="0" parTransId="{6F3158CD-1FB2-4C8D-995C-DA7E16003F2E}" sibTransId="{E9A4E884-B03B-4374-BE89-51BA4AC4830F}"/>
    <dgm:cxn modelId="{1869CD68-960B-45B3-A612-D5968015052B}" type="presOf" srcId="{A2CC070C-B008-4D6B-BA58-6945B0922A68}" destId="{518DD9E6-3EE7-4B48-BBD2-724DFD99AB26}" srcOrd="0" destOrd="0" presId="urn:microsoft.com/office/officeart/2005/8/layout/orgChart1"/>
    <dgm:cxn modelId="{FCA8A86A-E470-40E1-AEE5-577C0F302AB0}" srcId="{081C03E1-7DB9-4FE2-BE70-CE32410359BB}" destId="{480826B3-2B56-4237-9CE1-271324361281}" srcOrd="3" destOrd="0" parTransId="{21F33898-91C1-4FEF-BF45-747C40E74D0C}" sibTransId="{E76B4F49-4AA1-4DA9-9CA2-DF81683DB2D1}"/>
    <dgm:cxn modelId="{C711DA6B-F021-4DCC-BA2B-2A81D3924235}" srcId="{081C03E1-7DB9-4FE2-BE70-CE32410359BB}" destId="{BBC33FB7-CE85-400B-B760-29D61E052B76}" srcOrd="1" destOrd="0" parTransId="{315F2721-AED0-47D5-BA3D-19754607B45F}" sibTransId="{63EF54C4-AFA9-4AA7-820F-D37C3159D23C}"/>
    <dgm:cxn modelId="{E5EAE16B-F000-4CD4-96F1-936B3FEF2F1B}" srcId="{480826B3-2B56-4237-9CE1-271324361281}" destId="{1106A2D3-2570-4FBC-A59E-C5FB156022B0}" srcOrd="2" destOrd="0" parTransId="{4AE84C0F-D45C-4A29-9D97-18E4981A49A4}" sibTransId="{099463B2-9422-4D59-A101-9688EBF71336}"/>
    <dgm:cxn modelId="{AD75DA6C-024D-4A23-8CA2-40F707A73512}" type="presOf" srcId="{3020E05A-4E43-4CEE-B56D-E1EE03D70056}" destId="{4387629D-6F10-4973-AA0A-2A53B75218B1}" srcOrd="1" destOrd="0" presId="urn:microsoft.com/office/officeart/2005/8/layout/orgChart1"/>
    <dgm:cxn modelId="{DE96DC4F-713F-4821-B48F-AD776BD7C17A}" type="presOf" srcId="{E0597F47-8C19-4E7F-BDCF-8DEF14A25EB5}" destId="{401CD812-A94E-4A3B-9121-E7760327D4BB}" srcOrd="0" destOrd="0" presId="urn:microsoft.com/office/officeart/2005/8/layout/orgChart1"/>
    <dgm:cxn modelId="{F94F5350-187E-46D7-99C7-AC89AED737A0}" type="presOf" srcId="{55E7404A-EE3D-4A36-AC93-3A98605164CB}" destId="{24B8D124-D5A4-4661-8B9A-06CA27FD9257}" srcOrd="0" destOrd="0" presId="urn:microsoft.com/office/officeart/2005/8/layout/orgChart1"/>
    <dgm:cxn modelId="{57584552-5195-4D31-981C-656F89673F8F}" type="presOf" srcId="{71C805C8-9623-4F3C-B9ED-6D69268E1A50}" destId="{ED68720F-2E62-46F2-A358-68391C91FFB0}" srcOrd="0" destOrd="0" presId="urn:microsoft.com/office/officeart/2005/8/layout/orgChart1"/>
    <dgm:cxn modelId="{B403E372-14B6-4696-95CC-6BCA9399EA07}" type="presOf" srcId="{D5E8F968-052E-45C4-BFF9-0F42931833E2}" destId="{97A9DEA7-599A-46C9-A079-3E2938372D8E}" srcOrd="1" destOrd="0" presId="urn:microsoft.com/office/officeart/2005/8/layout/orgChart1"/>
    <dgm:cxn modelId="{67CAF672-9A1A-4092-B8A1-CC02FF3E1230}" type="presOf" srcId="{480826B3-2B56-4237-9CE1-271324361281}" destId="{B18563AC-4493-46B7-80C0-D71CF0799E40}" srcOrd="1" destOrd="0" presId="urn:microsoft.com/office/officeart/2005/8/layout/orgChart1"/>
    <dgm:cxn modelId="{DF4C0275-17C9-4739-A251-01BCB7978FA0}" srcId="{480826B3-2B56-4237-9CE1-271324361281}" destId="{D5E8F968-052E-45C4-BFF9-0F42931833E2}" srcOrd="1" destOrd="0" parTransId="{EDD8E94C-C500-41F6-9C87-CD08E31308DB}" sibTransId="{279FFDEA-A19F-4C6A-94BC-B8AD0662597D}"/>
    <dgm:cxn modelId="{3C8E1355-5952-4994-903A-D75DD87C249C}" type="presOf" srcId="{B3466384-718E-40F1-952A-C8E59BC942EA}" destId="{287E25BD-B309-442E-917A-1C82B1DCEF91}" srcOrd="0" destOrd="0" presId="urn:microsoft.com/office/officeart/2005/8/layout/orgChart1"/>
    <dgm:cxn modelId="{3A7D1575-BE02-49D9-9CEE-94852315981D}" type="presOf" srcId="{6F68C90C-21B7-485B-A081-622ED0DE1941}" destId="{1BC4A2EF-6D6D-4C4C-9454-F192F1692FB7}" srcOrd="1" destOrd="0" presId="urn:microsoft.com/office/officeart/2005/8/layout/orgChart1"/>
    <dgm:cxn modelId="{34DCB676-A661-494D-8C51-7050D00677B2}" srcId="{BBC33FB7-CE85-400B-B760-29D61E052B76}" destId="{63F73687-6155-499F-8C8D-99BAA7D68ED3}" srcOrd="0" destOrd="0" parTransId="{B4CB78D2-64D6-4A0E-864D-A154A44FF75E}" sibTransId="{7CF02B54-CCA7-4051-9CB0-515F4435A07E}"/>
    <dgm:cxn modelId="{DECC9578-632E-4B6E-86BB-1445B1C39C95}" srcId="{081C03E1-7DB9-4FE2-BE70-CE32410359BB}" destId="{117E3D63-FFFB-4010-B09C-BDF698A676A3}" srcOrd="2" destOrd="0" parTransId="{A2CC070C-B008-4D6B-BA58-6945B0922A68}" sibTransId="{CDA06EE7-A9AD-4B53-BC8C-617A5C055BAF}"/>
    <dgm:cxn modelId="{2D99A45A-50F4-45C4-A794-91BD745168C6}" type="presOf" srcId="{081C03E1-7DB9-4FE2-BE70-CE32410359BB}" destId="{D30C87FA-62ED-489C-9B18-9F8030F32570}" srcOrd="1" destOrd="0" presId="urn:microsoft.com/office/officeart/2005/8/layout/orgChart1"/>
    <dgm:cxn modelId="{4EC7057F-D50B-4478-9AEA-2083F418094B}" type="presOf" srcId="{3C809604-E410-4387-9655-597B1A8E1D6D}" destId="{292BE66C-D27F-4F5A-B066-25A26BFB455F}" srcOrd="1" destOrd="0" presId="urn:microsoft.com/office/officeart/2005/8/layout/orgChart1"/>
    <dgm:cxn modelId="{72391687-B118-473B-86F0-59EAD007C082}" type="presOf" srcId="{F6B87010-0CF2-4D3E-844B-AB70039A4EA3}" destId="{ABDFB4EA-123A-47FB-AC72-F8C24CE6131E}" srcOrd="1" destOrd="0" presId="urn:microsoft.com/office/officeart/2005/8/layout/orgChart1"/>
    <dgm:cxn modelId="{D7197588-531F-4A80-B8F5-FACD10516360}" type="presOf" srcId="{081C03E1-7DB9-4FE2-BE70-CE32410359BB}" destId="{EBDB7AD5-7523-4008-9E74-C44F56B95277}" srcOrd="0" destOrd="0" presId="urn:microsoft.com/office/officeart/2005/8/layout/orgChart1"/>
    <dgm:cxn modelId="{D2966C8A-100E-48DE-BEEF-ABB8E10931DD}" type="presOf" srcId="{CD434D08-D0E9-4C7D-8EA2-E80984EF46BA}" destId="{64CA5047-285B-41AC-B506-3DBA3CF0013D}" srcOrd="1" destOrd="0" presId="urn:microsoft.com/office/officeart/2005/8/layout/orgChart1"/>
    <dgm:cxn modelId="{5401938A-1BA5-48F4-B603-6E24A1D7728C}" type="presOf" srcId="{057236DF-3046-4DC7-9DE4-B35E1BAC98C0}" destId="{DD4996ED-06BE-4B19-B006-E4A61E7C07C1}" srcOrd="0" destOrd="0" presId="urn:microsoft.com/office/officeart/2005/8/layout/orgChart1"/>
    <dgm:cxn modelId="{751F568F-BDA0-4514-A9B7-D2343C67308C}" type="presOf" srcId="{5A583FC8-558A-4307-92D8-5A2AACC7393F}" destId="{67B9AFD7-A134-4EFD-AB8D-8C2951232F60}" srcOrd="1" destOrd="0" presId="urn:microsoft.com/office/officeart/2005/8/layout/orgChart1"/>
    <dgm:cxn modelId="{503B2B90-8969-4ADC-80D7-4BE08FFB5B28}" type="presOf" srcId="{42D709AD-9AEB-4312-9A8D-79F00314D85E}" destId="{BA1454CA-429C-4EDC-9EBB-C384341C7213}" srcOrd="0" destOrd="0" presId="urn:microsoft.com/office/officeart/2005/8/layout/orgChart1"/>
    <dgm:cxn modelId="{0D094D94-8027-4E54-ACA0-81A75BC923B8}" type="presOf" srcId="{117E3D63-FFFB-4010-B09C-BDF698A676A3}" destId="{4E656D83-E496-4778-846F-8AEC4E6F1B07}" srcOrd="0" destOrd="0" presId="urn:microsoft.com/office/officeart/2005/8/layout/orgChart1"/>
    <dgm:cxn modelId="{38341999-A1BD-40BD-A81E-EF5929482CD5}" type="presOf" srcId="{012E3929-2EC9-4BDC-970C-CB6B01788F2C}" destId="{ABBE93EC-D7CD-4862-A80D-3B42B892F806}" srcOrd="0" destOrd="0" presId="urn:microsoft.com/office/officeart/2005/8/layout/orgChart1"/>
    <dgm:cxn modelId="{22A9BA9A-B97D-4B54-A5DE-01D06173A925}" srcId="{480826B3-2B56-4237-9CE1-271324361281}" destId="{3C809604-E410-4387-9655-597B1A8E1D6D}" srcOrd="0" destOrd="0" parTransId="{6A8D04BF-360B-4DAF-8B53-FAB87BFE9BA0}" sibTransId="{34CF2870-45BD-4B5E-AB9D-FC96CA369CF7}"/>
    <dgm:cxn modelId="{127C3DA1-E9C2-4067-B069-E86CA0F19CD2}" type="presOf" srcId="{480826B3-2B56-4237-9CE1-271324361281}" destId="{89094947-8008-40B2-9987-B104D7832D30}" srcOrd="0" destOrd="0" presId="urn:microsoft.com/office/officeart/2005/8/layout/orgChart1"/>
    <dgm:cxn modelId="{467E4EA3-9BF6-447B-A57A-9F76925B3D90}" srcId="{BBC33FB7-CE85-400B-B760-29D61E052B76}" destId="{F6B87010-0CF2-4D3E-844B-AB70039A4EA3}" srcOrd="4" destOrd="0" parTransId="{55E7404A-EE3D-4A36-AC93-3A98605164CB}" sibTransId="{F7E37EAC-4550-4406-9E92-2220782CE228}"/>
    <dgm:cxn modelId="{03DC87A7-BB27-4E32-827C-8DB6BB359CEC}" type="presOf" srcId="{1106A2D3-2570-4FBC-A59E-C5FB156022B0}" destId="{016F5462-F982-4F85-8DB3-DFCE91FA1987}" srcOrd="1" destOrd="0" presId="urn:microsoft.com/office/officeart/2005/8/layout/orgChart1"/>
    <dgm:cxn modelId="{01F033AF-1969-4662-B669-31FBD7915ECD}" srcId="{480826B3-2B56-4237-9CE1-271324361281}" destId="{6F68C90C-21B7-485B-A081-622ED0DE1941}" srcOrd="5" destOrd="0" parTransId="{E0597F47-8C19-4E7F-BDCF-8DEF14A25EB5}" sibTransId="{5E3D08F0-9234-4E2B-813C-01DFE90A64A5}"/>
    <dgm:cxn modelId="{33D148B0-2F43-4E72-8BF1-8E57CEA02F19}" type="presOf" srcId="{5A583FC8-558A-4307-92D8-5A2AACC7393F}" destId="{E7E796FF-AA17-4D4F-A73C-1A9A5A1F7F49}" srcOrd="0" destOrd="0" presId="urn:microsoft.com/office/officeart/2005/8/layout/orgChart1"/>
    <dgm:cxn modelId="{7C45FFB0-AFF6-44E0-B09F-C95D697B5F00}" srcId="{081C03E1-7DB9-4FE2-BE70-CE32410359BB}" destId="{012E3929-2EC9-4BDC-970C-CB6B01788F2C}" srcOrd="4" destOrd="0" parTransId="{4B61BD66-9C11-434E-BB1A-0144B5EFE801}" sibTransId="{D975546D-604B-4A39-8D41-4C26F39D1052}"/>
    <dgm:cxn modelId="{A23DFBB2-79B8-45F9-A4C4-BA984018E383}" type="presOf" srcId="{BBC33FB7-CE85-400B-B760-29D61E052B76}" destId="{636A0B77-0D27-4D59-A730-284DBE099611}" srcOrd="0" destOrd="0" presId="urn:microsoft.com/office/officeart/2005/8/layout/orgChart1"/>
    <dgm:cxn modelId="{CF504DB8-C9F9-4E38-8FC1-BBE3335D7C1D}" type="presOf" srcId="{012E3929-2EC9-4BDC-970C-CB6B01788F2C}" destId="{D6741D81-9406-4D21-B0F3-49608AE95522}" srcOrd="1" destOrd="0" presId="urn:microsoft.com/office/officeart/2005/8/layout/orgChart1"/>
    <dgm:cxn modelId="{29B5FBB8-4C5D-4ED4-9F1B-D40494059204}" type="presOf" srcId="{CB83340B-DC71-4C66-B3E4-018FF1FD7E4A}" destId="{C1BC707B-2E2B-4858-962D-2F6E45DB6949}" srcOrd="1" destOrd="0" presId="urn:microsoft.com/office/officeart/2005/8/layout/orgChart1"/>
    <dgm:cxn modelId="{E11C82C4-E8C6-4A07-93E4-185366E2C8E9}" type="presOf" srcId="{E62A3352-09E1-419D-AB46-AAAD99B5F17B}" destId="{AC3FA23A-9A09-48FD-B3F6-B18647562573}" srcOrd="0" destOrd="0" presId="urn:microsoft.com/office/officeart/2005/8/layout/orgChart1"/>
    <dgm:cxn modelId="{7F5842C6-0E5C-43E4-8F22-9E9B8D8CF3BF}" srcId="{BBC33FB7-CE85-400B-B760-29D61E052B76}" destId="{3020E05A-4E43-4CEE-B56D-E1EE03D70056}" srcOrd="1" destOrd="0" parTransId="{057236DF-3046-4DC7-9DE4-B35E1BAC98C0}" sibTransId="{20B7D022-7817-4242-9204-C3E6F52D1F63}"/>
    <dgm:cxn modelId="{7A7FD2CB-FDB3-420F-B749-C6B2E1CE54CB}" srcId="{BBC33FB7-CE85-400B-B760-29D61E052B76}" destId="{5A583FC8-558A-4307-92D8-5A2AACC7393F}" srcOrd="3" destOrd="0" parTransId="{B9D71D92-913C-4D92-8914-2494A0E9ED5E}" sibTransId="{BAA1A81C-8E71-4FC9-8B66-39E7E9A8A5E6}"/>
    <dgm:cxn modelId="{171EADCD-602E-46E6-96EB-2C0FE43108C1}" type="presOf" srcId="{6A8D04BF-360B-4DAF-8B53-FAB87BFE9BA0}" destId="{4918F198-8D43-4D34-904E-ADAE0A21CB28}" srcOrd="0" destOrd="0" presId="urn:microsoft.com/office/officeart/2005/8/layout/orgChart1"/>
    <dgm:cxn modelId="{8FA439CE-BDDE-4E5A-A8D3-3A49BABF4E25}" type="presOf" srcId="{D5E8F968-052E-45C4-BFF9-0F42931833E2}" destId="{89D1B989-531A-4A7B-B9A1-81A85C5F6F47}" srcOrd="0" destOrd="0" presId="urn:microsoft.com/office/officeart/2005/8/layout/orgChart1"/>
    <dgm:cxn modelId="{A30E57D8-EDEF-4E80-B8D3-AFE1114FAFC7}" srcId="{081C03E1-7DB9-4FE2-BE70-CE32410359BB}" destId="{E0C03414-AE8D-45CD-BD37-651348B36A73}" srcOrd="0" destOrd="0" parTransId="{B3466384-718E-40F1-952A-C8E59BC942EA}" sibTransId="{9DB0B70F-DBF7-4F81-A960-CCA8BC7DF545}"/>
    <dgm:cxn modelId="{2E203CDB-689D-4E61-9DF2-FC3AB3875265}" type="presOf" srcId="{4AE84C0F-D45C-4A29-9D97-18E4981A49A4}" destId="{E7B982E8-1521-48FF-B4EB-B9D270D9EFA7}" srcOrd="0" destOrd="0" presId="urn:microsoft.com/office/officeart/2005/8/layout/orgChart1"/>
    <dgm:cxn modelId="{1E1A7ADB-618C-4F81-8E7B-BD71C8FC30E3}" srcId="{BBC33FB7-CE85-400B-B760-29D61E052B76}" destId="{42D709AD-9AEB-4312-9A8D-79F00314D85E}" srcOrd="2" destOrd="0" parTransId="{71C805C8-9623-4F3C-B9ED-6D69268E1A50}" sibTransId="{8F55D97B-6D51-461C-BA11-CDDA1912AB5D}"/>
    <dgm:cxn modelId="{0D71AADB-5427-4893-86C1-44CA0C6672D5}" type="presOf" srcId="{63F73687-6155-499F-8C8D-99BAA7D68ED3}" destId="{0C8F0F40-1E0E-4145-9647-837658F67DB4}" srcOrd="0" destOrd="0" presId="urn:microsoft.com/office/officeart/2005/8/layout/orgChart1"/>
    <dgm:cxn modelId="{30D5E8DD-BD9A-4770-934E-6D8C082BC7B0}" type="presOf" srcId="{4B61BD66-9C11-434E-BB1A-0144B5EFE801}" destId="{5C72122A-3E3B-41EE-B138-F5C6783AC603}" srcOrd="0" destOrd="0" presId="urn:microsoft.com/office/officeart/2005/8/layout/orgChart1"/>
    <dgm:cxn modelId="{C221FEE9-063B-4F79-ABB6-8863CA677A7D}" type="presOf" srcId="{B9D71D92-913C-4D92-8914-2494A0E9ED5E}" destId="{DFB573F6-6637-466B-9025-B499A5058946}" srcOrd="0" destOrd="0" presId="urn:microsoft.com/office/officeart/2005/8/layout/orgChart1"/>
    <dgm:cxn modelId="{5C2217EC-9144-40FE-8836-D9AF10D87907}" type="presOf" srcId="{B4CB78D2-64D6-4A0E-864D-A154A44FF75E}" destId="{B7A0C781-51AE-4550-A679-D61FD9C83252}" srcOrd="0" destOrd="0" presId="urn:microsoft.com/office/officeart/2005/8/layout/orgChart1"/>
    <dgm:cxn modelId="{CF382FF0-2195-4533-B0F8-4C28573C90C6}" type="presOf" srcId="{CB83340B-DC71-4C66-B3E4-018FF1FD7E4A}" destId="{9660461F-EF90-4E82-A7C3-EFE05E82CCFD}" srcOrd="0" destOrd="0" presId="urn:microsoft.com/office/officeart/2005/8/layout/orgChart1"/>
    <dgm:cxn modelId="{331EADF0-137F-47D9-A5D0-275E838575EC}" type="presOf" srcId="{E0C03414-AE8D-45CD-BD37-651348B36A73}" destId="{D9F8BA18-C0E8-497E-A4B8-AC572555DABE}" srcOrd="1" destOrd="0" presId="urn:microsoft.com/office/officeart/2005/8/layout/orgChart1"/>
    <dgm:cxn modelId="{9926D7F1-F792-4232-9747-E31CAA92580E}" type="presOf" srcId="{6F68C90C-21B7-485B-A081-622ED0DE1941}" destId="{0C675398-7D62-41F8-BAFA-E5C884F2E0EB}" srcOrd="0" destOrd="0" presId="urn:microsoft.com/office/officeart/2005/8/layout/orgChart1"/>
    <dgm:cxn modelId="{D4226BF2-D64D-4E12-A79A-0386D54813C2}" type="presOf" srcId="{1106A2D3-2570-4FBC-A59E-C5FB156022B0}" destId="{557A4520-AAFD-4B83-BC06-058FC9A61A56}" srcOrd="0" destOrd="0" presId="urn:microsoft.com/office/officeart/2005/8/layout/orgChart1"/>
    <dgm:cxn modelId="{CDB070F2-4E2A-4827-95BA-6DF791143C87}" type="presOf" srcId="{3C809604-E410-4387-9655-597B1A8E1D6D}" destId="{929C665E-DCF1-4C71-9F24-888FBB19BE5A}" srcOrd="0" destOrd="0" presId="urn:microsoft.com/office/officeart/2005/8/layout/orgChart1"/>
    <dgm:cxn modelId="{BF9B3BF9-7343-4CD4-8AC0-3E66DE822E13}" type="presOf" srcId="{117E3D63-FFFB-4010-B09C-BDF698A676A3}" destId="{9739311D-B8D1-46EF-B81E-B34EC488CCBC}" srcOrd="1" destOrd="0" presId="urn:microsoft.com/office/officeart/2005/8/layout/orgChart1"/>
    <dgm:cxn modelId="{D3667C75-B207-41AF-A1AE-F40E50315BDF}" type="presParOf" srcId="{040629CE-B435-4901-B3D6-A05EE227C80A}" destId="{15055393-1DCF-4ADC-9093-DBCEC8E0EB1C}" srcOrd="0" destOrd="0" presId="urn:microsoft.com/office/officeart/2005/8/layout/orgChart1"/>
    <dgm:cxn modelId="{BA8429B6-91EE-4F14-8F09-B15E3A725847}" type="presParOf" srcId="{15055393-1DCF-4ADC-9093-DBCEC8E0EB1C}" destId="{7D2901CE-49C7-46C5-8EDA-CAA91C106BD1}" srcOrd="0" destOrd="0" presId="urn:microsoft.com/office/officeart/2005/8/layout/orgChart1"/>
    <dgm:cxn modelId="{4983374A-7ABF-4A68-BE50-72F752FA2321}" type="presParOf" srcId="{7D2901CE-49C7-46C5-8EDA-CAA91C106BD1}" destId="{EBDB7AD5-7523-4008-9E74-C44F56B95277}" srcOrd="0" destOrd="0" presId="urn:microsoft.com/office/officeart/2005/8/layout/orgChart1"/>
    <dgm:cxn modelId="{F06B1DF4-8269-4695-B6D4-39FABCD6DBA5}" type="presParOf" srcId="{7D2901CE-49C7-46C5-8EDA-CAA91C106BD1}" destId="{D30C87FA-62ED-489C-9B18-9F8030F32570}" srcOrd="1" destOrd="0" presId="urn:microsoft.com/office/officeart/2005/8/layout/orgChart1"/>
    <dgm:cxn modelId="{14A33FCD-40FA-40DC-8322-856B2C62C7C8}" type="presParOf" srcId="{15055393-1DCF-4ADC-9093-DBCEC8E0EB1C}" destId="{28202024-9E00-45A7-A077-98C5F47AAD0F}" srcOrd="1" destOrd="0" presId="urn:microsoft.com/office/officeart/2005/8/layout/orgChart1"/>
    <dgm:cxn modelId="{B3ABFB53-250C-4FAE-8C94-0C119DC38F3D}" type="presParOf" srcId="{28202024-9E00-45A7-A077-98C5F47AAD0F}" destId="{287E25BD-B309-442E-917A-1C82B1DCEF91}" srcOrd="0" destOrd="0" presId="urn:microsoft.com/office/officeart/2005/8/layout/orgChart1"/>
    <dgm:cxn modelId="{10A607EC-6DD6-4908-8690-6B2F2DCD30FD}" type="presParOf" srcId="{28202024-9E00-45A7-A077-98C5F47AAD0F}" destId="{AB678C50-39D4-41EB-9759-C02174FD4774}" srcOrd="1" destOrd="0" presId="urn:microsoft.com/office/officeart/2005/8/layout/orgChart1"/>
    <dgm:cxn modelId="{F327E6F1-8F29-4B4F-B03A-5182425BB835}" type="presParOf" srcId="{AB678C50-39D4-41EB-9759-C02174FD4774}" destId="{B43D3481-10C4-40E7-87C6-53CEF10EDC28}" srcOrd="0" destOrd="0" presId="urn:microsoft.com/office/officeart/2005/8/layout/orgChart1"/>
    <dgm:cxn modelId="{3C9AF5A2-F5E5-4BED-A598-7008BF1A4352}" type="presParOf" srcId="{B43D3481-10C4-40E7-87C6-53CEF10EDC28}" destId="{E17445FA-26C6-4CB9-BD3B-D48FEBB8EEAE}" srcOrd="0" destOrd="0" presId="urn:microsoft.com/office/officeart/2005/8/layout/orgChart1"/>
    <dgm:cxn modelId="{8A899900-6919-426C-A1BF-64933E4475BF}" type="presParOf" srcId="{B43D3481-10C4-40E7-87C6-53CEF10EDC28}" destId="{D9F8BA18-C0E8-497E-A4B8-AC572555DABE}" srcOrd="1" destOrd="0" presId="urn:microsoft.com/office/officeart/2005/8/layout/orgChart1"/>
    <dgm:cxn modelId="{216A89D5-DCD3-47A4-B2B1-E4386CCCCBAB}" type="presParOf" srcId="{AB678C50-39D4-41EB-9759-C02174FD4774}" destId="{E263F081-AEAC-4E1B-9930-15915CF79469}" srcOrd="1" destOrd="0" presId="urn:microsoft.com/office/officeart/2005/8/layout/orgChart1"/>
    <dgm:cxn modelId="{1D8447F0-13F0-46CF-9A74-0578EDCA2616}" type="presParOf" srcId="{AB678C50-39D4-41EB-9759-C02174FD4774}" destId="{5DA24047-3983-4A18-9893-98F2C9A6FCC6}" srcOrd="2" destOrd="0" presId="urn:microsoft.com/office/officeart/2005/8/layout/orgChart1"/>
    <dgm:cxn modelId="{7A5774C4-C5C4-49F3-91B0-08C741FC294F}" type="presParOf" srcId="{28202024-9E00-45A7-A077-98C5F47AAD0F}" destId="{8A937D46-928C-4B04-9587-E991084593DA}" srcOrd="2" destOrd="0" presId="urn:microsoft.com/office/officeart/2005/8/layout/orgChart1"/>
    <dgm:cxn modelId="{DD26D238-D3DC-479C-A56E-54F34EC27C98}" type="presParOf" srcId="{28202024-9E00-45A7-A077-98C5F47AAD0F}" destId="{7351892E-CC06-4956-8818-31AC6B86DB74}" srcOrd="3" destOrd="0" presId="urn:microsoft.com/office/officeart/2005/8/layout/orgChart1"/>
    <dgm:cxn modelId="{F563DA4E-36F2-414B-993C-6A2FCB1CBE56}" type="presParOf" srcId="{7351892E-CC06-4956-8818-31AC6B86DB74}" destId="{71239F68-3B46-4AB8-98B9-8D600CD0D2C5}" srcOrd="0" destOrd="0" presId="urn:microsoft.com/office/officeart/2005/8/layout/orgChart1"/>
    <dgm:cxn modelId="{7B7B945C-CD7C-4116-89D5-6883BFAB5968}" type="presParOf" srcId="{71239F68-3B46-4AB8-98B9-8D600CD0D2C5}" destId="{636A0B77-0D27-4D59-A730-284DBE099611}" srcOrd="0" destOrd="0" presId="urn:microsoft.com/office/officeart/2005/8/layout/orgChart1"/>
    <dgm:cxn modelId="{86309E60-1F45-4771-BDD2-81D52A534D8D}" type="presParOf" srcId="{71239F68-3B46-4AB8-98B9-8D600CD0D2C5}" destId="{10029659-31E1-4A69-8B80-8FB3E0936EE0}" srcOrd="1" destOrd="0" presId="urn:microsoft.com/office/officeart/2005/8/layout/orgChart1"/>
    <dgm:cxn modelId="{A385E4C3-40A0-45E8-8897-B51C560E1AA1}" type="presParOf" srcId="{7351892E-CC06-4956-8818-31AC6B86DB74}" destId="{B4DFE52F-17CE-46DD-BA5E-07CF1248EFBC}" srcOrd="1" destOrd="0" presId="urn:microsoft.com/office/officeart/2005/8/layout/orgChart1"/>
    <dgm:cxn modelId="{A36DA0D3-491E-4A18-AAEB-EFEDE4C8FBAB}" type="presParOf" srcId="{B4DFE52F-17CE-46DD-BA5E-07CF1248EFBC}" destId="{B7A0C781-51AE-4550-A679-D61FD9C83252}" srcOrd="0" destOrd="0" presId="urn:microsoft.com/office/officeart/2005/8/layout/orgChart1"/>
    <dgm:cxn modelId="{C72BA708-E8DF-45BC-8303-93A663EEB94A}" type="presParOf" srcId="{B4DFE52F-17CE-46DD-BA5E-07CF1248EFBC}" destId="{5667C544-7C72-4DC3-B418-379F427EB990}" srcOrd="1" destOrd="0" presId="urn:microsoft.com/office/officeart/2005/8/layout/orgChart1"/>
    <dgm:cxn modelId="{9146BCA4-425E-4693-9A01-47E9C3835DCC}" type="presParOf" srcId="{5667C544-7C72-4DC3-B418-379F427EB990}" destId="{AC19C3C9-9AC9-418C-8936-2D343F0A2CC3}" srcOrd="0" destOrd="0" presId="urn:microsoft.com/office/officeart/2005/8/layout/orgChart1"/>
    <dgm:cxn modelId="{585C275A-5AD0-4210-9B18-53A801338B1A}" type="presParOf" srcId="{AC19C3C9-9AC9-418C-8936-2D343F0A2CC3}" destId="{0C8F0F40-1E0E-4145-9647-837658F67DB4}" srcOrd="0" destOrd="0" presId="urn:microsoft.com/office/officeart/2005/8/layout/orgChart1"/>
    <dgm:cxn modelId="{BDC01AE2-E61D-4A91-986E-23F0178C276D}" type="presParOf" srcId="{AC19C3C9-9AC9-418C-8936-2D343F0A2CC3}" destId="{400CD684-B95F-4B06-9545-9D86E9D0F4EF}" srcOrd="1" destOrd="0" presId="urn:microsoft.com/office/officeart/2005/8/layout/orgChart1"/>
    <dgm:cxn modelId="{8DE22DA6-5FF7-4928-BA43-037474215B21}" type="presParOf" srcId="{5667C544-7C72-4DC3-B418-379F427EB990}" destId="{09B90584-B77F-4862-9072-7D050DDACE56}" srcOrd="1" destOrd="0" presId="urn:microsoft.com/office/officeart/2005/8/layout/orgChart1"/>
    <dgm:cxn modelId="{94117D6A-8DC4-4CDF-AC54-CA435277FD51}" type="presParOf" srcId="{5667C544-7C72-4DC3-B418-379F427EB990}" destId="{DB20B5AE-479F-460F-BB64-CDFB32938E2E}" srcOrd="2" destOrd="0" presId="urn:microsoft.com/office/officeart/2005/8/layout/orgChart1"/>
    <dgm:cxn modelId="{3D330FC5-5655-46D1-9110-924396B4A894}" type="presParOf" srcId="{B4DFE52F-17CE-46DD-BA5E-07CF1248EFBC}" destId="{DD4996ED-06BE-4B19-B006-E4A61E7C07C1}" srcOrd="2" destOrd="0" presId="urn:microsoft.com/office/officeart/2005/8/layout/orgChart1"/>
    <dgm:cxn modelId="{60FFB6DD-C300-4F8A-9D80-670589A377F3}" type="presParOf" srcId="{B4DFE52F-17CE-46DD-BA5E-07CF1248EFBC}" destId="{9C1DEDE1-F6D8-48F7-9B41-7EEB623996FF}" srcOrd="3" destOrd="0" presId="urn:microsoft.com/office/officeart/2005/8/layout/orgChart1"/>
    <dgm:cxn modelId="{98454FD5-E6F9-4495-92E6-EAFB711E00C1}" type="presParOf" srcId="{9C1DEDE1-F6D8-48F7-9B41-7EEB623996FF}" destId="{58EACD62-BC55-42C1-B20E-D2FD3250304B}" srcOrd="0" destOrd="0" presId="urn:microsoft.com/office/officeart/2005/8/layout/orgChart1"/>
    <dgm:cxn modelId="{D4E598EE-4CBA-498C-913C-CDB08E59A734}" type="presParOf" srcId="{58EACD62-BC55-42C1-B20E-D2FD3250304B}" destId="{78D075D7-B8E6-4689-931F-C2562CBD1AC6}" srcOrd="0" destOrd="0" presId="urn:microsoft.com/office/officeart/2005/8/layout/orgChart1"/>
    <dgm:cxn modelId="{4DD2F4C7-17E1-46D6-8333-532B39783501}" type="presParOf" srcId="{58EACD62-BC55-42C1-B20E-D2FD3250304B}" destId="{4387629D-6F10-4973-AA0A-2A53B75218B1}" srcOrd="1" destOrd="0" presId="urn:microsoft.com/office/officeart/2005/8/layout/orgChart1"/>
    <dgm:cxn modelId="{0FF6E767-938B-4364-8CA3-6B75B6A1686D}" type="presParOf" srcId="{9C1DEDE1-F6D8-48F7-9B41-7EEB623996FF}" destId="{F309DAB2-8A22-46ED-8BA1-6855627115DA}" srcOrd="1" destOrd="0" presId="urn:microsoft.com/office/officeart/2005/8/layout/orgChart1"/>
    <dgm:cxn modelId="{05002766-39C5-4A78-A63B-2A376BE9DFF1}" type="presParOf" srcId="{9C1DEDE1-F6D8-48F7-9B41-7EEB623996FF}" destId="{EA44F1ED-ACF9-46BF-B7D4-9E39EA6BDDBC}" srcOrd="2" destOrd="0" presId="urn:microsoft.com/office/officeart/2005/8/layout/orgChart1"/>
    <dgm:cxn modelId="{42522A80-C986-4A90-AEEA-DB914E3A13E4}" type="presParOf" srcId="{B4DFE52F-17CE-46DD-BA5E-07CF1248EFBC}" destId="{ED68720F-2E62-46F2-A358-68391C91FFB0}" srcOrd="4" destOrd="0" presId="urn:microsoft.com/office/officeart/2005/8/layout/orgChart1"/>
    <dgm:cxn modelId="{97042DEB-E1E2-4BB4-8586-A0BD3941B7D8}" type="presParOf" srcId="{B4DFE52F-17CE-46DD-BA5E-07CF1248EFBC}" destId="{D6A735A2-22BC-4052-8833-459694B1C162}" srcOrd="5" destOrd="0" presId="urn:microsoft.com/office/officeart/2005/8/layout/orgChart1"/>
    <dgm:cxn modelId="{2747F785-A1D7-442E-95DE-639029353FC2}" type="presParOf" srcId="{D6A735A2-22BC-4052-8833-459694B1C162}" destId="{43F2248F-4EB5-48FF-8E90-4A4043932235}" srcOrd="0" destOrd="0" presId="urn:microsoft.com/office/officeart/2005/8/layout/orgChart1"/>
    <dgm:cxn modelId="{A2BA62AA-CC80-4563-AB30-D9B27B1021E8}" type="presParOf" srcId="{43F2248F-4EB5-48FF-8E90-4A4043932235}" destId="{BA1454CA-429C-4EDC-9EBB-C384341C7213}" srcOrd="0" destOrd="0" presId="urn:microsoft.com/office/officeart/2005/8/layout/orgChart1"/>
    <dgm:cxn modelId="{7AE364DE-48C1-4113-AECB-818F1F9A3BE7}" type="presParOf" srcId="{43F2248F-4EB5-48FF-8E90-4A4043932235}" destId="{38B7D299-FCD8-4E7C-998C-3F8B5C5599B5}" srcOrd="1" destOrd="0" presId="urn:microsoft.com/office/officeart/2005/8/layout/orgChart1"/>
    <dgm:cxn modelId="{B16F77B4-390F-41DE-8C1F-830B7BA8EE9A}" type="presParOf" srcId="{D6A735A2-22BC-4052-8833-459694B1C162}" destId="{22AB4249-8CC1-4593-9088-AF04D76A149B}" srcOrd="1" destOrd="0" presId="urn:microsoft.com/office/officeart/2005/8/layout/orgChart1"/>
    <dgm:cxn modelId="{00211E35-12FA-4E60-90BD-45835B861131}" type="presParOf" srcId="{D6A735A2-22BC-4052-8833-459694B1C162}" destId="{E303750A-4F52-4222-A27C-EE424006AF09}" srcOrd="2" destOrd="0" presId="urn:microsoft.com/office/officeart/2005/8/layout/orgChart1"/>
    <dgm:cxn modelId="{8553CC27-4602-4216-8B2E-BBC2B3DD582D}" type="presParOf" srcId="{B4DFE52F-17CE-46DD-BA5E-07CF1248EFBC}" destId="{DFB573F6-6637-466B-9025-B499A5058946}" srcOrd="6" destOrd="0" presId="urn:microsoft.com/office/officeart/2005/8/layout/orgChart1"/>
    <dgm:cxn modelId="{814C8738-A552-4D7B-A9B1-E5A3A40478AE}" type="presParOf" srcId="{B4DFE52F-17CE-46DD-BA5E-07CF1248EFBC}" destId="{068A1B13-E1B6-47D1-BDFF-FA651967C995}" srcOrd="7" destOrd="0" presId="urn:microsoft.com/office/officeart/2005/8/layout/orgChart1"/>
    <dgm:cxn modelId="{735742AE-F7F6-4E65-BE6B-B3A66BEF20D4}" type="presParOf" srcId="{068A1B13-E1B6-47D1-BDFF-FA651967C995}" destId="{4CCF293F-C28E-44CB-B479-7896705A98C8}" srcOrd="0" destOrd="0" presId="urn:microsoft.com/office/officeart/2005/8/layout/orgChart1"/>
    <dgm:cxn modelId="{AB1B5EC9-6AEF-4CA8-BD61-521FBFE9D60A}" type="presParOf" srcId="{4CCF293F-C28E-44CB-B479-7896705A98C8}" destId="{E7E796FF-AA17-4D4F-A73C-1A9A5A1F7F49}" srcOrd="0" destOrd="0" presId="urn:microsoft.com/office/officeart/2005/8/layout/orgChart1"/>
    <dgm:cxn modelId="{B22C4763-FD9A-46A3-A254-25E1E07BBB2B}" type="presParOf" srcId="{4CCF293F-C28E-44CB-B479-7896705A98C8}" destId="{67B9AFD7-A134-4EFD-AB8D-8C2951232F60}" srcOrd="1" destOrd="0" presId="urn:microsoft.com/office/officeart/2005/8/layout/orgChart1"/>
    <dgm:cxn modelId="{F62953E5-42C4-4387-BAAE-F24A33D70003}" type="presParOf" srcId="{068A1B13-E1B6-47D1-BDFF-FA651967C995}" destId="{AC17C89B-33CE-4964-A743-1856EAD88E26}" srcOrd="1" destOrd="0" presId="urn:microsoft.com/office/officeart/2005/8/layout/orgChart1"/>
    <dgm:cxn modelId="{20839491-D182-4CB6-B639-BF89DB301636}" type="presParOf" srcId="{068A1B13-E1B6-47D1-BDFF-FA651967C995}" destId="{938846E5-95A0-4C40-B3C7-EAFDCE05FE63}" srcOrd="2" destOrd="0" presId="urn:microsoft.com/office/officeart/2005/8/layout/orgChart1"/>
    <dgm:cxn modelId="{5F0016CF-33ED-4B22-BE49-3EB9688B18C0}" type="presParOf" srcId="{B4DFE52F-17CE-46DD-BA5E-07CF1248EFBC}" destId="{24B8D124-D5A4-4661-8B9A-06CA27FD9257}" srcOrd="8" destOrd="0" presId="urn:microsoft.com/office/officeart/2005/8/layout/orgChart1"/>
    <dgm:cxn modelId="{7E300762-D409-4DAA-BFB8-D68C04635333}" type="presParOf" srcId="{B4DFE52F-17CE-46DD-BA5E-07CF1248EFBC}" destId="{D4BFD992-1910-4A54-8311-91DAA621F28B}" srcOrd="9" destOrd="0" presId="urn:microsoft.com/office/officeart/2005/8/layout/orgChart1"/>
    <dgm:cxn modelId="{F0EF6D10-0476-49E7-9929-CCE37EB955ED}" type="presParOf" srcId="{D4BFD992-1910-4A54-8311-91DAA621F28B}" destId="{578F88D5-4DC9-4572-98AE-D29CFD3E3582}" srcOrd="0" destOrd="0" presId="urn:microsoft.com/office/officeart/2005/8/layout/orgChart1"/>
    <dgm:cxn modelId="{ED21E464-A63E-453C-9DAB-E5533A85EA1F}" type="presParOf" srcId="{578F88D5-4DC9-4572-98AE-D29CFD3E3582}" destId="{D84FB659-1A05-4762-8587-7F21B6B0D78F}" srcOrd="0" destOrd="0" presId="urn:microsoft.com/office/officeart/2005/8/layout/orgChart1"/>
    <dgm:cxn modelId="{8115F028-5F7C-4CBC-BEC8-CF09B02E2610}" type="presParOf" srcId="{578F88D5-4DC9-4572-98AE-D29CFD3E3582}" destId="{ABDFB4EA-123A-47FB-AC72-F8C24CE6131E}" srcOrd="1" destOrd="0" presId="urn:microsoft.com/office/officeart/2005/8/layout/orgChart1"/>
    <dgm:cxn modelId="{33BFEB40-FD51-4CE3-996D-DF8DE4750064}" type="presParOf" srcId="{D4BFD992-1910-4A54-8311-91DAA621F28B}" destId="{0C07D705-D0AF-40A5-9D0A-1AB9880B1229}" srcOrd="1" destOrd="0" presId="urn:microsoft.com/office/officeart/2005/8/layout/orgChart1"/>
    <dgm:cxn modelId="{74A91576-FE50-4D9C-A562-4F1ECD9497DC}" type="presParOf" srcId="{D4BFD992-1910-4A54-8311-91DAA621F28B}" destId="{9506A94D-9FA0-410C-8D5A-7306C3A2A770}" srcOrd="2" destOrd="0" presId="urn:microsoft.com/office/officeart/2005/8/layout/orgChart1"/>
    <dgm:cxn modelId="{36427616-52B6-4405-AF91-57B33A4D12E2}" type="presParOf" srcId="{7351892E-CC06-4956-8818-31AC6B86DB74}" destId="{19D165FA-8440-4657-A0F1-D6CA29902383}" srcOrd="2" destOrd="0" presId="urn:microsoft.com/office/officeart/2005/8/layout/orgChart1"/>
    <dgm:cxn modelId="{A80438F7-C44B-4C17-8BAF-9CB8244E5E3E}" type="presParOf" srcId="{28202024-9E00-45A7-A077-98C5F47AAD0F}" destId="{518DD9E6-3EE7-4B48-BBD2-724DFD99AB26}" srcOrd="4" destOrd="0" presId="urn:microsoft.com/office/officeart/2005/8/layout/orgChart1"/>
    <dgm:cxn modelId="{93D4CEFA-FB7D-40DA-9045-2CA1BB2D05F5}" type="presParOf" srcId="{28202024-9E00-45A7-A077-98C5F47AAD0F}" destId="{505527D5-95BE-41B0-8C91-B7E6E6B4580E}" srcOrd="5" destOrd="0" presId="urn:microsoft.com/office/officeart/2005/8/layout/orgChart1"/>
    <dgm:cxn modelId="{A2EEA9E5-F5AC-4CA5-A2CE-369CF6C8890C}" type="presParOf" srcId="{505527D5-95BE-41B0-8C91-B7E6E6B4580E}" destId="{ED6FBA33-6873-4611-B941-7322C274B342}" srcOrd="0" destOrd="0" presId="urn:microsoft.com/office/officeart/2005/8/layout/orgChart1"/>
    <dgm:cxn modelId="{084E3C9C-1B66-4C18-81DD-A4D8F3C97D31}" type="presParOf" srcId="{ED6FBA33-6873-4611-B941-7322C274B342}" destId="{4E656D83-E496-4778-846F-8AEC4E6F1B07}" srcOrd="0" destOrd="0" presId="urn:microsoft.com/office/officeart/2005/8/layout/orgChart1"/>
    <dgm:cxn modelId="{EEABD741-4287-47DF-91FC-F4AF3DB01824}" type="presParOf" srcId="{ED6FBA33-6873-4611-B941-7322C274B342}" destId="{9739311D-B8D1-46EF-B81E-B34EC488CCBC}" srcOrd="1" destOrd="0" presId="urn:microsoft.com/office/officeart/2005/8/layout/orgChart1"/>
    <dgm:cxn modelId="{93A5DB1D-F648-48A5-BAE1-DE1CD7F34C43}" type="presParOf" srcId="{505527D5-95BE-41B0-8C91-B7E6E6B4580E}" destId="{4AF9CA70-B5AD-45B9-BFB1-5F67DA3C2850}" srcOrd="1" destOrd="0" presId="urn:microsoft.com/office/officeart/2005/8/layout/orgChart1"/>
    <dgm:cxn modelId="{69954611-CD67-4E32-9FF0-2404F44FD688}" type="presParOf" srcId="{505527D5-95BE-41B0-8C91-B7E6E6B4580E}" destId="{E556715D-6DE8-457A-82D0-A875531C24FF}" srcOrd="2" destOrd="0" presId="urn:microsoft.com/office/officeart/2005/8/layout/orgChart1"/>
    <dgm:cxn modelId="{9FE8EAF7-59AD-4005-BD76-E64362C00160}" type="presParOf" srcId="{28202024-9E00-45A7-A077-98C5F47AAD0F}" destId="{B6AA624B-6A50-42FD-8837-377BDEF9E897}" srcOrd="6" destOrd="0" presId="urn:microsoft.com/office/officeart/2005/8/layout/orgChart1"/>
    <dgm:cxn modelId="{CE291F4A-7A9C-46BF-A5E3-D8B67D726B5B}" type="presParOf" srcId="{28202024-9E00-45A7-A077-98C5F47AAD0F}" destId="{C27F8B2B-898C-418B-B835-9B87FBEE27B4}" srcOrd="7" destOrd="0" presId="urn:microsoft.com/office/officeart/2005/8/layout/orgChart1"/>
    <dgm:cxn modelId="{BB104058-DE72-4562-A7A6-7031AF698B65}" type="presParOf" srcId="{C27F8B2B-898C-418B-B835-9B87FBEE27B4}" destId="{E1BA727D-8E53-4345-8363-02E8028A939E}" srcOrd="0" destOrd="0" presId="urn:microsoft.com/office/officeart/2005/8/layout/orgChart1"/>
    <dgm:cxn modelId="{A36A0F97-5DBA-4B2A-AEC7-7C199AA0B47D}" type="presParOf" srcId="{E1BA727D-8E53-4345-8363-02E8028A939E}" destId="{89094947-8008-40B2-9987-B104D7832D30}" srcOrd="0" destOrd="0" presId="urn:microsoft.com/office/officeart/2005/8/layout/orgChart1"/>
    <dgm:cxn modelId="{F7414968-2E53-426F-BCD6-C5CB63102215}" type="presParOf" srcId="{E1BA727D-8E53-4345-8363-02E8028A939E}" destId="{B18563AC-4493-46B7-80C0-D71CF0799E40}" srcOrd="1" destOrd="0" presId="urn:microsoft.com/office/officeart/2005/8/layout/orgChart1"/>
    <dgm:cxn modelId="{2AC8A237-35C6-40B5-9790-EC950E67AD8D}" type="presParOf" srcId="{C27F8B2B-898C-418B-B835-9B87FBEE27B4}" destId="{F9D65F01-2AFE-44D4-8946-BE05292CF8FC}" srcOrd="1" destOrd="0" presId="urn:microsoft.com/office/officeart/2005/8/layout/orgChart1"/>
    <dgm:cxn modelId="{4DAD6EFF-53FE-4528-93E7-5015299E3352}" type="presParOf" srcId="{C27F8B2B-898C-418B-B835-9B87FBEE27B4}" destId="{F7F333E4-7328-4C70-A557-B1DCDD377706}" srcOrd="2" destOrd="0" presId="urn:microsoft.com/office/officeart/2005/8/layout/orgChart1"/>
    <dgm:cxn modelId="{EDAF64CD-B2FD-43EF-A9F4-8C069749CCA0}" type="presParOf" srcId="{F7F333E4-7328-4C70-A557-B1DCDD377706}" destId="{4918F198-8D43-4D34-904E-ADAE0A21CB28}" srcOrd="0" destOrd="0" presId="urn:microsoft.com/office/officeart/2005/8/layout/orgChart1"/>
    <dgm:cxn modelId="{C72C920D-4D96-462E-AAA4-5F826652BAD4}" type="presParOf" srcId="{F7F333E4-7328-4C70-A557-B1DCDD377706}" destId="{E72A9E73-F590-484B-AD9E-3D54321288D3}" srcOrd="1" destOrd="0" presId="urn:microsoft.com/office/officeart/2005/8/layout/orgChart1"/>
    <dgm:cxn modelId="{7021C0AE-962F-4AD2-820A-CBDD8D64C7F7}" type="presParOf" srcId="{E72A9E73-F590-484B-AD9E-3D54321288D3}" destId="{EBF93053-C68C-4BDC-BA65-CB07D07AEEC6}" srcOrd="0" destOrd="0" presId="urn:microsoft.com/office/officeart/2005/8/layout/orgChart1"/>
    <dgm:cxn modelId="{45EC1B5D-FBE4-4827-AFF5-E2BFDD28DDEB}" type="presParOf" srcId="{EBF93053-C68C-4BDC-BA65-CB07D07AEEC6}" destId="{929C665E-DCF1-4C71-9F24-888FBB19BE5A}" srcOrd="0" destOrd="0" presId="urn:microsoft.com/office/officeart/2005/8/layout/orgChart1"/>
    <dgm:cxn modelId="{05B88AE4-5E08-4F54-8E7F-5D3C3A75CF75}" type="presParOf" srcId="{EBF93053-C68C-4BDC-BA65-CB07D07AEEC6}" destId="{292BE66C-D27F-4F5A-B066-25A26BFB455F}" srcOrd="1" destOrd="0" presId="urn:microsoft.com/office/officeart/2005/8/layout/orgChart1"/>
    <dgm:cxn modelId="{97D20E5D-A347-4F0B-9B39-70BFD00AA37F}" type="presParOf" srcId="{E72A9E73-F590-484B-AD9E-3D54321288D3}" destId="{096731C3-6EE2-4502-AB39-6ECB253CE496}" srcOrd="1" destOrd="0" presId="urn:microsoft.com/office/officeart/2005/8/layout/orgChart1"/>
    <dgm:cxn modelId="{83A2DC84-445C-43A9-848A-BC4D56F985E0}" type="presParOf" srcId="{E72A9E73-F590-484B-AD9E-3D54321288D3}" destId="{9E7923FE-9CD5-43FD-894F-9C3CE33D2627}" srcOrd="2" destOrd="0" presId="urn:microsoft.com/office/officeart/2005/8/layout/orgChart1"/>
    <dgm:cxn modelId="{BDB1C1A7-76B8-472F-937E-B0D7C889C777}" type="presParOf" srcId="{F7F333E4-7328-4C70-A557-B1DCDD377706}" destId="{4819870B-0349-45E8-9E00-03E2FDA3E3E3}" srcOrd="2" destOrd="0" presId="urn:microsoft.com/office/officeart/2005/8/layout/orgChart1"/>
    <dgm:cxn modelId="{515B9CC9-9A9E-4439-929F-77E730F43D4E}" type="presParOf" srcId="{F7F333E4-7328-4C70-A557-B1DCDD377706}" destId="{2C2E24A5-0818-4FFD-9E70-F58A15377446}" srcOrd="3" destOrd="0" presId="urn:microsoft.com/office/officeart/2005/8/layout/orgChart1"/>
    <dgm:cxn modelId="{757D7721-FEC9-4DA1-958E-2C2FB089F07B}" type="presParOf" srcId="{2C2E24A5-0818-4FFD-9E70-F58A15377446}" destId="{D3FFAB88-FC7F-4AA7-BD65-B44EE982B5AE}" srcOrd="0" destOrd="0" presId="urn:microsoft.com/office/officeart/2005/8/layout/orgChart1"/>
    <dgm:cxn modelId="{802822D1-9848-47A8-BA60-A1EDE769C5EE}" type="presParOf" srcId="{D3FFAB88-FC7F-4AA7-BD65-B44EE982B5AE}" destId="{89D1B989-531A-4A7B-B9A1-81A85C5F6F47}" srcOrd="0" destOrd="0" presId="urn:microsoft.com/office/officeart/2005/8/layout/orgChart1"/>
    <dgm:cxn modelId="{CF353468-76C4-44DD-B685-E090709C9D5B}" type="presParOf" srcId="{D3FFAB88-FC7F-4AA7-BD65-B44EE982B5AE}" destId="{97A9DEA7-599A-46C9-A079-3E2938372D8E}" srcOrd="1" destOrd="0" presId="urn:microsoft.com/office/officeart/2005/8/layout/orgChart1"/>
    <dgm:cxn modelId="{0359DD16-01D9-4E5F-A307-75670863A830}" type="presParOf" srcId="{2C2E24A5-0818-4FFD-9E70-F58A15377446}" destId="{0E475FFB-DAB8-47CE-BA87-9081DD7D482B}" srcOrd="1" destOrd="0" presId="urn:microsoft.com/office/officeart/2005/8/layout/orgChart1"/>
    <dgm:cxn modelId="{FE4FCED5-4F9E-4A76-A035-55F933FF3290}" type="presParOf" srcId="{2C2E24A5-0818-4FFD-9E70-F58A15377446}" destId="{CA22B0F3-BBD6-44AE-BE4A-FF6761B79CAC}" srcOrd="2" destOrd="0" presId="urn:microsoft.com/office/officeart/2005/8/layout/orgChart1"/>
    <dgm:cxn modelId="{15C55DD6-9995-4771-8937-A53766628D2A}" type="presParOf" srcId="{F7F333E4-7328-4C70-A557-B1DCDD377706}" destId="{E7B982E8-1521-48FF-B4EB-B9D270D9EFA7}" srcOrd="4" destOrd="0" presId="urn:microsoft.com/office/officeart/2005/8/layout/orgChart1"/>
    <dgm:cxn modelId="{FA9DA7EE-87AC-4ABA-AC94-D4BE69177C41}" type="presParOf" srcId="{F7F333E4-7328-4C70-A557-B1DCDD377706}" destId="{29B81CE8-9634-40B2-8910-F0D9ED6A0796}" srcOrd="5" destOrd="0" presId="urn:microsoft.com/office/officeart/2005/8/layout/orgChart1"/>
    <dgm:cxn modelId="{BE4A37DF-8230-41ED-A87E-368FFDB683D8}" type="presParOf" srcId="{29B81CE8-9634-40B2-8910-F0D9ED6A0796}" destId="{B4EA7F2D-17B2-4152-9DFD-955AD593DACF}" srcOrd="0" destOrd="0" presId="urn:microsoft.com/office/officeart/2005/8/layout/orgChart1"/>
    <dgm:cxn modelId="{5AB4923B-CD43-4901-B316-3B328775D959}" type="presParOf" srcId="{B4EA7F2D-17B2-4152-9DFD-955AD593DACF}" destId="{557A4520-AAFD-4B83-BC06-058FC9A61A56}" srcOrd="0" destOrd="0" presId="urn:microsoft.com/office/officeart/2005/8/layout/orgChart1"/>
    <dgm:cxn modelId="{F66250BF-21FF-47C8-9639-C72707F78082}" type="presParOf" srcId="{B4EA7F2D-17B2-4152-9DFD-955AD593DACF}" destId="{016F5462-F982-4F85-8DB3-DFCE91FA1987}" srcOrd="1" destOrd="0" presId="urn:microsoft.com/office/officeart/2005/8/layout/orgChart1"/>
    <dgm:cxn modelId="{FACB0404-7618-4723-A075-97FCAEAE1808}" type="presParOf" srcId="{29B81CE8-9634-40B2-8910-F0D9ED6A0796}" destId="{D2489D5A-AB34-4E1D-97E8-EC4050636C56}" srcOrd="1" destOrd="0" presId="urn:microsoft.com/office/officeart/2005/8/layout/orgChart1"/>
    <dgm:cxn modelId="{4F7AFD26-B52D-4B3F-8CC8-2A071B2AB725}" type="presParOf" srcId="{29B81CE8-9634-40B2-8910-F0D9ED6A0796}" destId="{B3485A4E-67B2-4629-95E1-65F6D3AF7070}" srcOrd="2" destOrd="0" presId="urn:microsoft.com/office/officeart/2005/8/layout/orgChart1"/>
    <dgm:cxn modelId="{E4B3B9B6-CD90-4170-968B-BB474A772A86}" type="presParOf" srcId="{F7F333E4-7328-4C70-A557-B1DCDD377706}" destId="{AC3FA23A-9A09-48FD-B3F6-B18647562573}" srcOrd="6" destOrd="0" presId="urn:microsoft.com/office/officeart/2005/8/layout/orgChart1"/>
    <dgm:cxn modelId="{EB98FE59-15F5-43AD-946C-D960AFAA06C8}" type="presParOf" srcId="{F7F333E4-7328-4C70-A557-B1DCDD377706}" destId="{7B972E96-C961-43E9-AE0F-C80B2326F676}" srcOrd="7" destOrd="0" presId="urn:microsoft.com/office/officeart/2005/8/layout/orgChart1"/>
    <dgm:cxn modelId="{DE035928-F03F-4494-A5A3-6CF1298BE177}" type="presParOf" srcId="{7B972E96-C961-43E9-AE0F-C80B2326F676}" destId="{CA9C9375-3ECE-45B2-8EC6-CC19DE8B1BF6}" srcOrd="0" destOrd="0" presId="urn:microsoft.com/office/officeart/2005/8/layout/orgChart1"/>
    <dgm:cxn modelId="{578608AE-066A-47CF-B8B4-75E071DC03B9}" type="presParOf" srcId="{CA9C9375-3ECE-45B2-8EC6-CC19DE8B1BF6}" destId="{9660461F-EF90-4E82-A7C3-EFE05E82CCFD}" srcOrd="0" destOrd="0" presId="urn:microsoft.com/office/officeart/2005/8/layout/orgChart1"/>
    <dgm:cxn modelId="{7DC8DFF4-E0A4-48F6-8830-E88CC6762079}" type="presParOf" srcId="{CA9C9375-3ECE-45B2-8EC6-CC19DE8B1BF6}" destId="{C1BC707B-2E2B-4858-962D-2F6E45DB6949}" srcOrd="1" destOrd="0" presId="urn:microsoft.com/office/officeart/2005/8/layout/orgChart1"/>
    <dgm:cxn modelId="{9126B865-B532-4E22-9167-1C7C499A7F59}" type="presParOf" srcId="{7B972E96-C961-43E9-AE0F-C80B2326F676}" destId="{53EEDEC5-74BD-43FF-A9D4-4315FB060907}" srcOrd="1" destOrd="0" presId="urn:microsoft.com/office/officeart/2005/8/layout/orgChart1"/>
    <dgm:cxn modelId="{F11360DC-0EA0-4DE7-B1D2-7C5323D4E599}" type="presParOf" srcId="{7B972E96-C961-43E9-AE0F-C80B2326F676}" destId="{E090373A-056F-4673-8F48-E098B3F9AAD4}" srcOrd="2" destOrd="0" presId="urn:microsoft.com/office/officeart/2005/8/layout/orgChart1"/>
    <dgm:cxn modelId="{ABE2623A-E017-42E7-9AE9-9D5ACB8848D4}" type="presParOf" srcId="{F7F333E4-7328-4C70-A557-B1DCDD377706}" destId="{AAEC3DDC-C943-4613-9A4B-ACDD58BBE980}" srcOrd="8" destOrd="0" presId="urn:microsoft.com/office/officeart/2005/8/layout/orgChart1"/>
    <dgm:cxn modelId="{CA1C2F15-0737-4A0B-92B5-EBE2240F4B26}" type="presParOf" srcId="{F7F333E4-7328-4C70-A557-B1DCDD377706}" destId="{89DA7E6E-3C3A-4464-B1C1-84DC7732069A}" srcOrd="9" destOrd="0" presId="urn:microsoft.com/office/officeart/2005/8/layout/orgChart1"/>
    <dgm:cxn modelId="{AAF133D6-76C3-47EC-9903-14CD7D1B4E3E}" type="presParOf" srcId="{89DA7E6E-3C3A-4464-B1C1-84DC7732069A}" destId="{91A76DDC-5B6D-4DD8-9145-846516AC6E99}" srcOrd="0" destOrd="0" presId="urn:microsoft.com/office/officeart/2005/8/layout/orgChart1"/>
    <dgm:cxn modelId="{FC22946A-BF10-45E9-AB76-91A020AD22E1}" type="presParOf" srcId="{91A76DDC-5B6D-4DD8-9145-846516AC6E99}" destId="{ABE410D4-7BBB-4112-B3A7-10F15306FC29}" srcOrd="0" destOrd="0" presId="urn:microsoft.com/office/officeart/2005/8/layout/orgChart1"/>
    <dgm:cxn modelId="{C280079B-4E4D-433F-85B2-78EEE149E98E}" type="presParOf" srcId="{91A76DDC-5B6D-4DD8-9145-846516AC6E99}" destId="{64CA5047-285B-41AC-B506-3DBA3CF0013D}" srcOrd="1" destOrd="0" presId="urn:microsoft.com/office/officeart/2005/8/layout/orgChart1"/>
    <dgm:cxn modelId="{1D527BE1-6BC6-40D5-8CA7-4215124D48FC}" type="presParOf" srcId="{89DA7E6E-3C3A-4464-B1C1-84DC7732069A}" destId="{45F17338-EAAB-45A6-BFCE-6AE2972DB898}" srcOrd="1" destOrd="0" presId="urn:microsoft.com/office/officeart/2005/8/layout/orgChart1"/>
    <dgm:cxn modelId="{79C1EFC8-FA73-42D6-AF74-43E02ED8830D}" type="presParOf" srcId="{89DA7E6E-3C3A-4464-B1C1-84DC7732069A}" destId="{E773593C-7925-4E12-BC84-61FA34EF5065}" srcOrd="2" destOrd="0" presId="urn:microsoft.com/office/officeart/2005/8/layout/orgChart1"/>
    <dgm:cxn modelId="{C8341915-4353-4A00-AFF1-276E6596AD68}" type="presParOf" srcId="{F7F333E4-7328-4C70-A557-B1DCDD377706}" destId="{401CD812-A94E-4A3B-9121-E7760327D4BB}" srcOrd="10" destOrd="0" presId="urn:microsoft.com/office/officeart/2005/8/layout/orgChart1"/>
    <dgm:cxn modelId="{A7F9B7BD-BCBA-44C0-886B-71CA5B4060EA}" type="presParOf" srcId="{F7F333E4-7328-4C70-A557-B1DCDD377706}" destId="{F6872002-F78D-4531-AFE4-FCFDD5089005}" srcOrd="11" destOrd="0" presId="urn:microsoft.com/office/officeart/2005/8/layout/orgChart1"/>
    <dgm:cxn modelId="{B446FA86-91D9-4619-9997-01CCDD53BF4E}" type="presParOf" srcId="{F6872002-F78D-4531-AFE4-FCFDD5089005}" destId="{CD4F50BB-6EC7-4060-B749-B3CB75B38D58}" srcOrd="0" destOrd="0" presId="urn:microsoft.com/office/officeart/2005/8/layout/orgChart1"/>
    <dgm:cxn modelId="{D5634CCA-440E-4EEF-A67B-C6406E6B7106}" type="presParOf" srcId="{CD4F50BB-6EC7-4060-B749-B3CB75B38D58}" destId="{0C675398-7D62-41F8-BAFA-E5C884F2E0EB}" srcOrd="0" destOrd="0" presId="urn:microsoft.com/office/officeart/2005/8/layout/orgChart1"/>
    <dgm:cxn modelId="{CF8E9356-521A-4801-AEDA-A59F4D19CE9A}" type="presParOf" srcId="{CD4F50BB-6EC7-4060-B749-B3CB75B38D58}" destId="{1BC4A2EF-6D6D-4C4C-9454-F192F1692FB7}" srcOrd="1" destOrd="0" presId="urn:microsoft.com/office/officeart/2005/8/layout/orgChart1"/>
    <dgm:cxn modelId="{7C5DF0A5-3BE5-4FFA-A86E-D239874FB6E4}" type="presParOf" srcId="{F6872002-F78D-4531-AFE4-FCFDD5089005}" destId="{F498CD33-25CD-4AEE-A90E-66CF9E41ED47}" srcOrd="1" destOrd="0" presId="urn:microsoft.com/office/officeart/2005/8/layout/orgChart1"/>
    <dgm:cxn modelId="{001827A5-9026-4B7E-9707-1FA4D62F07C0}" type="presParOf" srcId="{F6872002-F78D-4531-AFE4-FCFDD5089005}" destId="{40D02525-BBB7-4BA1-ADC3-BEE51C365F79}" srcOrd="2" destOrd="0" presId="urn:microsoft.com/office/officeart/2005/8/layout/orgChart1"/>
    <dgm:cxn modelId="{D2F75C49-0F1F-4A3D-8679-BEF76CE9A408}" type="presParOf" srcId="{28202024-9E00-45A7-A077-98C5F47AAD0F}" destId="{5C72122A-3E3B-41EE-B138-F5C6783AC603}" srcOrd="8" destOrd="0" presId="urn:microsoft.com/office/officeart/2005/8/layout/orgChart1"/>
    <dgm:cxn modelId="{BD747078-B82A-4EB3-AFA6-1BDE1E2431CD}" type="presParOf" srcId="{28202024-9E00-45A7-A077-98C5F47AAD0F}" destId="{80691AF3-2DA4-47A1-99CF-F7C4BA548DC6}" srcOrd="9" destOrd="0" presId="urn:microsoft.com/office/officeart/2005/8/layout/orgChart1"/>
    <dgm:cxn modelId="{D2B7291D-1883-4A0F-8216-5312F5E87E1F}" type="presParOf" srcId="{80691AF3-2DA4-47A1-99CF-F7C4BA548DC6}" destId="{617A35BD-0D80-4A76-8A53-188152C5C92F}" srcOrd="0" destOrd="0" presId="urn:microsoft.com/office/officeart/2005/8/layout/orgChart1"/>
    <dgm:cxn modelId="{49252DD5-05AC-4775-81FB-13825E02C7C0}" type="presParOf" srcId="{617A35BD-0D80-4A76-8A53-188152C5C92F}" destId="{ABBE93EC-D7CD-4862-A80D-3B42B892F806}" srcOrd="0" destOrd="0" presId="urn:microsoft.com/office/officeart/2005/8/layout/orgChart1"/>
    <dgm:cxn modelId="{998F0492-98A3-4A0C-957E-A63D5F33688A}" type="presParOf" srcId="{617A35BD-0D80-4A76-8A53-188152C5C92F}" destId="{D6741D81-9406-4D21-B0F3-49608AE95522}" srcOrd="1" destOrd="0" presId="urn:microsoft.com/office/officeart/2005/8/layout/orgChart1"/>
    <dgm:cxn modelId="{7E4D6FA9-CCB0-41BD-9A97-8BFE7C3FB6CB}" type="presParOf" srcId="{80691AF3-2DA4-47A1-99CF-F7C4BA548DC6}" destId="{3FBBD35D-FE1D-417D-88C6-1ECAE6CFE32C}" srcOrd="1" destOrd="0" presId="urn:microsoft.com/office/officeart/2005/8/layout/orgChart1"/>
    <dgm:cxn modelId="{78456BE1-2F09-41FF-A394-B3DB8E16E4EB}" type="presParOf" srcId="{80691AF3-2DA4-47A1-99CF-F7C4BA548DC6}" destId="{3C884D89-7449-4194-9662-6B1F5CEADA89}" srcOrd="2" destOrd="0" presId="urn:microsoft.com/office/officeart/2005/8/layout/orgChart1"/>
    <dgm:cxn modelId="{B4FD3F36-B938-4626-B53A-4B7F3D09A7C0}" type="presParOf" srcId="{15055393-1DCF-4ADC-9093-DBCEC8E0EB1C}" destId="{1563A175-3AE2-48D0-B5B9-BA54C4DB2D6A}"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737B0A-AE3A-43EA-BEC0-7C75D69E170D}" type="doc">
      <dgm:prSet loTypeId="urn:microsoft.com/office/officeart/2005/8/layout/process1" loCatId="process" qsTypeId="urn:microsoft.com/office/officeart/2005/8/quickstyle/simple1" qsCatId="simple" csTypeId="urn:microsoft.com/office/officeart/2005/8/colors/accent4_2" csCatId="accent4" phldr="1"/>
      <dgm:spPr/>
    </dgm:pt>
    <dgm:pt modelId="{C7313A56-F86A-4C7F-81C0-22E8B879BFE9}">
      <dgm:prSet phldrT="[Text]" custT="1"/>
      <dgm:spPr>
        <a:solidFill>
          <a:schemeClr val="bg1"/>
        </a:solidFill>
        <a:ln>
          <a:solidFill>
            <a:srgbClr val="CC9900"/>
          </a:solidFill>
        </a:ln>
      </dgm:spPr>
      <dgm:t>
        <a:bodyPr/>
        <a:lstStyle/>
        <a:p>
          <a:r>
            <a:rPr lang="en-GB" sz="2700" dirty="0">
              <a:solidFill>
                <a:srgbClr val="CC9900"/>
              </a:solidFill>
              <a:latin typeface="FS Jack" panose="02000503000000020004" pitchFamily="50" charset="0"/>
            </a:rPr>
            <a:t>Monthly</a:t>
          </a:r>
        </a:p>
      </dgm:t>
    </dgm:pt>
    <dgm:pt modelId="{6EBA77B1-E377-4703-A226-3EDD82DAC878}" type="parTrans" cxnId="{325A3C9B-E058-43CC-97C9-FDB504B8DE91}">
      <dgm:prSet/>
      <dgm:spPr/>
      <dgm:t>
        <a:bodyPr/>
        <a:lstStyle/>
        <a:p>
          <a:endParaRPr lang="en-GB"/>
        </a:p>
      </dgm:t>
    </dgm:pt>
    <dgm:pt modelId="{EE78D543-4154-4FB2-B62C-A766D41E5543}" type="sibTrans" cxnId="{325A3C9B-E058-43CC-97C9-FDB504B8DE91}">
      <dgm:prSet/>
      <dgm:spPr>
        <a:solidFill>
          <a:schemeClr val="bg1"/>
        </a:solidFill>
        <a:ln>
          <a:solidFill>
            <a:srgbClr val="CC9900"/>
          </a:solidFill>
        </a:ln>
      </dgm:spPr>
      <dgm:t>
        <a:bodyPr/>
        <a:lstStyle/>
        <a:p>
          <a:endParaRPr lang="en-GB"/>
        </a:p>
      </dgm:t>
    </dgm:pt>
    <dgm:pt modelId="{2E031DEE-876D-4312-9257-5910382163C9}">
      <dgm:prSet phldrT="[Text]" custT="1"/>
      <dgm:spPr>
        <a:solidFill>
          <a:schemeClr val="bg1"/>
        </a:solidFill>
        <a:ln>
          <a:solidFill>
            <a:srgbClr val="CC9900"/>
          </a:solidFill>
        </a:ln>
      </dgm:spPr>
      <dgm:t>
        <a:bodyPr/>
        <a:lstStyle/>
        <a:p>
          <a:r>
            <a:rPr lang="en-GB" sz="1600" dirty="0">
              <a:solidFill>
                <a:srgbClr val="CC9900"/>
              </a:solidFill>
              <a:latin typeface="FS Jack" panose="02000503000000020004" pitchFamily="50" charset="0"/>
            </a:rPr>
            <a:t>Project / Programmes updates to Staff and  Board</a:t>
          </a:r>
        </a:p>
      </dgm:t>
    </dgm:pt>
    <dgm:pt modelId="{C244F6E3-7DCF-417D-885F-B355F3185A4E}" type="parTrans" cxnId="{BA519D93-8081-457D-8CB3-B2F9AFDB4DE6}">
      <dgm:prSet/>
      <dgm:spPr/>
      <dgm:t>
        <a:bodyPr/>
        <a:lstStyle/>
        <a:p>
          <a:endParaRPr lang="en-GB"/>
        </a:p>
      </dgm:t>
    </dgm:pt>
    <dgm:pt modelId="{16545DC6-0EB2-4837-8782-75CC40C781BF}" type="sibTrans" cxnId="{BA519D93-8081-457D-8CB3-B2F9AFDB4DE6}">
      <dgm:prSet/>
      <dgm:spPr/>
      <dgm:t>
        <a:bodyPr/>
        <a:lstStyle/>
        <a:p>
          <a:endParaRPr lang="en-GB"/>
        </a:p>
      </dgm:t>
    </dgm:pt>
    <dgm:pt modelId="{52408587-1559-41FC-98EE-83ECE0BB6752}" type="pres">
      <dgm:prSet presAssocID="{D2737B0A-AE3A-43EA-BEC0-7C75D69E170D}" presName="Name0" presStyleCnt="0">
        <dgm:presLayoutVars>
          <dgm:dir/>
          <dgm:resizeHandles val="exact"/>
        </dgm:presLayoutVars>
      </dgm:prSet>
      <dgm:spPr/>
    </dgm:pt>
    <dgm:pt modelId="{B2ABB409-4720-49EC-A9FA-87A10D24A8AE}" type="pres">
      <dgm:prSet presAssocID="{C7313A56-F86A-4C7F-81C0-22E8B879BFE9}" presName="node" presStyleLbl="node1" presStyleIdx="0" presStyleCnt="2" custScaleY="53170" custLinFactNeighborX="-117" custLinFactNeighborY="1703">
        <dgm:presLayoutVars>
          <dgm:bulletEnabled val="1"/>
        </dgm:presLayoutVars>
      </dgm:prSet>
      <dgm:spPr/>
    </dgm:pt>
    <dgm:pt modelId="{FD508B45-9D6A-4617-9474-C891B68FF18A}" type="pres">
      <dgm:prSet presAssocID="{EE78D543-4154-4FB2-B62C-A766D41E5543}" presName="sibTrans" presStyleLbl="sibTrans2D1" presStyleIdx="0" presStyleCnt="1"/>
      <dgm:spPr/>
    </dgm:pt>
    <dgm:pt modelId="{D3738B86-05E3-4485-AA2F-BD6F6299E75B}" type="pres">
      <dgm:prSet presAssocID="{EE78D543-4154-4FB2-B62C-A766D41E5543}" presName="connectorText" presStyleLbl="sibTrans2D1" presStyleIdx="0" presStyleCnt="1"/>
      <dgm:spPr/>
    </dgm:pt>
    <dgm:pt modelId="{7B209A75-1359-4046-BA39-2DDE917B1F71}" type="pres">
      <dgm:prSet presAssocID="{2E031DEE-876D-4312-9257-5910382163C9}" presName="node" presStyleLbl="node1" presStyleIdx="1" presStyleCnt="2" custScaleY="53170" custLinFactNeighborX="2728">
        <dgm:presLayoutVars>
          <dgm:bulletEnabled val="1"/>
        </dgm:presLayoutVars>
      </dgm:prSet>
      <dgm:spPr/>
    </dgm:pt>
  </dgm:ptLst>
  <dgm:cxnLst>
    <dgm:cxn modelId="{90242C44-01D0-4D78-90EB-53C808FF60E9}" type="presOf" srcId="{EE78D543-4154-4FB2-B62C-A766D41E5543}" destId="{FD508B45-9D6A-4617-9474-C891B68FF18A}" srcOrd="0" destOrd="0" presId="urn:microsoft.com/office/officeart/2005/8/layout/process1"/>
    <dgm:cxn modelId="{4F68BE54-5AEF-4C68-83A4-321C967C618E}" type="presOf" srcId="{C7313A56-F86A-4C7F-81C0-22E8B879BFE9}" destId="{B2ABB409-4720-49EC-A9FA-87A10D24A8AE}" srcOrd="0" destOrd="0" presId="urn:microsoft.com/office/officeart/2005/8/layout/process1"/>
    <dgm:cxn modelId="{BA519D93-8081-457D-8CB3-B2F9AFDB4DE6}" srcId="{D2737B0A-AE3A-43EA-BEC0-7C75D69E170D}" destId="{2E031DEE-876D-4312-9257-5910382163C9}" srcOrd="1" destOrd="0" parTransId="{C244F6E3-7DCF-417D-885F-B355F3185A4E}" sibTransId="{16545DC6-0EB2-4837-8782-75CC40C781BF}"/>
    <dgm:cxn modelId="{CB1BAA9A-31CD-456D-BEA9-17F0943D8171}" type="presOf" srcId="{EE78D543-4154-4FB2-B62C-A766D41E5543}" destId="{D3738B86-05E3-4485-AA2F-BD6F6299E75B}" srcOrd="1" destOrd="0" presId="urn:microsoft.com/office/officeart/2005/8/layout/process1"/>
    <dgm:cxn modelId="{325A3C9B-E058-43CC-97C9-FDB504B8DE91}" srcId="{D2737B0A-AE3A-43EA-BEC0-7C75D69E170D}" destId="{C7313A56-F86A-4C7F-81C0-22E8B879BFE9}" srcOrd="0" destOrd="0" parTransId="{6EBA77B1-E377-4703-A226-3EDD82DAC878}" sibTransId="{EE78D543-4154-4FB2-B62C-A766D41E5543}"/>
    <dgm:cxn modelId="{1C0200AA-ADAF-4637-BFF1-0513694CD4E8}" type="presOf" srcId="{2E031DEE-876D-4312-9257-5910382163C9}" destId="{7B209A75-1359-4046-BA39-2DDE917B1F71}" srcOrd="0" destOrd="0" presId="urn:microsoft.com/office/officeart/2005/8/layout/process1"/>
    <dgm:cxn modelId="{82D5A2D8-ECB2-4502-B4CD-BDE041BBB353}" type="presOf" srcId="{D2737B0A-AE3A-43EA-BEC0-7C75D69E170D}" destId="{52408587-1559-41FC-98EE-83ECE0BB6752}" srcOrd="0" destOrd="0" presId="urn:microsoft.com/office/officeart/2005/8/layout/process1"/>
    <dgm:cxn modelId="{BF60A95B-919A-4FD6-AA8C-924496A34D62}" type="presParOf" srcId="{52408587-1559-41FC-98EE-83ECE0BB6752}" destId="{B2ABB409-4720-49EC-A9FA-87A10D24A8AE}" srcOrd="0" destOrd="0" presId="urn:microsoft.com/office/officeart/2005/8/layout/process1"/>
    <dgm:cxn modelId="{1270F4D9-20DB-4CFE-83C1-BA76AD1F29F1}" type="presParOf" srcId="{52408587-1559-41FC-98EE-83ECE0BB6752}" destId="{FD508B45-9D6A-4617-9474-C891B68FF18A}" srcOrd="1" destOrd="0" presId="urn:microsoft.com/office/officeart/2005/8/layout/process1"/>
    <dgm:cxn modelId="{6A907355-8F2F-4CE9-B3EF-5AC84CA3C264}" type="presParOf" srcId="{FD508B45-9D6A-4617-9474-C891B68FF18A}" destId="{D3738B86-05E3-4485-AA2F-BD6F6299E75B}" srcOrd="0" destOrd="0" presId="urn:microsoft.com/office/officeart/2005/8/layout/process1"/>
    <dgm:cxn modelId="{F7BFB2AF-90A5-4397-AE30-E5A939569D6B}" type="presParOf" srcId="{52408587-1559-41FC-98EE-83ECE0BB6752}" destId="{7B209A75-1359-4046-BA39-2DDE917B1F7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62BBC3-E9B5-48D3-94A1-0970170E2FE7}" type="doc">
      <dgm:prSet loTypeId="urn:microsoft.com/office/officeart/2005/8/layout/process1" loCatId="process" qsTypeId="urn:microsoft.com/office/officeart/2005/8/quickstyle/simple1" qsCatId="simple" csTypeId="urn:microsoft.com/office/officeart/2005/8/colors/accent4_2" csCatId="accent4" phldr="1"/>
      <dgm:spPr/>
    </dgm:pt>
    <dgm:pt modelId="{E7580DA4-054C-4023-B580-8EE0F131EC27}">
      <dgm:prSet phldrT="[Text]" custT="1"/>
      <dgm:spPr>
        <a:solidFill>
          <a:schemeClr val="bg1"/>
        </a:solidFill>
      </dgm:spPr>
      <dgm:t>
        <a:bodyPr/>
        <a:lstStyle/>
        <a:p>
          <a:r>
            <a:rPr lang="en-GB" sz="2700" dirty="0">
              <a:solidFill>
                <a:srgbClr val="CC9900"/>
              </a:solidFill>
              <a:latin typeface="FS Jack" panose="02000503000000020004" pitchFamily="50" charset="0"/>
            </a:rPr>
            <a:t>Quarterly</a:t>
          </a:r>
        </a:p>
      </dgm:t>
    </dgm:pt>
    <dgm:pt modelId="{C5C04AB9-6630-4FCB-88D4-69A3380DD1AC}" type="parTrans" cxnId="{5CED91D0-E1F7-4A7F-9D36-BCD698122C87}">
      <dgm:prSet/>
      <dgm:spPr/>
      <dgm:t>
        <a:bodyPr/>
        <a:lstStyle/>
        <a:p>
          <a:endParaRPr lang="en-GB"/>
        </a:p>
      </dgm:t>
    </dgm:pt>
    <dgm:pt modelId="{58071A6A-C980-49A0-B994-B1C78E7668DB}" type="sibTrans" cxnId="{5CED91D0-E1F7-4A7F-9D36-BCD698122C87}">
      <dgm:prSet/>
      <dgm:spPr>
        <a:solidFill>
          <a:schemeClr val="bg1"/>
        </a:solidFill>
        <a:ln>
          <a:solidFill>
            <a:srgbClr val="CC9900"/>
          </a:solidFill>
        </a:ln>
      </dgm:spPr>
      <dgm:t>
        <a:bodyPr/>
        <a:lstStyle/>
        <a:p>
          <a:endParaRPr lang="en-GB"/>
        </a:p>
      </dgm:t>
    </dgm:pt>
    <dgm:pt modelId="{CF4FA75D-1B9C-485C-AD47-C0CFC698F1FD}">
      <dgm:prSet phldrT="[Text]" custT="1"/>
      <dgm:spPr>
        <a:solidFill>
          <a:schemeClr val="bg1"/>
        </a:solidFill>
        <a:ln>
          <a:solidFill>
            <a:srgbClr val="CC9900"/>
          </a:solidFill>
        </a:ln>
      </dgm:spPr>
      <dgm:t>
        <a:bodyPr/>
        <a:lstStyle/>
        <a:p>
          <a:endParaRPr lang="en-GB" sz="1200" dirty="0"/>
        </a:p>
        <a:p>
          <a:endParaRPr lang="en-GB" sz="1600" dirty="0">
            <a:latin typeface="FS Jack" panose="02000503000000020004" pitchFamily="50" charset="0"/>
          </a:endParaRPr>
        </a:p>
        <a:p>
          <a:r>
            <a:rPr lang="en-GB" sz="1600" dirty="0">
              <a:solidFill>
                <a:srgbClr val="CC9900"/>
              </a:solidFill>
              <a:latin typeface="FS Jack" panose="02000503000000020004" pitchFamily="50" charset="0"/>
            </a:rPr>
            <a:t>Business Plan – Review</a:t>
          </a:r>
        </a:p>
        <a:p>
          <a:r>
            <a:rPr lang="en-GB" sz="1600" dirty="0">
              <a:solidFill>
                <a:srgbClr val="CC9900"/>
              </a:solidFill>
              <a:latin typeface="FS Jack" panose="02000503000000020004" pitchFamily="50" charset="0"/>
            </a:rPr>
            <a:t>Board Updates – Company Secretary</a:t>
          </a:r>
        </a:p>
        <a:p>
          <a:r>
            <a:rPr lang="en-GB" sz="1600" dirty="0">
              <a:solidFill>
                <a:srgbClr val="CC9900"/>
              </a:solidFill>
              <a:latin typeface="FS Jack" panose="02000503000000020004" pitchFamily="50" charset="0"/>
            </a:rPr>
            <a:t>Staff Updates – Company Secretary</a:t>
          </a:r>
        </a:p>
        <a:p>
          <a:endParaRPr lang="en-GB" sz="1000" dirty="0"/>
        </a:p>
        <a:p>
          <a:endParaRPr lang="en-GB" sz="1000" dirty="0"/>
        </a:p>
      </dgm:t>
    </dgm:pt>
    <dgm:pt modelId="{39F5EE37-32D6-4D59-8C76-17C486249E32}" type="parTrans" cxnId="{E545D43B-50E8-43DF-AD30-A38872AD4C75}">
      <dgm:prSet/>
      <dgm:spPr/>
      <dgm:t>
        <a:bodyPr/>
        <a:lstStyle/>
        <a:p>
          <a:endParaRPr lang="en-GB"/>
        </a:p>
      </dgm:t>
    </dgm:pt>
    <dgm:pt modelId="{5F78F03F-D64D-4E83-9E4D-5BE652D05349}" type="sibTrans" cxnId="{E545D43B-50E8-43DF-AD30-A38872AD4C75}">
      <dgm:prSet/>
      <dgm:spPr/>
      <dgm:t>
        <a:bodyPr/>
        <a:lstStyle/>
        <a:p>
          <a:endParaRPr lang="en-GB"/>
        </a:p>
      </dgm:t>
    </dgm:pt>
    <dgm:pt modelId="{836B709F-F74A-42BC-B534-7945F4C6D3B2}" type="pres">
      <dgm:prSet presAssocID="{8D62BBC3-E9B5-48D3-94A1-0970170E2FE7}" presName="Name0" presStyleCnt="0">
        <dgm:presLayoutVars>
          <dgm:dir/>
          <dgm:resizeHandles val="exact"/>
        </dgm:presLayoutVars>
      </dgm:prSet>
      <dgm:spPr/>
    </dgm:pt>
    <dgm:pt modelId="{A4CFA086-0D13-42B1-8022-19275188316B}" type="pres">
      <dgm:prSet presAssocID="{E7580DA4-054C-4023-B580-8EE0F131EC27}" presName="node" presStyleLbl="node1" presStyleIdx="0" presStyleCnt="2" custScaleY="69694">
        <dgm:presLayoutVars>
          <dgm:bulletEnabled val="1"/>
        </dgm:presLayoutVars>
      </dgm:prSet>
      <dgm:spPr/>
    </dgm:pt>
    <dgm:pt modelId="{57076193-0147-4EEA-A2CE-84634901D571}" type="pres">
      <dgm:prSet presAssocID="{58071A6A-C980-49A0-B994-B1C78E7668DB}" presName="sibTrans" presStyleLbl="sibTrans2D1" presStyleIdx="0" presStyleCnt="1"/>
      <dgm:spPr/>
    </dgm:pt>
    <dgm:pt modelId="{9594238E-B49A-4358-82DB-B7E3C0EAFB38}" type="pres">
      <dgm:prSet presAssocID="{58071A6A-C980-49A0-B994-B1C78E7668DB}" presName="connectorText" presStyleLbl="sibTrans2D1" presStyleIdx="0" presStyleCnt="1"/>
      <dgm:spPr/>
    </dgm:pt>
    <dgm:pt modelId="{347088B6-7D45-45CE-89BD-D9F05FDE104A}" type="pres">
      <dgm:prSet presAssocID="{CF4FA75D-1B9C-485C-AD47-C0CFC698F1FD}" presName="node" presStyleLbl="node1" presStyleIdx="1" presStyleCnt="2" custScaleY="69694">
        <dgm:presLayoutVars>
          <dgm:bulletEnabled val="1"/>
        </dgm:presLayoutVars>
      </dgm:prSet>
      <dgm:spPr/>
    </dgm:pt>
  </dgm:ptLst>
  <dgm:cxnLst>
    <dgm:cxn modelId="{4052B01C-A71B-4FD4-95D7-1B67B1D25EBA}" type="presOf" srcId="{CF4FA75D-1B9C-485C-AD47-C0CFC698F1FD}" destId="{347088B6-7D45-45CE-89BD-D9F05FDE104A}" srcOrd="0" destOrd="0" presId="urn:microsoft.com/office/officeart/2005/8/layout/process1"/>
    <dgm:cxn modelId="{E545D43B-50E8-43DF-AD30-A38872AD4C75}" srcId="{8D62BBC3-E9B5-48D3-94A1-0970170E2FE7}" destId="{CF4FA75D-1B9C-485C-AD47-C0CFC698F1FD}" srcOrd="1" destOrd="0" parTransId="{39F5EE37-32D6-4D59-8C76-17C486249E32}" sibTransId="{5F78F03F-D64D-4E83-9E4D-5BE652D05349}"/>
    <dgm:cxn modelId="{2A42CC3E-17D9-43A2-BE6D-8DC90EEB69A3}" type="presOf" srcId="{58071A6A-C980-49A0-B994-B1C78E7668DB}" destId="{9594238E-B49A-4358-82DB-B7E3C0EAFB38}" srcOrd="1" destOrd="0" presId="urn:microsoft.com/office/officeart/2005/8/layout/process1"/>
    <dgm:cxn modelId="{94509964-F072-42BB-A739-5960D086FE22}" type="presOf" srcId="{8D62BBC3-E9B5-48D3-94A1-0970170E2FE7}" destId="{836B709F-F74A-42BC-B534-7945F4C6D3B2}" srcOrd="0" destOrd="0" presId="urn:microsoft.com/office/officeart/2005/8/layout/process1"/>
    <dgm:cxn modelId="{424258C9-72C1-4641-A795-65A24FDC21C1}" type="presOf" srcId="{58071A6A-C980-49A0-B994-B1C78E7668DB}" destId="{57076193-0147-4EEA-A2CE-84634901D571}" srcOrd="0" destOrd="0" presId="urn:microsoft.com/office/officeart/2005/8/layout/process1"/>
    <dgm:cxn modelId="{5CED91D0-E1F7-4A7F-9D36-BCD698122C87}" srcId="{8D62BBC3-E9B5-48D3-94A1-0970170E2FE7}" destId="{E7580DA4-054C-4023-B580-8EE0F131EC27}" srcOrd="0" destOrd="0" parTransId="{C5C04AB9-6630-4FCB-88D4-69A3380DD1AC}" sibTransId="{58071A6A-C980-49A0-B994-B1C78E7668DB}"/>
    <dgm:cxn modelId="{C47F07F1-B7C3-419F-8F18-0342AF487B7C}" type="presOf" srcId="{E7580DA4-054C-4023-B580-8EE0F131EC27}" destId="{A4CFA086-0D13-42B1-8022-19275188316B}" srcOrd="0" destOrd="0" presId="urn:microsoft.com/office/officeart/2005/8/layout/process1"/>
    <dgm:cxn modelId="{8CD02E0F-21A3-4F68-8262-713E66B6CF6C}" type="presParOf" srcId="{836B709F-F74A-42BC-B534-7945F4C6D3B2}" destId="{A4CFA086-0D13-42B1-8022-19275188316B}" srcOrd="0" destOrd="0" presId="urn:microsoft.com/office/officeart/2005/8/layout/process1"/>
    <dgm:cxn modelId="{EFE62E54-0E5B-401C-9F07-09FF091C963D}" type="presParOf" srcId="{836B709F-F74A-42BC-B534-7945F4C6D3B2}" destId="{57076193-0147-4EEA-A2CE-84634901D571}" srcOrd="1" destOrd="0" presId="urn:microsoft.com/office/officeart/2005/8/layout/process1"/>
    <dgm:cxn modelId="{72F5480C-8C7A-4E6E-B763-72D3C0452B1C}" type="presParOf" srcId="{57076193-0147-4EEA-A2CE-84634901D571}" destId="{9594238E-B49A-4358-82DB-B7E3C0EAFB38}" srcOrd="0" destOrd="0" presId="urn:microsoft.com/office/officeart/2005/8/layout/process1"/>
    <dgm:cxn modelId="{A12F9A9C-A133-4566-8FA2-E3CE85DDDF50}" type="presParOf" srcId="{836B709F-F74A-42BC-B534-7945F4C6D3B2}" destId="{347088B6-7D45-45CE-89BD-D9F05FDE104A}"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62BBC3-E9B5-48D3-94A1-0970170E2FE7}" type="doc">
      <dgm:prSet loTypeId="urn:microsoft.com/office/officeart/2005/8/layout/process1" loCatId="process" qsTypeId="urn:microsoft.com/office/officeart/2005/8/quickstyle/simple1" qsCatId="simple" csTypeId="urn:microsoft.com/office/officeart/2005/8/colors/accent4_2" csCatId="accent4" phldr="1"/>
      <dgm:spPr/>
    </dgm:pt>
    <dgm:pt modelId="{E7580DA4-054C-4023-B580-8EE0F131EC27}">
      <dgm:prSet phldrT="[Text]" custT="1"/>
      <dgm:spPr>
        <a:solidFill>
          <a:schemeClr val="bg1"/>
        </a:solidFill>
      </dgm:spPr>
      <dgm:t>
        <a:bodyPr/>
        <a:lstStyle/>
        <a:p>
          <a:r>
            <a:rPr lang="en-GB" sz="2700" dirty="0">
              <a:solidFill>
                <a:srgbClr val="CC9900"/>
              </a:solidFill>
              <a:latin typeface="FS Jack" panose="02000503000000020004" pitchFamily="50" charset="0"/>
            </a:rPr>
            <a:t>Six Monthly Review</a:t>
          </a:r>
        </a:p>
      </dgm:t>
    </dgm:pt>
    <dgm:pt modelId="{C5C04AB9-6630-4FCB-88D4-69A3380DD1AC}" type="parTrans" cxnId="{5CED91D0-E1F7-4A7F-9D36-BCD698122C87}">
      <dgm:prSet/>
      <dgm:spPr/>
      <dgm:t>
        <a:bodyPr/>
        <a:lstStyle/>
        <a:p>
          <a:endParaRPr lang="en-GB"/>
        </a:p>
      </dgm:t>
    </dgm:pt>
    <dgm:pt modelId="{58071A6A-C980-49A0-B994-B1C78E7668DB}" type="sibTrans" cxnId="{5CED91D0-E1F7-4A7F-9D36-BCD698122C87}">
      <dgm:prSet/>
      <dgm:spPr>
        <a:solidFill>
          <a:schemeClr val="bg1"/>
        </a:solidFill>
        <a:ln>
          <a:solidFill>
            <a:srgbClr val="CC9900"/>
          </a:solidFill>
        </a:ln>
      </dgm:spPr>
      <dgm:t>
        <a:bodyPr/>
        <a:lstStyle/>
        <a:p>
          <a:endParaRPr lang="en-GB"/>
        </a:p>
      </dgm:t>
    </dgm:pt>
    <dgm:pt modelId="{CF4FA75D-1B9C-485C-AD47-C0CFC698F1FD}">
      <dgm:prSet phldrT="[Text]" custT="1"/>
      <dgm:spPr>
        <a:solidFill>
          <a:schemeClr val="bg1"/>
        </a:solidFill>
        <a:ln>
          <a:solidFill>
            <a:srgbClr val="CC9900"/>
          </a:solidFill>
        </a:ln>
      </dgm:spPr>
      <dgm:t>
        <a:bodyPr/>
        <a:lstStyle/>
        <a:p>
          <a:r>
            <a:rPr lang="en-GB" sz="1600" dirty="0">
              <a:solidFill>
                <a:srgbClr val="CC9900"/>
              </a:solidFill>
              <a:latin typeface="FS Jack" panose="02000503000000020004" pitchFamily="50" charset="0"/>
            </a:rPr>
            <a:t>FA Review – Company Secretary / Chair</a:t>
          </a:r>
          <a:endParaRPr lang="en-GB" sz="1600" dirty="0"/>
        </a:p>
      </dgm:t>
    </dgm:pt>
    <dgm:pt modelId="{39F5EE37-32D6-4D59-8C76-17C486249E32}" type="parTrans" cxnId="{E545D43B-50E8-43DF-AD30-A38872AD4C75}">
      <dgm:prSet/>
      <dgm:spPr/>
      <dgm:t>
        <a:bodyPr/>
        <a:lstStyle/>
        <a:p>
          <a:endParaRPr lang="en-GB"/>
        </a:p>
      </dgm:t>
    </dgm:pt>
    <dgm:pt modelId="{5F78F03F-D64D-4E83-9E4D-5BE652D05349}" type="sibTrans" cxnId="{E545D43B-50E8-43DF-AD30-A38872AD4C75}">
      <dgm:prSet/>
      <dgm:spPr/>
      <dgm:t>
        <a:bodyPr/>
        <a:lstStyle/>
        <a:p>
          <a:endParaRPr lang="en-GB"/>
        </a:p>
      </dgm:t>
    </dgm:pt>
    <dgm:pt modelId="{836B709F-F74A-42BC-B534-7945F4C6D3B2}" type="pres">
      <dgm:prSet presAssocID="{8D62BBC3-E9B5-48D3-94A1-0970170E2FE7}" presName="Name0" presStyleCnt="0">
        <dgm:presLayoutVars>
          <dgm:dir/>
          <dgm:resizeHandles val="exact"/>
        </dgm:presLayoutVars>
      </dgm:prSet>
      <dgm:spPr/>
    </dgm:pt>
    <dgm:pt modelId="{A4CFA086-0D13-42B1-8022-19275188316B}" type="pres">
      <dgm:prSet presAssocID="{E7580DA4-054C-4023-B580-8EE0F131EC27}" presName="node" presStyleLbl="node1" presStyleIdx="0" presStyleCnt="2" custScaleY="50790">
        <dgm:presLayoutVars>
          <dgm:bulletEnabled val="1"/>
        </dgm:presLayoutVars>
      </dgm:prSet>
      <dgm:spPr/>
    </dgm:pt>
    <dgm:pt modelId="{57076193-0147-4EEA-A2CE-84634901D571}" type="pres">
      <dgm:prSet presAssocID="{58071A6A-C980-49A0-B994-B1C78E7668DB}" presName="sibTrans" presStyleLbl="sibTrans2D1" presStyleIdx="0" presStyleCnt="1"/>
      <dgm:spPr/>
    </dgm:pt>
    <dgm:pt modelId="{9594238E-B49A-4358-82DB-B7E3C0EAFB38}" type="pres">
      <dgm:prSet presAssocID="{58071A6A-C980-49A0-B994-B1C78E7668DB}" presName="connectorText" presStyleLbl="sibTrans2D1" presStyleIdx="0" presStyleCnt="1"/>
      <dgm:spPr/>
    </dgm:pt>
    <dgm:pt modelId="{347088B6-7D45-45CE-89BD-D9F05FDE104A}" type="pres">
      <dgm:prSet presAssocID="{CF4FA75D-1B9C-485C-AD47-C0CFC698F1FD}" presName="node" presStyleLbl="node1" presStyleIdx="1" presStyleCnt="2" custScaleY="50790">
        <dgm:presLayoutVars>
          <dgm:bulletEnabled val="1"/>
        </dgm:presLayoutVars>
      </dgm:prSet>
      <dgm:spPr/>
    </dgm:pt>
  </dgm:ptLst>
  <dgm:cxnLst>
    <dgm:cxn modelId="{4052B01C-A71B-4FD4-95D7-1B67B1D25EBA}" type="presOf" srcId="{CF4FA75D-1B9C-485C-AD47-C0CFC698F1FD}" destId="{347088B6-7D45-45CE-89BD-D9F05FDE104A}" srcOrd="0" destOrd="0" presId="urn:microsoft.com/office/officeart/2005/8/layout/process1"/>
    <dgm:cxn modelId="{E545D43B-50E8-43DF-AD30-A38872AD4C75}" srcId="{8D62BBC3-E9B5-48D3-94A1-0970170E2FE7}" destId="{CF4FA75D-1B9C-485C-AD47-C0CFC698F1FD}" srcOrd="1" destOrd="0" parTransId="{39F5EE37-32D6-4D59-8C76-17C486249E32}" sibTransId="{5F78F03F-D64D-4E83-9E4D-5BE652D05349}"/>
    <dgm:cxn modelId="{2A42CC3E-17D9-43A2-BE6D-8DC90EEB69A3}" type="presOf" srcId="{58071A6A-C980-49A0-B994-B1C78E7668DB}" destId="{9594238E-B49A-4358-82DB-B7E3C0EAFB38}" srcOrd="1" destOrd="0" presId="urn:microsoft.com/office/officeart/2005/8/layout/process1"/>
    <dgm:cxn modelId="{94509964-F072-42BB-A739-5960D086FE22}" type="presOf" srcId="{8D62BBC3-E9B5-48D3-94A1-0970170E2FE7}" destId="{836B709F-F74A-42BC-B534-7945F4C6D3B2}" srcOrd="0" destOrd="0" presId="urn:microsoft.com/office/officeart/2005/8/layout/process1"/>
    <dgm:cxn modelId="{424258C9-72C1-4641-A795-65A24FDC21C1}" type="presOf" srcId="{58071A6A-C980-49A0-B994-B1C78E7668DB}" destId="{57076193-0147-4EEA-A2CE-84634901D571}" srcOrd="0" destOrd="0" presId="urn:microsoft.com/office/officeart/2005/8/layout/process1"/>
    <dgm:cxn modelId="{5CED91D0-E1F7-4A7F-9D36-BCD698122C87}" srcId="{8D62BBC3-E9B5-48D3-94A1-0970170E2FE7}" destId="{E7580DA4-054C-4023-B580-8EE0F131EC27}" srcOrd="0" destOrd="0" parTransId="{C5C04AB9-6630-4FCB-88D4-69A3380DD1AC}" sibTransId="{58071A6A-C980-49A0-B994-B1C78E7668DB}"/>
    <dgm:cxn modelId="{C47F07F1-B7C3-419F-8F18-0342AF487B7C}" type="presOf" srcId="{E7580DA4-054C-4023-B580-8EE0F131EC27}" destId="{A4CFA086-0D13-42B1-8022-19275188316B}" srcOrd="0" destOrd="0" presId="urn:microsoft.com/office/officeart/2005/8/layout/process1"/>
    <dgm:cxn modelId="{8CD02E0F-21A3-4F68-8262-713E66B6CF6C}" type="presParOf" srcId="{836B709F-F74A-42BC-B534-7945F4C6D3B2}" destId="{A4CFA086-0D13-42B1-8022-19275188316B}" srcOrd="0" destOrd="0" presId="urn:microsoft.com/office/officeart/2005/8/layout/process1"/>
    <dgm:cxn modelId="{EFE62E54-0E5B-401C-9F07-09FF091C963D}" type="presParOf" srcId="{836B709F-F74A-42BC-B534-7945F4C6D3B2}" destId="{57076193-0147-4EEA-A2CE-84634901D571}" srcOrd="1" destOrd="0" presId="urn:microsoft.com/office/officeart/2005/8/layout/process1"/>
    <dgm:cxn modelId="{72F5480C-8C7A-4E6E-B763-72D3C0452B1C}" type="presParOf" srcId="{57076193-0147-4EEA-A2CE-84634901D571}" destId="{9594238E-B49A-4358-82DB-B7E3C0EAFB38}" srcOrd="0" destOrd="0" presId="urn:microsoft.com/office/officeart/2005/8/layout/process1"/>
    <dgm:cxn modelId="{A12F9A9C-A133-4566-8FA2-E3CE85DDDF50}" type="presParOf" srcId="{836B709F-F74A-42BC-B534-7945F4C6D3B2}" destId="{347088B6-7D45-45CE-89BD-D9F05FDE104A}"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38D0-5FA2-4E81-8662-DCEC0A3B1E00}">
      <dsp:nvSpPr>
        <dsp:cNvPr id="0" name=""/>
        <dsp:cNvSpPr/>
      </dsp:nvSpPr>
      <dsp:spPr>
        <a:xfrm>
          <a:off x="2215261" y="2525655"/>
          <a:ext cx="4735504" cy="2376481"/>
        </a:xfrm>
        <a:custGeom>
          <a:avLst/>
          <a:gdLst/>
          <a:ahLst/>
          <a:cxnLst/>
          <a:rect l="0" t="0" r="0" b="0"/>
          <a:pathLst>
            <a:path>
              <a:moveTo>
                <a:pt x="4735504" y="0"/>
              </a:moveTo>
              <a:lnTo>
                <a:pt x="4735504" y="2376481"/>
              </a:lnTo>
              <a:lnTo>
                <a:pt x="0" y="237648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B4907-DA29-4FD6-A434-1619E9FA19D2}">
      <dsp:nvSpPr>
        <dsp:cNvPr id="0" name=""/>
        <dsp:cNvSpPr/>
      </dsp:nvSpPr>
      <dsp:spPr>
        <a:xfrm>
          <a:off x="3933848" y="2525655"/>
          <a:ext cx="3016916" cy="2372478"/>
        </a:xfrm>
        <a:custGeom>
          <a:avLst/>
          <a:gdLst/>
          <a:ahLst/>
          <a:cxnLst/>
          <a:rect l="0" t="0" r="0" b="0"/>
          <a:pathLst>
            <a:path>
              <a:moveTo>
                <a:pt x="3016916" y="0"/>
              </a:moveTo>
              <a:lnTo>
                <a:pt x="3016916" y="2372478"/>
              </a:lnTo>
              <a:lnTo>
                <a:pt x="0" y="237247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7C0EF-A8B7-406E-86E7-9C0CE8A7F618}">
      <dsp:nvSpPr>
        <dsp:cNvPr id="0" name=""/>
        <dsp:cNvSpPr/>
      </dsp:nvSpPr>
      <dsp:spPr>
        <a:xfrm>
          <a:off x="5873066" y="2525655"/>
          <a:ext cx="1077699" cy="2365436"/>
        </a:xfrm>
        <a:custGeom>
          <a:avLst/>
          <a:gdLst/>
          <a:ahLst/>
          <a:cxnLst/>
          <a:rect l="0" t="0" r="0" b="0"/>
          <a:pathLst>
            <a:path>
              <a:moveTo>
                <a:pt x="1077699" y="0"/>
              </a:moveTo>
              <a:lnTo>
                <a:pt x="1077699" y="2365436"/>
              </a:lnTo>
              <a:lnTo>
                <a:pt x="0" y="2365436"/>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0E8EC-793F-4599-AA1F-F5B5BEB230BF}">
      <dsp:nvSpPr>
        <dsp:cNvPr id="0" name=""/>
        <dsp:cNvSpPr/>
      </dsp:nvSpPr>
      <dsp:spPr>
        <a:xfrm>
          <a:off x="6950765" y="2525655"/>
          <a:ext cx="1740529" cy="2366789"/>
        </a:xfrm>
        <a:custGeom>
          <a:avLst/>
          <a:gdLst/>
          <a:ahLst/>
          <a:cxnLst/>
          <a:rect l="0" t="0" r="0" b="0"/>
          <a:pathLst>
            <a:path>
              <a:moveTo>
                <a:pt x="0" y="0"/>
              </a:moveTo>
              <a:lnTo>
                <a:pt x="0" y="2366789"/>
              </a:lnTo>
              <a:lnTo>
                <a:pt x="1740529" y="2366789"/>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109F2-9CE9-4848-83DA-79BDE0C83298}">
      <dsp:nvSpPr>
        <dsp:cNvPr id="0" name=""/>
        <dsp:cNvSpPr/>
      </dsp:nvSpPr>
      <dsp:spPr>
        <a:xfrm>
          <a:off x="6905045" y="2525655"/>
          <a:ext cx="91440" cy="2371318"/>
        </a:xfrm>
        <a:custGeom>
          <a:avLst/>
          <a:gdLst/>
          <a:ahLst/>
          <a:cxnLst/>
          <a:rect l="0" t="0" r="0" b="0"/>
          <a:pathLst>
            <a:path>
              <a:moveTo>
                <a:pt x="45720" y="0"/>
              </a:moveTo>
              <a:lnTo>
                <a:pt x="45720" y="2371318"/>
              </a:lnTo>
              <a:lnTo>
                <a:pt x="58932" y="237131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8C6A4-5ABD-4594-B017-CEADC59C4CB0}">
      <dsp:nvSpPr>
        <dsp:cNvPr id="0" name=""/>
        <dsp:cNvSpPr/>
      </dsp:nvSpPr>
      <dsp:spPr>
        <a:xfrm>
          <a:off x="4886168" y="574492"/>
          <a:ext cx="2517473" cy="1385066"/>
        </a:xfrm>
        <a:custGeom>
          <a:avLst/>
          <a:gdLst/>
          <a:ahLst/>
          <a:cxnLst/>
          <a:rect l="0" t="0" r="0" b="0"/>
          <a:pathLst>
            <a:path>
              <a:moveTo>
                <a:pt x="0" y="0"/>
              </a:moveTo>
              <a:lnTo>
                <a:pt x="0" y="1266186"/>
              </a:lnTo>
              <a:lnTo>
                <a:pt x="2517473" y="1266186"/>
              </a:lnTo>
              <a:lnTo>
                <a:pt x="2517473" y="138506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AE00D-B8DF-482F-A70B-7DC400AB6B22}">
      <dsp:nvSpPr>
        <dsp:cNvPr id="0" name=""/>
        <dsp:cNvSpPr/>
      </dsp:nvSpPr>
      <dsp:spPr>
        <a:xfrm>
          <a:off x="1567579" y="566095"/>
          <a:ext cx="8777986" cy="1167076"/>
        </a:xfrm>
        <a:custGeom>
          <a:avLst/>
          <a:gdLst/>
          <a:ahLst/>
          <a:cxnLst/>
          <a:rect l="0" t="0" r="0" b="0"/>
          <a:pathLst>
            <a:path>
              <a:moveTo>
                <a:pt x="0" y="0"/>
              </a:moveTo>
              <a:lnTo>
                <a:pt x="0" y="1048196"/>
              </a:lnTo>
              <a:lnTo>
                <a:pt x="8777986" y="1048196"/>
              </a:lnTo>
              <a:lnTo>
                <a:pt x="8777986" y="116707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78ED9-99CD-4ABB-9BCC-8E81BC097A8B}">
      <dsp:nvSpPr>
        <dsp:cNvPr id="0" name=""/>
        <dsp:cNvSpPr/>
      </dsp:nvSpPr>
      <dsp:spPr>
        <a:xfrm>
          <a:off x="1116333" y="2367872"/>
          <a:ext cx="4483829" cy="1349345"/>
        </a:xfrm>
        <a:custGeom>
          <a:avLst/>
          <a:gdLst/>
          <a:ahLst/>
          <a:cxnLst/>
          <a:rect l="0" t="0" r="0" b="0"/>
          <a:pathLst>
            <a:path>
              <a:moveTo>
                <a:pt x="0" y="0"/>
              </a:moveTo>
              <a:lnTo>
                <a:pt x="0" y="1349345"/>
              </a:lnTo>
              <a:lnTo>
                <a:pt x="4483829" y="1349345"/>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6A30C-D782-4F12-84A1-926906CBF410}">
      <dsp:nvSpPr>
        <dsp:cNvPr id="0" name=""/>
        <dsp:cNvSpPr/>
      </dsp:nvSpPr>
      <dsp:spPr>
        <a:xfrm>
          <a:off x="1116333" y="2367872"/>
          <a:ext cx="2919163" cy="1346600"/>
        </a:xfrm>
        <a:custGeom>
          <a:avLst/>
          <a:gdLst/>
          <a:ahLst/>
          <a:cxnLst/>
          <a:rect l="0" t="0" r="0" b="0"/>
          <a:pathLst>
            <a:path>
              <a:moveTo>
                <a:pt x="0" y="0"/>
              </a:moveTo>
              <a:lnTo>
                <a:pt x="0" y="1346600"/>
              </a:lnTo>
              <a:lnTo>
                <a:pt x="2919163" y="13466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7497B-C896-4994-97F9-83853EE6E6B0}">
      <dsp:nvSpPr>
        <dsp:cNvPr id="0" name=""/>
        <dsp:cNvSpPr/>
      </dsp:nvSpPr>
      <dsp:spPr>
        <a:xfrm>
          <a:off x="1070613" y="2367872"/>
          <a:ext cx="91440" cy="1367823"/>
        </a:xfrm>
        <a:custGeom>
          <a:avLst/>
          <a:gdLst/>
          <a:ahLst/>
          <a:cxnLst/>
          <a:rect l="0" t="0" r="0" b="0"/>
          <a:pathLst>
            <a:path>
              <a:moveTo>
                <a:pt x="45720" y="0"/>
              </a:moveTo>
              <a:lnTo>
                <a:pt x="45720" y="1367823"/>
              </a:lnTo>
              <a:lnTo>
                <a:pt x="95627" y="136782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48A679-6223-4DF2-93F9-62AB8A7B62B3}">
      <dsp:nvSpPr>
        <dsp:cNvPr id="0" name=""/>
        <dsp:cNvSpPr/>
      </dsp:nvSpPr>
      <dsp:spPr>
        <a:xfrm>
          <a:off x="1116333" y="2367872"/>
          <a:ext cx="1385881" cy="1347981"/>
        </a:xfrm>
        <a:custGeom>
          <a:avLst/>
          <a:gdLst/>
          <a:ahLst/>
          <a:cxnLst/>
          <a:rect l="0" t="0" r="0" b="0"/>
          <a:pathLst>
            <a:path>
              <a:moveTo>
                <a:pt x="0" y="0"/>
              </a:moveTo>
              <a:lnTo>
                <a:pt x="0" y="1347981"/>
              </a:lnTo>
              <a:lnTo>
                <a:pt x="1385881" y="134798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3A6B8-A0F7-4AFA-9DA6-3E8A67B6B55F}">
      <dsp:nvSpPr>
        <dsp:cNvPr id="0" name=""/>
        <dsp:cNvSpPr/>
      </dsp:nvSpPr>
      <dsp:spPr>
        <a:xfrm>
          <a:off x="1521859" y="566095"/>
          <a:ext cx="91440" cy="1235681"/>
        </a:xfrm>
        <a:custGeom>
          <a:avLst/>
          <a:gdLst/>
          <a:ahLst/>
          <a:cxnLst/>
          <a:rect l="0" t="0" r="0" b="0"/>
          <a:pathLst>
            <a:path>
              <a:moveTo>
                <a:pt x="45720" y="0"/>
              </a:moveTo>
              <a:lnTo>
                <a:pt x="45720" y="1116801"/>
              </a:lnTo>
              <a:lnTo>
                <a:pt x="47350" y="1116801"/>
              </a:lnTo>
              <a:lnTo>
                <a:pt x="47350" y="12356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61E84-3B6B-48AD-BB0A-43E307C5C88A}">
      <dsp:nvSpPr>
        <dsp:cNvPr id="0" name=""/>
        <dsp:cNvSpPr/>
      </dsp:nvSpPr>
      <dsp:spPr>
        <a:xfrm>
          <a:off x="1001483" y="0"/>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CEO</a:t>
          </a:r>
        </a:p>
      </dsp:txBody>
      <dsp:txXfrm>
        <a:off x="1001483" y="0"/>
        <a:ext cx="1132191" cy="566095"/>
      </dsp:txXfrm>
    </dsp:sp>
    <dsp:sp modelId="{1B6D4F5B-8E42-4AFC-B7E1-201F4ED93328}">
      <dsp:nvSpPr>
        <dsp:cNvPr id="0" name=""/>
        <dsp:cNvSpPr/>
      </dsp:nvSpPr>
      <dsp:spPr>
        <a:xfrm>
          <a:off x="1003114" y="1801777"/>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Senior</a:t>
          </a:r>
          <a:r>
            <a:rPr lang="en-GB" sz="1300" b="1" kern="1200" dirty="0">
              <a:solidFill>
                <a:srgbClr val="CC9900"/>
              </a:solidFill>
              <a:latin typeface="FS Jack" panose="02000503000000020004" pitchFamily="50" charset="0"/>
            </a:rPr>
            <a:t> </a:t>
          </a:r>
          <a:r>
            <a:rPr lang="en-GB" sz="1000" b="1" kern="1200" dirty="0">
              <a:solidFill>
                <a:srgbClr val="CC9900"/>
              </a:solidFill>
              <a:latin typeface="FS Jack" panose="02000503000000020004" pitchFamily="50" charset="0"/>
            </a:rPr>
            <a:t>Management</a:t>
          </a:r>
          <a:r>
            <a:rPr lang="en-GB" sz="1300" b="1" kern="1200" dirty="0">
              <a:solidFill>
                <a:srgbClr val="CC9900"/>
              </a:solidFill>
              <a:latin typeface="FS Jack" panose="02000503000000020004" pitchFamily="50" charset="0"/>
            </a:rPr>
            <a:t> </a:t>
          </a:r>
          <a:r>
            <a:rPr lang="en-GB" sz="1000" b="1" kern="1200" dirty="0">
              <a:solidFill>
                <a:srgbClr val="CC9900"/>
              </a:solidFill>
              <a:latin typeface="FS Jack" panose="02000503000000020004" pitchFamily="50" charset="0"/>
            </a:rPr>
            <a:t>Team</a:t>
          </a:r>
        </a:p>
      </dsp:txBody>
      <dsp:txXfrm>
        <a:off x="1003114" y="1801777"/>
        <a:ext cx="1132191" cy="566095"/>
      </dsp:txXfrm>
    </dsp:sp>
    <dsp:sp modelId="{39D1B5DF-46F8-41AF-A2F0-D86CE1DC98B3}">
      <dsp:nvSpPr>
        <dsp:cNvPr id="0" name=""/>
        <dsp:cNvSpPr/>
      </dsp:nvSpPr>
      <dsp:spPr>
        <a:xfrm>
          <a:off x="2502215" y="3432806"/>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Safeguarding Core Group</a:t>
          </a:r>
        </a:p>
      </dsp:txBody>
      <dsp:txXfrm>
        <a:off x="2502215" y="3432806"/>
        <a:ext cx="1132191" cy="566095"/>
      </dsp:txXfrm>
    </dsp:sp>
    <dsp:sp modelId="{F31BE125-77A1-44F0-BD49-1C3C1B3D3702}">
      <dsp:nvSpPr>
        <dsp:cNvPr id="0" name=""/>
        <dsp:cNvSpPr/>
      </dsp:nvSpPr>
      <dsp:spPr>
        <a:xfrm>
          <a:off x="1166240" y="3452648"/>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Investigations Team</a:t>
          </a:r>
        </a:p>
      </dsp:txBody>
      <dsp:txXfrm>
        <a:off x="1166240" y="3452648"/>
        <a:ext cx="1132191" cy="566095"/>
      </dsp:txXfrm>
    </dsp:sp>
    <dsp:sp modelId="{97CB549E-AA26-4CF7-A77F-41F80574537E}">
      <dsp:nvSpPr>
        <dsp:cNvPr id="0" name=""/>
        <dsp:cNvSpPr/>
      </dsp:nvSpPr>
      <dsp:spPr>
        <a:xfrm>
          <a:off x="4035496" y="3431425"/>
          <a:ext cx="1130844"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Development</a:t>
          </a:r>
        </a:p>
      </dsp:txBody>
      <dsp:txXfrm>
        <a:off x="4035496" y="3431425"/>
        <a:ext cx="1130844" cy="566095"/>
      </dsp:txXfrm>
    </dsp:sp>
    <dsp:sp modelId="{B97959DE-D237-4254-942F-C9A8D8321D34}">
      <dsp:nvSpPr>
        <dsp:cNvPr id="0" name=""/>
        <dsp:cNvSpPr/>
      </dsp:nvSpPr>
      <dsp:spPr>
        <a:xfrm>
          <a:off x="5600162" y="3434170"/>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Football Services</a:t>
          </a:r>
        </a:p>
      </dsp:txBody>
      <dsp:txXfrm>
        <a:off x="5600162" y="3434170"/>
        <a:ext cx="1132191" cy="566095"/>
      </dsp:txXfrm>
    </dsp:sp>
    <dsp:sp modelId="{FB8DE8A2-C48F-4F75-954E-D301DB3CEA81}">
      <dsp:nvSpPr>
        <dsp:cNvPr id="0" name=""/>
        <dsp:cNvSpPr/>
      </dsp:nvSpPr>
      <dsp:spPr>
        <a:xfrm>
          <a:off x="9779470" y="1733171"/>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IAG</a:t>
          </a:r>
          <a:endParaRPr lang="en-GB" sz="1000" b="1" kern="1200" dirty="0">
            <a:latin typeface="FS Jack" panose="02000503000000020004" pitchFamily="50" charset="0"/>
          </a:endParaRPr>
        </a:p>
      </dsp:txBody>
      <dsp:txXfrm>
        <a:off x="9779470" y="1733171"/>
        <a:ext cx="1132191" cy="566095"/>
      </dsp:txXfrm>
    </dsp:sp>
    <dsp:sp modelId="{B188FF42-399D-48F3-A28A-69B4FEACC31F}">
      <dsp:nvSpPr>
        <dsp:cNvPr id="0" name=""/>
        <dsp:cNvSpPr/>
      </dsp:nvSpPr>
      <dsp:spPr>
        <a:xfrm>
          <a:off x="4320073" y="8397"/>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Board</a:t>
          </a:r>
        </a:p>
      </dsp:txBody>
      <dsp:txXfrm>
        <a:off x="4320073" y="8397"/>
        <a:ext cx="1132191" cy="566095"/>
      </dsp:txXfrm>
    </dsp:sp>
    <dsp:sp modelId="{26E9A00E-9879-4E32-8B3F-34C90FB356FD}">
      <dsp:nvSpPr>
        <dsp:cNvPr id="0" name=""/>
        <dsp:cNvSpPr/>
      </dsp:nvSpPr>
      <dsp:spPr>
        <a:xfrm>
          <a:off x="6837546" y="1959559"/>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Council</a:t>
          </a:r>
        </a:p>
      </dsp:txBody>
      <dsp:txXfrm>
        <a:off x="6837546" y="1959559"/>
        <a:ext cx="1132191" cy="566095"/>
      </dsp:txXfrm>
    </dsp:sp>
    <dsp:sp modelId="{BC097C26-225B-4E7B-8421-4964E8822DA8}">
      <dsp:nvSpPr>
        <dsp:cNvPr id="0" name=""/>
        <dsp:cNvSpPr/>
      </dsp:nvSpPr>
      <dsp:spPr>
        <a:xfrm>
          <a:off x="6963977" y="4613925"/>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Youth Council</a:t>
          </a:r>
        </a:p>
      </dsp:txBody>
      <dsp:txXfrm>
        <a:off x="6963977" y="4613925"/>
        <a:ext cx="1132191" cy="566095"/>
      </dsp:txXfrm>
    </dsp:sp>
    <dsp:sp modelId="{392739A0-3345-42B6-AE11-1BB0E573DA92}">
      <dsp:nvSpPr>
        <dsp:cNvPr id="0" name=""/>
        <dsp:cNvSpPr/>
      </dsp:nvSpPr>
      <dsp:spPr>
        <a:xfrm>
          <a:off x="8691294" y="4609396"/>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Referee Committee</a:t>
          </a:r>
        </a:p>
      </dsp:txBody>
      <dsp:txXfrm>
        <a:off x="8691294" y="4609396"/>
        <a:ext cx="1132191" cy="566095"/>
      </dsp:txXfrm>
    </dsp:sp>
    <dsp:sp modelId="{1A770F92-FF67-4968-A7C8-6DEB21FDFDE6}">
      <dsp:nvSpPr>
        <dsp:cNvPr id="0" name=""/>
        <dsp:cNvSpPr/>
      </dsp:nvSpPr>
      <dsp:spPr>
        <a:xfrm>
          <a:off x="4740874" y="4608043"/>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Cup Competitions</a:t>
          </a:r>
        </a:p>
      </dsp:txBody>
      <dsp:txXfrm>
        <a:off x="4740874" y="4608043"/>
        <a:ext cx="1132191" cy="566095"/>
      </dsp:txXfrm>
    </dsp:sp>
    <dsp:sp modelId="{F53BBE53-009C-4CDD-8FE0-AC2D0807E33D}">
      <dsp:nvSpPr>
        <dsp:cNvPr id="0" name=""/>
        <dsp:cNvSpPr/>
      </dsp:nvSpPr>
      <dsp:spPr>
        <a:xfrm>
          <a:off x="2801657" y="4615086"/>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Sanctions Committee</a:t>
          </a:r>
        </a:p>
      </dsp:txBody>
      <dsp:txXfrm>
        <a:off x="2801657" y="4615086"/>
        <a:ext cx="1132191" cy="566095"/>
      </dsp:txXfrm>
    </dsp:sp>
    <dsp:sp modelId="{0F4684B9-4C68-4D07-8B9A-21731028FDD8}">
      <dsp:nvSpPr>
        <dsp:cNvPr id="0" name=""/>
        <dsp:cNvSpPr/>
      </dsp:nvSpPr>
      <dsp:spPr>
        <a:xfrm>
          <a:off x="1083069" y="4619088"/>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Discipline Committee</a:t>
          </a:r>
        </a:p>
      </dsp:txBody>
      <dsp:txXfrm>
        <a:off x="1083069" y="4619088"/>
        <a:ext cx="1132191" cy="566095"/>
      </dsp:txXfrm>
    </dsp:sp>
    <dsp:sp modelId="{08F45648-E5DF-4BEE-8B9B-2D415B6394D1}">
      <dsp:nvSpPr>
        <dsp:cNvPr id="0" name=""/>
        <dsp:cNvSpPr/>
      </dsp:nvSpPr>
      <dsp:spPr>
        <a:xfrm>
          <a:off x="4394424" y="833249"/>
          <a:ext cx="1132191" cy="566095"/>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CC9900"/>
              </a:solidFill>
              <a:latin typeface="FS Jack" panose="02000503000000020004" pitchFamily="50" charset="0"/>
            </a:rPr>
            <a:t>Football Board</a:t>
          </a:r>
        </a:p>
      </dsp:txBody>
      <dsp:txXfrm>
        <a:off x="4394424" y="833249"/>
        <a:ext cx="1132191" cy="566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122A-3E3B-41EE-B138-F5C6783AC603}">
      <dsp:nvSpPr>
        <dsp:cNvPr id="0" name=""/>
        <dsp:cNvSpPr/>
      </dsp:nvSpPr>
      <dsp:spPr>
        <a:xfrm>
          <a:off x="1345966" y="615462"/>
          <a:ext cx="4606598" cy="239412"/>
        </a:xfrm>
        <a:custGeom>
          <a:avLst/>
          <a:gdLst/>
          <a:ahLst/>
          <a:cxnLst/>
          <a:rect l="0" t="0" r="0" b="0"/>
          <a:pathLst>
            <a:path>
              <a:moveTo>
                <a:pt x="4606598" y="0"/>
              </a:moveTo>
              <a:lnTo>
                <a:pt x="4606598" y="110471"/>
              </a:lnTo>
              <a:lnTo>
                <a:pt x="0" y="110471"/>
              </a:lnTo>
              <a:lnTo>
                <a:pt x="0" y="23941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1CD812-A94E-4A3B-9121-E7760327D4BB}">
      <dsp:nvSpPr>
        <dsp:cNvPr id="0" name=""/>
        <dsp:cNvSpPr/>
      </dsp:nvSpPr>
      <dsp:spPr>
        <a:xfrm>
          <a:off x="3081570" y="1468878"/>
          <a:ext cx="91904" cy="2314283"/>
        </a:xfrm>
        <a:custGeom>
          <a:avLst/>
          <a:gdLst/>
          <a:ahLst/>
          <a:cxnLst/>
          <a:rect l="0" t="0" r="0" b="0"/>
          <a:pathLst>
            <a:path>
              <a:moveTo>
                <a:pt x="91904" y="0"/>
              </a:moveTo>
              <a:lnTo>
                <a:pt x="91904" y="2314283"/>
              </a:lnTo>
              <a:lnTo>
                <a:pt x="0" y="231428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C3DDC-C943-4613-9A4B-ACDD58BBE980}">
      <dsp:nvSpPr>
        <dsp:cNvPr id="0" name=""/>
        <dsp:cNvSpPr/>
      </dsp:nvSpPr>
      <dsp:spPr>
        <a:xfrm>
          <a:off x="3127754" y="1468878"/>
          <a:ext cx="91440" cy="2314283"/>
        </a:xfrm>
        <a:custGeom>
          <a:avLst/>
          <a:gdLst/>
          <a:ahLst/>
          <a:cxnLst/>
          <a:rect l="0" t="0" r="0" b="0"/>
          <a:pathLst>
            <a:path>
              <a:moveTo>
                <a:pt x="45720" y="0"/>
              </a:moveTo>
              <a:lnTo>
                <a:pt x="45720" y="2314283"/>
              </a:lnTo>
              <a:lnTo>
                <a:pt x="119351" y="231428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FA23A-9A09-48FD-B3F6-B18647562573}">
      <dsp:nvSpPr>
        <dsp:cNvPr id="0" name=""/>
        <dsp:cNvSpPr/>
      </dsp:nvSpPr>
      <dsp:spPr>
        <a:xfrm>
          <a:off x="3081570" y="1468878"/>
          <a:ext cx="91904" cy="1442398"/>
        </a:xfrm>
        <a:custGeom>
          <a:avLst/>
          <a:gdLst/>
          <a:ahLst/>
          <a:cxnLst/>
          <a:rect l="0" t="0" r="0" b="0"/>
          <a:pathLst>
            <a:path>
              <a:moveTo>
                <a:pt x="91904" y="0"/>
              </a:moveTo>
              <a:lnTo>
                <a:pt x="91904" y="1442398"/>
              </a:lnTo>
              <a:lnTo>
                <a:pt x="0" y="144239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982E8-1521-48FF-B4EB-B9D270D9EFA7}">
      <dsp:nvSpPr>
        <dsp:cNvPr id="0" name=""/>
        <dsp:cNvSpPr/>
      </dsp:nvSpPr>
      <dsp:spPr>
        <a:xfrm>
          <a:off x="3127754" y="1468878"/>
          <a:ext cx="91440" cy="1442398"/>
        </a:xfrm>
        <a:custGeom>
          <a:avLst/>
          <a:gdLst/>
          <a:ahLst/>
          <a:cxnLst/>
          <a:rect l="0" t="0" r="0" b="0"/>
          <a:pathLst>
            <a:path>
              <a:moveTo>
                <a:pt x="45720" y="0"/>
              </a:moveTo>
              <a:lnTo>
                <a:pt x="45720" y="1442398"/>
              </a:lnTo>
              <a:lnTo>
                <a:pt x="119351" y="144239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9870B-0349-45E8-9E00-03E2FDA3E3E3}">
      <dsp:nvSpPr>
        <dsp:cNvPr id="0" name=""/>
        <dsp:cNvSpPr/>
      </dsp:nvSpPr>
      <dsp:spPr>
        <a:xfrm>
          <a:off x="3045097" y="1468878"/>
          <a:ext cx="91440" cy="570513"/>
        </a:xfrm>
        <a:custGeom>
          <a:avLst/>
          <a:gdLst/>
          <a:ahLst/>
          <a:cxnLst/>
          <a:rect l="0" t="0" r="0" b="0"/>
          <a:pathLst>
            <a:path>
              <a:moveTo>
                <a:pt x="128377" y="0"/>
              </a:moveTo>
              <a:lnTo>
                <a:pt x="128377" y="570513"/>
              </a:lnTo>
              <a:lnTo>
                <a:pt x="45720" y="57051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8F198-8D43-4D34-904E-ADAE0A21CB28}">
      <dsp:nvSpPr>
        <dsp:cNvPr id="0" name=""/>
        <dsp:cNvSpPr/>
      </dsp:nvSpPr>
      <dsp:spPr>
        <a:xfrm>
          <a:off x="3127754" y="1468878"/>
          <a:ext cx="91440" cy="570513"/>
        </a:xfrm>
        <a:custGeom>
          <a:avLst/>
          <a:gdLst/>
          <a:ahLst/>
          <a:cxnLst/>
          <a:rect l="0" t="0" r="0" b="0"/>
          <a:pathLst>
            <a:path>
              <a:moveTo>
                <a:pt x="45720" y="0"/>
              </a:moveTo>
              <a:lnTo>
                <a:pt x="45720" y="570513"/>
              </a:lnTo>
              <a:lnTo>
                <a:pt x="119351" y="57051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A624B-6A50-42FD-8837-377BDEF9E897}">
      <dsp:nvSpPr>
        <dsp:cNvPr id="0" name=""/>
        <dsp:cNvSpPr/>
      </dsp:nvSpPr>
      <dsp:spPr>
        <a:xfrm>
          <a:off x="3173474" y="615462"/>
          <a:ext cx="2779090" cy="239412"/>
        </a:xfrm>
        <a:custGeom>
          <a:avLst/>
          <a:gdLst/>
          <a:ahLst/>
          <a:cxnLst/>
          <a:rect l="0" t="0" r="0" b="0"/>
          <a:pathLst>
            <a:path>
              <a:moveTo>
                <a:pt x="2779090" y="0"/>
              </a:moveTo>
              <a:lnTo>
                <a:pt x="2779090" y="110471"/>
              </a:lnTo>
              <a:lnTo>
                <a:pt x="0" y="110471"/>
              </a:lnTo>
              <a:lnTo>
                <a:pt x="0" y="23941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DD9E6-3EE7-4B48-BBD2-724DFD99AB26}">
      <dsp:nvSpPr>
        <dsp:cNvPr id="0" name=""/>
        <dsp:cNvSpPr/>
      </dsp:nvSpPr>
      <dsp:spPr>
        <a:xfrm>
          <a:off x="5906845" y="615462"/>
          <a:ext cx="91440" cy="257881"/>
        </a:xfrm>
        <a:custGeom>
          <a:avLst/>
          <a:gdLst/>
          <a:ahLst/>
          <a:cxnLst/>
          <a:rect l="0" t="0" r="0" b="0"/>
          <a:pathLst>
            <a:path>
              <a:moveTo>
                <a:pt x="45720" y="0"/>
              </a:moveTo>
              <a:lnTo>
                <a:pt x="45720" y="25788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8D124-D5A4-4661-8B9A-06CA27FD9257}">
      <dsp:nvSpPr>
        <dsp:cNvPr id="0" name=""/>
        <dsp:cNvSpPr/>
      </dsp:nvSpPr>
      <dsp:spPr>
        <a:xfrm>
          <a:off x="7832693" y="1470641"/>
          <a:ext cx="334214" cy="1870875"/>
        </a:xfrm>
        <a:custGeom>
          <a:avLst/>
          <a:gdLst/>
          <a:ahLst/>
          <a:cxnLst/>
          <a:rect l="0" t="0" r="0" b="0"/>
          <a:pathLst>
            <a:path>
              <a:moveTo>
                <a:pt x="0" y="0"/>
              </a:moveTo>
              <a:lnTo>
                <a:pt x="0" y="1870875"/>
              </a:lnTo>
              <a:lnTo>
                <a:pt x="334214" y="1870875"/>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573F6-6637-466B-9025-B499A5058946}">
      <dsp:nvSpPr>
        <dsp:cNvPr id="0" name=""/>
        <dsp:cNvSpPr/>
      </dsp:nvSpPr>
      <dsp:spPr>
        <a:xfrm>
          <a:off x="7685197" y="1470641"/>
          <a:ext cx="147495" cy="1552495"/>
        </a:xfrm>
        <a:custGeom>
          <a:avLst/>
          <a:gdLst/>
          <a:ahLst/>
          <a:cxnLst/>
          <a:rect l="0" t="0" r="0" b="0"/>
          <a:pathLst>
            <a:path>
              <a:moveTo>
                <a:pt x="147495" y="0"/>
              </a:moveTo>
              <a:lnTo>
                <a:pt x="147495" y="1552495"/>
              </a:lnTo>
              <a:lnTo>
                <a:pt x="0" y="1552495"/>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8720F-2E62-46F2-A358-68391C91FFB0}">
      <dsp:nvSpPr>
        <dsp:cNvPr id="0" name=""/>
        <dsp:cNvSpPr/>
      </dsp:nvSpPr>
      <dsp:spPr>
        <a:xfrm>
          <a:off x="7832693" y="1470641"/>
          <a:ext cx="334214" cy="1198522"/>
        </a:xfrm>
        <a:custGeom>
          <a:avLst/>
          <a:gdLst/>
          <a:ahLst/>
          <a:cxnLst/>
          <a:rect l="0" t="0" r="0" b="0"/>
          <a:pathLst>
            <a:path>
              <a:moveTo>
                <a:pt x="0" y="0"/>
              </a:moveTo>
              <a:lnTo>
                <a:pt x="0" y="1198522"/>
              </a:lnTo>
              <a:lnTo>
                <a:pt x="334214" y="119852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4996ED-06BE-4B19-B006-E4A61E7C07C1}">
      <dsp:nvSpPr>
        <dsp:cNvPr id="0" name=""/>
        <dsp:cNvSpPr/>
      </dsp:nvSpPr>
      <dsp:spPr>
        <a:xfrm>
          <a:off x="7699822" y="1470641"/>
          <a:ext cx="132870" cy="790707"/>
        </a:xfrm>
        <a:custGeom>
          <a:avLst/>
          <a:gdLst/>
          <a:ahLst/>
          <a:cxnLst/>
          <a:rect l="0" t="0" r="0" b="0"/>
          <a:pathLst>
            <a:path>
              <a:moveTo>
                <a:pt x="132870" y="0"/>
              </a:moveTo>
              <a:lnTo>
                <a:pt x="132870" y="790707"/>
              </a:lnTo>
              <a:lnTo>
                <a:pt x="0" y="79070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0C781-51AE-4550-A679-D61FD9C83252}">
      <dsp:nvSpPr>
        <dsp:cNvPr id="0" name=""/>
        <dsp:cNvSpPr/>
      </dsp:nvSpPr>
      <dsp:spPr>
        <a:xfrm>
          <a:off x="7832693" y="1470641"/>
          <a:ext cx="334214" cy="516929"/>
        </a:xfrm>
        <a:custGeom>
          <a:avLst/>
          <a:gdLst/>
          <a:ahLst/>
          <a:cxnLst/>
          <a:rect l="0" t="0" r="0" b="0"/>
          <a:pathLst>
            <a:path>
              <a:moveTo>
                <a:pt x="0" y="0"/>
              </a:moveTo>
              <a:lnTo>
                <a:pt x="0" y="516929"/>
              </a:lnTo>
              <a:lnTo>
                <a:pt x="334214" y="516929"/>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37D46-928C-4B04-9587-E991084593DA}">
      <dsp:nvSpPr>
        <dsp:cNvPr id="0" name=""/>
        <dsp:cNvSpPr/>
      </dsp:nvSpPr>
      <dsp:spPr>
        <a:xfrm>
          <a:off x="5952565" y="615462"/>
          <a:ext cx="2371330" cy="241174"/>
        </a:xfrm>
        <a:custGeom>
          <a:avLst/>
          <a:gdLst/>
          <a:ahLst/>
          <a:cxnLst/>
          <a:rect l="0" t="0" r="0" b="0"/>
          <a:pathLst>
            <a:path>
              <a:moveTo>
                <a:pt x="0" y="0"/>
              </a:moveTo>
              <a:lnTo>
                <a:pt x="0" y="112233"/>
              </a:lnTo>
              <a:lnTo>
                <a:pt x="2371330" y="112233"/>
              </a:lnTo>
              <a:lnTo>
                <a:pt x="2371330" y="24117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E25BD-B309-442E-917A-1C82B1DCEF91}">
      <dsp:nvSpPr>
        <dsp:cNvPr id="0" name=""/>
        <dsp:cNvSpPr/>
      </dsp:nvSpPr>
      <dsp:spPr>
        <a:xfrm>
          <a:off x="5952565" y="615462"/>
          <a:ext cx="4850284" cy="239891"/>
        </a:xfrm>
        <a:custGeom>
          <a:avLst/>
          <a:gdLst/>
          <a:ahLst/>
          <a:cxnLst/>
          <a:rect l="0" t="0" r="0" b="0"/>
          <a:pathLst>
            <a:path>
              <a:moveTo>
                <a:pt x="0" y="0"/>
              </a:moveTo>
              <a:lnTo>
                <a:pt x="0" y="110950"/>
              </a:lnTo>
              <a:lnTo>
                <a:pt x="4850284" y="110950"/>
              </a:lnTo>
              <a:lnTo>
                <a:pt x="4850284" y="23989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B7AD5-7523-4008-9E74-C44F56B95277}">
      <dsp:nvSpPr>
        <dsp:cNvPr id="0" name=""/>
        <dsp:cNvSpPr/>
      </dsp:nvSpPr>
      <dsp:spPr>
        <a:xfrm>
          <a:off x="5338561" y="1459"/>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John Topping</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CEO</a:t>
          </a:r>
        </a:p>
      </dsp:txBody>
      <dsp:txXfrm>
        <a:off x="5338561" y="1459"/>
        <a:ext cx="1228007" cy="614003"/>
      </dsp:txXfrm>
    </dsp:sp>
    <dsp:sp modelId="{E17445FA-26C6-4CB9-BD3B-D48FEBB8EEAE}">
      <dsp:nvSpPr>
        <dsp:cNvPr id="0" name=""/>
        <dsp:cNvSpPr/>
      </dsp:nvSpPr>
      <dsp:spPr>
        <a:xfrm>
          <a:off x="10188845" y="855354"/>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Michael Bell</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Designated Safeguarding Officer</a:t>
          </a:r>
        </a:p>
      </dsp:txBody>
      <dsp:txXfrm>
        <a:off x="10188845" y="855354"/>
        <a:ext cx="1228007" cy="614003"/>
      </dsp:txXfrm>
    </dsp:sp>
    <dsp:sp modelId="{636A0B77-0D27-4D59-A730-284DBE099611}">
      <dsp:nvSpPr>
        <dsp:cNvPr id="0" name=""/>
        <dsp:cNvSpPr/>
      </dsp:nvSpPr>
      <dsp:spPr>
        <a:xfrm>
          <a:off x="7709892" y="856637"/>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David Cleary</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Football Development Manager / DSSO</a:t>
          </a:r>
        </a:p>
      </dsp:txBody>
      <dsp:txXfrm>
        <a:off x="7709892" y="856637"/>
        <a:ext cx="1228007" cy="614003"/>
      </dsp:txXfrm>
    </dsp:sp>
    <dsp:sp modelId="{0C8F0F40-1E0E-4145-9647-837658F67DB4}">
      <dsp:nvSpPr>
        <dsp:cNvPr id="0" name=""/>
        <dsp:cNvSpPr/>
      </dsp:nvSpPr>
      <dsp:spPr>
        <a:xfrm>
          <a:off x="8166907" y="1680568"/>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Andrea Fyall</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Disability Participation FDO</a:t>
          </a:r>
        </a:p>
      </dsp:txBody>
      <dsp:txXfrm>
        <a:off x="8166907" y="1680568"/>
        <a:ext cx="1228007" cy="614003"/>
      </dsp:txXfrm>
    </dsp:sp>
    <dsp:sp modelId="{78D075D7-B8E6-4689-931F-C2562CBD1AC6}">
      <dsp:nvSpPr>
        <dsp:cNvPr id="0" name=""/>
        <dsp:cNvSpPr/>
      </dsp:nvSpPr>
      <dsp:spPr>
        <a:xfrm>
          <a:off x="6471815" y="1954346"/>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Helen Edwards</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Female Participation FDO</a:t>
          </a:r>
        </a:p>
      </dsp:txBody>
      <dsp:txXfrm>
        <a:off x="6471815" y="1954346"/>
        <a:ext cx="1228007" cy="614003"/>
      </dsp:txXfrm>
    </dsp:sp>
    <dsp:sp modelId="{BA1454CA-429C-4EDC-9EBB-C384341C7213}">
      <dsp:nvSpPr>
        <dsp:cNvPr id="0" name=""/>
        <dsp:cNvSpPr/>
      </dsp:nvSpPr>
      <dsp:spPr>
        <a:xfrm>
          <a:off x="8166907" y="2362161"/>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Andrew Brown</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Male Participation (Youth) FDO</a:t>
          </a:r>
        </a:p>
      </dsp:txBody>
      <dsp:txXfrm>
        <a:off x="8166907" y="2362161"/>
        <a:ext cx="1228007" cy="614003"/>
      </dsp:txXfrm>
    </dsp:sp>
    <dsp:sp modelId="{E7E796FF-AA17-4D4F-A73C-1A9A5A1F7F49}">
      <dsp:nvSpPr>
        <dsp:cNvPr id="0" name=""/>
        <dsp:cNvSpPr/>
      </dsp:nvSpPr>
      <dsp:spPr>
        <a:xfrm>
          <a:off x="6457189" y="2716135"/>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Richard Shuffleton</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Football Development Officer</a:t>
          </a:r>
        </a:p>
      </dsp:txBody>
      <dsp:txXfrm>
        <a:off x="6457189" y="2716135"/>
        <a:ext cx="1228007" cy="614003"/>
      </dsp:txXfrm>
    </dsp:sp>
    <dsp:sp modelId="{D84FB659-1A05-4762-8587-7F21B6B0D78F}">
      <dsp:nvSpPr>
        <dsp:cNvPr id="0" name=""/>
        <dsp:cNvSpPr/>
      </dsp:nvSpPr>
      <dsp:spPr>
        <a:xfrm>
          <a:off x="8166907" y="3034514"/>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Daniel McElhone</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Male Participation (Adult) FDO</a:t>
          </a:r>
        </a:p>
      </dsp:txBody>
      <dsp:txXfrm>
        <a:off x="8166907" y="3034514"/>
        <a:ext cx="1228007" cy="614003"/>
      </dsp:txXfrm>
    </dsp:sp>
    <dsp:sp modelId="{4E656D83-E496-4778-846F-8AEC4E6F1B07}">
      <dsp:nvSpPr>
        <dsp:cNvPr id="0" name=""/>
        <dsp:cNvSpPr/>
      </dsp:nvSpPr>
      <dsp:spPr>
        <a:xfrm>
          <a:off x="5338561" y="873344"/>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Sebastian Stockbridge</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Referee Development Officer</a:t>
          </a:r>
        </a:p>
      </dsp:txBody>
      <dsp:txXfrm>
        <a:off x="5338561" y="873344"/>
        <a:ext cx="1228007" cy="614003"/>
      </dsp:txXfrm>
    </dsp:sp>
    <dsp:sp modelId="{89094947-8008-40B2-9987-B104D7832D30}">
      <dsp:nvSpPr>
        <dsp:cNvPr id="0" name=""/>
        <dsp:cNvSpPr/>
      </dsp:nvSpPr>
      <dsp:spPr>
        <a:xfrm>
          <a:off x="2559470" y="854875"/>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Kerry Topping</a:t>
          </a:r>
        </a:p>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 Football Services Manager</a:t>
          </a:r>
        </a:p>
      </dsp:txBody>
      <dsp:txXfrm>
        <a:off x="2559470" y="854875"/>
        <a:ext cx="1228007" cy="614003"/>
      </dsp:txXfrm>
    </dsp:sp>
    <dsp:sp modelId="{929C665E-DCF1-4C71-9F24-888FBB19BE5A}">
      <dsp:nvSpPr>
        <dsp:cNvPr id="0" name=""/>
        <dsp:cNvSpPr/>
      </dsp:nvSpPr>
      <dsp:spPr>
        <a:xfrm>
          <a:off x="3247105" y="1732390"/>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Tracey Lavery Discipline &amp; Affiliation Manager</a:t>
          </a:r>
        </a:p>
      </dsp:txBody>
      <dsp:txXfrm>
        <a:off x="3247105" y="1732390"/>
        <a:ext cx="1228007" cy="614003"/>
      </dsp:txXfrm>
    </dsp:sp>
    <dsp:sp modelId="{89D1B989-531A-4A7B-B9A1-81A85C5F6F47}">
      <dsp:nvSpPr>
        <dsp:cNvPr id="0" name=""/>
        <dsp:cNvSpPr/>
      </dsp:nvSpPr>
      <dsp:spPr>
        <a:xfrm>
          <a:off x="1862809" y="1732390"/>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Mark Smith County FA Leagues Officer</a:t>
          </a:r>
        </a:p>
      </dsp:txBody>
      <dsp:txXfrm>
        <a:off x="1862809" y="1732390"/>
        <a:ext cx="1228007" cy="614003"/>
      </dsp:txXfrm>
    </dsp:sp>
    <dsp:sp modelId="{557A4520-AAFD-4B83-BC06-058FC9A61A56}">
      <dsp:nvSpPr>
        <dsp:cNvPr id="0" name=""/>
        <dsp:cNvSpPr/>
      </dsp:nvSpPr>
      <dsp:spPr>
        <a:xfrm>
          <a:off x="3247105" y="2604275"/>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Eve Walker Football Services Administrator</a:t>
          </a:r>
        </a:p>
      </dsp:txBody>
      <dsp:txXfrm>
        <a:off x="3247105" y="2604275"/>
        <a:ext cx="1228007" cy="614003"/>
      </dsp:txXfrm>
    </dsp:sp>
    <dsp:sp modelId="{9660461F-EF90-4E82-A7C3-EFE05E82CCFD}">
      <dsp:nvSpPr>
        <dsp:cNvPr id="0" name=""/>
        <dsp:cNvSpPr/>
      </dsp:nvSpPr>
      <dsp:spPr>
        <a:xfrm>
          <a:off x="1853562" y="2604275"/>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Sophie Hughes Football Services Administrator            (Safeguarding)</a:t>
          </a:r>
        </a:p>
      </dsp:txBody>
      <dsp:txXfrm>
        <a:off x="1853562" y="2604275"/>
        <a:ext cx="1228007" cy="614003"/>
      </dsp:txXfrm>
    </dsp:sp>
    <dsp:sp modelId="{ABE410D4-7BBB-4112-B3A7-10F15306FC29}">
      <dsp:nvSpPr>
        <dsp:cNvPr id="0" name=""/>
        <dsp:cNvSpPr/>
      </dsp:nvSpPr>
      <dsp:spPr>
        <a:xfrm>
          <a:off x="3247105" y="3476160"/>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Bradley Fearnley Football Administrator (Fixed Term)</a:t>
          </a:r>
        </a:p>
      </dsp:txBody>
      <dsp:txXfrm>
        <a:off x="3247105" y="3476160"/>
        <a:ext cx="1228007" cy="614003"/>
      </dsp:txXfrm>
    </dsp:sp>
    <dsp:sp modelId="{0C675398-7D62-41F8-BAFA-E5C884F2E0EB}">
      <dsp:nvSpPr>
        <dsp:cNvPr id="0" name=""/>
        <dsp:cNvSpPr/>
      </dsp:nvSpPr>
      <dsp:spPr>
        <a:xfrm>
          <a:off x="1853562" y="3476160"/>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Thomas Wallace Football Administrator ( Fixed Term)</a:t>
          </a:r>
        </a:p>
      </dsp:txBody>
      <dsp:txXfrm>
        <a:off x="1853562" y="3476160"/>
        <a:ext cx="1228007" cy="614003"/>
      </dsp:txXfrm>
    </dsp:sp>
    <dsp:sp modelId="{ABBE93EC-D7CD-4862-A80D-3B42B892F806}">
      <dsp:nvSpPr>
        <dsp:cNvPr id="0" name=""/>
        <dsp:cNvSpPr/>
      </dsp:nvSpPr>
      <dsp:spPr>
        <a:xfrm>
          <a:off x="731962" y="854875"/>
          <a:ext cx="1228007" cy="614003"/>
        </a:xfrm>
        <a:prstGeom prst="rect">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CC9900"/>
              </a:solidFill>
              <a:latin typeface="FS Jack" panose="02000503000000020004" pitchFamily="50" charset="0"/>
            </a:rPr>
            <a:t>Christopher Hutchinson Facilities &amp; Investment </a:t>
          </a:r>
        </a:p>
      </dsp:txBody>
      <dsp:txXfrm>
        <a:off x="731962" y="854875"/>
        <a:ext cx="1228007" cy="614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BB409-4720-49EC-A9FA-87A10D24A8AE}">
      <dsp:nvSpPr>
        <dsp:cNvPr id="0" name=""/>
        <dsp:cNvSpPr/>
      </dsp:nvSpPr>
      <dsp:spPr>
        <a:xfrm>
          <a:off x="3" y="1023213"/>
          <a:ext cx="3385343" cy="1079992"/>
        </a:xfrm>
        <a:prstGeom prst="roundRect">
          <a:avLst>
            <a:gd name="adj" fmla="val 10000"/>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CC9900"/>
              </a:solidFill>
              <a:latin typeface="FS Jack" panose="02000503000000020004" pitchFamily="50" charset="0"/>
            </a:rPr>
            <a:t>Monthly</a:t>
          </a:r>
        </a:p>
      </dsp:txBody>
      <dsp:txXfrm>
        <a:off x="31635" y="1054845"/>
        <a:ext cx="3322079" cy="1016728"/>
      </dsp:txXfrm>
    </dsp:sp>
    <dsp:sp modelId="{FD508B45-9D6A-4617-9474-C891B68FF18A}">
      <dsp:nvSpPr>
        <dsp:cNvPr id="0" name=""/>
        <dsp:cNvSpPr/>
      </dsp:nvSpPr>
      <dsp:spPr>
        <a:xfrm rot="21574927">
          <a:off x="3724664" y="1125982"/>
          <a:ext cx="719393" cy="839565"/>
        </a:xfrm>
        <a:prstGeom prst="rightArrow">
          <a:avLst>
            <a:gd name="adj1" fmla="val 60000"/>
            <a:gd name="adj2" fmla="val 50000"/>
          </a:avLst>
        </a:prstGeom>
        <a:solidFill>
          <a:schemeClr val="bg1"/>
        </a:solidFill>
        <a:ln>
          <a:solidFill>
            <a:srgbClr val="CC99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3724667" y="1294682"/>
        <a:ext cx="503575" cy="503739"/>
      </dsp:txXfrm>
    </dsp:sp>
    <dsp:sp modelId="{7B209A75-1359-4046-BA39-2DDE917B1F71}">
      <dsp:nvSpPr>
        <dsp:cNvPr id="0" name=""/>
        <dsp:cNvSpPr/>
      </dsp:nvSpPr>
      <dsp:spPr>
        <a:xfrm>
          <a:off x="4742656" y="988621"/>
          <a:ext cx="3385343" cy="1079992"/>
        </a:xfrm>
        <a:prstGeom prst="roundRect">
          <a:avLst>
            <a:gd name="adj" fmla="val 10000"/>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CC9900"/>
              </a:solidFill>
              <a:latin typeface="FS Jack" panose="02000503000000020004" pitchFamily="50" charset="0"/>
            </a:rPr>
            <a:t>Project / Programmes updates to Staff and  Board</a:t>
          </a:r>
        </a:p>
      </dsp:txBody>
      <dsp:txXfrm>
        <a:off x="4774288" y="1020253"/>
        <a:ext cx="3322079" cy="1016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FA086-0D13-42B1-8022-19275188316B}">
      <dsp:nvSpPr>
        <dsp:cNvPr id="0" name=""/>
        <dsp:cNvSpPr/>
      </dsp:nvSpPr>
      <dsp:spPr>
        <a:xfrm>
          <a:off x="5554" y="234816"/>
          <a:ext cx="3382037" cy="1080002"/>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CC9900"/>
              </a:solidFill>
              <a:latin typeface="FS Jack" panose="02000503000000020004" pitchFamily="50" charset="0"/>
            </a:rPr>
            <a:t>Quarterly</a:t>
          </a:r>
        </a:p>
      </dsp:txBody>
      <dsp:txXfrm>
        <a:off x="37186" y="266448"/>
        <a:ext cx="3318773" cy="1016738"/>
      </dsp:txXfrm>
    </dsp:sp>
    <dsp:sp modelId="{57076193-0147-4EEA-A2CE-84634901D571}">
      <dsp:nvSpPr>
        <dsp:cNvPr id="0" name=""/>
        <dsp:cNvSpPr/>
      </dsp:nvSpPr>
      <dsp:spPr>
        <a:xfrm>
          <a:off x="3725796" y="355444"/>
          <a:ext cx="716992" cy="838745"/>
        </a:xfrm>
        <a:prstGeom prst="rightArrow">
          <a:avLst>
            <a:gd name="adj1" fmla="val 60000"/>
            <a:gd name="adj2" fmla="val 50000"/>
          </a:avLst>
        </a:prstGeom>
        <a:solidFill>
          <a:schemeClr val="bg1"/>
        </a:solidFill>
        <a:ln>
          <a:solidFill>
            <a:srgbClr val="CC99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3725796" y="523193"/>
        <a:ext cx="501894" cy="503247"/>
      </dsp:txXfrm>
    </dsp:sp>
    <dsp:sp modelId="{347088B6-7D45-45CE-89BD-D9F05FDE104A}">
      <dsp:nvSpPr>
        <dsp:cNvPr id="0" name=""/>
        <dsp:cNvSpPr/>
      </dsp:nvSpPr>
      <dsp:spPr>
        <a:xfrm>
          <a:off x="4740407" y="234816"/>
          <a:ext cx="3382037" cy="1080002"/>
        </a:xfrm>
        <a:prstGeom prst="roundRect">
          <a:avLst>
            <a:gd name="adj" fmla="val 10000"/>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dirty="0"/>
        </a:p>
        <a:p>
          <a:pPr marL="0" lvl="0" indent="0" algn="ctr" defTabSz="533400">
            <a:lnSpc>
              <a:spcPct val="90000"/>
            </a:lnSpc>
            <a:spcBef>
              <a:spcPct val="0"/>
            </a:spcBef>
            <a:spcAft>
              <a:spcPct val="35000"/>
            </a:spcAft>
            <a:buNone/>
          </a:pPr>
          <a:endParaRPr lang="en-GB" sz="1600" kern="1200" dirty="0">
            <a:latin typeface="FS Jack" panose="02000503000000020004" pitchFamily="50" charset="0"/>
          </a:endParaRPr>
        </a:p>
        <a:p>
          <a:pPr marL="0" lvl="0" indent="0" algn="ctr" defTabSz="533400">
            <a:lnSpc>
              <a:spcPct val="90000"/>
            </a:lnSpc>
            <a:spcBef>
              <a:spcPct val="0"/>
            </a:spcBef>
            <a:spcAft>
              <a:spcPct val="35000"/>
            </a:spcAft>
            <a:buNone/>
          </a:pPr>
          <a:r>
            <a:rPr lang="en-GB" sz="1600" kern="1200" dirty="0">
              <a:solidFill>
                <a:srgbClr val="CC9900"/>
              </a:solidFill>
              <a:latin typeface="FS Jack" panose="02000503000000020004" pitchFamily="50" charset="0"/>
            </a:rPr>
            <a:t>Business Plan – Review</a:t>
          </a:r>
        </a:p>
        <a:p>
          <a:pPr marL="0" lvl="0" indent="0" algn="ctr" defTabSz="533400">
            <a:lnSpc>
              <a:spcPct val="90000"/>
            </a:lnSpc>
            <a:spcBef>
              <a:spcPct val="0"/>
            </a:spcBef>
            <a:spcAft>
              <a:spcPct val="35000"/>
            </a:spcAft>
            <a:buNone/>
          </a:pPr>
          <a:r>
            <a:rPr lang="en-GB" sz="1600" kern="1200" dirty="0">
              <a:solidFill>
                <a:srgbClr val="CC9900"/>
              </a:solidFill>
              <a:latin typeface="FS Jack" panose="02000503000000020004" pitchFamily="50" charset="0"/>
            </a:rPr>
            <a:t>Board Updates – Company Secretary</a:t>
          </a:r>
        </a:p>
        <a:p>
          <a:pPr marL="0" lvl="0" indent="0" algn="ctr" defTabSz="533400">
            <a:lnSpc>
              <a:spcPct val="90000"/>
            </a:lnSpc>
            <a:spcBef>
              <a:spcPct val="0"/>
            </a:spcBef>
            <a:spcAft>
              <a:spcPct val="35000"/>
            </a:spcAft>
            <a:buNone/>
          </a:pPr>
          <a:r>
            <a:rPr lang="en-GB" sz="1600" kern="1200" dirty="0">
              <a:solidFill>
                <a:srgbClr val="CC9900"/>
              </a:solidFill>
              <a:latin typeface="FS Jack" panose="02000503000000020004" pitchFamily="50" charset="0"/>
            </a:rPr>
            <a:t>Staff Updates – Company Secretary</a:t>
          </a:r>
        </a:p>
        <a:p>
          <a:pPr marL="0" lvl="0" indent="0" algn="ctr" defTabSz="533400">
            <a:lnSpc>
              <a:spcPct val="90000"/>
            </a:lnSpc>
            <a:spcBef>
              <a:spcPct val="0"/>
            </a:spcBef>
            <a:spcAft>
              <a:spcPct val="35000"/>
            </a:spcAft>
            <a:buNone/>
          </a:pPr>
          <a:endParaRPr lang="en-GB" sz="1000" kern="1200" dirty="0"/>
        </a:p>
        <a:p>
          <a:pPr marL="0" lvl="0" indent="0" algn="ctr" defTabSz="533400">
            <a:lnSpc>
              <a:spcPct val="90000"/>
            </a:lnSpc>
            <a:spcBef>
              <a:spcPct val="0"/>
            </a:spcBef>
            <a:spcAft>
              <a:spcPct val="35000"/>
            </a:spcAft>
            <a:buNone/>
          </a:pPr>
          <a:endParaRPr lang="en-GB" sz="1000" kern="1200" dirty="0"/>
        </a:p>
      </dsp:txBody>
      <dsp:txXfrm>
        <a:off x="4772039" y="266448"/>
        <a:ext cx="3318773" cy="1016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FA086-0D13-42B1-8022-19275188316B}">
      <dsp:nvSpPr>
        <dsp:cNvPr id="0" name=""/>
        <dsp:cNvSpPr/>
      </dsp:nvSpPr>
      <dsp:spPr>
        <a:xfrm>
          <a:off x="1587" y="292335"/>
          <a:ext cx="3385343" cy="1031649"/>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rgbClr val="CC9900"/>
              </a:solidFill>
              <a:latin typeface="FS Jack" panose="02000503000000020004" pitchFamily="50" charset="0"/>
            </a:rPr>
            <a:t>Six Monthly Review</a:t>
          </a:r>
        </a:p>
      </dsp:txBody>
      <dsp:txXfrm>
        <a:off x="31803" y="322551"/>
        <a:ext cx="3324911" cy="971217"/>
      </dsp:txXfrm>
    </dsp:sp>
    <dsp:sp modelId="{57076193-0147-4EEA-A2CE-84634901D571}">
      <dsp:nvSpPr>
        <dsp:cNvPr id="0" name=""/>
        <dsp:cNvSpPr/>
      </dsp:nvSpPr>
      <dsp:spPr>
        <a:xfrm>
          <a:off x="3725465" y="388377"/>
          <a:ext cx="717692" cy="839565"/>
        </a:xfrm>
        <a:prstGeom prst="rightArrow">
          <a:avLst>
            <a:gd name="adj1" fmla="val 60000"/>
            <a:gd name="adj2" fmla="val 50000"/>
          </a:avLst>
        </a:prstGeom>
        <a:solidFill>
          <a:schemeClr val="bg1"/>
        </a:solidFill>
        <a:ln>
          <a:solidFill>
            <a:srgbClr val="CC99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3725465" y="556290"/>
        <a:ext cx="502384" cy="503739"/>
      </dsp:txXfrm>
    </dsp:sp>
    <dsp:sp modelId="{347088B6-7D45-45CE-89BD-D9F05FDE104A}">
      <dsp:nvSpPr>
        <dsp:cNvPr id="0" name=""/>
        <dsp:cNvSpPr/>
      </dsp:nvSpPr>
      <dsp:spPr>
        <a:xfrm>
          <a:off x="4741068" y="292335"/>
          <a:ext cx="3385343" cy="1031649"/>
        </a:xfrm>
        <a:prstGeom prst="roundRect">
          <a:avLst>
            <a:gd name="adj" fmla="val 10000"/>
          </a:avLst>
        </a:prstGeom>
        <a:solidFill>
          <a:schemeClr val="bg1"/>
        </a:solidFill>
        <a:ln w="25400" cap="flat" cmpd="sng" algn="ctr">
          <a:solidFill>
            <a:srgbClr val="CC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CC9900"/>
              </a:solidFill>
              <a:latin typeface="FS Jack" panose="02000503000000020004" pitchFamily="50" charset="0"/>
            </a:rPr>
            <a:t>FA Review – Company Secretary / Chair</a:t>
          </a:r>
          <a:endParaRPr lang="en-GB" sz="1600" kern="1200" dirty="0"/>
        </a:p>
      </dsp:txBody>
      <dsp:txXfrm>
        <a:off x="4771284" y="322551"/>
        <a:ext cx="3324911" cy="9712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E5882-F2A7-4C48-9A84-27D70D0C25D5}" type="datetimeFigureOut">
              <a:rPr lang="en-GB" smtClean="0"/>
              <a:t>09/06/2022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4E19D-6784-4D26-BAF8-E8C30090125C}" type="slidenum">
              <a:rPr lang="en-GB" smtClean="0"/>
              <a:t>‹#›</a:t>
            </a:fld>
            <a:endParaRPr lang="en-GB"/>
          </a:p>
        </p:txBody>
      </p:sp>
    </p:spTree>
    <p:extLst>
      <p:ext uri="{BB962C8B-B14F-4D97-AF65-F5344CB8AC3E}">
        <p14:creationId xmlns:p14="http://schemas.microsoft.com/office/powerpoint/2010/main" val="313469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4E19D-6784-4D26-BAF8-E8C3009012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25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F4E19D-6784-4D26-BAF8-E8C30090125C}" type="slidenum">
              <a:rPr lang="en-GB" smtClean="0"/>
              <a:t>6</a:t>
            </a:fld>
            <a:endParaRPr lang="en-GB"/>
          </a:p>
        </p:txBody>
      </p:sp>
    </p:spTree>
    <p:extLst>
      <p:ext uri="{BB962C8B-B14F-4D97-AF65-F5344CB8AC3E}">
        <p14:creationId xmlns:p14="http://schemas.microsoft.com/office/powerpoint/2010/main" val="25745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F4E19D-6784-4D26-BAF8-E8C30090125C}" type="slidenum">
              <a:rPr lang="en-GB" smtClean="0"/>
              <a:t>11</a:t>
            </a:fld>
            <a:endParaRPr lang="en-GB" dirty="0"/>
          </a:p>
        </p:txBody>
      </p:sp>
    </p:spTree>
    <p:extLst>
      <p:ext uri="{BB962C8B-B14F-4D97-AF65-F5344CB8AC3E}">
        <p14:creationId xmlns:p14="http://schemas.microsoft.com/office/powerpoint/2010/main" val="151132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F4E19D-6784-4D26-BAF8-E8C30090125C}" type="slidenum">
              <a:rPr lang="en-GB" smtClean="0"/>
              <a:t>14</a:t>
            </a:fld>
            <a:endParaRPr lang="en-GB"/>
          </a:p>
        </p:txBody>
      </p:sp>
    </p:spTree>
    <p:extLst>
      <p:ext uri="{BB962C8B-B14F-4D97-AF65-F5344CB8AC3E}">
        <p14:creationId xmlns:p14="http://schemas.microsoft.com/office/powerpoint/2010/main" val="254534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4E19D-6784-4D26-BAF8-E8C3009012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1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F4E19D-6784-4D26-BAF8-E8C30090125C}" type="slidenum">
              <a:rPr lang="en-GB" smtClean="0"/>
              <a:t>23</a:t>
            </a:fld>
            <a:endParaRPr lang="en-GB"/>
          </a:p>
        </p:txBody>
      </p:sp>
    </p:spTree>
    <p:extLst>
      <p:ext uri="{BB962C8B-B14F-4D97-AF65-F5344CB8AC3E}">
        <p14:creationId xmlns:p14="http://schemas.microsoft.com/office/powerpoint/2010/main" val="330209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F4E19D-6784-4D26-BAF8-E8C30090125C}" type="slidenum">
              <a:rPr lang="en-GB" smtClean="0"/>
              <a:t>24</a:t>
            </a:fld>
            <a:endParaRPr lang="en-GB"/>
          </a:p>
        </p:txBody>
      </p:sp>
    </p:spTree>
    <p:extLst>
      <p:ext uri="{BB962C8B-B14F-4D97-AF65-F5344CB8AC3E}">
        <p14:creationId xmlns:p14="http://schemas.microsoft.com/office/powerpoint/2010/main" val="302523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403"/>
            <a:ext cx="5384800" cy="4525346"/>
          </a:xfrm>
          <a:prstGeom prst="rect">
            <a:avLst/>
          </a:prstGeom>
        </p:spPr>
        <p:txBody>
          <a:bodyPr/>
          <a:lstStyle>
            <a:lvl1pPr marL="0" indent="0">
              <a:buNone/>
              <a:defRPr sz="3578">
                <a:solidFill>
                  <a:srgbClr val="011E41"/>
                </a:solidFill>
              </a:defRPr>
            </a:lvl1pPr>
            <a:lvl2pPr marL="584164" indent="0" algn="l">
              <a:buNone/>
              <a:defRPr sz="3066">
                <a:solidFill>
                  <a:srgbClr val="011E41"/>
                </a:solidFill>
              </a:defRPr>
            </a:lvl2pPr>
            <a:lvl3pPr marL="1168329" indent="0" algn="l">
              <a:buNone/>
              <a:defRPr sz="2555">
                <a:solidFill>
                  <a:srgbClr val="011E41"/>
                </a:solidFill>
              </a:defRPr>
            </a:lvl3pPr>
            <a:lvl4pPr algn="l">
              <a:defRPr sz="2300">
                <a:solidFill>
                  <a:srgbClr val="011E41"/>
                </a:solidFill>
              </a:defRPr>
            </a:lvl4pPr>
            <a:lvl5pPr algn="l">
              <a:defRPr sz="2300">
                <a:solidFill>
                  <a:srgbClr val="011E41"/>
                </a:solidFill>
              </a:defRPr>
            </a:lvl5pPr>
            <a:lvl6pPr>
              <a:defRPr sz="2300"/>
            </a:lvl6pPr>
            <a:lvl7pPr>
              <a:defRPr sz="2300"/>
            </a:lvl7pPr>
            <a:lvl8pPr>
              <a:defRPr sz="2300"/>
            </a:lvl8pPr>
            <a:lvl9pPr>
              <a:defRPr sz="23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6197600" y="1600403"/>
            <a:ext cx="5384800" cy="4525346"/>
          </a:xfrm>
          <a:prstGeom prst="rect">
            <a:avLst/>
          </a:prstGeom>
        </p:spPr>
        <p:txBody>
          <a:bodyPr/>
          <a:lstStyle>
            <a:lvl1pPr marL="0" indent="0">
              <a:buNone/>
              <a:defRPr sz="3578"/>
            </a:lvl1pPr>
            <a:lvl2pPr marL="0" indent="0">
              <a:buNone/>
              <a:defRPr sz="3578">
                <a:solidFill>
                  <a:srgbClr val="011E41"/>
                </a:solidFill>
              </a:defRPr>
            </a:lvl2pPr>
            <a:lvl3pPr marL="0" indent="0">
              <a:buNone/>
              <a:defRPr sz="3066">
                <a:solidFill>
                  <a:srgbClr val="011E41"/>
                </a:solidFill>
              </a:defRPr>
            </a:lvl3pPr>
            <a:lvl4pPr marL="0" indent="0">
              <a:buNone/>
              <a:defRPr sz="2555">
                <a:solidFill>
                  <a:srgbClr val="011E41"/>
                </a:solidFill>
              </a:defRPr>
            </a:lvl4pPr>
            <a:lvl5pPr marL="0" indent="0">
              <a:buNone/>
              <a:defRPr sz="2300">
                <a:solidFill>
                  <a:srgbClr val="011E41"/>
                </a:solidFill>
              </a:defRPr>
            </a:lvl5pPr>
            <a:lvl6pPr>
              <a:defRPr sz="2300"/>
            </a:lvl6pPr>
            <a:lvl7pPr>
              <a:defRPr sz="2300"/>
            </a:lvl7pPr>
            <a:lvl8pPr>
              <a:defRPr sz="2300"/>
            </a:lvl8pPr>
            <a:lvl9pPr>
              <a:defRPr sz="23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623392" y="484787"/>
            <a:ext cx="10945216" cy="1104080"/>
          </a:xfrm>
          <a:prstGeom prst="rect">
            <a:avLst/>
          </a:prstGeom>
        </p:spPr>
        <p:txBody>
          <a:bodyPr/>
          <a:lstStyle>
            <a:lvl1pPr marL="0" indent="0">
              <a:buNone/>
              <a:defRPr sz="4089" b="1" i="0">
                <a:solidFill>
                  <a:srgbClr val="011E41"/>
                </a:solidFill>
                <a:latin typeface="FS Jack"/>
              </a:defRPr>
            </a:lvl1pPr>
            <a:lvl2pPr marL="584164" indent="0" algn="l">
              <a:buNone/>
              <a:defRPr sz="3066"/>
            </a:lvl2pPr>
            <a:lvl3pPr marL="1168329" indent="0" algn="l">
              <a:buNone/>
              <a:defRPr sz="2555"/>
            </a:lvl3pPr>
            <a:lvl4pPr algn="l">
              <a:defRPr sz="2300"/>
            </a:lvl4pPr>
            <a:lvl5pPr algn="l">
              <a:defRPr sz="2300"/>
            </a:lvl5pPr>
            <a:lvl6pPr>
              <a:defRPr sz="2300"/>
            </a:lvl6pPr>
            <a:lvl7pPr>
              <a:defRPr sz="2300"/>
            </a:lvl7pPr>
            <a:lvl8pPr>
              <a:defRPr sz="2300"/>
            </a:lvl8pPr>
            <a:lvl9pPr>
              <a:defRPr sz="2300"/>
            </a:lvl9pPr>
          </a:lstStyle>
          <a:p>
            <a:pPr lvl="0"/>
            <a:r>
              <a:rPr lang="en-GB" dirty="0"/>
              <a:t>Click to edit Master text styles</a:t>
            </a:r>
            <a:endParaRPr lang="en-US" dirty="0"/>
          </a:p>
        </p:txBody>
      </p:sp>
    </p:spTree>
    <p:extLst>
      <p:ext uri="{BB962C8B-B14F-4D97-AF65-F5344CB8AC3E}">
        <p14:creationId xmlns:p14="http://schemas.microsoft.com/office/powerpoint/2010/main" val="88687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185605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403063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260396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139590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284508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3396" y="2692947"/>
            <a:ext cx="10972800" cy="1144014"/>
          </a:xfrm>
          <a:prstGeom prst="rect">
            <a:avLst/>
          </a:prstGeom>
        </p:spPr>
        <p:txBody>
          <a:bodyPr anchor="ctr"/>
          <a:lstStyle>
            <a:lvl1pPr algn="ctr">
              <a:defRPr sz="4600">
                <a:solidFill>
                  <a:srgbClr val="001720"/>
                </a:solidFill>
                <a:latin typeface="FS Jack" pitchFamily="50"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623396" y="4257068"/>
            <a:ext cx="10972800" cy="1563892"/>
          </a:xfrm>
          <a:prstGeom prst="rect">
            <a:avLst/>
          </a:prstGeom>
        </p:spPr>
        <p:txBody>
          <a:bodyPr/>
          <a:lstStyle>
            <a:lvl1pPr algn="ctr">
              <a:defRPr sz="3194">
                <a:solidFill>
                  <a:srgbClr val="001720"/>
                </a:solidFill>
              </a:defRPr>
            </a:lvl1pPr>
          </a:lstStyle>
          <a:p>
            <a:pPr lvl="0"/>
            <a:endParaRPr lang="en-US" dirty="0"/>
          </a:p>
        </p:txBody>
      </p:sp>
    </p:spTree>
    <p:extLst>
      <p:ext uri="{BB962C8B-B14F-4D97-AF65-F5344CB8AC3E}">
        <p14:creationId xmlns:p14="http://schemas.microsoft.com/office/powerpoint/2010/main" val="390758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8BE3-0656-4551-9DD4-FCFC3447927C}"/>
              </a:ext>
            </a:extLst>
          </p:cNvPr>
          <p:cNvSpPr>
            <a:spLocks noGrp="1"/>
          </p:cNvSpPr>
          <p:nvPr>
            <p:ph type="ctrTitle"/>
          </p:nvPr>
        </p:nvSpPr>
        <p:spPr>
          <a:xfrm>
            <a:off x="1524000" y="1122364"/>
            <a:ext cx="9144000" cy="2387600"/>
          </a:xfrm>
        </p:spPr>
        <p:txBody>
          <a:bodyPr anchor="b"/>
          <a:lstStyle>
            <a:lvl1pPr algn="ctr">
              <a:defRPr sz="5750"/>
            </a:lvl1pPr>
          </a:lstStyle>
          <a:p>
            <a:r>
              <a:rPr lang="en-US"/>
              <a:t>Click to edit Master title style</a:t>
            </a:r>
            <a:endParaRPr lang="en-GB"/>
          </a:p>
        </p:txBody>
      </p:sp>
      <p:sp>
        <p:nvSpPr>
          <p:cNvPr id="3" name="Subtitle 2">
            <a:extLst>
              <a:ext uri="{FF2B5EF4-FFF2-40B4-BE49-F238E27FC236}">
                <a16:creationId xmlns:a16="http://schemas.microsoft.com/office/drawing/2014/main" id="{E2D9DEFD-15D1-4127-870E-E75850695B1B}"/>
              </a:ext>
            </a:extLst>
          </p:cNvPr>
          <p:cNvSpPr>
            <a:spLocks noGrp="1"/>
          </p:cNvSpPr>
          <p:nvPr>
            <p:ph type="subTitle" idx="1"/>
          </p:nvPr>
        </p:nvSpPr>
        <p:spPr>
          <a:xfrm>
            <a:off x="1524000" y="3602038"/>
            <a:ext cx="9144000" cy="1655762"/>
          </a:xfrm>
        </p:spPr>
        <p:txBody>
          <a:bodyPr/>
          <a:lstStyle>
            <a:lvl1pPr marL="0" indent="0" algn="ctr">
              <a:buNone/>
              <a:defRPr sz="2300"/>
            </a:lvl1pPr>
            <a:lvl2pPr marL="438123" indent="0" algn="ctr">
              <a:buNone/>
              <a:defRPr sz="1917"/>
            </a:lvl2pPr>
            <a:lvl3pPr marL="876247" indent="0" algn="ctr">
              <a:buNone/>
              <a:defRPr sz="1725"/>
            </a:lvl3pPr>
            <a:lvl4pPr marL="1314370" indent="0" algn="ctr">
              <a:buNone/>
              <a:defRPr sz="1533"/>
            </a:lvl4pPr>
            <a:lvl5pPr marL="1752493" indent="0" algn="ctr">
              <a:buNone/>
              <a:defRPr sz="1533"/>
            </a:lvl5pPr>
            <a:lvl6pPr marL="2190617" indent="0" algn="ctr">
              <a:buNone/>
              <a:defRPr sz="1533"/>
            </a:lvl6pPr>
            <a:lvl7pPr marL="2628740" indent="0" algn="ctr">
              <a:buNone/>
              <a:defRPr sz="1533"/>
            </a:lvl7pPr>
            <a:lvl8pPr marL="3066863" indent="0" algn="ctr">
              <a:buNone/>
              <a:defRPr sz="1533"/>
            </a:lvl8pPr>
            <a:lvl9pPr marL="3504987" indent="0" algn="ctr">
              <a:buNone/>
              <a:defRPr sz="15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58320A-43D0-4EEB-AD48-F703B90346E8}"/>
              </a:ext>
            </a:extLst>
          </p:cNvPr>
          <p:cNvSpPr>
            <a:spLocks noGrp="1"/>
          </p:cNvSpPr>
          <p:nvPr>
            <p:ph type="dt" sz="half" idx="10"/>
          </p:nvPr>
        </p:nvSpPr>
        <p:spPr/>
        <p:txBody>
          <a:bodyPr/>
          <a:lstStyle/>
          <a:p>
            <a:fld id="{649A12A6-4BB1-4734-89B6-E1EFF4BDDB44}" type="datetimeFigureOut">
              <a:rPr lang="en-GB" smtClean="0"/>
              <a:t>09/06/2022</a:t>
            </a:fld>
            <a:endParaRPr lang="en-GB"/>
          </a:p>
        </p:txBody>
      </p:sp>
      <p:sp>
        <p:nvSpPr>
          <p:cNvPr id="5" name="Footer Placeholder 4">
            <a:extLst>
              <a:ext uri="{FF2B5EF4-FFF2-40B4-BE49-F238E27FC236}">
                <a16:creationId xmlns:a16="http://schemas.microsoft.com/office/drawing/2014/main" id="{13054371-163A-4413-8988-8B17F46A45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F5B460-3723-4C9A-8651-5E7D1EAB91AE}"/>
              </a:ext>
            </a:extLst>
          </p:cNvPr>
          <p:cNvSpPr>
            <a:spLocks noGrp="1"/>
          </p:cNvSpPr>
          <p:nvPr>
            <p:ph type="sldNum" sz="quarter" idx="12"/>
          </p:nvPr>
        </p:nvSpPr>
        <p:spPr/>
        <p:txBody>
          <a:bodyPr/>
          <a:lstStyle/>
          <a:p>
            <a:fld id="{62CCC825-7AD8-47F0-84CC-19793E8B19D4}" type="slidenum">
              <a:rPr lang="en-GB" smtClean="0"/>
              <a:t>‹#›</a:t>
            </a:fld>
            <a:endParaRPr lang="en-GB"/>
          </a:p>
        </p:txBody>
      </p:sp>
    </p:spTree>
    <p:extLst>
      <p:ext uri="{BB962C8B-B14F-4D97-AF65-F5344CB8AC3E}">
        <p14:creationId xmlns:p14="http://schemas.microsoft.com/office/powerpoint/2010/main" val="2470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35269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160990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241268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195735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357513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B8A4DC-2851-408C-B5CD-C30C96CFC59F}" type="datetimeFigureOut">
              <a:rPr lang="en-GB" smtClean="0"/>
              <a:pPr/>
              <a:t>09/06/2022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C28A4-997D-4E82-AEC8-339A7A94198A}" type="slidenum">
              <a:rPr lang="en-GB" smtClean="0"/>
              <a:pPr/>
              <a:t>‹#›</a:t>
            </a:fld>
            <a:endParaRPr lang="en-GB"/>
          </a:p>
        </p:txBody>
      </p:sp>
    </p:spTree>
    <p:extLst>
      <p:ext uri="{BB962C8B-B14F-4D97-AF65-F5344CB8AC3E}">
        <p14:creationId xmlns:p14="http://schemas.microsoft.com/office/powerpoint/2010/main" val="3581522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crowley\AppData\Local\Microsoft\Windows\Temporary Internet Files\Content.Outlook\0K560US4\Slide-Template-2RGB-whit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6"/>
            <a:ext cx="12192000" cy="685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9051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marL="0" marR="0" indent="0" algn="l" defTabSz="584164" rtl="0" eaLnBrk="1" fontAlgn="auto" latinLnBrk="0" hangingPunct="1">
        <a:lnSpc>
          <a:spcPct val="100000"/>
        </a:lnSpc>
        <a:spcBef>
          <a:spcPct val="0"/>
        </a:spcBef>
        <a:spcAft>
          <a:spcPts val="0"/>
        </a:spcAft>
        <a:buClrTx/>
        <a:buSzTx/>
        <a:buFontTx/>
        <a:buNone/>
        <a:tabLst/>
        <a:defRPr sz="5622" kern="1200">
          <a:solidFill>
            <a:schemeClr val="tx1"/>
          </a:solidFill>
          <a:latin typeface="+mj-lt"/>
          <a:ea typeface="+mj-ea"/>
          <a:cs typeface="+mj-cs"/>
        </a:defRPr>
      </a:lvl1pPr>
    </p:titleStyle>
    <p:bodyStyle>
      <a:lvl1pPr marL="0" indent="0" algn="l" defTabSz="584164" rtl="0" eaLnBrk="1" latinLnBrk="0" hangingPunct="1">
        <a:spcBef>
          <a:spcPct val="20000"/>
        </a:spcBef>
        <a:buFont typeface="Arial"/>
        <a:buNone/>
        <a:defRPr sz="4089" kern="1200">
          <a:solidFill>
            <a:srgbClr val="19226C"/>
          </a:solidFill>
          <a:latin typeface="FS Jack"/>
          <a:ea typeface="+mn-ea"/>
          <a:cs typeface="FS Jack"/>
        </a:defRPr>
      </a:lvl1pPr>
      <a:lvl2pPr marL="949267" indent="-365103" algn="l" defTabSz="584164" rtl="0" eaLnBrk="1" latinLnBrk="0" hangingPunct="1">
        <a:spcBef>
          <a:spcPct val="20000"/>
        </a:spcBef>
        <a:buFont typeface="Arial"/>
        <a:buChar char="–"/>
        <a:defRPr sz="3578" kern="1200">
          <a:solidFill>
            <a:srgbClr val="19226C"/>
          </a:solidFill>
          <a:latin typeface="FS Jack"/>
          <a:ea typeface="+mn-ea"/>
          <a:cs typeface="FS Jack"/>
        </a:defRPr>
      </a:lvl2pPr>
      <a:lvl3pPr marL="1460411" indent="-292082" algn="l" defTabSz="584164" rtl="0" eaLnBrk="1" latinLnBrk="0" hangingPunct="1">
        <a:spcBef>
          <a:spcPct val="20000"/>
        </a:spcBef>
        <a:buFont typeface="Arial"/>
        <a:buChar char="•"/>
        <a:defRPr sz="3066" kern="1200">
          <a:solidFill>
            <a:srgbClr val="19226C"/>
          </a:solidFill>
          <a:latin typeface="FS Jack"/>
          <a:ea typeface="+mn-ea"/>
          <a:cs typeface="FS Jack"/>
        </a:defRPr>
      </a:lvl3pPr>
      <a:lvl4pPr marL="2044576" indent="-292082" algn="l" defTabSz="584164" rtl="0" eaLnBrk="1" latinLnBrk="0" hangingPunct="1">
        <a:spcBef>
          <a:spcPct val="20000"/>
        </a:spcBef>
        <a:buFont typeface="Arial"/>
        <a:buChar char="–"/>
        <a:defRPr sz="2555" kern="1200">
          <a:solidFill>
            <a:srgbClr val="19226C"/>
          </a:solidFill>
          <a:latin typeface="FS Jack"/>
          <a:ea typeface="+mn-ea"/>
          <a:cs typeface="FS Jack"/>
        </a:defRPr>
      </a:lvl4pPr>
      <a:lvl5pPr marL="2628740" indent="-292082" algn="l" defTabSz="584164" rtl="0" eaLnBrk="1" latinLnBrk="0" hangingPunct="1">
        <a:spcBef>
          <a:spcPct val="20000"/>
        </a:spcBef>
        <a:buFont typeface="Arial"/>
        <a:buChar char="»"/>
        <a:defRPr sz="2555" kern="1200">
          <a:solidFill>
            <a:srgbClr val="19226C"/>
          </a:solidFill>
          <a:latin typeface="FS Jack"/>
          <a:ea typeface="+mn-ea"/>
          <a:cs typeface="FS Jack"/>
        </a:defRPr>
      </a:lvl5pPr>
      <a:lvl6pPr marL="3212904" indent="-292082" algn="l" defTabSz="584164" rtl="0" eaLnBrk="1" latinLnBrk="0" hangingPunct="1">
        <a:spcBef>
          <a:spcPct val="20000"/>
        </a:spcBef>
        <a:buFont typeface="Arial"/>
        <a:buChar char="•"/>
        <a:defRPr sz="2555" kern="1200">
          <a:solidFill>
            <a:schemeClr val="tx1"/>
          </a:solidFill>
          <a:latin typeface="+mn-lt"/>
          <a:ea typeface="+mn-ea"/>
          <a:cs typeface="+mn-cs"/>
        </a:defRPr>
      </a:lvl6pPr>
      <a:lvl7pPr marL="3797069" indent="-292082" algn="l" defTabSz="584164" rtl="0" eaLnBrk="1" latinLnBrk="0" hangingPunct="1">
        <a:spcBef>
          <a:spcPct val="20000"/>
        </a:spcBef>
        <a:buFont typeface="Arial"/>
        <a:buChar char="•"/>
        <a:defRPr sz="2555" kern="1200">
          <a:solidFill>
            <a:schemeClr val="tx1"/>
          </a:solidFill>
          <a:latin typeface="+mn-lt"/>
          <a:ea typeface="+mn-ea"/>
          <a:cs typeface="+mn-cs"/>
        </a:defRPr>
      </a:lvl7pPr>
      <a:lvl8pPr marL="4381233" indent="-292082" algn="l" defTabSz="584164" rtl="0" eaLnBrk="1" latinLnBrk="0" hangingPunct="1">
        <a:spcBef>
          <a:spcPct val="20000"/>
        </a:spcBef>
        <a:buFont typeface="Arial"/>
        <a:buChar char="•"/>
        <a:defRPr sz="2555" kern="1200">
          <a:solidFill>
            <a:schemeClr val="tx1"/>
          </a:solidFill>
          <a:latin typeface="+mn-lt"/>
          <a:ea typeface="+mn-ea"/>
          <a:cs typeface="+mn-cs"/>
        </a:defRPr>
      </a:lvl8pPr>
      <a:lvl9pPr marL="4965398" indent="-292082" algn="l" defTabSz="584164" rtl="0" eaLnBrk="1" latinLnBrk="0" hangingPunct="1">
        <a:spcBef>
          <a:spcPct val="20000"/>
        </a:spcBef>
        <a:buFont typeface="Arial"/>
        <a:buChar char="•"/>
        <a:defRPr sz="2555" kern="1200">
          <a:solidFill>
            <a:schemeClr val="tx1"/>
          </a:solidFill>
          <a:latin typeface="+mn-lt"/>
          <a:ea typeface="+mn-ea"/>
          <a:cs typeface="+mn-cs"/>
        </a:defRPr>
      </a:lvl9pPr>
    </p:bodyStyle>
    <p:otherStyle>
      <a:defPPr>
        <a:defRPr lang="en-US"/>
      </a:defPPr>
      <a:lvl1pPr marL="0" algn="l" defTabSz="584164" rtl="0" eaLnBrk="1" latinLnBrk="0" hangingPunct="1">
        <a:defRPr sz="2300" kern="1200">
          <a:solidFill>
            <a:schemeClr val="tx1"/>
          </a:solidFill>
          <a:latin typeface="+mn-lt"/>
          <a:ea typeface="+mn-ea"/>
          <a:cs typeface="+mn-cs"/>
        </a:defRPr>
      </a:lvl1pPr>
      <a:lvl2pPr marL="584164" algn="l" defTabSz="584164" rtl="0" eaLnBrk="1" latinLnBrk="0" hangingPunct="1">
        <a:defRPr sz="2300" kern="1200">
          <a:solidFill>
            <a:schemeClr val="tx1"/>
          </a:solidFill>
          <a:latin typeface="+mn-lt"/>
          <a:ea typeface="+mn-ea"/>
          <a:cs typeface="+mn-cs"/>
        </a:defRPr>
      </a:lvl2pPr>
      <a:lvl3pPr marL="1168329" algn="l" defTabSz="584164" rtl="0" eaLnBrk="1" latinLnBrk="0" hangingPunct="1">
        <a:defRPr sz="2300" kern="1200">
          <a:solidFill>
            <a:schemeClr val="tx1"/>
          </a:solidFill>
          <a:latin typeface="+mn-lt"/>
          <a:ea typeface="+mn-ea"/>
          <a:cs typeface="+mn-cs"/>
        </a:defRPr>
      </a:lvl3pPr>
      <a:lvl4pPr marL="1752493" algn="l" defTabSz="584164" rtl="0" eaLnBrk="1" latinLnBrk="0" hangingPunct="1">
        <a:defRPr sz="2300" kern="1200">
          <a:solidFill>
            <a:schemeClr val="tx1"/>
          </a:solidFill>
          <a:latin typeface="+mn-lt"/>
          <a:ea typeface="+mn-ea"/>
          <a:cs typeface="+mn-cs"/>
        </a:defRPr>
      </a:lvl4pPr>
      <a:lvl5pPr marL="2336658" algn="l" defTabSz="584164" rtl="0" eaLnBrk="1" latinLnBrk="0" hangingPunct="1">
        <a:defRPr sz="2300" kern="1200">
          <a:solidFill>
            <a:schemeClr val="tx1"/>
          </a:solidFill>
          <a:latin typeface="+mn-lt"/>
          <a:ea typeface="+mn-ea"/>
          <a:cs typeface="+mn-cs"/>
        </a:defRPr>
      </a:lvl5pPr>
      <a:lvl6pPr marL="2920822" algn="l" defTabSz="584164" rtl="0" eaLnBrk="1" latinLnBrk="0" hangingPunct="1">
        <a:defRPr sz="2300" kern="1200">
          <a:solidFill>
            <a:schemeClr val="tx1"/>
          </a:solidFill>
          <a:latin typeface="+mn-lt"/>
          <a:ea typeface="+mn-ea"/>
          <a:cs typeface="+mn-cs"/>
        </a:defRPr>
      </a:lvl6pPr>
      <a:lvl7pPr marL="3504987" algn="l" defTabSz="584164" rtl="0" eaLnBrk="1" latinLnBrk="0" hangingPunct="1">
        <a:defRPr sz="2300" kern="1200">
          <a:solidFill>
            <a:schemeClr val="tx1"/>
          </a:solidFill>
          <a:latin typeface="+mn-lt"/>
          <a:ea typeface="+mn-ea"/>
          <a:cs typeface="+mn-cs"/>
        </a:defRPr>
      </a:lvl7pPr>
      <a:lvl8pPr marL="4089151" algn="l" defTabSz="584164" rtl="0" eaLnBrk="1" latinLnBrk="0" hangingPunct="1">
        <a:defRPr sz="2300" kern="1200">
          <a:solidFill>
            <a:schemeClr val="tx1"/>
          </a:solidFill>
          <a:latin typeface="+mn-lt"/>
          <a:ea typeface="+mn-ea"/>
          <a:cs typeface="+mn-cs"/>
        </a:defRPr>
      </a:lvl8pPr>
      <a:lvl9pPr marL="4673316" algn="l" defTabSz="584164"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8A4DC-2851-408C-B5CD-C30C96CFC59F}" type="datetimeFigureOut">
              <a:rPr lang="en-GB" smtClean="0"/>
              <a:pPr/>
              <a:t>09/06/2022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C28A4-997D-4E82-AEC8-339A7A94198A}" type="slidenum">
              <a:rPr lang="en-GB" smtClean="0"/>
              <a:pPr/>
              <a:t>‹#›</a:t>
            </a:fld>
            <a:endParaRPr lang="en-GB"/>
          </a:p>
        </p:txBody>
      </p:sp>
    </p:spTree>
    <p:extLst>
      <p:ext uri="{BB962C8B-B14F-4D97-AF65-F5344CB8AC3E}">
        <p14:creationId xmlns:p14="http://schemas.microsoft.com/office/powerpoint/2010/main" val="393266426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png"/><Relationship Id="rId16" Type="http://schemas.openxmlformats.org/officeDocument/2006/relationships/image" Target="../media/image66.svg"/><Relationship Id="rId1" Type="http://schemas.openxmlformats.org/officeDocument/2006/relationships/slideLayout" Target="../slideLayouts/slideLayout4.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image" Target="../media/image2.png"/><Relationship Id="rId16" Type="http://schemas.openxmlformats.org/officeDocument/2006/relationships/diagramColors" Target="../diagrams/colors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70.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22.sv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92364" y="188640"/>
            <a:ext cx="11961091"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859950" y="461819"/>
            <a:ext cx="703495" cy="864119"/>
          </a:xfrm>
          <a:prstGeom prst="rect">
            <a:avLst/>
          </a:prstGeom>
          <a:noFill/>
          <a:ln w="9525">
            <a:noFill/>
            <a:miter lim="800000"/>
            <a:headEnd/>
            <a:tailEnd/>
          </a:ln>
          <a:effectLst/>
        </p:spPr>
      </p:pic>
      <p:sp>
        <p:nvSpPr>
          <p:cNvPr id="6" name="TextBox 5"/>
          <p:cNvSpPr txBox="1"/>
          <p:nvPr/>
        </p:nvSpPr>
        <p:spPr>
          <a:xfrm>
            <a:off x="3539716" y="359136"/>
            <a:ext cx="5112567" cy="1077218"/>
          </a:xfrm>
          <a:prstGeom prst="rect">
            <a:avLst/>
          </a:prstGeom>
          <a:noFill/>
        </p:spPr>
        <p:txBody>
          <a:bodyPr wrap="square" rtlCol="0">
            <a:spAutoFit/>
          </a:bodyPr>
          <a:lstStyle/>
          <a:p>
            <a:pPr algn="ctr"/>
            <a:r>
              <a:rPr lang="en-GB" sz="3200" b="1" spc="50" dirty="0">
                <a:ln w="13500">
                  <a:solidFill>
                    <a:srgbClr val="4F81BD">
                      <a:shade val="2500"/>
                      <a:alpha val="6500"/>
                    </a:srgbClr>
                  </a:solidFill>
                  <a:prstDash val="solid"/>
                </a:ln>
                <a:solidFill>
                  <a:srgbClr val="FFC000">
                    <a:alpha val="95000"/>
                  </a:srgbClr>
                </a:solidFill>
                <a:effectLst>
                  <a:outerShdw blurRad="38100" dist="38100" dir="2700000" algn="tl">
                    <a:srgbClr val="000000">
                      <a:alpha val="43137"/>
                    </a:srgbClr>
                  </a:outerShdw>
                </a:effectLst>
                <a:latin typeface="FS Jack" pitchFamily="50" charset="0"/>
              </a:rPr>
              <a:t>DURHAM COUNTY FOOTBALL ASSOCIATION</a:t>
            </a:r>
          </a:p>
        </p:txBody>
      </p:sp>
      <p:sp>
        <p:nvSpPr>
          <p:cNvPr id="7" name="TextBox 6"/>
          <p:cNvSpPr txBox="1"/>
          <p:nvPr/>
        </p:nvSpPr>
        <p:spPr>
          <a:xfrm>
            <a:off x="3806536" y="1528687"/>
            <a:ext cx="4532743" cy="1077218"/>
          </a:xfrm>
          <a:prstGeom prst="rect">
            <a:avLst/>
          </a:prstGeom>
          <a:noFill/>
        </p:spPr>
        <p:txBody>
          <a:bodyPr wrap="square" rtlCol="0">
            <a:spAutoFit/>
          </a:bodyPr>
          <a:lstStyle/>
          <a:p>
            <a:pPr algn="ctr"/>
            <a:r>
              <a:rPr lang="en-GB" sz="3200" b="1" spc="50" dirty="0">
                <a:ln w="13500">
                  <a:solidFill>
                    <a:srgbClr val="4F81BD">
                      <a:shade val="2500"/>
                      <a:alpha val="6500"/>
                    </a:srgbClr>
                  </a:solidFill>
                  <a:prstDash val="solid"/>
                </a:ln>
                <a:solidFill>
                  <a:prstClr val="white">
                    <a:alpha val="95000"/>
                  </a:prstClr>
                </a:solidFill>
                <a:effectLst>
                  <a:outerShdw blurRad="38100" dist="38100" dir="2700000" algn="tl">
                    <a:srgbClr val="000000">
                      <a:alpha val="43137"/>
                    </a:srgbClr>
                  </a:outerShdw>
                </a:effectLst>
                <a:latin typeface="FS Jack" pitchFamily="50" charset="0"/>
              </a:rPr>
              <a:t>BUSINESS STRATEGY</a:t>
            </a:r>
          </a:p>
          <a:p>
            <a:pPr algn="ctr"/>
            <a:r>
              <a:rPr lang="en-GB" sz="3200" b="1" spc="50" dirty="0">
                <a:ln w="13500">
                  <a:solidFill>
                    <a:srgbClr val="4F81BD">
                      <a:shade val="2500"/>
                      <a:alpha val="6500"/>
                    </a:srgbClr>
                  </a:solidFill>
                  <a:prstDash val="solid"/>
                </a:ln>
                <a:solidFill>
                  <a:prstClr val="white">
                    <a:alpha val="95000"/>
                  </a:prstClr>
                </a:solidFill>
                <a:effectLst>
                  <a:outerShdw blurRad="38100" dist="38100" dir="2700000" algn="tl">
                    <a:srgbClr val="000000">
                      <a:alpha val="43137"/>
                    </a:srgbClr>
                  </a:outerShdw>
                </a:effectLst>
                <a:latin typeface="FS Jack" pitchFamily="50" charset="0"/>
              </a:rPr>
              <a:t>2021-2024</a:t>
            </a:r>
          </a:p>
        </p:txBody>
      </p:sp>
      <p:cxnSp>
        <p:nvCxnSpPr>
          <p:cNvPr id="8" name="Straight Connector 7"/>
          <p:cNvCxnSpPr/>
          <p:nvPr/>
        </p:nvCxnSpPr>
        <p:spPr>
          <a:xfrm>
            <a:off x="3917757" y="939391"/>
            <a:ext cx="4356485"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113161" y="6214306"/>
            <a:ext cx="2238970" cy="455054"/>
            <a:chOff x="179512" y="5350208"/>
            <a:chExt cx="2266032" cy="455054"/>
          </a:xfrm>
        </p:grpSpPr>
        <p:pic>
          <p:nvPicPr>
            <p:cNvPr id="12"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890"/>
            <a:stretch/>
          </p:blipFill>
          <p:spPr bwMode="auto">
            <a:xfrm>
              <a:off x="179512" y="5350208"/>
              <a:ext cx="1227807" cy="45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326" y="5388769"/>
              <a:ext cx="288130"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949" r="21411"/>
            <a:stretch/>
          </p:blipFill>
          <p:spPr bwMode="auto">
            <a:xfrm>
              <a:off x="1819274" y="5388769"/>
              <a:ext cx="269081" cy="27622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880" t="5242" r="21175" b="5471"/>
            <a:stretch/>
          </p:blipFill>
          <p:spPr bwMode="auto">
            <a:xfrm>
              <a:off x="2161283" y="5384007"/>
              <a:ext cx="284261" cy="278672"/>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6" name="Picture 15">
            <a:extLst>
              <a:ext uri="{FF2B5EF4-FFF2-40B4-BE49-F238E27FC236}">
                <a16:creationId xmlns:a16="http://schemas.microsoft.com/office/drawing/2014/main" id="{BC43217A-87C5-4DFC-8A04-B7D554DC3574}"/>
              </a:ext>
            </a:extLst>
          </p:cNvPr>
          <p:cNvPicPr>
            <a:picLocks noChangeAspect="1"/>
          </p:cNvPicPr>
          <p:nvPr/>
        </p:nvPicPr>
        <p:blipFill>
          <a:blip r:embed="rId7"/>
          <a:stretch>
            <a:fillRect/>
          </a:stretch>
        </p:blipFill>
        <p:spPr>
          <a:xfrm>
            <a:off x="3394652" y="2749693"/>
            <a:ext cx="5588012" cy="3727160"/>
          </a:xfrm>
          <a:prstGeom prst="rect">
            <a:avLst/>
          </a:prstGeom>
          <a:effectLst>
            <a:softEdge rad="63500"/>
          </a:effectLst>
        </p:spPr>
      </p:pic>
    </p:spTree>
    <p:extLst>
      <p:ext uri="{BB962C8B-B14F-4D97-AF65-F5344CB8AC3E}">
        <p14:creationId xmlns:p14="http://schemas.microsoft.com/office/powerpoint/2010/main" val="62985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641841" y="333629"/>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3581465"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C96B77E9-5CC9-4A5F-9CF5-A624B2FEB1E1}"/>
              </a:ext>
            </a:extLst>
          </p:cNvPr>
          <p:cNvPicPr>
            <a:picLocks/>
          </p:cNvPicPr>
          <p:nvPr/>
        </p:nvPicPr>
        <p:blipFill>
          <a:blip r:embed="rId3"/>
          <a:stretch>
            <a:fillRect/>
          </a:stretch>
        </p:blipFill>
        <p:spPr>
          <a:xfrm>
            <a:off x="638110" y="867823"/>
            <a:ext cx="2880000" cy="2088000"/>
          </a:xfrm>
          <a:prstGeom prst="rect">
            <a:avLst/>
          </a:prstGeom>
        </p:spPr>
      </p:pic>
      <p:pic>
        <p:nvPicPr>
          <p:cNvPr id="10" name="Picture 9">
            <a:extLst>
              <a:ext uri="{FF2B5EF4-FFF2-40B4-BE49-F238E27FC236}">
                <a16:creationId xmlns:a16="http://schemas.microsoft.com/office/drawing/2014/main" id="{F0CDD2CB-216A-4D8B-B1E4-F07457B626CA}"/>
              </a:ext>
            </a:extLst>
          </p:cNvPr>
          <p:cNvPicPr>
            <a:picLocks/>
          </p:cNvPicPr>
          <p:nvPr/>
        </p:nvPicPr>
        <p:blipFill>
          <a:blip r:embed="rId4"/>
          <a:stretch>
            <a:fillRect/>
          </a:stretch>
        </p:blipFill>
        <p:spPr>
          <a:xfrm>
            <a:off x="638110" y="2962779"/>
            <a:ext cx="2880000" cy="720000"/>
          </a:xfrm>
          <a:prstGeom prst="rect">
            <a:avLst/>
          </a:prstGeom>
        </p:spPr>
      </p:pic>
      <p:pic>
        <p:nvPicPr>
          <p:cNvPr id="11" name="Picture 10">
            <a:extLst>
              <a:ext uri="{FF2B5EF4-FFF2-40B4-BE49-F238E27FC236}">
                <a16:creationId xmlns:a16="http://schemas.microsoft.com/office/drawing/2014/main" id="{66847BF5-54E1-44FB-8FF0-EA8B34063E99}"/>
              </a:ext>
            </a:extLst>
          </p:cNvPr>
          <p:cNvPicPr>
            <a:picLocks/>
          </p:cNvPicPr>
          <p:nvPr/>
        </p:nvPicPr>
        <p:blipFill>
          <a:blip r:embed="rId5"/>
          <a:stretch>
            <a:fillRect/>
          </a:stretch>
        </p:blipFill>
        <p:spPr>
          <a:xfrm>
            <a:off x="6403196" y="791381"/>
            <a:ext cx="2880000" cy="2088000"/>
          </a:xfrm>
          <a:prstGeom prst="rect">
            <a:avLst/>
          </a:prstGeom>
        </p:spPr>
      </p:pic>
      <p:pic>
        <p:nvPicPr>
          <p:cNvPr id="12" name="Picture 11">
            <a:extLst>
              <a:ext uri="{FF2B5EF4-FFF2-40B4-BE49-F238E27FC236}">
                <a16:creationId xmlns:a16="http://schemas.microsoft.com/office/drawing/2014/main" id="{1BA123C9-CE93-4FB3-9D80-4C6D55120CDF}"/>
              </a:ext>
            </a:extLst>
          </p:cNvPr>
          <p:cNvPicPr>
            <a:picLocks/>
          </p:cNvPicPr>
          <p:nvPr/>
        </p:nvPicPr>
        <p:blipFill>
          <a:blip r:embed="rId6"/>
          <a:stretch>
            <a:fillRect/>
          </a:stretch>
        </p:blipFill>
        <p:spPr>
          <a:xfrm>
            <a:off x="638110" y="3730150"/>
            <a:ext cx="2880000" cy="2088000"/>
          </a:xfrm>
          <a:prstGeom prst="rect">
            <a:avLst/>
          </a:prstGeom>
        </p:spPr>
      </p:pic>
      <p:pic>
        <p:nvPicPr>
          <p:cNvPr id="13" name="Picture 12">
            <a:extLst>
              <a:ext uri="{FF2B5EF4-FFF2-40B4-BE49-F238E27FC236}">
                <a16:creationId xmlns:a16="http://schemas.microsoft.com/office/drawing/2014/main" id="{AD4DF8F8-4B5E-4768-9021-50249081BAD6}"/>
              </a:ext>
            </a:extLst>
          </p:cNvPr>
          <p:cNvPicPr>
            <a:picLocks/>
          </p:cNvPicPr>
          <p:nvPr/>
        </p:nvPicPr>
        <p:blipFill>
          <a:blip r:embed="rId7"/>
          <a:stretch>
            <a:fillRect/>
          </a:stretch>
        </p:blipFill>
        <p:spPr>
          <a:xfrm>
            <a:off x="6403196" y="3622574"/>
            <a:ext cx="2880000" cy="2088000"/>
          </a:xfrm>
          <a:prstGeom prst="rect">
            <a:avLst/>
          </a:prstGeom>
        </p:spPr>
      </p:pic>
      <p:pic>
        <p:nvPicPr>
          <p:cNvPr id="14" name="Picture 13">
            <a:extLst>
              <a:ext uri="{FF2B5EF4-FFF2-40B4-BE49-F238E27FC236}">
                <a16:creationId xmlns:a16="http://schemas.microsoft.com/office/drawing/2014/main" id="{16940235-7B5C-4528-8DC4-2C473FE97683}"/>
              </a:ext>
            </a:extLst>
          </p:cNvPr>
          <p:cNvPicPr>
            <a:picLocks/>
          </p:cNvPicPr>
          <p:nvPr/>
        </p:nvPicPr>
        <p:blipFill>
          <a:blip r:embed="rId8"/>
          <a:stretch>
            <a:fillRect/>
          </a:stretch>
        </p:blipFill>
        <p:spPr>
          <a:xfrm>
            <a:off x="6403196" y="2915413"/>
            <a:ext cx="2880000" cy="720000"/>
          </a:xfrm>
          <a:prstGeom prst="rect">
            <a:avLst/>
          </a:prstGeom>
        </p:spPr>
      </p:pic>
      <p:pic>
        <p:nvPicPr>
          <p:cNvPr id="15" name="Picture 14">
            <a:extLst>
              <a:ext uri="{FF2B5EF4-FFF2-40B4-BE49-F238E27FC236}">
                <a16:creationId xmlns:a16="http://schemas.microsoft.com/office/drawing/2014/main" id="{3E1C463F-1C0B-43C9-962A-D827135AD4C2}"/>
              </a:ext>
            </a:extLst>
          </p:cNvPr>
          <p:cNvPicPr>
            <a:picLocks/>
          </p:cNvPicPr>
          <p:nvPr/>
        </p:nvPicPr>
        <p:blipFill>
          <a:blip r:embed="rId9"/>
          <a:stretch>
            <a:fillRect/>
          </a:stretch>
        </p:blipFill>
        <p:spPr>
          <a:xfrm>
            <a:off x="6403196" y="5734007"/>
            <a:ext cx="2880000" cy="720000"/>
          </a:xfrm>
          <a:prstGeom prst="rect">
            <a:avLst/>
          </a:prstGeom>
        </p:spPr>
      </p:pic>
      <p:pic>
        <p:nvPicPr>
          <p:cNvPr id="17" name="Picture 16">
            <a:extLst>
              <a:ext uri="{FF2B5EF4-FFF2-40B4-BE49-F238E27FC236}">
                <a16:creationId xmlns:a16="http://schemas.microsoft.com/office/drawing/2014/main" id="{25650E21-EEC5-4868-AD48-8E0D5E5C5699}"/>
              </a:ext>
            </a:extLst>
          </p:cNvPr>
          <p:cNvPicPr>
            <a:picLocks/>
          </p:cNvPicPr>
          <p:nvPr/>
        </p:nvPicPr>
        <p:blipFill>
          <a:blip r:embed="rId10"/>
          <a:stretch>
            <a:fillRect/>
          </a:stretch>
        </p:blipFill>
        <p:spPr>
          <a:xfrm>
            <a:off x="638110" y="5825982"/>
            <a:ext cx="2880000" cy="720000"/>
          </a:xfrm>
          <a:prstGeom prst="rect">
            <a:avLst/>
          </a:prstGeom>
        </p:spPr>
      </p:pic>
      <p:sp>
        <p:nvSpPr>
          <p:cNvPr id="2" name="Rectangle 1">
            <a:extLst>
              <a:ext uri="{FF2B5EF4-FFF2-40B4-BE49-F238E27FC236}">
                <a16:creationId xmlns:a16="http://schemas.microsoft.com/office/drawing/2014/main" id="{2F67011C-4B56-47E4-A2CC-79BA98C05C49}"/>
              </a:ext>
            </a:extLst>
          </p:cNvPr>
          <p:cNvSpPr/>
          <p:nvPr/>
        </p:nvSpPr>
        <p:spPr>
          <a:xfrm>
            <a:off x="621168" y="170932"/>
            <a:ext cx="5596976" cy="584775"/>
          </a:xfrm>
          <a:prstGeom prst="rect">
            <a:avLst/>
          </a:prstGeom>
        </p:spPr>
        <p:txBody>
          <a:bodyPr wrap="square">
            <a:spAutoFit/>
          </a:bodyPr>
          <a:lstStyle/>
          <a:p>
            <a:r>
              <a:rPr lang="en-GB" sz="3200" b="1" dirty="0">
                <a:solidFill>
                  <a:srgbClr val="FFC000"/>
                </a:solidFill>
                <a:latin typeface="FS Jack" panose="02000503000000020004" pitchFamily="50" charset="0"/>
              </a:rPr>
              <a:t>BUSINESS OVERVIEW 2018-21</a:t>
            </a:r>
            <a:endParaRPr lang="en-GB" sz="3200" dirty="0">
              <a:solidFill>
                <a:srgbClr val="FFC000"/>
              </a:solidFill>
              <a:highlight>
                <a:srgbClr val="FFFF00"/>
              </a:highlight>
              <a:latin typeface="FS Jack" panose="02000503000000020004" pitchFamily="50" charset="0"/>
            </a:endParaRPr>
          </a:p>
        </p:txBody>
      </p:sp>
      <p:sp>
        <p:nvSpPr>
          <p:cNvPr id="18" name="Oval 17">
            <a:extLst>
              <a:ext uri="{FF2B5EF4-FFF2-40B4-BE49-F238E27FC236}">
                <a16:creationId xmlns:a16="http://schemas.microsoft.com/office/drawing/2014/main" id="{4D1E9D93-AE49-416F-B316-067EC2BF4C24}"/>
              </a:ext>
            </a:extLst>
          </p:cNvPr>
          <p:cNvSpPr/>
          <p:nvPr/>
        </p:nvSpPr>
        <p:spPr>
          <a:xfrm>
            <a:off x="4473063" y="1473614"/>
            <a:ext cx="1500481" cy="1311616"/>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11.28% Increase</a:t>
            </a:r>
          </a:p>
        </p:txBody>
      </p:sp>
      <p:sp>
        <p:nvSpPr>
          <p:cNvPr id="20" name="Oval 19">
            <a:extLst>
              <a:ext uri="{FF2B5EF4-FFF2-40B4-BE49-F238E27FC236}">
                <a16:creationId xmlns:a16="http://schemas.microsoft.com/office/drawing/2014/main" id="{723443F3-8440-4C57-B54B-781AA4631F58}"/>
              </a:ext>
            </a:extLst>
          </p:cNvPr>
          <p:cNvSpPr/>
          <p:nvPr/>
        </p:nvSpPr>
        <p:spPr>
          <a:xfrm>
            <a:off x="4385232" y="4087912"/>
            <a:ext cx="1832912" cy="1461422"/>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Operating at 15.99% ahead of target</a:t>
            </a:r>
          </a:p>
        </p:txBody>
      </p:sp>
      <p:sp>
        <p:nvSpPr>
          <p:cNvPr id="22" name="Oval 21">
            <a:extLst>
              <a:ext uri="{FF2B5EF4-FFF2-40B4-BE49-F238E27FC236}">
                <a16:creationId xmlns:a16="http://schemas.microsoft.com/office/drawing/2014/main" id="{D8D96A1F-F061-4A41-8CC4-4320AAF82049}"/>
              </a:ext>
            </a:extLst>
          </p:cNvPr>
          <p:cNvSpPr/>
          <p:nvPr/>
        </p:nvSpPr>
        <p:spPr>
          <a:xfrm>
            <a:off x="10188438" y="1557748"/>
            <a:ext cx="1577453" cy="1357665"/>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6.15% Below Target </a:t>
            </a:r>
          </a:p>
        </p:txBody>
      </p:sp>
      <p:sp>
        <p:nvSpPr>
          <p:cNvPr id="25" name="Oval 24">
            <a:extLst>
              <a:ext uri="{FF2B5EF4-FFF2-40B4-BE49-F238E27FC236}">
                <a16:creationId xmlns:a16="http://schemas.microsoft.com/office/drawing/2014/main" id="{6E96BFC6-8B72-46E4-BA04-589A2C792C5A}"/>
              </a:ext>
            </a:extLst>
          </p:cNvPr>
          <p:cNvSpPr/>
          <p:nvPr/>
        </p:nvSpPr>
        <p:spPr>
          <a:xfrm>
            <a:off x="10215032" y="4191669"/>
            <a:ext cx="1725828" cy="1357665"/>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2.78 % Below  Target </a:t>
            </a:r>
          </a:p>
        </p:txBody>
      </p:sp>
      <p:cxnSp>
        <p:nvCxnSpPr>
          <p:cNvPr id="6" name="Straight Arrow Connector 5">
            <a:extLst>
              <a:ext uri="{FF2B5EF4-FFF2-40B4-BE49-F238E27FC236}">
                <a16:creationId xmlns:a16="http://schemas.microsoft.com/office/drawing/2014/main" id="{37F1B9A4-AE54-4E97-A67A-177B3ACCC905}"/>
              </a:ext>
            </a:extLst>
          </p:cNvPr>
          <p:cNvCxnSpPr>
            <a:cxnSpLocks/>
            <a:stCxn id="18" idx="3"/>
            <a:endCxn id="10" idx="3"/>
          </p:cNvCxnSpPr>
          <p:nvPr/>
        </p:nvCxnSpPr>
        <p:spPr>
          <a:xfrm flipH="1">
            <a:off x="3518110" y="2593148"/>
            <a:ext cx="1174693" cy="7296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1755E2-5299-4C22-9F68-13F9E28537CD}"/>
              </a:ext>
            </a:extLst>
          </p:cNvPr>
          <p:cNvCxnSpPr>
            <a:cxnSpLocks/>
            <a:endCxn id="17" idx="3"/>
          </p:cNvCxnSpPr>
          <p:nvPr/>
        </p:nvCxnSpPr>
        <p:spPr>
          <a:xfrm flipH="1">
            <a:off x="3518110" y="5294584"/>
            <a:ext cx="1013028" cy="8913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281E5D9-09AF-42B2-ADFA-A39D478924FF}"/>
              </a:ext>
            </a:extLst>
          </p:cNvPr>
          <p:cNvCxnSpPr>
            <a:cxnSpLocks/>
            <a:endCxn id="15" idx="3"/>
          </p:cNvCxnSpPr>
          <p:nvPr/>
        </p:nvCxnSpPr>
        <p:spPr>
          <a:xfrm flipH="1">
            <a:off x="9283196" y="5211496"/>
            <a:ext cx="1015540" cy="8825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ED5EA3-0767-4891-AA40-C32B3E644321}"/>
              </a:ext>
            </a:extLst>
          </p:cNvPr>
          <p:cNvCxnSpPr>
            <a:cxnSpLocks/>
            <a:endCxn id="14" idx="3"/>
          </p:cNvCxnSpPr>
          <p:nvPr/>
        </p:nvCxnSpPr>
        <p:spPr>
          <a:xfrm flipH="1">
            <a:off x="9283196" y="2578299"/>
            <a:ext cx="1015540" cy="6971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0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3" cstate="print"/>
          <a:srcRect/>
          <a:stretch>
            <a:fillRect/>
          </a:stretch>
        </p:blipFill>
        <p:spPr bwMode="auto">
          <a:xfrm>
            <a:off x="10850395" y="395098"/>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3181767"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B9963E-3758-41B0-9421-BD15E8A9884C}"/>
              </a:ext>
            </a:extLst>
          </p:cNvPr>
          <p:cNvPicPr>
            <a:picLocks/>
          </p:cNvPicPr>
          <p:nvPr/>
        </p:nvPicPr>
        <p:blipFill>
          <a:blip r:embed="rId4"/>
          <a:stretch>
            <a:fillRect/>
          </a:stretch>
        </p:blipFill>
        <p:spPr>
          <a:xfrm>
            <a:off x="4126122" y="827158"/>
            <a:ext cx="2880000" cy="2088000"/>
          </a:xfrm>
          <a:prstGeom prst="rect">
            <a:avLst/>
          </a:prstGeom>
        </p:spPr>
      </p:pic>
      <p:pic>
        <p:nvPicPr>
          <p:cNvPr id="7" name="Picture 6">
            <a:extLst>
              <a:ext uri="{FF2B5EF4-FFF2-40B4-BE49-F238E27FC236}">
                <a16:creationId xmlns:a16="http://schemas.microsoft.com/office/drawing/2014/main" id="{B3BA24F5-81B5-4347-918E-BBE296D7B6FA}"/>
              </a:ext>
            </a:extLst>
          </p:cNvPr>
          <p:cNvPicPr>
            <a:picLocks/>
          </p:cNvPicPr>
          <p:nvPr/>
        </p:nvPicPr>
        <p:blipFill>
          <a:blip r:embed="rId5"/>
          <a:stretch>
            <a:fillRect/>
          </a:stretch>
        </p:blipFill>
        <p:spPr>
          <a:xfrm>
            <a:off x="590865" y="3804538"/>
            <a:ext cx="2880000" cy="2088000"/>
          </a:xfrm>
          <a:prstGeom prst="rect">
            <a:avLst/>
          </a:prstGeom>
        </p:spPr>
      </p:pic>
      <p:pic>
        <p:nvPicPr>
          <p:cNvPr id="8" name="Picture 7">
            <a:extLst>
              <a:ext uri="{FF2B5EF4-FFF2-40B4-BE49-F238E27FC236}">
                <a16:creationId xmlns:a16="http://schemas.microsoft.com/office/drawing/2014/main" id="{469548C7-EF96-4DA0-8D58-59A952CBD7E3}"/>
              </a:ext>
            </a:extLst>
          </p:cNvPr>
          <p:cNvPicPr>
            <a:picLocks/>
          </p:cNvPicPr>
          <p:nvPr/>
        </p:nvPicPr>
        <p:blipFill>
          <a:blip r:embed="rId6"/>
          <a:stretch>
            <a:fillRect/>
          </a:stretch>
        </p:blipFill>
        <p:spPr>
          <a:xfrm>
            <a:off x="6096000" y="3723376"/>
            <a:ext cx="2880000" cy="2088000"/>
          </a:xfrm>
          <a:prstGeom prst="rect">
            <a:avLst/>
          </a:prstGeom>
        </p:spPr>
      </p:pic>
      <p:pic>
        <p:nvPicPr>
          <p:cNvPr id="9" name="Picture 8">
            <a:extLst>
              <a:ext uri="{FF2B5EF4-FFF2-40B4-BE49-F238E27FC236}">
                <a16:creationId xmlns:a16="http://schemas.microsoft.com/office/drawing/2014/main" id="{08869ECF-B4C0-4EC8-9D35-E30E102FE93D}"/>
              </a:ext>
            </a:extLst>
          </p:cNvPr>
          <p:cNvPicPr>
            <a:picLocks noChangeAspect="1"/>
          </p:cNvPicPr>
          <p:nvPr/>
        </p:nvPicPr>
        <p:blipFill>
          <a:blip r:embed="rId7"/>
          <a:stretch>
            <a:fillRect/>
          </a:stretch>
        </p:blipFill>
        <p:spPr>
          <a:xfrm>
            <a:off x="4126122" y="2942510"/>
            <a:ext cx="2880000" cy="679074"/>
          </a:xfrm>
          <a:prstGeom prst="rect">
            <a:avLst/>
          </a:prstGeom>
        </p:spPr>
      </p:pic>
      <p:pic>
        <p:nvPicPr>
          <p:cNvPr id="10" name="Picture 9">
            <a:extLst>
              <a:ext uri="{FF2B5EF4-FFF2-40B4-BE49-F238E27FC236}">
                <a16:creationId xmlns:a16="http://schemas.microsoft.com/office/drawing/2014/main" id="{53E1C993-4B40-4CAA-8486-F66734721F1E}"/>
              </a:ext>
            </a:extLst>
          </p:cNvPr>
          <p:cNvPicPr>
            <a:picLocks noChangeAspect="1"/>
          </p:cNvPicPr>
          <p:nvPr/>
        </p:nvPicPr>
        <p:blipFill>
          <a:blip r:embed="rId8"/>
          <a:stretch>
            <a:fillRect/>
          </a:stretch>
        </p:blipFill>
        <p:spPr>
          <a:xfrm>
            <a:off x="6157037" y="5876100"/>
            <a:ext cx="2880000" cy="718424"/>
          </a:xfrm>
          <a:prstGeom prst="rect">
            <a:avLst/>
          </a:prstGeom>
        </p:spPr>
      </p:pic>
      <p:sp>
        <p:nvSpPr>
          <p:cNvPr id="2" name="Rectangle 1">
            <a:extLst>
              <a:ext uri="{FF2B5EF4-FFF2-40B4-BE49-F238E27FC236}">
                <a16:creationId xmlns:a16="http://schemas.microsoft.com/office/drawing/2014/main" id="{D234FF21-723A-4987-A8A1-EC9FC9A7BEC6}"/>
              </a:ext>
            </a:extLst>
          </p:cNvPr>
          <p:cNvSpPr/>
          <p:nvPr/>
        </p:nvSpPr>
        <p:spPr>
          <a:xfrm>
            <a:off x="554988" y="188640"/>
            <a:ext cx="5026005" cy="584775"/>
          </a:xfrm>
          <a:prstGeom prst="rect">
            <a:avLst/>
          </a:prstGeom>
        </p:spPr>
        <p:txBody>
          <a:bodyPr wrap="square">
            <a:spAutoFit/>
          </a:bodyPr>
          <a:lstStyle/>
          <a:p>
            <a:r>
              <a:rPr lang="en-GB" sz="3200" b="1" dirty="0">
                <a:solidFill>
                  <a:srgbClr val="FFC000"/>
                </a:solidFill>
                <a:latin typeface="FS Jack" panose="02000503000000020004" pitchFamily="50" charset="0"/>
              </a:rPr>
              <a:t>Business Overview 2018-21</a:t>
            </a:r>
            <a:endParaRPr lang="en-GB" sz="3200" dirty="0">
              <a:solidFill>
                <a:srgbClr val="FFC000"/>
              </a:solidFill>
              <a:latin typeface="FS Jack" panose="02000503000000020004" pitchFamily="50" charset="0"/>
            </a:endParaRPr>
          </a:p>
        </p:txBody>
      </p:sp>
      <p:sp>
        <p:nvSpPr>
          <p:cNvPr id="14" name="Rectangle 13">
            <a:extLst>
              <a:ext uri="{FF2B5EF4-FFF2-40B4-BE49-F238E27FC236}">
                <a16:creationId xmlns:a16="http://schemas.microsoft.com/office/drawing/2014/main" id="{ED0F7044-613E-441C-B9E7-69B224BE6315}"/>
              </a:ext>
            </a:extLst>
          </p:cNvPr>
          <p:cNvSpPr/>
          <p:nvPr/>
        </p:nvSpPr>
        <p:spPr>
          <a:xfrm>
            <a:off x="554988" y="6026705"/>
            <a:ext cx="2880000" cy="57782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BAME Target 17 </a:t>
            </a:r>
          </a:p>
        </p:txBody>
      </p:sp>
      <p:sp>
        <p:nvSpPr>
          <p:cNvPr id="12" name="Oval 11">
            <a:extLst>
              <a:ext uri="{FF2B5EF4-FFF2-40B4-BE49-F238E27FC236}">
                <a16:creationId xmlns:a16="http://schemas.microsoft.com/office/drawing/2014/main" id="{AD3742E1-FE2F-4E24-B935-298561E0B8D7}"/>
              </a:ext>
            </a:extLst>
          </p:cNvPr>
          <p:cNvSpPr/>
          <p:nvPr/>
        </p:nvSpPr>
        <p:spPr>
          <a:xfrm>
            <a:off x="8629281" y="1603542"/>
            <a:ext cx="1500481" cy="1311616"/>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Below target by 110</a:t>
            </a:r>
          </a:p>
        </p:txBody>
      </p:sp>
      <p:sp>
        <p:nvSpPr>
          <p:cNvPr id="15" name="Oval 14">
            <a:extLst>
              <a:ext uri="{FF2B5EF4-FFF2-40B4-BE49-F238E27FC236}">
                <a16:creationId xmlns:a16="http://schemas.microsoft.com/office/drawing/2014/main" id="{8A501ED0-9C0B-416F-A9C9-9B3F4FDE4B3C}"/>
              </a:ext>
            </a:extLst>
          </p:cNvPr>
          <p:cNvSpPr/>
          <p:nvPr/>
        </p:nvSpPr>
        <p:spPr>
          <a:xfrm>
            <a:off x="4516362" y="4410310"/>
            <a:ext cx="1500481" cy="1311616"/>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 Increase by 2</a:t>
            </a:r>
          </a:p>
        </p:txBody>
      </p:sp>
      <p:sp>
        <p:nvSpPr>
          <p:cNvPr id="17" name="Oval 16">
            <a:extLst>
              <a:ext uri="{FF2B5EF4-FFF2-40B4-BE49-F238E27FC236}">
                <a16:creationId xmlns:a16="http://schemas.microsoft.com/office/drawing/2014/main" id="{6EC31351-2935-442A-AB67-8722EC693FE8}"/>
              </a:ext>
            </a:extLst>
          </p:cNvPr>
          <p:cNvSpPr/>
          <p:nvPr/>
        </p:nvSpPr>
        <p:spPr>
          <a:xfrm>
            <a:off x="9506859" y="3651642"/>
            <a:ext cx="2380341" cy="2274861"/>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Below target by 33 however  actually achieved once courses restarted</a:t>
            </a:r>
          </a:p>
        </p:txBody>
      </p:sp>
      <p:cxnSp>
        <p:nvCxnSpPr>
          <p:cNvPr id="11" name="Straight Arrow Connector 10">
            <a:extLst>
              <a:ext uri="{FF2B5EF4-FFF2-40B4-BE49-F238E27FC236}">
                <a16:creationId xmlns:a16="http://schemas.microsoft.com/office/drawing/2014/main" id="{EC76BC82-0EF2-4818-B691-FEC417E6A543}"/>
              </a:ext>
            </a:extLst>
          </p:cNvPr>
          <p:cNvCxnSpPr>
            <a:cxnSpLocks/>
          </p:cNvCxnSpPr>
          <p:nvPr/>
        </p:nvCxnSpPr>
        <p:spPr>
          <a:xfrm flipH="1">
            <a:off x="9125527" y="5721926"/>
            <a:ext cx="811704" cy="5092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03FC4B-2B53-4623-B53E-649954AB37F6}"/>
              </a:ext>
            </a:extLst>
          </p:cNvPr>
          <p:cNvCxnSpPr>
            <a:cxnSpLocks/>
          </p:cNvCxnSpPr>
          <p:nvPr/>
        </p:nvCxnSpPr>
        <p:spPr>
          <a:xfrm flipH="1">
            <a:off x="7043053" y="2522483"/>
            <a:ext cx="1586228" cy="9054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979ABA3-6754-4B55-B39E-6B98AB084B48}"/>
              </a:ext>
            </a:extLst>
          </p:cNvPr>
          <p:cNvCxnSpPr>
            <a:cxnSpLocks/>
          </p:cNvCxnSpPr>
          <p:nvPr/>
        </p:nvCxnSpPr>
        <p:spPr>
          <a:xfrm flipH="1">
            <a:off x="3562533" y="5560291"/>
            <a:ext cx="1046412" cy="6709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96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797489" y="413468"/>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362909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Graphic 5" descr="Classroom outline">
            <a:extLst>
              <a:ext uri="{FF2B5EF4-FFF2-40B4-BE49-F238E27FC236}">
                <a16:creationId xmlns:a16="http://schemas.microsoft.com/office/drawing/2014/main" id="{030CAC72-8791-4A6F-B72A-0C07F52150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0562" y="3718763"/>
            <a:ext cx="2160000" cy="2160000"/>
          </a:xfrm>
          <a:prstGeom prst="rect">
            <a:avLst/>
          </a:prstGeom>
        </p:spPr>
      </p:pic>
      <p:pic>
        <p:nvPicPr>
          <p:cNvPr id="8" name="Graphic 7" descr="Schoolhouse">
            <a:extLst>
              <a:ext uri="{FF2B5EF4-FFF2-40B4-BE49-F238E27FC236}">
                <a16:creationId xmlns:a16="http://schemas.microsoft.com/office/drawing/2014/main" id="{BAFBEE6B-0B9F-4DD1-9300-E75D48FFFA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511" y="3510980"/>
            <a:ext cx="2160000" cy="2160000"/>
          </a:xfrm>
          <a:prstGeom prst="rect">
            <a:avLst/>
          </a:prstGeom>
        </p:spPr>
      </p:pic>
      <p:pic>
        <p:nvPicPr>
          <p:cNvPr id="10" name="Graphic 9" descr="Soccer ball">
            <a:extLst>
              <a:ext uri="{FF2B5EF4-FFF2-40B4-BE49-F238E27FC236}">
                <a16:creationId xmlns:a16="http://schemas.microsoft.com/office/drawing/2014/main" id="{43979ABA-2ABE-4C14-8D68-0D22990128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3784" y="845528"/>
            <a:ext cx="2160000" cy="2160000"/>
          </a:xfrm>
          <a:prstGeom prst="rect">
            <a:avLst/>
          </a:prstGeom>
        </p:spPr>
      </p:pic>
      <p:pic>
        <p:nvPicPr>
          <p:cNvPr id="12" name="Graphic 11" descr="Checklist RTL">
            <a:extLst>
              <a:ext uri="{FF2B5EF4-FFF2-40B4-BE49-F238E27FC236}">
                <a16:creationId xmlns:a16="http://schemas.microsoft.com/office/drawing/2014/main" id="{7200F03F-2FE1-47A4-AA58-09DD3A00167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4511" y="938965"/>
            <a:ext cx="2160000" cy="2160000"/>
          </a:xfrm>
          <a:prstGeom prst="rect">
            <a:avLst/>
          </a:prstGeom>
        </p:spPr>
      </p:pic>
      <p:sp>
        <p:nvSpPr>
          <p:cNvPr id="13" name="TextBox 12">
            <a:extLst>
              <a:ext uri="{FF2B5EF4-FFF2-40B4-BE49-F238E27FC236}">
                <a16:creationId xmlns:a16="http://schemas.microsoft.com/office/drawing/2014/main" id="{88DF7EE4-DF49-4C15-9FFA-21C506EEB8C1}"/>
              </a:ext>
            </a:extLst>
          </p:cNvPr>
          <p:cNvSpPr txBox="1"/>
          <p:nvPr/>
        </p:nvSpPr>
        <p:spPr>
          <a:xfrm>
            <a:off x="551517" y="3013194"/>
            <a:ext cx="3845989" cy="707886"/>
          </a:xfrm>
          <a:prstGeom prst="rect">
            <a:avLst/>
          </a:prstGeom>
          <a:noFill/>
        </p:spPr>
        <p:txBody>
          <a:bodyPr wrap="none" rtlCol="0">
            <a:spAutoFit/>
          </a:bodyPr>
          <a:lstStyle/>
          <a:p>
            <a:pPr algn="ctr"/>
            <a:r>
              <a:rPr lang="en-GB" sz="2000" dirty="0">
                <a:solidFill>
                  <a:schemeClr val="bg1"/>
                </a:solidFill>
                <a:latin typeface="FS Jack" panose="02000503000000020004" pitchFamily="50" charset="0"/>
              </a:rPr>
              <a:t>Safeguarding Operating Standards </a:t>
            </a:r>
          </a:p>
          <a:p>
            <a:pPr algn="ctr"/>
            <a:r>
              <a:rPr lang="en-GB" sz="2000" dirty="0">
                <a:solidFill>
                  <a:schemeClr val="bg1"/>
                </a:solidFill>
                <a:latin typeface="FS Jack" panose="02000503000000020004" pitchFamily="50" charset="0"/>
              </a:rPr>
              <a:t>Signed off March 2021</a:t>
            </a:r>
          </a:p>
        </p:txBody>
      </p:sp>
      <p:sp>
        <p:nvSpPr>
          <p:cNvPr id="14" name="Rectangle 13">
            <a:extLst>
              <a:ext uri="{FF2B5EF4-FFF2-40B4-BE49-F238E27FC236}">
                <a16:creationId xmlns:a16="http://schemas.microsoft.com/office/drawing/2014/main" id="{620B1369-577B-46BF-818F-DE6DEBDC7940}"/>
              </a:ext>
            </a:extLst>
          </p:cNvPr>
          <p:cNvSpPr/>
          <p:nvPr/>
        </p:nvSpPr>
        <p:spPr>
          <a:xfrm>
            <a:off x="-482067" y="5616172"/>
            <a:ext cx="6096000" cy="400110"/>
          </a:xfrm>
          <a:prstGeom prst="rect">
            <a:avLst/>
          </a:prstGeom>
        </p:spPr>
        <p:txBody>
          <a:bodyPr>
            <a:spAutoFit/>
          </a:bodyPr>
          <a:lstStyle/>
          <a:p>
            <a:pPr algn="ctr"/>
            <a:r>
              <a:rPr lang="en-GB" sz="2000" dirty="0">
                <a:solidFill>
                  <a:schemeClr val="bg1"/>
                </a:solidFill>
                <a:latin typeface="FS Jack" panose="02000503000000020004" pitchFamily="50" charset="0"/>
              </a:rPr>
              <a:t>72 Schools Supported</a:t>
            </a:r>
          </a:p>
        </p:txBody>
      </p:sp>
      <p:sp>
        <p:nvSpPr>
          <p:cNvPr id="17" name="Rectangle 16">
            <a:extLst>
              <a:ext uri="{FF2B5EF4-FFF2-40B4-BE49-F238E27FC236}">
                <a16:creationId xmlns:a16="http://schemas.microsoft.com/office/drawing/2014/main" id="{6E0F6D3C-9B14-4ABB-A6F3-09F2ABA7A0F3}"/>
              </a:ext>
            </a:extLst>
          </p:cNvPr>
          <p:cNvSpPr/>
          <p:nvPr/>
        </p:nvSpPr>
        <p:spPr>
          <a:xfrm>
            <a:off x="8292636" y="5721222"/>
            <a:ext cx="3136647" cy="400110"/>
          </a:xfrm>
          <a:prstGeom prst="rect">
            <a:avLst/>
          </a:prstGeom>
        </p:spPr>
        <p:txBody>
          <a:bodyPr wrap="square">
            <a:spAutoFit/>
          </a:bodyPr>
          <a:lstStyle/>
          <a:p>
            <a:pPr algn="ctr"/>
            <a:r>
              <a:rPr lang="en-GB" sz="2000" dirty="0">
                <a:solidFill>
                  <a:schemeClr val="bg1"/>
                </a:solidFill>
                <a:latin typeface="FS Jack" panose="02000503000000020004" pitchFamily="50" charset="0"/>
              </a:rPr>
              <a:t>144 Teachers Supported</a:t>
            </a:r>
          </a:p>
        </p:txBody>
      </p:sp>
      <p:sp>
        <p:nvSpPr>
          <p:cNvPr id="18" name="Rectangle 17">
            <a:extLst>
              <a:ext uri="{FF2B5EF4-FFF2-40B4-BE49-F238E27FC236}">
                <a16:creationId xmlns:a16="http://schemas.microsoft.com/office/drawing/2014/main" id="{98FED353-1317-4404-AA1C-D2795F7CE551}"/>
              </a:ext>
            </a:extLst>
          </p:cNvPr>
          <p:cNvSpPr/>
          <p:nvPr/>
        </p:nvSpPr>
        <p:spPr>
          <a:xfrm>
            <a:off x="8320641" y="2864649"/>
            <a:ext cx="3319842" cy="1015663"/>
          </a:xfrm>
          <a:prstGeom prst="rect">
            <a:avLst/>
          </a:prstGeom>
        </p:spPr>
        <p:txBody>
          <a:bodyPr wrap="square">
            <a:spAutoFit/>
          </a:bodyPr>
          <a:lstStyle/>
          <a:p>
            <a:pPr algn="ctr"/>
            <a:r>
              <a:rPr lang="en-GB" sz="2000" dirty="0">
                <a:solidFill>
                  <a:schemeClr val="bg1"/>
                </a:solidFill>
                <a:latin typeface="FS Jack" panose="02000503000000020004" pitchFamily="50" charset="0"/>
              </a:rPr>
              <a:t>602 Coaches Registered to </a:t>
            </a:r>
          </a:p>
          <a:p>
            <a:pPr algn="ctr"/>
            <a:r>
              <a:rPr lang="en-GB" sz="2000" dirty="0">
                <a:solidFill>
                  <a:schemeClr val="bg1"/>
                </a:solidFill>
                <a:latin typeface="FS Jack" panose="02000503000000020004" pitchFamily="50" charset="0"/>
              </a:rPr>
              <a:t>Coach Development Programme</a:t>
            </a:r>
          </a:p>
        </p:txBody>
      </p:sp>
      <p:sp>
        <p:nvSpPr>
          <p:cNvPr id="20" name="Rectangle 19">
            <a:extLst>
              <a:ext uri="{FF2B5EF4-FFF2-40B4-BE49-F238E27FC236}">
                <a16:creationId xmlns:a16="http://schemas.microsoft.com/office/drawing/2014/main" id="{E85E86DD-AC6F-43B3-85FE-8C615D4918AF}"/>
              </a:ext>
            </a:extLst>
          </p:cNvPr>
          <p:cNvSpPr/>
          <p:nvPr/>
        </p:nvSpPr>
        <p:spPr>
          <a:xfrm>
            <a:off x="551517" y="333788"/>
            <a:ext cx="5787931" cy="584775"/>
          </a:xfrm>
          <a:prstGeom prst="rect">
            <a:avLst/>
          </a:prstGeom>
        </p:spPr>
        <p:txBody>
          <a:bodyPr wrap="none">
            <a:spAutoFit/>
          </a:bodyPr>
          <a:lstStyle/>
          <a:p>
            <a:r>
              <a:rPr lang="en-GB" sz="3200" b="1" dirty="0">
                <a:solidFill>
                  <a:srgbClr val="FFC000"/>
                </a:solidFill>
                <a:latin typeface="FS Jack" panose="02000503000000020004" pitchFamily="50" charset="0"/>
              </a:rPr>
              <a:t>BUSINESS OVERVIEW 2018-21  </a:t>
            </a:r>
            <a:endParaRPr lang="en-GB" sz="3200" dirty="0">
              <a:solidFill>
                <a:srgbClr val="FFC000"/>
              </a:solidFill>
              <a:latin typeface="FS Jack" panose="02000503000000020004" pitchFamily="50" charset="0"/>
            </a:endParaRPr>
          </a:p>
        </p:txBody>
      </p:sp>
      <p:pic>
        <p:nvPicPr>
          <p:cNvPr id="3" name="Graphic 2" descr="Soccer Goal with solid fill">
            <a:extLst>
              <a:ext uri="{FF2B5EF4-FFF2-40B4-BE49-F238E27FC236}">
                <a16:creationId xmlns:a16="http://schemas.microsoft.com/office/drawing/2014/main" id="{CE08501D-90E9-47E0-BBD3-4AF63FC0B8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24636" y="2202481"/>
            <a:ext cx="2160000" cy="2160000"/>
          </a:xfrm>
          <a:prstGeom prst="rect">
            <a:avLst/>
          </a:prstGeom>
        </p:spPr>
      </p:pic>
      <p:sp>
        <p:nvSpPr>
          <p:cNvPr id="7" name="Rectangle 6">
            <a:extLst>
              <a:ext uri="{FF2B5EF4-FFF2-40B4-BE49-F238E27FC236}">
                <a16:creationId xmlns:a16="http://schemas.microsoft.com/office/drawing/2014/main" id="{A749D426-9FA6-42D4-ADD1-F1467F353A74}"/>
              </a:ext>
            </a:extLst>
          </p:cNvPr>
          <p:cNvSpPr/>
          <p:nvPr/>
        </p:nvSpPr>
        <p:spPr>
          <a:xfrm>
            <a:off x="3963029" y="4068461"/>
            <a:ext cx="4357612" cy="1292662"/>
          </a:xfrm>
          <a:prstGeom prst="rect">
            <a:avLst/>
          </a:prstGeom>
        </p:spPr>
        <p:txBody>
          <a:bodyPr wrap="square">
            <a:spAutoFit/>
          </a:bodyPr>
          <a:lstStyle/>
          <a:p>
            <a:pPr algn="ctr"/>
            <a:r>
              <a:rPr lang="en-GB" sz="2000" dirty="0">
                <a:solidFill>
                  <a:schemeClr val="bg1"/>
                </a:solidFill>
              </a:rPr>
              <a:t>130 Grass Pitches Improved to Good or Higher</a:t>
            </a:r>
          </a:p>
          <a:p>
            <a:pPr algn="ctr"/>
            <a:r>
              <a:rPr lang="en-GB" sz="2000" dirty="0">
                <a:solidFill>
                  <a:schemeClr val="bg1"/>
                </a:solidFill>
              </a:rPr>
              <a:t>14 New Full Size 3G’s</a:t>
            </a:r>
          </a:p>
          <a:p>
            <a:pPr algn="ctr"/>
            <a:endParaRPr lang="en-GB" dirty="0">
              <a:highlight>
                <a:srgbClr val="FFFF00"/>
              </a:highlight>
              <a:latin typeface="FS Jack" panose="02000503000000020004" pitchFamily="50" charset="0"/>
            </a:endParaRPr>
          </a:p>
        </p:txBody>
      </p:sp>
    </p:spTree>
    <p:extLst>
      <p:ext uri="{BB962C8B-B14F-4D97-AF65-F5344CB8AC3E}">
        <p14:creationId xmlns:p14="http://schemas.microsoft.com/office/powerpoint/2010/main" val="252143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678880"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201745"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24986" y="240637"/>
            <a:ext cx="3954929" cy="646331"/>
          </a:xfrm>
          <a:prstGeom prst="rect">
            <a:avLst/>
          </a:prstGeom>
        </p:spPr>
        <p:txBody>
          <a:bodyPr wrap="none">
            <a:spAutoFit/>
          </a:bodyPr>
          <a:lstStyle/>
          <a:p>
            <a:r>
              <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2018-2021 Analysis</a:t>
            </a:r>
            <a:endParaRPr lang="en-GB" sz="3200" dirty="0">
              <a:solidFill>
                <a:srgbClr val="FFC000"/>
              </a:solidFill>
              <a:highlight>
                <a:srgbClr val="FFFF00"/>
              </a:highlight>
            </a:endParaRPr>
          </a:p>
        </p:txBody>
      </p:sp>
      <p:sp>
        <p:nvSpPr>
          <p:cNvPr id="6" name="TextBox 5">
            <a:extLst>
              <a:ext uri="{FF2B5EF4-FFF2-40B4-BE49-F238E27FC236}">
                <a16:creationId xmlns:a16="http://schemas.microsoft.com/office/drawing/2014/main" id="{59AB500F-EA6A-402E-AB26-E2C20326CC70}"/>
              </a:ext>
            </a:extLst>
          </p:cNvPr>
          <p:cNvSpPr txBox="1"/>
          <p:nvPr/>
        </p:nvSpPr>
        <p:spPr>
          <a:xfrm>
            <a:off x="524986" y="745804"/>
            <a:ext cx="5066517" cy="2585323"/>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C000"/>
                </a:solidFill>
                <a:effectLst/>
                <a:uLnTx/>
                <a:uFillTx/>
                <a:latin typeface="FS Jack" panose="02000503000000020004" pitchFamily="50" charset="0"/>
              </a:rPr>
              <a:t>Successes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Stopped the decline of adult football</a:t>
            </a:r>
            <a:endParaRPr lang="en-GB" sz="1200" b="0" i="0" u="none" strike="noStrike" kern="0" cap="none" spc="0" normalizeH="0" baseline="0" noProof="0" dirty="0">
              <a:ln>
                <a:noFill/>
              </a:ln>
              <a:solidFill>
                <a:schemeClr val="bg1"/>
              </a:solidFill>
              <a:effectLst/>
              <a:uLnTx/>
              <a:uFillTx/>
              <a:latin typeface="FS Jack" panose="02000503000000020004" pitchFamily="50"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Growth of Male and Female Participation.</a:t>
            </a:r>
            <a:endParaRPr lang="en-GB" sz="1200" b="0" i="0" u="none" strike="noStrike" kern="0" cap="none" spc="0" normalizeH="0" baseline="0" noProof="0" dirty="0">
              <a:ln>
                <a:noFill/>
              </a:ln>
              <a:solidFill>
                <a:schemeClr val="bg1"/>
              </a:solidFill>
              <a:effectLst/>
              <a:uLnTx/>
              <a:uFillTx/>
              <a:latin typeface="FS Jack" panose="02000503000000020004" pitchFamily="50"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Increase in Disability Teams prior pandemic</a:t>
            </a:r>
            <a:endParaRPr lang="en-GB" sz="1200" b="0" i="0" u="none" strike="noStrike" kern="0" cap="none" spc="0" normalizeH="0" baseline="0" noProof="0" dirty="0">
              <a:ln>
                <a:noFill/>
              </a:ln>
              <a:solidFill>
                <a:schemeClr val="bg1"/>
              </a:solidFill>
              <a:effectLst/>
              <a:uLnTx/>
              <a:uFillTx/>
              <a:latin typeface="FS Jack" panose="02000503000000020004" pitchFamily="50"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3 Brand New Hubs with 10 additional 3G’s + 2 additional</a:t>
            </a:r>
            <a:endParaRPr lang="en-GB" sz="1200" b="0" i="0" u="none" strike="noStrike" kern="0" cap="none" spc="0" normalizeH="0" baseline="0" noProof="0" dirty="0">
              <a:ln>
                <a:noFill/>
              </a:ln>
              <a:solidFill>
                <a:schemeClr val="bg1"/>
              </a:solidFill>
              <a:effectLst/>
              <a:uLnTx/>
              <a:uFillTx/>
              <a:latin typeface="FS Jack" panose="02000503000000020004" pitchFamily="50" charset="0"/>
              <a:cs typeface="Calibri"/>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600+ </a:t>
            </a:r>
            <a:r>
              <a:rPr lang="en-GB" sz="1200" kern="0" dirty="0">
                <a:solidFill>
                  <a:schemeClr val="bg1"/>
                </a:solidFill>
                <a:latin typeface="FS Jack" panose="02000503000000020004" pitchFamily="50" charset="0"/>
              </a:rPr>
              <a:t>coaches</a:t>
            </a: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 registered to </a:t>
            </a:r>
            <a:r>
              <a:rPr lang="en-GB" sz="1200" kern="0" dirty="0">
                <a:solidFill>
                  <a:schemeClr val="bg1"/>
                </a:solidFill>
                <a:latin typeface="FS Jack" panose="02000503000000020004" pitchFamily="50" charset="0"/>
              </a:rPr>
              <a:t>our</a:t>
            </a:r>
            <a:r>
              <a:rPr kumimoji="0" lang="en-GB" sz="1200" b="0" i="0" u="none" strike="noStrike" kern="0" cap="none" spc="0" normalizeH="0" baseline="0" noProof="0" dirty="0">
                <a:ln>
                  <a:noFill/>
                </a:ln>
                <a:solidFill>
                  <a:schemeClr val="bg1"/>
                </a:solidFill>
                <a:effectLst/>
                <a:uLnTx/>
                <a:uFillTx/>
                <a:latin typeface="FS Jack" panose="02000503000000020004" pitchFamily="50" charset="0"/>
              </a:rPr>
              <a:t> Coach Development Programme</a:t>
            </a:r>
            <a:endParaRPr lang="en-GB" sz="1200" b="0" i="0" u="none" strike="noStrike" kern="0" cap="none" spc="0" normalizeH="0" baseline="0" noProof="0" dirty="0">
              <a:ln>
                <a:noFill/>
              </a:ln>
              <a:solidFill>
                <a:schemeClr val="bg1"/>
              </a:solidFill>
              <a:effectLst/>
              <a:uLnTx/>
              <a:uFillTx/>
              <a:latin typeface="FS Jack" panose="02000503000000020004" pitchFamily="50" charset="0"/>
              <a:cs typeface="Calibri"/>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Established Club Welfare Officer Network</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SOS signed off  May  2020/21</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Commenced Code of Governance review</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IAG firmly established</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CFA</a:t>
            </a:r>
            <a:r>
              <a:rPr lang="en-GB" sz="1200" dirty="0">
                <a:solidFill>
                  <a:schemeClr val="bg1"/>
                </a:solidFill>
                <a:latin typeface="FS Jack" panose="02000503000000020004" pitchFamily="50" charset="0"/>
                <a:ea typeface="+mn-lt"/>
                <a:cs typeface="+mn-lt"/>
              </a:rPr>
              <a:t> have an Identified EDI Champion at Board level </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mn-lt"/>
                <a:cs typeface="+mn-lt"/>
              </a:rPr>
              <a:t>Foundation refresh and Preliminary levels of Equality Standard targeted for completion by end 2021 </a:t>
            </a:r>
            <a:endParaRPr kumimoji="0" lang="en-GB" sz="1800" b="0" i="0" u="none" strike="noStrike" kern="0" cap="none" spc="0" normalizeH="0" baseline="0" noProof="0" dirty="0">
              <a:ln>
                <a:noFill/>
              </a:ln>
              <a:solidFill>
                <a:prstClr val="white"/>
              </a:solidFill>
              <a:effectLst/>
              <a:uLnTx/>
              <a:uFillTx/>
              <a:latin typeface="FS Jack" panose="02000503000000020004" pitchFamily="50" charset="0"/>
            </a:endParaRPr>
          </a:p>
        </p:txBody>
      </p:sp>
      <p:sp>
        <p:nvSpPr>
          <p:cNvPr id="8" name="TextBox 7">
            <a:extLst>
              <a:ext uri="{FF2B5EF4-FFF2-40B4-BE49-F238E27FC236}">
                <a16:creationId xmlns:a16="http://schemas.microsoft.com/office/drawing/2014/main" id="{53F98822-2497-4D69-BA0F-44E2E5BB8895}"/>
              </a:ext>
            </a:extLst>
          </p:cNvPr>
          <p:cNvSpPr txBox="1"/>
          <p:nvPr/>
        </p:nvSpPr>
        <p:spPr>
          <a:xfrm>
            <a:off x="6095999" y="745804"/>
            <a:ext cx="6065690" cy="3139321"/>
          </a:xfrm>
          <a:prstGeom prst="rect">
            <a:avLst/>
          </a:prstGeom>
          <a:noFill/>
        </p:spPr>
        <p:txBody>
          <a:bodyPr wrap="square" rtlCol="0">
            <a:spAutoFit/>
          </a:bodyPr>
          <a:lstStyle/>
          <a:p>
            <a:pPr lvl="0"/>
            <a:r>
              <a:rPr lang="en-GB" b="1" dirty="0">
                <a:solidFill>
                  <a:srgbClr val="FFC000"/>
                </a:solidFill>
                <a:latin typeface="FS Jack" panose="02000503000000020004" pitchFamily="50" charset="0"/>
              </a:rPr>
              <a:t>Challenges</a:t>
            </a:r>
          </a:p>
          <a:p>
            <a:pPr marL="285750" lvl="0" indent="-285750">
              <a:buFont typeface="Arial" panose="020B0604020202020204" pitchFamily="34" charset="0"/>
              <a:buChar char="•"/>
              <a:defRPr/>
            </a:pPr>
            <a:r>
              <a:rPr lang="en-GB" sz="1200" dirty="0">
                <a:solidFill>
                  <a:schemeClr val="bg1"/>
                </a:solidFill>
                <a:latin typeface="FS Jack" panose="02000503000000020004" pitchFamily="50" charset="0"/>
              </a:rPr>
              <a:t>Durham County Council support for CFA hub</a:t>
            </a:r>
          </a:p>
          <a:p>
            <a:pPr marL="285750" lvl="0" indent="-285750">
              <a:buFont typeface="Arial" panose="020B0604020202020204" pitchFamily="34" charset="0"/>
              <a:buChar char="•"/>
              <a:defRPr/>
            </a:pPr>
            <a:r>
              <a:rPr lang="en-GB" sz="1200" dirty="0">
                <a:solidFill>
                  <a:schemeClr val="bg1"/>
                </a:solidFill>
                <a:latin typeface="FS Jack" panose="02000503000000020004" pitchFamily="50" charset="0"/>
              </a:rPr>
              <a:t>Lack of accessible 3G facilities</a:t>
            </a:r>
          </a:p>
          <a:p>
            <a:pPr marL="285750" lvl="0" indent="-285750">
              <a:buFont typeface="Arial" panose="020B0604020202020204" pitchFamily="34" charset="0"/>
              <a:buChar char="•"/>
              <a:defRPr/>
            </a:pPr>
            <a:r>
              <a:rPr lang="en-GB" sz="1200" dirty="0">
                <a:solidFill>
                  <a:schemeClr val="bg1"/>
                </a:solidFill>
                <a:latin typeface="FS Jack" panose="02000503000000020004" pitchFamily="50" charset="0"/>
              </a:rPr>
              <a:t>Continuance of subsidised insurance and other initiatives to financially support our members</a:t>
            </a:r>
            <a:endParaRPr lang="en-GB" sz="1200" dirty="0">
              <a:solidFill>
                <a:prstClr val="white"/>
              </a:solidFill>
              <a:latin typeface="FS Jack" panose="02000503000000020004" pitchFamily="50" charset="0"/>
            </a:endParaRPr>
          </a:p>
          <a:p>
            <a:pPr marL="285750" lvl="0" indent="-285750">
              <a:buFont typeface="Arial" panose="020B0604020202020204" pitchFamily="34" charset="0"/>
              <a:buChar char="•"/>
            </a:pPr>
            <a:r>
              <a:rPr lang="en-GB" sz="1200" dirty="0">
                <a:solidFill>
                  <a:prstClr val="white"/>
                </a:solidFill>
                <a:latin typeface="FS Jack" panose="02000503000000020004" pitchFamily="50" charset="0"/>
              </a:rPr>
              <a:t>Leagues still reluctant to change.</a:t>
            </a:r>
          </a:p>
          <a:p>
            <a:pPr marL="285750" lvl="0" indent="-285750">
              <a:buFont typeface="Arial" panose="020B0604020202020204" pitchFamily="34" charset="0"/>
              <a:buChar char="•"/>
            </a:pPr>
            <a:r>
              <a:rPr lang="en-GB" sz="1200" dirty="0">
                <a:solidFill>
                  <a:prstClr val="white"/>
                </a:solidFill>
                <a:latin typeface="FS Jack" panose="02000503000000020004" pitchFamily="50" charset="0"/>
              </a:rPr>
              <a:t>Lack of contact with new coaches moving through the coaching pathway.</a:t>
            </a:r>
          </a:p>
          <a:p>
            <a:pPr marL="285750" lvl="0" indent="-285750">
              <a:buFont typeface="Arial" panose="020B0604020202020204" pitchFamily="34" charset="0"/>
              <a:buChar char="•"/>
            </a:pPr>
            <a:r>
              <a:rPr lang="en-GB" sz="1200" dirty="0">
                <a:solidFill>
                  <a:prstClr val="white"/>
                </a:solidFill>
                <a:latin typeface="FS Jack" panose="02000503000000020004" pitchFamily="50" charset="0"/>
              </a:rPr>
              <a:t>To engage with the less proactive coaches (and clubs) as no requirement to attend CPD.</a:t>
            </a:r>
          </a:p>
          <a:p>
            <a:pPr marL="285750" lvl="0" indent="-285750">
              <a:buFont typeface="Arial" panose="020B0604020202020204" pitchFamily="34" charset="0"/>
              <a:buChar char="•"/>
            </a:pPr>
            <a:r>
              <a:rPr lang="en-GB" sz="1200" dirty="0">
                <a:solidFill>
                  <a:prstClr val="white"/>
                </a:solidFill>
                <a:latin typeface="FS Jack" panose="02000503000000020004" pitchFamily="50" charset="0"/>
              </a:rPr>
              <a:t>Huge reluctance for Just Play centres to use events engine</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rPr>
              <a:t>Referee’s re-engaging after COVID and ensuring that the appropriate support remains in place due to budget cuts</a:t>
            </a:r>
          </a:p>
          <a:p>
            <a:pPr marL="285750" lvl="0" indent="-285750">
              <a:buFont typeface="Arial" panose="020B0604020202020204" pitchFamily="34" charset="0"/>
              <a:buChar char="•"/>
              <a:defRPr/>
            </a:pPr>
            <a:r>
              <a:rPr lang="en-GB" sz="1200" dirty="0">
                <a:solidFill>
                  <a:schemeClr val="bg1"/>
                </a:solidFill>
                <a:latin typeface="FS Jack" panose="02000503000000020004" pitchFamily="50" charset="0"/>
                <a:ea typeface="Calibri" panose="020F0502020204030204" pitchFamily="34" charset="0"/>
              </a:rPr>
              <a:t>Player online registration system IT issues and loss of confidence from members</a:t>
            </a:r>
          </a:p>
          <a:p>
            <a:pPr marL="285750" lvl="0" indent="-285750">
              <a:buFont typeface="Arial" panose="020B0604020202020204" pitchFamily="34" charset="0"/>
              <a:buChar char="•"/>
              <a:defRPr/>
            </a:pPr>
            <a:r>
              <a:rPr lang="en-GB" sz="1200" dirty="0">
                <a:solidFill>
                  <a:schemeClr val="bg1"/>
                </a:solidFill>
                <a:latin typeface="FS Jack" panose="02000503000000020004" pitchFamily="50" charset="0"/>
                <a:ea typeface="Calibri" panose="020F0502020204030204" pitchFamily="34" charset="0"/>
              </a:rPr>
              <a:t>Club/League Welfare Officers in adult football  ( Includes disability football)</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rPr>
              <a:t>Leagues to move to an appoint referees</a:t>
            </a:r>
          </a:p>
          <a:p>
            <a:pPr marL="285750" indent="-285750">
              <a:buFont typeface="Arial" panose="020B0604020202020204" pitchFamily="34" charset="0"/>
              <a:buChar char="•"/>
            </a:pPr>
            <a:r>
              <a:rPr lang="en-GB" sz="1200" dirty="0">
                <a:solidFill>
                  <a:schemeClr val="bg1"/>
                </a:solidFill>
                <a:latin typeface="FS Jack" panose="02000503000000020004" pitchFamily="50" charset="0"/>
              </a:rPr>
              <a:t>Re-engaging with Disability Teams and Leagues</a:t>
            </a:r>
          </a:p>
          <a:p>
            <a:pPr marL="285750" indent="-285750">
              <a:buFont typeface="Arial" panose="020B0604020202020204" pitchFamily="34" charset="0"/>
              <a:buChar char="•"/>
            </a:pPr>
            <a:r>
              <a:rPr kumimoji="0" lang="en-GB" sz="1200" i="0" u="none" strike="noStrike" kern="0" cap="none" spc="0" normalizeH="0" baseline="0" noProof="0" dirty="0">
                <a:ln>
                  <a:noFill/>
                </a:ln>
                <a:solidFill>
                  <a:schemeClr val="bg1"/>
                </a:solidFill>
                <a:effectLst/>
                <a:uLnTx/>
                <a:uFillTx/>
                <a:latin typeface="FS Jack" panose="02000503000000020004" pitchFamily="50" charset="0"/>
              </a:rPr>
              <a:t>Disability Player Registration</a:t>
            </a:r>
            <a:endParaRPr kumimoji="0" lang="en-GB" sz="1200" i="0" u="none" strike="noStrike" kern="0" cap="none" spc="0" normalizeH="0" baseline="0" noProof="0" dirty="0">
              <a:ln>
                <a:noFill/>
              </a:ln>
              <a:solidFill>
                <a:prstClr val="white"/>
              </a:solidFill>
              <a:effectLst/>
              <a:uLnTx/>
              <a:uFillTx/>
              <a:latin typeface="FS Jack" panose="02000503000000020004" pitchFamily="50" charset="0"/>
            </a:endParaRPr>
          </a:p>
        </p:txBody>
      </p:sp>
      <p:sp>
        <p:nvSpPr>
          <p:cNvPr id="9" name="TextBox 8">
            <a:extLst>
              <a:ext uri="{FF2B5EF4-FFF2-40B4-BE49-F238E27FC236}">
                <a16:creationId xmlns:a16="http://schemas.microsoft.com/office/drawing/2014/main" id="{9D41C2A7-2C3A-4C1F-AABF-BFD7D419B784}"/>
              </a:ext>
            </a:extLst>
          </p:cNvPr>
          <p:cNvSpPr txBox="1"/>
          <p:nvPr/>
        </p:nvSpPr>
        <p:spPr>
          <a:xfrm>
            <a:off x="524986" y="3281648"/>
            <a:ext cx="5626430" cy="3354765"/>
          </a:xfrm>
          <a:prstGeom prst="rect">
            <a:avLst/>
          </a:prstGeom>
          <a:noFill/>
        </p:spPr>
        <p:txBody>
          <a:bodyPr wrap="square" lIns="91440" tIns="45720" rIns="91440" bIns="45720" rtlCol="0" anchor="t">
            <a:spAutoFit/>
          </a:bodyPr>
          <a:lstStyle/>
          <a:p>
            <a:pPr lvl="0"/>
            <a:r>
              <a:rPr lang="en-GB" dirty="0">
                <a:solidFill>
                  <a:srgbClr val="FFC000"/>
                </a:solidFill>
                <a:latin typeface="FS Jack" panose="02000503000000020004" pitchFamily="50" charset="0"/>
              </a:rPr>
              <a:t>Opportunities</a:t>
            </a:r>
          </a:p>
          <a:p>
            <a:pPr marL="285750" lvl="0" indent="-285750">
              <a:buFont typeface="Arial" panose="020B0604020202020204" pitchFamily="34" charset="0"/>
              <a:buChar char="•"/>
            </a:pPr>
            <a:r>
              <a:rPr lang="en-GB" sz="1200" dirty="0">
                <a:solidFill>
                  <a:schemeClr val="bg1"/>
                </a:solidFill>
                <a:latin typeface="FS Jack" panose="02000503000000020004" pitchFamily="50" charset="0"/>
              </a:rPr>
              <a:t>To invest in CFA hub with financial help from FF</a:t>
            </a:r>
          </a:p>
          <a:p>
            <a:pPr marL="285750" lvl="0" indent="-285750">
              <a:buFont typeface="Arial" panose="020B0604020202020204" pitchFamily="34" charset="0"/>
              <a:buChar char="•"/>
            </a:pPr>
            <a:r>
              <a:rPr lang="en-GB" sz="1200" dirty="0">
                <a:solidFill>
                  <a:schemeClr val="bg1"/>
                </a:solidFill>
                <a:latin typeface="FS Jack" panose="02000503000000020004" pitchFamily="50" charset="0"/>
              </a:rPr>
              <a:t>Use Power BI to monitor and analyse data so we can check and challenge our own programmes</a:t>
            </a:r>
            <a:endParaRPr lang="en-GB" sz="1200" dirty="0">
              <a:solidFill>
                <a:schemeClr val="bg1"/>
              </a:solidFill>
              <a:latin typeface="FS Jack" panose="02000503000000020004" pitchFamily="50" charset="0"/>
              <a:cs typeface="Calibri"/>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rPr>
              <a:t>Use findings from questionnaire &amp; mapping exercise to fill the gaps in  Male Pathway at  U19’s, U21’s, O35’s</a:t>
            </a:r>
            <a:endParaRPr lang="en-GB" sz="1200" dirty="0">
              <a:solidFill>
                <a:schemeClr val="bg1"/>
              </a:solidFill>
              <a:latin typeface="FS Jack" panose="02000503000000020004" pitchFamily="50" charset="0"/>
              <a:cs typeface="Calibri"/>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rPr>
              <a:t>Provide clubs and coaches with variety of CPD  at their Own Venues.</a:t>
            </a:r>
            <a:endParaRPr lang="en-GB" sz="1200" dirty="0">
              <a:solidFill>
                <a:schemeClr val="bg1"/>
              </a:solidFill>
              <a:latin typeface="FS Jack" panose="02000503000000020004" pitchFamily="50" charset="0"/>
              <a:cs typeface="Calibri"/>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Work with Open Age Football to raise safeguarding awareness</a:t>
            </a:r>
          </a:p>
          <a:p>
            <a:pPr marL="285750" indent="-285750">
              <a:buFont typeface="Arial" panose="020B0604020202020204" pitchFamily="34" charset="0"/>
              <a:buChar char="•"/>
            </a:pPr>
            <a:r>
              <a:rPr lang="en-GB" sz="1200" dirty="0">
                <a:solidFill>
                  <a:schemeClr val="bg1"/>
                </a:solidFill>
                <a:latin typeface="FS Jack" panose="02000503000000020004" pitchFamily="50" charset="0"/>
              </a:rPr>
              <a:t>To capitalise on the success of our higher level Referee’s – Michael Oliver , Rebecca Welch and  Gary Beswick to help with recruitment and progression.</a:t>
            </a:r>
            <a:endParaRPr lang="en-GB" sz="1200" dirty="0">
              <a:solidFill>
                <a:schemeClr val="bg1"/>
              </a:solidFill>
              <a:latin typeface="FS Jack" panose="02000503000000020004" pitchFamily="50" charset="0"/>
              <a:cs typeface="Calibri"/>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rPr>
              <a:t>Take advantage of Womens’s Euro’s to promote  recreational offer</a:t>
            </a:r>
            <a:endParaRPr lang="en-GB" sz="1200" dirty="0">
              <a:solidFill>
                <a:schemeClr val="bg1"/>
              </a:solidFill>
              <a:latin typeface="FS Jack" panose="02000503000000020004" pitchFamily="50" charset="0"/>
              <a:cs typeface="Calibri"/>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Opportunity to create disability  junior league </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mn-lt"/>
                <a:cs typeface="+mn-lt"/>
              </a:rPr>
              <a:t>To demonstrate DCFA is a listening organisation that also acts appropriately in line with EDI principles </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mn-lt"/>
                <a:cs typeface="Calibri"/>
              </a:rPr>
              <a:t>Work towards Equality Standard Preliminary level</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mn-lt"/>
                <a:cs typeface="Calibri"/>
              </a:rPr>
              <a:t>FA Para Talent Football ID Workshops and Regional England Talent Days</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mn-lt"/>
                <a:cs typeface="Calibri"/>
              </a:rPr>
              <a:t>Disability Awareness Training</a:t>
            </a:r>
            <a:endParaRPr lang="en-GB" sz="1400" dirty="0">
              <a:solidFill>
                <a:schemeClr val="bg1"/>
              </a:solidFill>
              <a:latin typeface="FS Jack" panose="02000503000000020004" pitchFamily="50" charset="0"/>
              <a:cs typeface="Calibri"/>
            </a:endParaRPr>
          </a:p>
        </p:txBody>
      </p:sp>
      <p:sp>
        <p:nvSpPr>
          <p:cNvPr id="10" name="TextBox 9">
            <a:extLst>
              <a:ext uri="{FF2B5EF4-FFF2-40B4-BE49-F238E27FC236}">
                <a16:creationId xmlns:a16="http://schemas.microsoft.com/office/drawing/2014/main" id="{92A103A0-535F-44FF-B83F-C379BB7BDDD4}"/>
              </a:ext>
            </a:extLst>
          </p:cNvPr>
          <p:cNvSpPr txBox="1"/>
          <p:nvPr/>
        </p:nvSpPr>
        <p:spPr>
          <a:xfrm>
            <a:off x="6151416" y="3861058"/>
            <a:ext cx="5669553" cy="2031325"/>
          </a:xfrm>
          <a:prstGeom prst="rect">
            <a:avLst/>
          </a:prstGeom>
          <a:noFill/>
        </p:spPr>
        <p:txBody>
          <a:bodyPr wrap="square" lIns="91440" tIns="45720" rIns="91440" bIns="45720" rtlCol="0" anchor="t">
            <a:spAutoFit/>
          </a:bodyPr>
          <a:lstStyle/>
          <a:p>
            <a:pPr lvl="0"/>
            <a:r>
              <a:rPr lang="en-GB" dirty="0">
                <a:solidFill>
                  <a:srgbClr val="FFC000"/>
                </a:solidFill>
                <a:latin typeface="FS Jack" panose="02000503000000020004" pitchFamily="50" charset="0"/>
              </a:rPr>
              <a:t>Threats</a:t>
            </a:r>
          </a:p>
          <a:p>
            <a:pPr marL="171450" indent="-171450">
              <a:buFont typeface="Arial" panose="020B0604020202020204" pitchFamily="34" charset="0"/>
              <a:buChar char="•"/>
            </a:pPr>
            <a:r>
              <a:rPr lang="en-GB" sz="1200" dirty="0">
                <a:solidFill>
                  <a:schemeClr val="bg1"/>
                </a:solidFill>
                <a:ea typeface="Calibri" panose="020F0502020204030204" pitchFamily="34" charset="0"/>
                <a:cs typeface="Calibri"/>
              </a:rPr>
              <a:t>  </a:t>
            </a:r>
            <a:r>
              <a:rPr lang="en-GB" sz="1200" dirty="0">
                <a:solidFill>
                  <a:schemeClr val="bg1"/>
                </a:solidFill>
                <a:latin typeface="FS Jack" panose="02000503000000020004" pitchFamily="50" charset="0"/>
                <a:ea typeface="Calibri" panose="020F0502020204030204" pitchFamily="34" charset="0"/>
                <a:cs typeface="Calibri"/>
              </a:rPr>
              <a:t>CFA Hub impact on finances and move towards self sufficient/independence</a:t>
            </a:r>
            <a:endParaRPr lang="en-GB" sz="1200" dirty="0">
              <a:solidFill>
                <a:srgbClr val="CC9900"/>
              </a:solidFill>
              <a:latin typeface="FS Jack" panose="02000503000000020004" pitchFamily="50" charset="0"/>
            </a:endParaRP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Loss of Income from Coach Education &amp; reduction in Funding from FA which will affect our contribution towards our ongoing programmes</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Due to  Growth in Open Age Football Awareness resulting in more referrals/complaints being received and lack of Staffing Resource</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Pandemic has impacted disability community and there is a real risk that  teams  will not re-affiliate</a:t>
            </a:r>
          </a:p>
          <a:p>
            <a:pPr marL="285750" indent="-285750">
              <a:buFont typeface="Arial" panose="020B0604020202020204" pitchFamily="34" charset="0"/>
              <a:buChar char="•"/>
            </a:pPr>
            <a:r>
              <a:rPr lang="en-GB" sz="1200" dirty="0">
                <a:solidFill>
                  <a:schemeClr val="bg1"/>
                </a:solidFill>
                <a:latin typeface="FS Jack" panose="02000503000000020004" pitchFamily="50" charset="0"/>
                <a:ea typeface="Calibri" panose="020F0502020204030204" pitchFamily="34" charset="0"/>
                <a:cs typeface="Calibri"/>
              </a:rPr>
              <a:t>The complexity of this season’s registration process and the safeguarding re-certification will mean referees will /may not re-register.</a:t>
            </a:r>
          </a:p>
        </p:txBody>
      </p:sp>
    </p:spTree>
    <p:extLst>
      <p:ext uri="{BB962C8B-B14F-4D97-AF65-F5344CB8AC3E}">
        <p14:creationId xmlns:p14="http://schemas.microsoft.com/office/powerpoint/2010/main" val="390651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92364" y="188640"/>
            <a:ext cx="11956201" cy="6427212"/>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pic>
        <p:nvPicPr>
          <p:cNvPr id="5" name="Picture 3"/>
          <p:cNvPicPr>
            <a:picLocks noChangeAspect="1" noChangeArrowheads="1"/>
          </p:cNvPicPr>
          <p:nvPr/>
        </p:nvPicPr>
        <p:blipFill>
          <a:blip r:embed="rId3" cstate="print"/>
          <a:srcRect/>
          <a:stretch>
            <a:fillRect/>
          </a:stretch>
        </p:blipFill>
        <p:spPr bwMode="auto">
          <a:xfrm>
            <a:off x="10695398"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flipV="1">
            <a:off x="638110" y="745802"/>
            <a:ext cx="6658617"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49251" y="242148"/>
            <a:ext cx="10057288" cy="646331"/>
          </a:xfrm>
          <a:prstGeom prst="rect">
            <a:avLst/>
          </a:prstGeom>
        </p:spPr>
        <p:txBody>
          <a:bodyPr wrap="square">
            <a:spAutoFit/>
          </a:bodyPr>
          <a:lstStyle/>
          <a:p>
            <a:r>
              <a:rPr lang="en-GB" sz="36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WHAT WE DID </a:t>
            </a:r>
            <a:r>
              <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r>
              <a:rPr lang="en-GB" sz="3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WHAT WE FOUND</a:t>
            </a:r>
          </a:p>
        </p:txBody>
      </p:sp>
      <p:sp>
        <p:nvSpPr>
          <p:cNvPr id="6" name="TextBox 5">
            <a:extLst>
              <a:ext uri="{FF2B5EF4-FFF2-40B4-BE49-F238E27FC236}">
                <a16:creationId xmlns:a16="http://schemas.microsoft.com/office/drawing/2014/main" id="{647FCE13-855C-4A08-9685-B0C1B1F4445A}"/>
              </a:ext>
            </a:extLst>
          </p:cNvPr>
          <p:cNvSpPr txBox="1"/>
          <p:nvPr/>
        </p:nvSpPr>
        <p:spPr>
          <a:xfrm>
            <a:off x="168000" y="1321437"/>
            <a:ext cx="5760000" cy="2978251"/>
          </a:xfrm>
          <a:prstGeom prst="rect">
            <a:avLst/>
          </a:prstGeom>
          <a:noFill/>
          <a:ln>
            <a:solidFill>
              <a:schemeClr val="bg1"/>
            </a:solidFill>
          </a:ln>
        </p:spPr>
        <p:txBody>
          <a:bodyPr wrap="square" rtlCol="0">
            <a:spAutoFit/>
          </a:bodyPr>
          <a:lstStyle/>
          <a:p>
            <a:pPr lvl="0"/>
            <a:r>
              <a:rPr lang="en-GB" sz="1400" b="1" dirty="0">
                <a:solidFill>
                  <a:srgbClr val="FFC000"/>
                </a:solidFill>
                <a:latin typeface="FS Jack" panose="02000503000000020004" pitchFamily="50" charset="0"/>
              </a:rPr>
              <a:t>Durham FA Grassroots Survey </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56% Male Adult Players </a:t>
            </a:r>
            <a:r>
              <a:rPr lang="en-GB" sz="1200" dirty="0">
                <a:solidFill>
                  <a:prstClr val="white"/>
                </a:solidFill>
                <a:latin typeface="FS Jack" panose="02000503000000020004" pitchFamily="50" charset="0"/>
              </a:rPr>
              <a:t>want more opportunity.</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63 % Adult Female Players </a:t>
            </a:r>
            <a:r>
              <a:rPr lang="en-GB" sz="1200" dirty="0">
                <a:solidFill>
                  <a:prstClr val="white"/>
                </a:solidFill>
                <a:latin typeface="FS Jack" panose="02000503000000020004" pitchFamily="50" charset="0"/>
              </a:rPr>
              <a:t>want to participate more</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19% Referees </a:t>
            </a:r>
            <a:r>
              <a:rPr lang="en-GB" sz="1200" dirty="0">
                <a:solidFill>
                  <a:prstClr val="white"/>
                </a:solidFill>
                <a:latin typeface="FS Jack" panose="02000503000000020004" pitchFamily="50" charset="0"/>
              </a:rPr>
              <a:t>want to participate more </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44% Club Officials </a:t>
            </a:r>
            <a:r>
              <a:rPr lang="en-GB" sz="1200" dirty="0">
                <a:solidFill>
                  <a:prstClr val="white"/>
                </a:solidFill>
                <a:latin typeface="FS Jack" panose="02000503000000020004" pitchFamily="50" charset="0"/>
              </a:rPr>
              <a:t>want to participate less and think they’ll have too. 5% want to do less and they will.</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56% League Officials </a:t>
            </a:r>
            <a:r>
              <a:rPr lang="en-GB" sz="1200" dirty="0">
                <a:solidFill>
                  <a:prstClr val="white"/>
                </a:solidFill>
                <a:latin typeface="FS Jack" panose="02000503000000020004" pitchFamily="50" charset="0"/>
              </a:rPr>
              <a:t>at Risk and want to participate less </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13% Helpers  Volunteers </a:t>
            </a:r>
            <a:r>
              <a:rPr lang="en-GB" sz="1200" dirty="0">
                <a:solidFill>
                  <a:prstClr val="white"/>
                </a:solidFill>
                <a:latin typeface="FS Jack" panose="02000503000000020004" pitchFamily="50" charset="0"/>
              </a:rPr>
              <a:t>want to </a:t>
            </a:r>
            <a:r>
              <a:rPr lang="en-GB" sz="1200" dirty="0">
                <a:solidFill>
                  <a:srgbClr val="FFC000"/>
                </a:solidFill>
                <a:latin typeface="FS Jack" panose="02000503000000020004" pitchFamily="50" charset="0"/>
              </a:rPr>
              <a:t>participate less and will do</a:t>
            </a:r>
            <a:r>
              <a:rPr lang="en-GB" sz="1200" dirty="0">
                <a:solidFill>
                  <a:srgbClr val="CC9900"/>
                </a:solidFill>
                <a:latin typeface="FS Jack" panose="02000503000000020004" pitchFamily="50" charset="0"/>
              </a:rPr>
              <a:t>.</a:t>
            </a:r>
          </a:p>
          <a:p>
            <a:pPr marL="685800" lvl="1" indent="-228600">
              <a:lnSpc>
                <a:spcPct val="90000"/>
              </a:lnSpc>
              <a:spcBef>
                <a:spcPts val="1000"/>
              </a:spcBef>
              <a:buFont typeface="Arial" panose="020B0604020202020204" pitchFamily="34" charset="0"/>
              <a:buChar char="•"/>
              <a:defRPr/>
            </a:pPr>
            <a:r>
              <a:rPr lang="en-GB" sz="1200" dirty="0">
                <a:solidFill>
                  <a:srgbClr val="FFC000"/>
                </a:solidFill>
                <a:latin typeface="FS Jack" panose="02000503000000020004" pitchFamily="50" charset="0"/>
              </a:rPr>
              <a:t>Every sector of our Volunteers  from  Players, Coaches, Referees, League &amp; Club Officials and spectators </a:t>
            </a:r>
            <a:r>
              <a:rPr lang="en-GB" sz="1200" dirty="0">
                <a:solidFill>
                  <a:schemeClr val="bg1"/>
                </a:solidFill>
                <a:latin typeface="FS Jack" panose="02000503000000020004" pitchFamily="50" charset="0"/>
              </a:rPr>
              <a:t>want more interaction </a:t>
            </a:r>
            <a:r>
              <a:rPr lang="en-GB" sz="1200" dirty="0">
                <a:solidFill>
                  <a:srgbClr val="FFC000"/>
                </a:solidFill>
                <a:latin typeface="FS Jack" panose="02000503000000020004" pitchFamily="50" charset="0"/>
              </a:rPr>
              <a:t>with the County FA</a:t>
            </a:r>
          </a:p>
          <a:p>
            <a:endParaRPr lang="en-GB" dirty="0"/>
          </a:p>
        </p:txBody>
      </p:sp>
      <p:sp>
        <p:nvSpPr>
          <p:cNvPr id="7" name="Rectangle 6">
            <a:extLst>
              <a:ext uri="{FF2B5EF4-FFF2-40B4-BE49-F238E27FC236}">
                <a16:creationId xmlns:a16="http://schemas.microsoft.com/office/drawing/2014/main" id="{6D1F2F0A-35BD-46AF-9BD8-8D9233C9162D}"/>
              </a:ext>
            </a:extLst>
          </p:cNvPr>
          <p:cNvSpPr/>
          <p:nvPr/>
        </p:nvSpPr>
        <p:spPr>
          <a:xfrm>
            <a:off x="168000" y="4359043"/>
            <a:ext cx="5760000" cy="1631216"/>
          </a:xfrm>
          <a:prstGeom prst="rect">
            <a:avLst/>
          </a:prstGeom>
          <a:ln>
            <a:solidFill>
              <a:schemeClr val="bg1"/>
            </a:solidFill>
          </a:ln>
        </p:spPr>
        <p:txBody>
          <a:bodyPr wrap="square">
            <a:spAutoFit/>
          </a:bodyPr>
          <a:lstStyle/>
          <a:p>
            <a:pPr lvl="0"/>
            <a:r>
              <a:rPr lang="en-GB" sz="1400" b="1" dirty="0">
                <a:solidFill>
                  <a:srgbClr val="FFC000"/>
                </a:solidFill>
                <a:latin typeface="FS Jack" panose="02000503000000020004" pitchFamily="50" charset="0"/>
              </a:rPr>
              <a:t>Club Survey to ask about playing opportunities</a:t>
            </a:r>
          </a:p>
          <a:p>
            <a:pPr lvl="0"/>
            <a:endParaRPr lang="en-GB" sz="1400" b="1" dirty="0">
              <a:solidFill>
                <a:srgbClr val="FFC000"/>
              </a:solidFill>
              <a:latin typeface="FS Jack" panose="02000503000000020004" pitchFamily="50" charset="0"/>
            </a:endParaRPr>
          </a:p>
          <a:p>
            <a:pPr marL="742950" lvl="1" indent="-285750">
              <a:buFont typeface="Arial" panose="020B0604020202020204" pitchFamily="34" charset="0"/>
              <a:buChar char="•"/>
            </a:pPr>
            <a:r>
              <a:rPr lang="en-GB" sz="1200" dirty="0">
                <a:solidFill>
                  <a:srgbClr val="FFC000"/>
                </a:solidFill>
                <a:latin typeface="FS Jack" panose="02000503000000020004" pitchFamily="50" charset="0"/>
              </a:rPr>
              <a:t>Overwhelmingly there is a </a:t>
            </a:r>
            <a:r>
              <a:rPr lang="en-GB" sz="1200" dirty="0">
                <a:solidFill>
                  <a:schemeClr val="bg1"/>
                </a:solidFill>
                <a:latin typeface="FS Jack" panose="02000503000000020004" pitchFamily="50" charset="0"/>
              </a:rPr>
              <a:t>need for Sunday provision for Male Mini Soccer.</a:t>
            </a:r>
          </a:p>
          <a:p>
            <a:pPr lvl="1"/>
            <a:endParaRPr lang="en-GB" sz="1200" dirty="0">
              <a:solidFill>
                <a:schemeClr val="bg1"/>
              </a:solidFill>
              <a:latin typeface="FS Jack" panose="02000503000000020004" pitchFamily="50" charset="0"/>
            </a:endParaRPr>
          </a:p>
          <a:p>
            <a:pPr marL="742950" lvl="1" indent="-285750">
              <a:buFont typeface="Arial" panose="020B0604020202020204" pitchFamily="34" charset="0"/>
              <a:buChar char="•"/>
            </a:pPr>
            <a:r>
              <a:rPr lang="en-GB" sz="1200" dirty="0">
                <a:solidFill>
                  <a:srgbClr val="FFC000"/>
                </a:solidFill>
                <a:latin typeface="FS Jack" panose="02000503000000020004" pitchFamily="50" charset="0"/>
              </a:rPr>
              <a:t>Coaches / Managers want to be </a:t>
            </a:r>
            <a:r>
              <a:rPr lang="en-GB" sz="1200" dirty="0">
                <a:solidFill>
                  <a:schemeClr val="bg1"/>
                </a:solidFill>
                <a:latin typeface="FS Jack" panose="02000503000000020004" pitchFamily="50" charset="0"/>
              </a:rPr>
              <a:t>part of DFA Forum.</a:t>
            </a:r>
          </a:p>
          <a:p>
            <a:pPr marL="742950" lvl="1" indent="-285750">
              <a:buFont typeface="Arial" panose="020B0604020202020204" pitchFamily="34" charset="0"/>
              <a:buChar char="•"/>
            </a:pPr>
            <a:endParaRPr lang="en-GB" sz="1200" dirty="0">
              <a:solidFill>
                <a:schemeClr val="bg1"/>
              </a:solidFill>
              <a:latin typeface="FS Jack" panose="02000503000000020004" pitchFamily="50" charset="0"/>
            </a:endParaRPr>
          </a:p>
          <a:p>
            <a:pPr marL="742950" lvl="1" indent="-285750">
              <a:buFont typeface="Arial" panose="020B0604020202020204" pitchFamily="34" charset="0"/>
              <a:buChar char="•"/>
            </a:pPr>
            <a:r>
              <a:rPr lang="en-GB" sz="1200" dirty="0">
                <a:solidFill>
                  <a:srgbClr val="FFC000"/>
                </a:solidFill>
                <a:latin typeface="FS Jack" panose="02000503000000020004" pitchFamily="50" charset="0"/>
              </a:rPr>
              <a:t>Coaches / Managers would like a </a:t>
            </a:r>
            <a:r>
              <a:rPr lang="en-GB" sz="1200" dirty="0">
                <a:solidFill>
                  <a:srgbClr val="CC9900"/>
                </a:solidFill>
                <a:latin typeface="FS Jack" panose="02000503000000020004" pitchFamily="50" charset="0"/>
              </a:rPr>
              <a:t>‘</a:t>
            </a:r>
            <a:r>
              <a:rPr lang="en-GB" sz="1200" dirty="0">
                <a:solidFill>
                  <a:schemeClr val="bg1"/>
                </a:solidFill>
                <a:latin typeface="FS Jack" panose="02000503000000020004" pitchFamily="50" charset="0"/>
              </a:rPr>
              <a:t>High Performance midweek League </a:t>
            </a:r>
            <a:r>
              <a:rPr lang="en-GB" sz="1200" dirty="0">
                <a:solidFill>
                  <a:srgbClr val="FFC000"/>
                </a:solidFill>
                <a:latin typeface="FS Jack" panose="02000503000000020004" pitchFamily="50" charset="0"/>
              </a:rPr>
              <a:t>to</a:t>
            </a:r>
            <a:r>
              <a:rPr lang="en-GB" sz="1200" dirty="0">
                <a:solidFill>
                  <a:srgbClr val="CC9900"/>
                </a:solidFill>
                <a:latin typeface="FS Jack" panose="02000503000000020004" pitchFamily="50" charset="0"/>
              </a:rPr>
              <a:t> </a:t>
            </a:r>
            <a:r>
              <a:rPr lang="en-GB" sz="1200" dirty="0">
                <a:solidFill>
                  <a:srgbClr val="FFC000"/>
                </a:solidFill>
                <a:latin typeface="FS Jack" panose="02000503000000020004" pitchFamily="50" charset="0"/>
              </a:rPr>
              <a:t>challenge their  better  players / teams but  concerned  of too much play.</a:t>
            </a:r>
          </a:p>
        </p:txBody>
      </p:sp>
      <p:sp>
        <p:nvSpPr>
          <p:cNvPr id="8" name="Rectangle 7">
            <a:extLst>
              <a:ext uri="{FF2B5EF4-FFF2-40B4-BE49-F238E27FC236}">
                <a16:creationId xmlns:a16="http://schemas.microsoft.com/office/drawing/2014/main" id="{548BE79D-B8C1-4167-BC20-872E7C7F7AC3}"/>
              </a:ext>
            </a:extLst>
          </p:cNvPr>
          <p:cNvSpPr/>
          <p:nvPr/>
        </p:nvSpPr>
        <p:spPr>
          <a:xfrm>
            <a:off x="6053505" y="4359043"/>
            <a:ext cx="5760000" cy="2185214"/>
          </a:xfrm>
          <a:prstGeom prst="rect">
            <a:avLst/>
          </a:prstGeom>
          <a:ln>
            <a:solidFill>
              <a:schemeClr val="bg1"/>
            </a:solidFill>
          </a:ln>
        </p:spPr>
        <p:txBody>
          <a:bodyPr>
            <a:spAutoFit/>
          </a:bodyPr>
          <a:lstStyle/>
          <a:p>
            <a:pPr lvl="0"/>
            <a:r>
              <a:rPr lang="en-GB" sz="1400" b="1" dirty="0">
                <a:solidFill>
                  <a:srgbClr val="FFC000"/>
                </a:solidFill>
                <a:latin typeface="FS Jack" panose="02000503000000020004" pitchFamily="50" charset="0"/>
              </a:rPr>
              <a:t>Coaches questionnaire</a:t>
            </a:r>
          </a:p>
          <a:p>
            <a:pPr lvl="0"/>
            <a:r>
              <a:rPr lang="en-GB" sz="1400" b="1" dirty="0">
                <a:solidFill>
                  <a:srgbClr val="CC9900"/>
                </a:solidFill>
                <a:latin typeface="FS Jack" panose="02000503000000020004" pitchFamily="50" charset="0"/>
              </a:rPr>
              <a:t> </a:t>
            </a:r>
          </a:p>
          <a:p>
            <a:pPr marL="742950" lvl="1" indent="-285750">
              <a:buFont typeface="Arial" panose="020B0604020202020204" pitchFamily="34" charset="0"/>
              <a:buChar char="•"/>
            </a:pPr>
            <a:r>
              <a:rPr lang="en-GB" sz="1200" dirty="0">
                <a:solidFill>
                  <a:schemeClr val="bg1"/>
                </a:solidFill>
                <a:latin typeface="FS Jack" panose="02000503000000020004" pitchFamily="50" charset="0"/>
              </a:rPr>
              <a:t>Coaches Want </a:t>
            </a:r>
            <a:r>
              <a:rPr lang="en-GB" sz="1200" dirty="0">
                <a:solidFill>
                  <a:srgbClr val="FFC000"/>
                </a:solidFill>
                <a:latin typeface="FS Jack" panose="02000503000000020004" pitchFamily="50" charset="0"/>
              </a:rPr>
              <a:t>Face to Face  </a:t>
            </a:r>
            <a:r>
              <a:rPr lang="en-GB" sz="1200" dirty="0">
                <a:solidFill>
                  <a:schemeClr val="bg1"/>
                </a:solidFill>
                <a:latin typeface="FS Jack" panose="02000503000000020004" pitchFamily="50" charset="0"/>
              </a:rPr>
              <a:t>and predominantly to see </a:t>
            </a:r>
            <a:r>
              <a:rPr lang="en-GB" sz="1200" dirty="0">
                <a:solidFill>
                  <a:srgbClr val="FFC000"/>
                </a:solidFill>
                <a:latin typeface="FS Jack" panose="02000503000000020004" pitchFamily="50" charset="0"/>
              </a:rPr>
              <a:t>practical sessions</a:t>
            </a:r>
            <a:r>
              <a:rPr lang="en-GB" sz="1200" dirty="0">
                <a:solidFill>
                  <a:schemeClr val="bg1"/>
                </a:solidFill>
                <a:latin typeface="FS Jack" panose="02000503000000020004" pitchFamily="50" charset="0"/>
              </a:rPr>
              <a:t>.</a:t>
            </a:r>
          </a:p>
          <a:p>
            <a:pPr marL="742950" lvl="1" indent="-285750">
              <a:buFont typeface="Arial" panose="020B0604020202020204" pitchFamily="34" charset="0"/>
              <a:buChar char="•"/>
            </a:pPr>
            <a:endParaRPr lang="en-GB" sz="1200" dirty="0">
              <a:solidFill>
                <a:schemeClr val="bg1"/>
              </a:solidFill>
              <a:latin typeface="FS Jack" panose="02000503000000020004" pitchFamily="50" charset="0"/>
            </a:endParaRPr>
          </a:p>
          <a:p>
            <a:pPr marL="742950" lvl="1" indent="-285750">
              <a:buFont typeface="Arial" panose="020B0604020202020204" pitchFamily="34" charset="0"/>
              <a:buChar char="•"/>
            </a:pPr>
            <a:r>
              <a:rPr lang="en-GB" sz="1200" dirty="0">
                <a:solidFill>
                  <a:schemeClr val="bg1"/>
                </a:solidFill>
                <a:latin typeface="FS Jack" panose="02000503000000020004" pitchFamily="50" charset="0"/>
              </a:rPr>
              <a:t>Coaches would like to see events /workshops delivered at their </a:t>
            </a:r>
            <a:r>
              <a:rPr lang="en-GB" sz="1200" dirty="0">
                <a:solidFill>
                  <a:srgbClr val="FFC000"/>
                </a:solidFill>
                <a:latin typeface="FS Jack" panose="02000503000000020004" pitchFamily="50" charset="0"/>
              </a:rPr>
              <a:t>own site </a:t>
            </a:r>
            <a:r>
              <a:rPr lang="en-GB" sz="1200" dirty="0">
                <a:solidFill>
                  <a:schemeClr val="bg1"/>
                </a:solidFill>
                <a:latin typeface="FS Jack" panose="02000503000000020004" pitchFamily="50" charset="0"/>
              </a:rPr>
              <a:t>with </a:t>
            </a:r>
            <a:r>
              <a:rPr lang="en-GB" sz="1200" dirty="0">
                <a:solidFill>
                  <a:srgbClr val="FFC000"/>
                </a:solidFill>
                <a:latin typeface="FS Jack" panose="02000503000000020004" pitchFamily="50" charset="0"/>
              </a:rPr>
              <a:t>own club</a:t>
            </a:r>
          </a:p>
          <a:p>
            <a:pPr marL="742950" lvl="1" indent="-285750">
              <a:buFont typeface="Arial" panose="020B0604020202020204" pitchFamily="34" charset="0"/>
              <a:buChar char="•"/>
            </a:pPr>
            <a:endParaRPr lang="en-GB" sz="1200" dirty="0">
              <a:solidFill>
                <a:schemeClr val="bg1"/>
              </a:solidFill>
              <a:latin typeface="FS Jack" panose="02000503000000020004" pitchFamily="50" charset="0"/>
            </a:endParaRPr>
          </a:p>
          <a:p>
            <a:pPr marL="742950" lvl="1" indent="-285750">
              <a:buFont typeface="Arial" panose="020B0604020202020204" pitchFamily="34" charset="0"/>
              <a:buChar char="•"/>
            </a:pPr>
            <a:r>
              <a:rPr lang="en-GB" sz="1200" dirty="0">
                <a:solidFill>
                  <a:schemeClr val="bg1"/>
                </a:solidFill>
                <a:latin typeface="FS Jack" panose="02000503000000020004" pitchFamily="50" charset="0"/>
              </a:rPr>
              <a:t>Coaches would like to see events delivered </a:t>
            </a:r>
            <a:r>
              <a:rPr lang="en-GB" sz="1200" dirty="0">
                <a:solidFill>
                  <a:srgbClr val="FFC000"/>
                </a:solidFill>
                <a:latin typeface="FS Jack" panose="02000503000000020004" pitchFamily="50" charset="0"/>
              </a:rPr>
              <a:t>County wide</a:t>
            </a:r>
            <a:r>
              <a:rPr lang="en-GB" sz="1200" dirty="0">
                <a:solidFill>
                  <a:srgbClr val="CC9900"/>
                </a:solidFill>
                <a:latin typeface="FS Jack" panose="02000503000000020004" pitchFamily="50" charset="0"/>
              </a:rPr>
              <a:t>.</a:t>
            </a:r>
          </a:p>
          <a:p>
            <a:pPr marL="742950" lvl="1" indent="-285750">
              <a:buFont typeface="Arial" panose="020B0604020202020204" pitchFamily="34" charset="0"/>
              <a:buChar char="•"/>
            </a:pPr>
            <a:endParaRPr lang="en-GB" sz="1200" dirty="0">
              <a:solidFill>
                <a:schemeClr val="bg1"/>
              </a:solidFill>
              <a:latin typeface="FS Jack" panose="02000503000000020004" pitchFamily="50" charset="0"/>
            </a:endParaRPr>
          </a:p>
          <a:p>
            <a:pPr marL="742950" lvl="1" indent="-285750">
              <a:buFont typeface="Arial" panose="020B0604020202020204" pitchFamily="34" charset="0"/>
              <a:buChar char="•"/>
            </a:pPr>
            <a:r>
              <a:rPr lang="en-GB" sz="1200" dirty="0">
                <a:solidFill>
                  <a:srgbClr val="FFC000"/>
                </a:solidFill>
                <a:latin typeface="FS Jack" panose="02000503000000020004" pitchFamily="50" charset="0"/>
              </a:rPr>
              <a:t>Female Coaches </a:t>
            </a:r>
            <a:r>
              <a:rPr lang="en-GB" sz="1200" dirty="0">
                <a:solidFill>
                  <a:schemeClr val="bg1"/>
                </a:solidFill>
                <a:latin typeface="FS Jack" panose="02000503000000020004" pitchFamily="50" charset="0"/>
              </a:rPr>
              <a:t>would like </a:t>
            </a:r>
            <a:r>
              <a:rPr lang="en-GB" sz="1200" dirty="0">
                <a:solidFill>
                  <a:srgbClr val="FFC000"/>
                </a:solidFill>
                <a:latin typeface="FS Jack" panose="02000503000000020004" pitchFamily="50" charset="0"/>
              </a:rPr>
              <a:t>Female Only Events </a:t>
            </a:r>
            <a:r>
              <a:rPr lang="en-GB" sz="1200" dirty="0">
                <a:solidFill>
                  <a:schemeClr val="bg1"/>
                </a:solidFill>
                <a:latin typeface="FS Jack" panose="02000503000000020004" pitchFamily="50" charset="0"/>
              </a:rPr>
              <a:t>HOWEVER nearly all stipulated they would also attend mixed events.</a:t>
            </a:r>
          </a:p>
        </p:txBody>
      </p:sp>
      <p:sp>
        <p:nvSpPr>
          <p:cNvPr id="9" name="Rectangle 8">
            <a:extLst>
              <a:ext uri="{FF2B5EF4-FFF2-40B4-BE49-F238E27FC236}">
                <a16:creationId xmlns:a16="http://schemas.microsoft.com/office/drawing/2014/main" id="{FA4FAFDC-5D3C-46C8-8BB7-C8C1000DC790}"/>
              </a:ext>
            </a:extLst>
          </p:cNvPr>
          <p:cNvSpPr/>
          <p:nvPr/>
        </p:nvSpPr>
        <p:spPr>
          <a:xfrm>
            <a:off x="6053505" y="3733847"/>
            <a:ext cx="5760000" cy="492443"/>
          </a:xfrm>
          <a:prstGeom prst="rect">
            <a:avLst/>
          </a:prstGeom>
          <a:ln>
            <a:solidFill>
              <a:schemeClr val="bg1"/>
            </a:solidFill>
          </a:ln>
        </p:spPr>
        <p:txBody>
          <a:bodyPr>
            <a:spAutoFit/>
          </a:bodyPr>
          <a:lstStyle/>
          <a:p>
            <a:pPr lvl="0"/>
            <a:r>
              <a:rPr lang="en-GB" sz="1400" b="1" dirty="0">
                <a:solidFill>
                  <a:srgbClr val="FFC000"/>
                </a:solidFill>
                <a:latin typeface="FS Jack" panose="02000503000000020004" pitchFamily="50" charset="0"/>
              </a:rPr>
              <a:t>IAG Consultation </a:t>
            </a:r>
          </a:p>
          <a:p>
            <a:pPr marL="285750" lvl="0" indent="-285750">
              <a:buFont typeface="Arial" panose="020B0604020202020204" pitchFamily="34" charset="0"/>
              <a:buChar char="•"/>
            </a:pPr>
            <a:r>
              <a:rPr lang="en-GB" sz="1200" dirty="0">
                <a:solidFill>
                  <a:schemeClr val="bg1"/>
                </a:solidFill>
                <a:latin typeface="FS Jack" panose="02000503000000020004" pitchFamily="50" charset="0"/>
              </a:rPr>
              <a:t>Agreed on 4 Thematic areas of work:</a:t>
            </a:r>
            <a:r>
              <a:rPr lang="en-GB" sz="1200" dirty="0">
                <a:solidFill>
                  <a:srgbClr val="CC9900"/>
                </a:solidFill>
                <a:latin typeface="FS Jack" panose="02000503000000020004" pitchFamily="50" charset="0"/>
              </a:rPr>
              <a:t>  </a:t>
            </a:r>
            <a:r>
              <a:rPr lang="en-GB" sz="1200" dirty="0">
                <a:solidFill>
                  <a:srgbClr val="FFC000"/>
                </a:solidFill>
                <a:latin typeface="FS Jack" panose="02000503000000020004" pitchFamily="50" charset="0"/>
              </a:rPr>
              <a:t>Women &amp; Girls, Disability, BAME, LGBT</a:t>
            </a:r>
          </a:p>
        </p:txBody>
      </p:sp>
      <p:sp>
        <p:nvSpPr>
          <p:cNvPr id="10" name="Rectangle 9">
            <a:extLst>
              <a:ext uri="{FF2B5EF4-FFF2-40B4-BE49-F238E27FC236}">
                <a16:creationId xmlns:a16="http://schemas.microsoft.com/office/drawing/2014/main" id="{12DFDCC5-3A25-45E0-A148-ABEF57572736}"/>
              </a:ext>
            </a:extLst>
          </p:cNvPr>
          <p:cNvSpPr/>
          <p:nvPr/>
        </p:nvSpPr>
        <p:spPr>
          <a:xfrm>
            <a:off x="6053505" y="1313133"/>
            <a:ext cx="5760000" cy="2339102"/>
          </a:xfrm>
          <a:prstGeom prst="rect">
            <a:avLst/>
          </a:prstGeom>
          <a:ln>
            <a:solidFill>
              <a:schemeClr val="bg1"/>
            </a:solidFill>
          </a:ln>
        </p:spPr>
        <p:txBody>
          <a:bodyPr>
            <a:spAutoFit/>
          </a:bodyPr>
          <a:lstStyle/>
          <a:p>
            <a:pPr lvl="0"/>
            <a:r>
              <a:rPr lang="en-GB" sz="1400" b="1" dirty="0">
                <a:solidFill>
                  <a:srgbClr val="FFC000"/>
                </a:solidFill>
                <a:latin typeface="FS Jack" panose="02000503000000020004" pitchFamily="50" charset="0"/>
              </a:rPr>
              <a:t>Youth Council Consultation </a:t>
            </a:r>
          </a:p>
          <a:p>
            <a:pPr marL="171450" lvl="0" indent="-171450">
              <a:buFont typeface="Arial" panose="020B0604020202020204" pitchFamily="34" charset="0"/>
              <a:buChar char="•"/>
            </a:pPr>
            <a:r>
              <a:rPr lang="en-GB" sz="1200" dirty="0">
                <a:solidFill>
                  <a:srgbClr val="FFC000"/>
                </a:solidFill>
                <a:latin typeface="FS Jack" panose="02000503000000020004" pitchFamily="50" charset="0"/>
              </a:rPr>
              <a:t>Coaching</a:t>
            </a:r>
            <a:r>
              <a:rPr lang="en-GB" sz="1200" dirty="0">
                <a:solidFill>
                  <a:srgbClr val="CC9900"/>
                </a:solidFill>
                <a:latin typeface="FS Jack" panose="02000503000000020004" pitchFamily="50" charset="0"/>
              </a:rPr>
              <a:t> – </a:t>
            </a:r>
            <a:r>
              <a:rPr lang="en-GB" sz="1200" dirty="0">
                <a:solidFill>
                  <a:schemeClr val="bg1"/>
                </a:solidFill>
                <a:latin typeface="FS Jack" panose="02000503000000020004" pitchFamily="50" charset="0"/>
              </a:rPr>
              <a:t>Support for youth coaches after completing Introduction to Coaching Football.</a:t>
            </a:r>
          </a:p>
          <a:p>
            <a:pPr marL="171450" lvl="0" indent="-171450">
              <a:buFont typeface="Arial" panose="020B0604020202020204" pitchFamily="34" charset="0"/>
              <a:buChar char="•"/>
            </a:pPr>
            <a:endParaRPr lang="en-GB" sz="1200" dirty="0">
              <a:solidFill>
                <a:srgbClr val="CC9900"/>
              </a:solidFill>
              <a:latin typeface="FS Jack" panose="02000503000000020004" pitchFamily="50" charset="0"/>
            </a:endParaRPr>
          </a:p>
          <a:p>
            <a:pPr marL="171450" lvl="0" indent="-171450">
              <a:buFont typeface="Arial" panose="020B0604020202020204" pitchFamily="34" charset="0"/>
              <a:buChar char="•"/>
            </a:pPr>
            <a:r>
              <a:rPr lang="en-GB" sz="1200" dirty="0">
                <a:solidFill>
                  <a:srgbClr val="FFC000"/>
                </a:solidFill>
                <a:latin typeface="FS Jack" panose="02000503000000020004" pitchFamily="50" charset="0"/>
              </a:rPr>
              <a:t>Refereeing</a:t>
            </a:r>
            <a:r>
              <a:rPr lang="en-GB" sz="1200" dirty="0">
                <a:solidFill>
                  <a:srgbClr val="CC9900"/>
                </a:solidFill>
                <a:latin typeface="FS Jack" panose="02000503000000020004" pitchFamily="50" charset="0"/>
              </a:rPr>
              <a:t> – </a:t>
            </a:r>
            <a:r>
              <a:rPr lang="en-GB" sz="1200" dirty="0">
                <a:solidFill>
                  <a:schemeClr val="bg1"/>
                </a:solidFill>
                <a:latin typeface="FS Jack" panose="02000503000000020004" pitchFamily="50" charset="0"/>
              </a:rPr>
              <a:t>Mentor Support for  Youth Referees. Mentors at Central Venue Leagues. Female Only Referee Course.</a:t>
            </a:r>
          </a:p>
          <a:p>
            <a:pPr marL="171450" lvl="0" indent="-171450">
              <a:buFont typeface="Arial" panose="020B0604020202020204" pitchFamily="34" charset="0"/>
              <a:buChar char="•"/>
            </a:pPr>
            <a:endParaRPr lang="en-GB" sz="1200" dirty="0">
              <a:solidFill>
                <a:srgbClr val="CC9900"/>
              </a:solidFill>
              <a:latin typeface="FS Jack" panose="02000503000000020004" pitchFamily="50" charset="0"/>
            </a:endParaRPr>
          </a:p>
          <a:p>
            <a:pPr marL="171450" lvl="0" indent="-171450">
              <a:buFont typeface="Arial" panose="020B0604020202020204" pitchFamily="34" charset="0"/>
              <a:buChar char="•"/>
            </a:pPr>
            <a:r>
              <a:rPr lang="en-GB" sz="1200" dirty="0">
                <a:solidFill>
                  <a:srgbClr val="FFC000"/>
                </a:solidFill>
                <a:latin typeface="FS Jack" panose="02000503000000020004" pitchFamily="50" charset="0"/>
              </a:rPr>
              <a:t>Male Pathway </a:t>
            </a:r>
            <a:r>
              <a:rPr lang="en-GB" sz="1200" dirty="0">
                <a:solidFill>
                  <a:srgbClr val="CC9900"/>
                </a:solidFill>
                <a:latin typeface="FS Jack" panose="02000503000000020004" pitchFamily="50" charset="0"/>
              </a:rPr>
              <a:t>– </a:t>
            </a:r>
            <a:r>
              <a:rPr lang="en-GB" sz="1200" dirty="0">
                <a:solidFill>
                  <a:schemeClr val="bg1"/>
                </a:solidFill>
                <a:latin typeface="FS Jack" panose="02000503000000020004" pitchFamily="50" charset="0"/>
              </a:rPr>
              <a:t>U19 to U23 Leagues to help transition into Adult Football.</a:t>
            </a:r>
          </a:p>
          <a:p>
            <a:pPr marL="171450" lvl="0" indent="-171450">
              <a:buFont typeface="Arial" panose="020B0604020202020204" pitchFamily="34" charset="0"/>
              <a:buChar char="•"/>
            </a:pPr>
            <a:endParaRPr lang="en-GB" sz="1200" dirty="0">
              <a:solidFill>
                <a:srgbClr val="CC9900"/>
              </a:solidFill>
              <a:latin typeface="FS Jack" panose="02000503000000020004" pitchFamily="50" charset="0"/>
            </a:endParaRPr>
          </a:p>
          <a:p>
            <a:pPr marL="171450" lvl="0" indent="-171450">
              <a:buFont typeface="Arial" panose="020B0604020202020204" pitchFamily="34" charset="0"/>
              <a:buChar char="•"/>
            </a:pPr>
            <a:r>
              <a:rPr lang="en-GB" sz="1200" dirty="0">
                <a:solidFill>
                  <a:srgbClr val="FFC000"/>
                </a:solidFill>
                <a:latin typeface="FS Jack" panose="02000503000000020004" pitchFamily="50" charset="0"/>
              </a:rPr>
              <a:t>Female Pathway  </a:t>
            </a:r>
            <a:r>
              <a:rPr lang="en-GB" sz="1200" dirty="0">
                <a:solidFill>
                  <a:srgbClr val="CC9900"/>
                </a:solidFill>
                <a:latin typeface="FS Jack" panose="02000503000000020004" pitchFamily="50" charset="0"/>
              </a:rPr>
              <a:t>- </a:t>
            </a:r>
            <a:r>
              <a:rPr lang="en-GB" sz="1200" dirty="0">
                <a:solidFill>
                  <a:schemeClr val="bg1"/>
                </a:solidFill>
                <a:latin typeface="FS Jack" panose="02000503000000020004" pitchFamily="50" charset="0"/>
              </a:rPr>
              <a:t>Small sided offer to keep girls playing after drop off at U13.</a:t>
            </a:r>
          </a:p>
          <a:p>
            <a:pPr marL="171450" lvl="0" indent="-171450">
              <a:buFont typeface="Arial" panose="020B0604020202020204" pitchFamily="34" charset="0"/>
              <a:buChar char="•"/>
            </a:pPr>
            <a:endParaRPr lang="en-GB" sz="1200" dirty="0">
              <a:solidFill>
                <a:srgbClr val="CC9900"/>
              </a:solidFill>
              <a:latin typeface="FS Jack" panose="02000503000000020004" pitchFamily="50" charset="0"/>
            </a:endParaRPr>
          </a:p>
          <a:p>
            <a:pPr marL="171450" lvl="0" indent="-171450">
              <a:buFont typeface="Arial" panose="020B0604020202020204" pitchFamily="34" charset="0"/>
              <a:buChar char="•"/>
            </a:pPr>
            <a:r>
              <a:rPr lang="en-GB" sz="1200" dirty="0">
                <a:solidFill>
                  <a:srgbClr val="FFC000"/>
                </a:solidFill>
                <a:latin typeface="FS Jack" panose="02000503000000020004" pitchFamily="50" charset="0"/>
              </a:rPr>
              <a:t>Disability Pathway </a:t>
            </a:r>
            <a:r>
              <a:rPr lang="en-GB" sz="1200" dirty="0">
                <a:solidFill>
                  <a:srgbClr val="CC9900"/>
                </a:solidFill>
                <a:latin typeface="FS Jack" panose="02000503000000020004" pitchFamily="50" charset="0"/>
              </a:rPr>
              <a:t>– </a:t>
            </a:r>
            <a:r>
              <a:rPr lang="en-GB" sz="1200" dirty="0">
                <a:solidFill>
                  <a:schemeClr val="bg1"/>
                </a:solidFill>
                <a:latin typeface="FS Jack" panose="02000503000000020004" pitchFamily="50" charset="0"/>
              </a:rPr>
              <a:t>More opportunities for Youth Disability Football.</a:t>
            </a:r>
            <a:endParaRPr lang="en-GB" sz="1200" dirty="0">
              <a:solidFill>
                <a:srgbClr val="CC9900"/>
              </a:solidFill>
              <a:latin typeface="FS Jack" panose="02000503000000020004" pitchFamily="50" charset="0"/>
            </a:endParaRPr>
          </a:p>
        </p:txBody>
      </p:sp>
      <p:sp>
        <p:nvSpPr>
          <p:cNvPr id="11" name="Rectangle 10">
            <a:extLst>
              <a:ext uri="{FF2B5EF4-FFF2-40B4-BE49-F238E27FC236}">
                <a16:creationId xmlns:a16="http://schemas.microsoft.com/office/drawing/2014/main" id="{A7B8C123-E70D-4281-9136-83FFB3636DD5}"/>
              </a:ext>
            </a:extLst>
          </p:cNvPr>
          <p:cNvSpPr/>
          <p:nvPr/>
        </p:nvSpPr>
        <p:spPr>
          <a:xfrm>
            <a:off x="0" y="831411"/>
            <a:ext cx="10269091" cy="400110"/>
          </a:xfrm>
          <a:prstGeom prst="rect">
            <a:avLst/>
          </a:prstGeom>
        </p:spPr>
        <p:txBody>
          <a:bodyPr wrap="square">
            <a:spAutoFit/>
          </a:bodyPr>
          <a:lstStyle/>
          <a:p>
            <a:pPr lvl="1"/>
            <a:r>
              <a:rPr lang="en-GB" sz="2000" dirty="0">
                <a:solidFill>
                  <a:schemeClr val="bg1"/>
                </a:solidFill>
                <a:latin typeface="FS Jack" panose="02000503000000020004" pitchFamily="50" charset="0"/>
              </a:rPr>
              <a:t>In designing this strategy, we embarked on extensive research which includes insight from:</a:t>
            </a:r>
          </a:p>
        </p:txBody>
      </p:sp>
    </p:spTree>
    <p:extLst>
      <p:ext uri="{BB962C8B-B14F-4D97-AF65-F5344CB8AC3E}">
        <p14:creationId xmlns:p14="http://schemas.microsoft.com/office/powerpoint/2010/main" val="246519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879540" y="399841"/>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05560" y="755039"/>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72725" y="201390"/>
            <a:ext cx="10915780" cy="76944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WHAT WE </a:t>
            </a:r>
            <a:r>
              <a:rPr kumimoji="0" lang="en-GB" sz="3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WILL DO</a:t>
            </a:r>
            <a:endParaRPr kumimoji="0" lang="en-GB" sz="3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highlight>
                <a:srgbClr val="FFFF00"/>
              </a:highligh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highlight>
                  <a:srgbClr val="FFFF00"/>
                </a:highlight>
                <a:uLnTx/>
                <a:uFillTx/>
                <a:latin typeface="FS Jack" pitchFamily="50" charset="0"/>
                <a:ea typeface="+mn-ea"/>
                <a:cs typeface="+mn-cs"/>
              </a:rPr>
              <a:t>	</a:t>
            </a:r>
          </a:p>
          <a:p>
            <a:pPr lvl="2">
              <a:defRPr/>
            </a:pPr>
            <a:r>
              <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Continue to seek the views and opinions of our Key Stakeholders through questionnaires, surveys</a:t>
            </a:r>
            <a:r>
              <a:rPr lang="en-GB" sz="22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and forums</a:t>
            </a:r>
            <a:endPar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lvl="2">
              <a:defRPr/>
            </a:pPr>
            <a:r>
              <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Gather further evidence, thoughts and suggestions through dialogue with our Corporate Governance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	Evaluate and Assess proposals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	Manage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	Take action and deliver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	Ensure Equality, Diversity and Inclusion are applied to all actions .</a:t>
            </a:r>
          </a:p>
          <a:p>
            <a:pPr lvl="0">
              <a:defRPr/>
            </a:pPr>
            <a:r>
              <a:rPr lang="en-GB" sz="2200" b="1" spc="50" dirty="0">
                <a:ln w="13500">
                  <a:solidFill>
                    <a:srgbClr val="4F81BD">
                      <a:shade val="2500"/>
                      <a:alpha val="6500"/>
                    </a:srgbClr>
                  </a:solidFill>
                  <a:prstDash val="solid"/>
                </a:ln>
                <a:solidFill>
                  <a:prstClr val="white"/>
                </a:solidFill>
                <a:effectLst>
                  <a:outerShdw blurRad="38100" dist="38100" dir="2700000" algn="tl">
                    <a:srgbClr val="000000">
                      <a:alpha val="43137"/>
                    </a:srgbClr>
                  </a:outerShdw>
                </a:effectLst>
                <a:latin typeface="FS Jack" pitchFamily="50" charset="0"/>
              </a:rPr>
              <a:t>	</a:t>
            </a:r>
          </a:p>
          <a:p>
            <a:pPr lvl="0">
              <a:defRPr/>
            </a:pPr>
            <a:r>
              <a:rPr lang="en-GB" sz="2200" b="1" spc="50" dirty="0">
                <a:ln w="13500">
                  <a:solidFill>
                    <a:srgbClr val="4F81BD">
                      <a:shade val="2500"/>
                      <a:alpha val="6500"/>
                    </a:srgbClr>
                  </a:solidFill>
                  <a:prstDash val="solid"/>
                </a:ln>
                <a:solidFill>
                  <a:prstClr val="white"/>
                </a:solidFill>
                <a:effectLst>
                  <a:outerShdw blurRad="38100" dist="38100" dir="2700000" algn="tl">
                    <a:srgbClr val="000000">
                      <a:alpha val="43137"/>
                    </a:srgbClr>
                  </a:outerShdw>
                </a:effectLst>
                <a:latin typeface="FS Jack" pitchFamily="50" charset="0"/>
              </a:rPr>
              <a:t>	Promote our strategy amongst our Key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raphic 14" descr="Ear">
            <a:extLst>
              <a:ext uri="{FF2B5EF4-FFF2-40B4-BE49-F238E27FC236}">
                <a16:creationId xmlns:a16="http://schemas.microsoft.com/office/drawing/2014/main" id="{C40C1A7F-95BB-4357-A221-593DD640E9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341" y="2157206"/>
            <a:ext cx="463018" cy="463018"/>
          </a:xfrm>
          <a:prstGeom prst="rect">
            <a:avLst/>
          </a:prstGeom>
        </p:spPr>
      </p:pic>
      <p:pic>
        <p:nvPicPr>
          <p:cNvPr id="18" name="Graphic 17" descr="Compass">
            <a:extLst>
              <a:ext uri="{FF2B5EF4-FFF2-40B4-BE49-F238E27FC236}">
                <a16:creationId xmlns:a16="http://schemas.microsoft.com/office/drawing/2014/main" id="{AA513E6F-8BE5-4479-B91A-A0C8B49081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433" y="1215078"/>
            <a:ext cx="463018" cy="463018"/>
          </a:xfrm>
          <a:prstGeom prst="rect">
            <a:avLst/>
          </a:prstGeom>
        </p:spPr>
      </p:pic>
      <p:pic>
        <p:nvPicPr>
          <p:cNvPr id="20" name="Graphic 19" descr="Research">
            <a:extLst>
              <a:ext uri="{FF2B5EF4-FFF2-40B4-BE49-F238E27FC236}">
                <a16:creationId xmlns:a16="http://schemas.microsoft.com/office/drawing/2014/main" id="{ACE3329B-2C0B-45B0-9DE8-9C8D8DB0B2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8398377">
            <a:off x="701899" y="2976285"/>
            <a:ext cx="580069" cy="580069"/>
          </a:xfrm>
          <a:prstGeom prst="rect">
            <a:avLst/>
          </a:prstGeom>
        </p:spPr>
      </p:pic>
      <p:pic>
        <p:nvPicPr>
          <p:cNvPr id="6" name="Graphic 5" descr="Playbook">
            <a:extLst>
              <a:ext uri="{FF2B5EF4-FFF2-40B4-BE49-F238E27FC236}">
                <a16:creationId xmlns:a16="http://schemas.microsoft.com/office/drawing/2014/main" id="{EAF79C88-19F4-4F7D-9007-848E88A5DB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585" y="3696809"/>
            <a:ext cx="534866" cy="534866"/>
          </a:xfrm>
          <a:prstGeom prst="rect">
            <a:avLst/>
          </a:prstGeom>
        </p:spPr>
      </p:pic>
      <p:pic>
        <p:nvPicPr>
          <p:cNvPr id="10" name="Graphic 9" descr="Box">
            <a:extLst>
              <a:ext uri="{FF2B5EF4-FFF2-40B4-BE49-F238E27FC236}">
                <a16:creationId xmlns:a16="http://schemas.microsoft.com/office/drawing/2014/main" id="{D7DCE8F1-8263-454E-A16B-A4EBF19C34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678" y="4402489"/>
            <a:ext cx="514681" cy="514681"/>
          </a:xfrm>
          <a:prstGeom prst="rect">
            <a:avLst/>
          </a:prstGeom>
        </p:spPr>
      </p:pic>
      <p:pic>
        <p:nvPicPr>
          <p:cNvPr id="12" name="Graphic 11" descr="Scales of justice">
            <a:extLst>
              <a:ext uri="{FF2B5EF4-FFF2-40B4-BE49-F238E27FC236}">
                <a16:creationId xmlns:a16="http://schemas.microsoft.com/office/drawing/2014/main" id="{E7AA7ACC-6E8F-46B2-95BA-B8D1BC6C140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678" y="5085783"/>
            <a:ext cx="514681" cy="514681"/>
          </a:xfrm>
          <a:prstGeom prst="rect">
            <a:avLst/>
          </a:prstGeom>
        </p:spPr>
      </p:pic>
      <p:pic>
        <p:nvPicPr>
          <p:cNvPr id="14" name="Graphic 13" descr="Connections">
            <a:extLst>
              <a:ext uri="{FF2B5EF4-FFF2-40B4-BE49-F238E27FC236}">
                <a16:creationId xmlns:a16="http://schemas.microsoft.com/office/drawing/2014/main" id="{076B00BE-2BAC-4C03-9BB3-926C953821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3495" y="5771278"/>
            <a:ext cx="514681" cy="514681"/>
          </a:xfrm>
          <a:prstGeom prst="rect">
            <a:avLst/>
          </a:prstGeom>
        </p:spPr>
      </p:pic>
    </p:spTree>
    <p:extLst>
      <p:ext uri="{BB962C8B-B14F-4D97-AF65-F5344CB8AC3E}">
        <p14:creationId xmlns:p14="http://schemas.microsoft.com/office/powerpoint/2010/main" val="268606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23595"/>
            <a:ext cx="11923060" cy="6810809"/>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764723" y="321473"/>
            <a:ext cx="703495" cy="864119"/>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52D237C5-8B9F-4417-AA19-D6BE785D50C9}"/>
              </a:ext>
            </a:extLst>
          </p:cNvPr>
          <p:cNvSpPr/>
          <p:nvPr/>
        </p:nvSpPr>
        <p:spPr>
          <a:xfrm>
            <a:off x="0" y="23595"/>
            <a:ext cx="1203465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rrow: Pentagon 5">
            <a:extLst>
              <a:ext uri="{FF2B5EF4-FFF2-40B4-BE49-F238E27FC236}">
                <a16:creationId xmlns:a16="http://schemas.microsoft.com/office/drawing/2014/main" id="{B9506BD9-E4DD-4DB0-BAC1-FE2F834FDFE5}"/>
              </a:ext>
            </a:extLst>
          </p:cNvPr>
          <p:cNvSpPr/>
          <p:nvPr/>
        </p:nvSpPr>
        <p:spPr>
          <a:xfrm>
            <a:off x="430924" y="473192"/>
            <a:ext cx="2161730" cy="496493"/>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FS Jack" panose="02000503000000020004" pitchFamily="50" charset="0"/>
                <a:ea typeface="+mn-ea"/>
                <a:cs typeface="+mn-cs"/>
              </a:rPr>
              <a:t>The</a:t>
            </a:r>
            <a:r>
              <a:rPr kumimoji="0" lang="en-GB" sz="1200" b="0" i="0" u="none" strike="noStrike" kern="1200" cap="none" spc="0" normalizeH="0" baseline="0" noProof="0" dirty="0">
                <a:ln>
                  <a:noFill/>
                </a:ln>
                <a:solidFill>
                  <a:srgbClr val="FFC000"/>
                </a:solidFill>
                <a:effectLst/>
                <a:uLnTx/>
                <a:uFillTx/>
                <a:latin typeface="Calibri"/>
                <a:ea typeface="+mn-ea"/>
                <a:cs typeface="+mn-cs"/>
              </a:rPr>
              <a:t> </a:t>
            </a:r>
            <a:r>
              <a:rPr kumimoji="0" lang="en-GB" sz="1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Male, Female &amp; Disability Player</a:t>
            </a:r>
            <a:endParaRPr kumimoji="0" lang="en-GB" sz="1200" b="0" i="0" u="none" strike="noStrike" kern="1200" cap="none" spc="0" normalizeH="0" baseline="0" noProof="0" dirty="0">
              <a:ln>
                <a:noFill/>
              </a:ln>
              <a:solidFill>
                <a:srgbClr val="FFC000"/>
              </a:solidFill>
              <a:effectLst/>
              <a:uLnTx/>
              <a:uFillTx/>
              <a:latin typeface="Calibri"/>
              <a:ea typeface="+mn-ea"/>
              <a:cs typeface="+mn-cs"/>
            </a:endParaRPr>
          </a:p>
        </p:txBody>
      </p:sp>
      <p:sp>
        <p:nvSpPr>
          <p:cNvPr id="15" name="Arrow: Pentagon 14">
            <a:extLst>
              <a:ext uri="{FF2B5EF4-FFF2-40B4-BE49-F238E27FC236}">
                <a16:creationId xmlns:a16="http://schemas.microsoft.com/office/drawing/2014/main" id="{5D8BC5BD-F213-43A4-A8D6-E26DB6741655}"/>
              </a:ext>
            </a:extLst>
          </p:cNvPr>
          <p:cNvSpPr/>
          <p:nvPr/>
        </p:nvSpPr>
        <p:spPr>
          <a:xfrm>
            <a:off x="442672" y="1371592"/>
            <a:ext cx="2151220" cy="496493"/>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Retain and Build strong Club &amp; League network</a:t>
            </a:r>
            <a:r>
              <a:rPr kumimoji="0" lang="en-GB" sz="12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rPr>
              <a:t>s</a:t>
            </a:r>
          </a:p>
        </p:txBody>
      </p:sp>
      <p:sp>
        <p:nvSpPr>
          <p:cNvPr id="18" name="TextBox 17">
            <a:extLst>
              <a:ext uri="{FF2B5EF4-FFF2-40B4-BE49-F238E27FC236}">
                <a16:creationId xmlns:a16="http://schemas.microsoft.com/office/drawing/2014/main" id="{FA5A9939-1247-419D-AF46-71EF0BB719D0}"/>
              </a:ext>
            </a:extLst>
          </p:cNvPr>
          <p:cNvSpPr txBox="1"/>
          <p:nvPr/>
        </p:nvSpPr>
        <p:spPr>
          <a:xfrm>
            <a:off x="2746601" y="354101"/>
            <a:ext cx="5304323"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CC9900"/>
                </a:solidFill>
                <a:effectLst>
                  <a:outerShdw blurRad="38100" dist="38100" dir="2700000" algn="tl">
                    <a:srgbClr val="000000">
                      <a:alpha val="43137"/>
                    </a:srgbClr>
                  </a:outerShdw>
                </a:effectLst>
                <a:uLnTx/>
                <a:uFillTx/>
                <a:latin typeface="FS Jack" panose="02000503000000020004" pitchFamily="50" charset="0"/>
                <a:ea typeface="+mn-ea"/>
                <a:cs typeface="+mn-cs"/>
              </a:rPr>
              <a:t>Increase provision, regularity and quality playing experience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    </a:t>
            </a: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Create full player pathway for all.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     Help with the transition from youth to adult football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     Engage new players from diverse communities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Provide a Recreational Offer which reflects the needs and aspirations of our players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Establish our own County Leagues to provide Sunday as an alternative playing opportunity.</a:t>
            </a:r>
            <a:r>
              <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rPr>
              <a:t>.</a:t>
            </a:r>
            <a:r>
              <a:rPr kumimoji="0" lang="en-GB" sz="1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 </a:t>
            </a:r>
            <a:endPar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p:txBody>
      </p:sp>
      <p:sp>
        <p:nvSpPr>
          <p:cNvPr id="19" name="TextBox 18">
            <a:extLst>
              <a:ext uri="{FF2B5EF4-FFF2-40B4-BE49-F238E27FC236}">
                <a16:creationId xmlns:a16="http://schemas.microsoft.com/office/drawing/2014/main" id="{31B49A73-D42C-48D4-A489-B6F26A06541E}"/>
              </a:ext>
            </a:extLst>
          </p:cNvPr>
          <p:cNvSpPr txBox="1"/>
          <p:nvPr/>
        </p:nvSpPr>
        <p:spPr>
          <a:xfrm>
            <a:off x="2734885" y="1287849"/>
            <a:ext cx="917151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Provide inclusive and accessible  opportunities for all</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Embed a broader set of playing opportunities at clubs to meet the needs of male, female and disability pathways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To support and guide clubs in operating as effective and efficient organisations.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To support leagues to deliver modern, safe and inclusive competitions to meet the needs of the game and maximise playing opportunities</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Support Clubs and Leagues to fully understand the ‘New’  Accreditation, help with the application process and promote the benefits.</a:t>
            </a:r>
          </a:p>
        </p:txBody>
      </p:sp>
      <p:sp>
        <p:nvSpPr>
          <p:cNvPr id="20" name="Arrow: Pentagon 19">
            <a:extLst>
              <a:ext uri="{FF2B5EF4-FFF2-40B4-BE49-F238E27FC236}">
                <a16:creationId xmlns:a16="http://schemas.microsoft.com/office/drawing/2014/main" id="{C91DF84A-9EF9-4E27-B487-F008BBBB536A}"/>
              </a:ext>
            </a:extLst>
          </p:cNvPr>
          <p:cNvSpPr/>
          <p:nvPr/>
        </p:nvSpPr>
        <p:spPr>
          <a:xfrm>
            <a:off x="494295" y="2331451"/>
            <a:ext cx="2151221" cy="530292"/>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Safe, Fun, Inclusive Compliant environment </a:t>
            </a:r>
          </a:p>
        </p:txBody>
      </p:sp>
      <p:sp>
        <p:nvSpPr>
          <p:cNvPr id="21" name="Arrow: Pentagon 20">
            <a:extLst>
              <a:ext uri="{FF2B5EF4-FFF2-40B4-BE49-F238E27FC236}">
                <a16:creationId xmlns:a16="http://schemas.microsoft.com/office/drawing/2014/main" id="{CA6E0EE9-BA0F-4908-9590-A7F4E3E8318F}"/>
              </a:ext>
            </a:extLst>
          </p:cNvPr>
          <p:cNvSpPr/>
          <p:nvPr/>
        </p:nvSpPr>
        <p:spPr>
          <a:xfrm>
            <a:off x="434108" y="4682835"/>
            <a:ext cx="2158545" cy="495833"/>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Accessible &amp; Affordable Facilities</a:t>
            </a:r>
          </a:p>
        </p:txBody>
      </p:sp>
      <p:sp>
        <p:nvSpPr>
          <p:cNvPr id="22" name="Arrow: Pentagon 21">
            <a:extLst>
              <a:ext uri="{FF2B5EF4-FFF2-40B4-BE49-F238E27FC236}">
                <a16:creationId xmlns:a16="http://schemas.microsoft.com/office/drawing/2014/main" id="{0A84E26B-BE12-472A-9E78-8D60F34992C3}"/>
              </a:ext>
            </a:extLst>
          </p:cNvPr>
          <p:cNvSpPr/>
          <p:nvPr/>
        </p:nvSpPr>
        <p:spPr>
          <a:xfrm>
            <a:off x="415636" y="3786909"/>
            <a:ext cx="2177018" cy="539599"/>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Supported Football Workforce</a:t>
            </a:r>
          </a:p>
        </p:txBody>
      </p:sp>
      <p:sp>
        <p:nvSpPr>
          <p:cNvPr id="25" name="TextBox 24">
            <a:extLst>
              <a:ext uri="{FF2B5EF4-FFF2-40B4-BE49-F238E27FC236}">
                <a16:creationId xmlns:a16="http://schemas.microsoft.com/office/drawing/2014/main" id="{E8C92FD5-4097-497F-B6E4-CF85E2A8A8B3}"/>
              </a:ext>
            </a:extLst>
          </p:cNvPr>
          <p:cNvSpPr txBox="1"/>
          <p:nvPr/>
        </p:nvSpPr>
        <p:spPr>
          <a:xfrm>
            <a:off x="2734885" y="4487306"/>
            <a:ext cx="941355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anose="02000503000000020004" pitchFamily="50" charset="0"/>
                <a:ea typeface="+mn-ea"/>
                <a:cs typeface="+mn-cs"/>
              </a:rPr>
              <a:t>Accessible, sustainable, quality pitches throughout the whole County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Our LFFP will ensure all priority projects  deliver against the National Football Facility Strategy &amp; Football Foundation performance framework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Times New Roman" panose="02020603050405020304" pitchFamily="18" charset="0"/>
                <a:cs typeface="+mn-cs"/>
              </a:rPr>
              <a:t>    Continue working with priority  sites as part of the FA Grass Pitch  Improvement Strategy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Times New Roman" panose="02020603050405020304" pitchFamily="18" charset="0"/>
                <a:cs typeface="+mn-cs"/>
              </a:rPr>
              <a:t>    Ensure new and refurbished changing rooms &amp;  pavilions are fit for  purpose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Ensure all projects are aligned and delivered against FA National Game Strategy Targets and NFFS measurement framework</a:t>
            </a:r>
            <a:endParaRPr kumimoji="0" lang="en-GB" sz="12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endParaRPr>
          </a:p>
        </p:txBody>
      </p:sp>
      <p:sp>
        <p:nvSpPr>
          <p:cNvPr id="26" name="Arrow: Pentagon 25">
            <a:extLst>
              <a:ext uri="{FF2B5EF4-FFF2-40B4-BE49-F238E27FC236}">
                <a16:creationId xmlns:a16="http://schemas.microsoft.com/office/drawing/2014/main" id="{42CCF0CA-452F-4A93-8954-E3B085DB851B}"/>
              </a:ext>
            </a:extLst>
          </p:cNvPr>
          <p:cNvSpPr/>
          <p:nvPr/>
        </p:nvSpPr>
        <p:spPr>
          <a:xfrm>
            <a:off x="420414" y="6113946"/>
            <a:ext cx="2161730" cy="471636"/>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Build Meaningful and lasting relationships</a:t>
            </a:r>
          </a:p>
        </p:txBody>
      </p:sp>
      <p:sp>
        <p:nvSpPr>
          <p:cNvPr id="27" name="Arrow: Pentagon 26">
            <a:extLst>
              <a:ext uri="{FF2B5EF4-FFF2-40B4-BE49-F238E27FC236}">
                <a16:creationId xmlns:a16="http://schemas.microsoft.com/office/drawing/2014/main" id="{1121F10C-ED62-4B9E-8369-714966C4A969}"/>
              </a:ext>
            </a:extLst>
          </p:cNvPr>
          <p:cNvSpPr/>
          <p:nvPr/>
        </p:nvSpPr>
        <p:spPr>
          <a:xfrm>
            <a:off x="420414" y="5418489"/>
            <a:ext cx="2147820" cy="455729"/>
          </a:xfrm>
          <a:prstGeom prst="homePlate">
            <a:avLst/>
          </a:prstGeom>
          <a:solidFill>
            <a:schemeClr val="bg1"/>
          </a:solidFill>
          <a:ln>
            <a:solidFill>
              <a:srgbClr val="CC990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County FA Workforce</a:t>
            </a:r>
          </a:p>
        </p:txBody>
      </p:sp>
      <p:sp>
        <p:nvSpPr>
          <p:cNvPr id="28" name="TextBox 27">
            <a:extLst>
              <a:ext uri="{FF2B5EF4-FFF2-40B4-BE49-F238E27FC236}">
                <a16:creationId xmlns:a16="http://schemas.microsoft.com/office/drawing/2014/main" id="{893C69E2-199B-48B0-A077-6E5FB9ACEB45}"/>
              </a:ext>
            </a:extLst>
          </p:cNvPr>
          <p:cNvSpPr txBox="1"/>
          <p:nvPr/>
        </p:nvSpPr>
        <p:spPr>
          <a:xfrm>
            <a:off x="2734885" y="2036931"/>
            <a:ext cx="9403049"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Provide a platform for all to enjoy the game in a safe environment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To continually achieve and deliver the FA Safeguarding Operating Standard with safeguarding principles embedded across grassroots football.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Continue to promote the key Respect principles to create a positive environment for all key stakeholders in the game.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To build on and deliver an engagement network with young people involved in all aspects of the grassroots football across the County to ensure they have a voice in their   game.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Build and support the network of Club and League Welfare Officers across all affiliated members to continually embed safeguarding in the game.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To have achieved Foundation, Preliminary and Intermediate levels of the Equality Standard and be working on  the achievement of the Advanced level.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DCFA to have Board, Council and Staff groups representative of the communities we serve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To improve the diversity of coaches, referees, officials and players involved in grassroots football within DCFA region to better reflect the diversity within our communities.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DCFA Inclusion and Advisory Group to maintain an influential role within the organisation with a clear, measurable Development Plan and dedicated Budget to enable an active contribution to the ongoing improvement of EDI across the organisation.</a:t>
            </a:r>
            <a:endParaRPr kumimoji="0" lang="en-GB" sz="1000" b="1" i="0" u="none" strike="noStrike" kern="1200" cap="none" spc="50" normalizeH="0" baseline="0" noProof="0" dirty="0">
              <a:ln w="13500">
                <a:solidFill>
                  <a:srgbClr val="4F81BD">
                    <a:shade val="2500"/>
                    <a:alpha val="6500"/>
                  </a:srgbClr>
                </a:solidFill>
                <a:prstDash val="solid"/>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endParaRPr>
          </a:p>
        </p:txBody>
      </p:sp>
      <p:sp>
        <p:nvSpPr>
          <p:cNvPr id="29" name="TextBox 28">
            <a:extLst>
              <a:ext uri="{FF2B5EF4-FFF2-40B4-BE49-F238E27FC236}">
                <a16:creationId xmlns:a16="http://schemas.microsoft.com/office/drawing/2014/main" id="{B4EBCE2E-420F-446D-9793-230AE57BA18C}"/>
              </a:ext>
            </a:extLst>
          </p:cNvPr>
          <p:cNvSpPr txBox="1"/>
          <p:nvPr/>
        </p:nvSpPr>
        <p:spPr>
          <a:xfrm>
            <a:off x="2734885" y="3738097"/>
            <a:ext cx="913565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Recruit, Develop, Educate, Inspire</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Provide consistent, continuous support through our ‘ On &amp; Off’ the pitch Support Package so every member of the workforce feels valued.</a:t>
            </a:r>
            <a:r>
              <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Our  Coach Development Programme will be easily accessible, evolve by seeking out the newest innovations and  emerging  trends.  </a:t>
            </a: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Calibri" panose="020F0502020204030204" pitchFamily="34" charset="0"/>
                <a:cs typeface="+mn-cs"/>
              </a:rPr>
              <a:t>Support Clubs and Leagues to develop their own recruitment policy which will provide sustainability within  their relevant Committees.</a:t>
            </a:r>
            <a:endPar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Calibri" panose="020F0502020204030204" pitchFamily="34" charset="0"/>
                <a:cs typeface="+mn-cs"/>
              </a:rPr>
              <a:t>Provide a support network for all referees with outstanding opportunities to develop and progress</a:t>
            </a:r>
          </a:p>
        </p:txBody>
      </p:sp>
      <p:sp>
        <p:nvSpPr>
          <p:cNvPr id="30" name="TextBox 29">
            <a:extLst>
              <a:ext uri="{FF2B5EF4-FFF2-40B4-BE49-F238E27FC236}">
                <a16:creationId xmlns:a16="http://schemas.microsoft.com/office/drawing/2014/main" id="{ABE7F91B-45C0-4F92-A272-FCF8122D1BC3}"/>
              </a:ext>
            </a:extLst>
          </p:cNvPr>
          <p:cNvSpPr txBox="1"/>
          <p:nvPr/>
        </p:nvSpPr>
        <p:spPr>
          <a:xfrm>
            <a:off x="2746601" y="5252172"/>
            <a:ext cx="8969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anose="02000503000000020004" pitchFamily="50" charset="0"/>
              </a:rPr>
              <a:t>Supported through Wellbeing and Continued Personal Development</a:t>
            </a:r>
            <a:endParaRPr kumimoji="0" lang="en-GB" sz="1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anose="02000503000000020004" pitchFamily="50" charset="0"/>
            </a:endParaRPr>
          </a:p>
          <a:p>
            <a:pPr marL="171450" lvl="0" indent="-171450">
              <a:buFont typeface="Wingdings" panose="05000000000000000000" pitchFamily="2" charset="2"/>
              <a:buChar char="Ø"/>
              <a:defRPr/>
            </a:pPr>
            <a:r>
              <a:rPr lang="en-GB" sz="1000" dirty="0">
                <a:solidFill>
                  <a:prstClr val="white"/>
                </a:solidFill>
                <a:latin typeface="FS Jack" panose="02000503000000020004" pitchFamily="50" charset="0"/>
              </a:rPr>
              <a:t>    Being  committed  to  improve each  individuals  Health and Wellbeing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000" dirty="0">
                <a:solidFill>
                  <a:prstClr val="white"/>
                </a:solidFill>
                <a:latin typeface="FS Jack" panose="02000503000000020004" pitchFamily="50" charset="0"/>
              </a:rPr>
              <a:t>    Create a culture of learning by  embedding  the  FA Training Ground  into  our  Workforce   programme.</a:t>
            </a:r>
            <a:endPar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Encourage our workforce  to take responsibility </a:t>
            </a:r>
            <a:r>
              <a:rPr lang="en-GB" sz="1000" dirty="0">
                <a:solidFill>
                  <a:prstClr val="white"/>
                </a:solidFill>
                <a:latin typeface="FS Jack" panose="02000503000000020004" pitchFamily="50" charset="0"/>
              </a:rPr>
              <a:t>for their own Personal Development </a:t>
            </a: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a:t>
            </a:r>
          </a:p>
        </p:txBody>
      </p:sp>
      <p:sp>
        <p:nvSpPr>
          <p:cNvPr id="31" name="TextBox 30">
            <a:extLst>
              <a:ext uri="{FF2B5EF4-FFF2-40B4-BE49-F238E27FC236}">
                <a16:creationId xmlns:a16="http://schemas.microsoft.com/office/drawing/2014/main" id="{9ACF8498-0001-4B6D-A26F-C90A1BFE0EBC}"/>
              </a:ext>
            </a:extLst>
          </p:cNvPr>
          <p:cNvSpPr txBox="1"/>
          <p:nvPr/>
        </p:nvSpPr>
        <p:spPr>
          <a:xfrm>
            <a:off x="2746601" y="6013956"/>
            <a:ext cx="92880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Communicate, listen, and deliver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i="0" u="none" strike="noStrike" kern="1200" cap="none" spc="0" normalizeH="0" baseline="0" noProof="0" dirty="0">
                <a:ln>
                  <a:noFill/>
                </a:ln>
                <a:solidFill>
                  <a:prstClr val="white"/>
                </a:solidFill>
                <a:effectLst/>
                <a:uLnTx/>
                <a:uFillTx/>
                <a:latin typeface="FS Jack" panose="02000503000000020004" pitchFamily="50" charset="0"/>
              </a:rPr>
              <a:t>    Establish a </a:t>
            </a:r>
            <a:r>
              <a:rPr kumimoji="0" lang="en-GB" sz="1000" i="0" u="none" strike="noStrike" kern="1200" cap="none" spc="0" normalizeH="0" baseline="0" noProof="0" dirty="0">
                <a:ln>
                  <a:noFill/>
                </a:ln>
                <a:solidFill>
                  <a:prstClr val="white"/>
                </a:solidFill>
                <a:effectLst/>
                <a:uLnTx/>
                <a:uFillTx/>
                <a:latin typeface="FS Jack" panose="02000503000000020004" pitchFamily="50" charset="0"/>
                <a:ea typeface="Calibri" panose="020F0502020204030204" pitchFamily="34" charset="0"/>
              </a:rPr>
              <a:t>Community of practice: to provide a platform for discussion; to share knowledge and experience  and to challenge thinking.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i="0" u="none" strike="noStrike" kern="1200" cap="none" spc="0" normalizeH="0" baseline="0" noProof="0" dirty="0">
                <a:ln>
                  <a:noFill/>
                </a:ln>
                <a:solidFill>
                  <a:prstClr val="white"/>
                </a:solidFill>
                <a:effectLst/>
                <a:uLnTx/>
                <a:uFillTx/>
                <a:latin typeface="FS Jack" panose="02000503000000020004" pitchFamily="50" charset="0"/>
                <a:ea typeface="Calibri" panose="020F0502020204030204" pitchFamily="34" charset="0"/>
              </a:rPr>
              <a:t>    Collaborate with stakeholders to help grow and improve the game.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000" i="0" u="none" strike="noStrike" kern="1200" cap="none" spc="0" normalizeH="0" baseline="0" noProof="0" dirty="0">
                <a:ln>
                  <a:noFill/>
                </a:ln>
                <a:solidFill>
                  <a:schemeClr val="bg1"/>
                </a:solidFill>
                <a:effectLst/>
                <a:uLnTx/>
                <a:uFillTx/>
                <a:latin typeface="FS Jack" panose="02000503000000020004" pitchFamily="50" charset="0"/>
              </a:rPr>
              <a:t>    Use our website and social media channels to engage with our customers and promote our good work.</a:t>
            </a:r>
          </a:p>
        </p:txBody>
      </p:sp>
      <p:sp>
        <p:nvSpPr>
          <p:cNvPr id="2" name="Rectangle 1">
            <a:extLst>
              <a:ext uri="{FF2B5EF4-FFF2-40B4-BE49-F238E27FC236}">
                <a16:creationId xmlns:a16="http://schemas.microsoft.com/office/drawing/2014/main" id="{66E66B21-1D41-43BE-B504-80A3198FD4CA}"/>
              </a:ext>
            </a:extLst>
          </p:cNvPr>
          <p:cNvSpPr/>
          <p:nvPr/>
        </p:nvSpPr>
        <p:spPr>
          <a:xfrm>
            <a:off x="819808" y="62453"/>
            <a:ext cx="10110952" cy="677108"/>
          </a:xfrm>
          <a:prstGeom prst="rect">
            <a:avLst/>
          </a:prstGeom>
        </p:spPr>
        <p:txBody>
          <a:bodyPr wrap="square">
            <a:spAutoFit/>
          </a:bodyPr>
          <a:lstStyle/>
          <a:p>
            <a:r>
              <a:rPr lang="en-GB" sz="2000" b="1" spc="50" dirty="0">
                <a:ln w="13500">
                  <a:solidFill>
                    <a:srgbClr val="4F81BD">
                      <a:shade val="2500"/>
                      <a:alpha val="6500"/>
                    </a:srgbClr>
                  </a:solidFill>
                  <a:prstDash val="solid"/>
                </a:ln>
                <a:solidFill>
                  <a:prstClr val="white"/>
                </a:solidFill>
                <a:latin typeface="FS Jack" pitchFamily="50" charset="0"/>
              </a:rPr>
              <a:t>We will deliver on our purpose and ambition through our </a:t>
            </a:r>
            <a:r>
              <a:rPr lang="en-GB" sz="2000" b="1" spc="50" dirty="0">
                <a:ln w="13500">
                  <a:solidFill>
                    <a:srgbClr val="4F81BD">
                      <a:shade val="2500"/>
                      <a:alpha val="6500"/>
                    </a:srgbClr>
                  </a:solidFill>
                  <a:prstDash val="solid"/>
                </a:ln>
                <a:solidFill>
                  <a:srgbClr val="FFC000"/>
                </a:solidFill>
                <a:latin typeface="FS Jack" pitchFamily="50" charset="0"/>
              </a:rPr>
              <a:t>7 KEY STRATEGIC PRIORITIES</a:t>
            </a:r>
            <a:endParaRPr lang="en-GB" sz="2000" dirty="0">
              <a:solidFill>
                <a:srgbClr val="FFC000"/>
              </a:solidFill>
            </a:endParaRPr>
          </a:p>
          <a:p>
            <a:r>
              <a:rPr lang="en-GB"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endParaRPr lang="en-GB" dirty="0"/>
          </a:p>
        </p:txBody>
      </p:sp>
    </p:spTree>
    <p:extLst>
      <p:ext uri="{BB962C8B-B14F-4D97-AF65-F5344CB8AC3E}">
        <p14:creationId xmlns:p14="http://schemas.microsoft.com/office/powerpoint/2010/main" val="216549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695398"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56040" y="158933"/>
            <a:ext cx="1141045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Our Strategic Priorities are underpinned by 5 key areas</a:t>
            </a:r>
            <a:r>
              <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a:t>
            </a: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1" i="0" u="none" strike="noStrike" kern="1200" cap="none" spc="50" normalizeH="0" baseline="0" noProof="0" dirty="0">
              <a:ln w="13500">
                <a:solidFill>
                  <a:srgbClr val="4F81BD">
                    <a:shade val="2500"/>
                    <a:alpha val="6500"/>
                  </a:srgbClr>
                </a:solidFill>
                <a:prstDash val="solid"/>
              </a:ln>
              <a:solidFill>
                <a:prstClr val="white"/>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70639B1-B3BC-4A6C-B423-36B426058EAC}"/>
              </a:ext>
            </a:extLst>
          </p:cNvPr>
          <p:cNvSpPr/>
          <p:nvPr/>
        </p:nvSpPr>
        <p:spPr>
          <a:xfrm>
            <a:off x="4750675" y="3663738"/>
            <a:ext cx="2406869" cy="1079602"/>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rPr>
              <a:t>Durham County FA</a:t>
            </a:r>
          </a:p>
        </p:txBody>
      </p:sp>
      <p:sp>
        <p:nvSpPr>
          <p:cNvPr id="7" name="Rectangle 6">
            <a:extLst>
              <a:ext uri="{FF2B5EF4-FFF2-40B4-BE49-F238E27FC236}">
                <a16:creationId xmlns:a16="http://schemas.microsoft.com/office/drawing/2014/main" id="{02003C77-FABC-4C3D-BD39-693ADF36D652}"/>
              </a:ext>
            </a:extLst>
          </p:cNvPr>
          <p:cNvSpPr/>
          <p:nvPr/>
        </p:nvSpPr>
        <p:spPr>
          <a:xfrm>
            <a:off x="4750675" y="1522514"/>
            <a:ext cx="2406869" cy="948888"/>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rPr>
              <a:t>Governance</a:t>
            </a:r>
          </a:p>
        </p:txBody>
      </p:sp>
      <p:sp>
        <p:nvSpPr>
          <p:cNvPr id="14" name="Rectangle 13">
            <a:extLst>
              <a:ext uri="{FF2B5EF4-FFF2-40B4-BE49-F238E27FC236}">
                <a16:creationId xmlns:a16="http://schemas.microsoft.com/office/drawing/2014/main" id="{749DCAC1-8367-455D-8B0E-47369CBEE517}"/>
              </a:ext>
            </a:extLst>
          </p:cNvPr>
          <p:cNvSpPr/>
          <p:nvPr/>
        </p:nvSpPr>
        <p:spPr>
          <a:xfrm>
            <a:off x="8607550" y="2471402"/>
            <a:ext cx="2406869" cy="948888"/>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rPr>
              <a:t>Data &amp; Insight</a:t>
            </a:r>
          </a:p>
        </p:txBody>
      </p:sp>
      <p:sp>
        <p:nvSpPr>
          <p:cNvPr id="15" name="Rectangle 14">
            <a:extLst>
              <a:ext uri="{FF2B5EF4-FFF2-40B4-BE49-F238E27FC236}">
                <a16:creationId xmlns:a16="http://schemas.microsoft.com/office/drawing/2014/main" id="{1459E2BC-2987-4695-B34E-11A900E20EA8}"/>
              </a:ext>
            </a:extLst>
          </p:cNvPr>
          <p:cNvSpPr/>
          <p:nvPr/>
        </p:nvSpPr>
        <p:spPr>
          <a:xfrm>
            <a:off x="8766400" y="5054116"/>
            <a:ext cx="2406869" cy="948888"/>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rPr>
              <a:t>Safeguarding</a:t>
            </a:r>
          </a:p>
        </p:txBody>
      </p:sp>
      <p:sp>
        <p:nvSpPr>
          <p:cNvPr id="17" name="Rectangle 16">
            <a:extLst>
              <a:ext uri="{FF2B5EF4-FFF2-40B4-BE49-F238E27FC236}">
                <a16:creationId xmlns:a16="http://schemas.microsoft.com/office/drawing/2014/main" id="{CBD24228-EECD-4EC6-A30B-2948571D7700}"/>
              </a:ext>
            </a:extLst>
          </p:cNvPr>
          <p:cNvSpPr/>
          <p:nvPr/>
        </p:nvSpPr>
        <p:spPr>
          <a:xfrm>
            <a:off x="1314566" y="5054116"/>
            <a:ext cx="2406869" cy="948888"/>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rPr>
              <a:t>Finance &amp; Investment</a:t>
            </a:r>
          </a:p>
        </p:txBody>
      </p:sp>
      <p:sp>
        <p:nvSpPr>
          <p:cNvPr id="18" name="Rectangle 17">
            <a:extLst>
              <a:ext uri="{FF2B5EF4-FFF2-40B4-BE49-F238E27FC236}">
                <a16:creationId xmlns:a16="http://schemas.microsoft.com/office/drawing/2014/main" id="{9FE96BE9-0415-4863-9AE3-57593FA25142}"/>
              </a:ext>
            </a:extLst>
          </p:cNvPr>
          <p:cNvSpPr/>
          <p:nvPr/>
        </p:nvSpPr>
        <p:spPr>
          <a:xfrm>
            <a:off x="1131407" y="2471402"/>
            <a:ext cx="2406869" cy="948888"/>
          </a:xfrm>
          <a:prstGeom prst="rect">
            <a:avLst/>
          </a:prstGeom>
          <a:solidFill>
            <a:schemeClr val="bg1"/>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C000"/>
                </a:solidFill>
              </a:rPr>
              <a:t>Workforce</a:t>
            </a:r>
          </a:p>
        </p:txBody>
      </p:sp>
      <p:cxnSp>
        <p:nvCxnSpPr>
          <p:cNvPr id="19" name="Straight Arrow Connector 18">
            <a:extLst>
              <a:ext uri="{FF2B5EF4-FFF2-40B4-BE49-F238E27FC236}">
                <a16:creationId xmlns:a16="http://schemas.microsoft.com/office/drawing/2014/main" id="{63AD3B11-DB11-4919-A4D4-C104D09EF6F0}"/>
              </a:ext>
            </a:extLst>
          </p:cNvPr>
          <p:cNvCxnSpPr>
            <a:endCxn id="2" idx="0"/>
          </p:cNvCxnSpPr>
          <p:nvPr/>
        </p:nvCxnSpPr>
        <p:spPr>
          <a:xfrm flipH="1">
            <a:off x="5954110" y="2499911"/>
            <a:ext cx="26276" cy="11638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9DA2039-F69B-43DE-888A-744119B9E153}"/>
              </a:ext>
            </a:extLst>
          </p:cNvPr>
          <p:cNvCxnSpPr>
            <a:cxnSpLocks/>
          </p:cNvCxnSpPr>
          <p:nvPr/>
        </p:nvCxnSpPr>
        <p:spPr>
          <a:xfrm flipV="1">
            <a:off x="3748061" y="4743340"/>
            <a:ext cx="1002614" cy="3107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4125230-D5C4-43A7-A52C-C1117BCBE9A5}"/>
              </a:ext>
            </a:extLst>
          </p:cNvPr>
          <p:cNvCxnSpPr>
            <a:cxnSpLocks/>
          </p:cNvCxnSpPr>
          <p:nvPr/>
        </p:nvCxnSpPr>
        <p:spPr>
          <a:xfrm>
            <a:off x="3564553" y="3415193"/>
            <a:ext cx="1109922" cy="248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61A385-43E9-4C98-9383-2D52178D593E}"/>
              </a:ext>
            </a:extLst>
          </p:cNvPr>
          <p:cNvCxnSpPr>
            <a:cxnSpLocks/>
          </p:cNvCxnSpPr>
          <p:nvPr/>
        </p:nvCxnSpPr>
        <p:spPr>
          <a:xfrm flipH="1">
            <a:off x="7183821" y="3386624"/>
            <a:ext cx="1405799" cy="2771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C4B22AE-68F5-49F7-ABB5-6C7A686C61E8}"/>
              </a:ext>
            </a:extLst>
          </p:cNvPr>
          <p:cNvCxnSpPr>
            <a:cxnSpLocks/>
          </p:cNvCxnSpPr>
          <p:nvPr/>
        </p:nvCxnSpPr>
        <p:spPr>
          <a:xfrm flipH="1" flipV="1">
            <a:off x="7157545" y="4743340"/>
            <a:ext cx="1450005" cy="31077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20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668486"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09" y="188640"/>
            <a:ext cx="10576429" cy="83407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Good Governance  </a:t>
            </a:r>
            <a:endParaRPr lang="en-GB" sz="3600" b="1" spc="50" dirty="0">
              <a:ln w="13500">
                <a:solidFill>
                  <a:srgbClr val="4F81BD">
                    <a:shade val="2500"/>
                    <a:alpha val="6500"/>
                  </a:srgbClr>
                </a:solidFill>
                <a:prstDash val="solid"/>
              </a:ln>
              <a:solidFill>
                <a:srgbClr val="FF0000"/>
              </a:solidFill>
              <a:effectLst>
                <a:outerShdw blurRad="38100" dist="38100" dir="2700000" algn="tl">
                  <a:srgbClr val="000000">
                    <a:alpha val="43137"/>
                  </a:srgbClr>
                </a:outerShdw>
              </a:effectLst>
              <a:latin typeface="FS Jack" pitchFamily="50"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Code of Governance </a:t>
            </a:r>
            <a:r>
              <a:rPr kumimoji="0" lang="en-GB"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a:t>
            </a:r>
            <a:r>
              <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rPr>
              <a:t>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A </a:t>
            </a:r>
            <a:r>
              <a:rPr kumimoji="0" lang="en-GB" sz="16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skills audit was carried out on Board members which identified the need for change as we have members with good football knowledge but lack in business knowledge. There is a need for independence and diversity amongst directors. The current Board have agreed to the change.  We currently have a Safeguard Champion on the board and have recently added our IAG chair to represent Equality, Diversity &amp; Inclusion. This Board will become our business board</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16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GB" sz="20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Articles</a:t>
            </a:r>
            <a:r>
              <a:rPr lang="en-GB" sz="24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a:t>
            </a:r>
            <a:r>
              <a:rPr lang="en-GB" sz="1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The first step is to review our Articles and change them where required this is an ongoing process which we expect to have fully implemented by the AGM in 2022.  </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lang="en-GB" sz="1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Recruitment of INEDs </a:t>
            </a:r>
            <a:r>
              <a:rPr kumimoji="0" lang="en-GB" sz="16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 Following the agreement of article changes it is our intention to add            </a:t>
            </a:r>
          </a:p>
          <a:p>
            <a:pPr marR="0" lvl="0" algn="l" defTabSz="914400" rtl="0" eaLnBrk="1" fontAlgn="auto" latinLnBrk="0" hangingPunct="1">
              <a:lnSpc>
                <a:spcPct val="100000"/>
              </a:lnSpc>
              <a:spcBef>
                <a:spcPts val="0"/>
              </a:spcBef>
              <a:spcAft>
                <a:spcPts val="0"/>
              </a:spcAft>
              <a:buClrTx/>
              <a:buSzTx/>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a:t>
            </a:r>
            <a:r>
              <a:rPr kumimoji="0" lang="en-GB" sz="16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independent and diverse members. We currently have one female member and seek to add  a  minimum of    	two more.  </a:t>
            </a:r>
          </a:p>
          <a:p>
            <a:pPr marR="0" lvl="0" algn="l" defTabSz="914400" rtl="0" eaLnBrk="1" fontAlgn="auto" latinLnBrk="0" hangingPunct="1">
              <a:lnSpc>
                <a:spcPct val="100000"/>
              </a:lnSpc>
              <a:spcBef>
                <a:spcPts val="0"/>
              </a:spcBef>
              <a:spcAft>
                <a:spcPts val="0"/>
              </a:spcAft>
              <a:buClrTx/>
              <a:buSzTx/>
              <a:tabLst/>
              <a:defRPr/>
            </a:pPr>
            <a:endParaRPr kumimoji="0" lang="en-GB" sz="16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r>
              <a:rPr lang="en-GB" sz="20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Football Board </a:t>
            </a:r>
            <a:r>
              <a:rPr lang="en-GB"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The changes to our main Board will result in a football board being created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some of the current board and some independent members being added and they will deal with CFA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football issues and feed into the business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20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Council</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 The Council will be restructured to involve more Leagues and Clubs who represent a larger </a:t>
            </a:r>
          </a:p>
          <a:p>
            <a:pPr marR="0" lvl="0" algn="l" defTabSz="914400" rtl="0" eaLnBrk="1" fontAlgn="auto" latinLnBrk="0" hangingPunct="1">
              <a:lnSpc>
                <a:spcPct val="100000"/>
              </a:lnSpc>
              <a:spcBef>
                <a:spcPts val="0"/>
              </a:spcBef>
              <a:spcAft>
                <a:spcPts val="0"/>
              </a:spcAft>
              <a:buClrTx/>
              <a:buSzTx/>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independent and diverse group and become more involved in discussing and providing changes, </a:t>
            </a:r>
          </a:p>
          <a:p>
            <a:pPr marR="0" lvl="0" algn="l" defTabSz="914400" rtl="0" eaLnBrk="1" fontAlgn="auto" latinLnBrk="0" hangingPunct="1">
              <a:lnSpc>
                <a:spcPct val="100000"/>
              </a:lnSpc>
              <a:spcBef>
                <a:spcPts val="0"/>
              </a:spcBef>
              <a:spcAft>
                <a:spcPts val="0"/>
              </a:spcAft>
              <a:buClrTx/>
              <a:buSzTx/>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recommendations to the football board to debate. Our standing committees will be formed from </a:t>
            </a:r>
          </a:p>
          <a:p>
            <a:pPr marR="0" lvl="0" algn="l" defTabSz="914400" rtl="0" eaLnBrk="1" fontAlgn="auto" latinLnBrk="0" hangingPunct="1">
              <a:lnSpc>
                <a:spcPct val="100000"/>
              </a:lnSpc>
              <a:spcBef>
                <a:spcPts val="0"/>
              </a:spcBef>
              <a:spcAft>
                <a:spcPts val="0"/>
              </a:spcAft>
              <a:buClrTx/>
              <a:buSzTx/>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members of this group and we will also have involvement from the Youth council.   </a:t>
            </a:r>
            <a:endParaRPr kumimoji="0" lang="en-GB" sz="16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56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695398"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10" y="188640"/>
            <a:ext cx="10057288" cy="79098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CFA Workforce </a:t>
            </a:r>
            <a:r>
              <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endParaRPr lang="en-GB" sz="3600" b="1" spc="50" dirty="0">
              <a:ln w="13500">
                <a:solidFill>
                  <a:srgbClr val="4F81BD">
                    <a:shade val="2500"/>
                    <a:alpha val="6500"/>
                  </a:srgbClr>
                </a:solidFill>
                <a:prstDash val="solid"/>
              </a:ln>
              <a:solidFill>
                <a:srgbClr val="FF0000"/>
              </a:solidFill>
              <a:effectLst>
                <a:outerShdw blurRad="38100" dist="38100" dir="2700000" algn="tl">
                  <a:srgbClr val="000000">
                    <a:alpha val="43137"/>
                  </a:srgbClr>
                </a:outerShdw>
              </a:effectLst>
              <a:latin typeface="FS Jack" pitchFamily="50"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Following the reduction in FA funding we undertook a workforce review so that any losses would not have a big impact on the business. We made redundant the designated safeguard officer(DSO) on voluntary redundancy and promoted the Deputy DSO in his place, the discipline administrator and the one football development officer. Since then and the increase in the work surrounding safeguarding and the Equality standards we have re-employed the former DSO on a 12 month contract to ensure we reach the foundation and preliminary level of the standards and employed two administrators on 12 month contracts. As an Association we pride ourselves on providing the best service possible to our members and we will keep our staffing levels under review.</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Staff Health &amp; Wellbeing and Development </a:t>
            </a:r>
            <a:r>
              <a:rPr lang="en-GB"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As a company we consider these two elements to be essential and have two members of staff (one male and one female) trained in health and wellbeing and they hold a staff meeting (without CEO and two line managers) where they have an open discussion. Staff are also encouraged to approach them with any personal issues they may have or need advice on.</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Staff are encouraged to use the FA Training Ground site regarding their own development and to speak to their line manager regarding any training they need or wish to undertake.</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Personal Development Reviews </a:t>
            </a:r>
            <a:r>
              <a:rPr lang="en-GB"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these are led by the CEO for Senior Management Team and by the line managers for their team members.</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One to Ones </a:t>
            </a:r>
            <a:r>
              <a:rPr lang="en-GB" sz="1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CEO holds regular meetings with SMT and line managers hold monthly meetings with staff who report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51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682993" y="234471"/>
            <a:ext cx="703495" cy="864119"/>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52D237C5-8B9F-4417-AA19-D6BE785D50C9}"/>
              </a:ext>
            </a:extLst>
          </p:cNvPr>
          <p:cNvSpPr/>
          <p:nvPr/>
        </p:nvSpPr>
        <p:spPr>
          <a:xfrm>
            <a:off x="586046" y="297533"/>
            <a:ext cx="10449816" cy="584775"/>
          </a:xfrm>
          <a:prstGeom prst="rect">
            <a:avLst/>
          </a:prstGeom>
        </p:spPr>
        <p:txBody>
          <a:bodyPr wrap="square">
            <a:spAutoFit/>
          </a:bodyPr>
          <a:lstStyle/>
          <a:p>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Durham County FA VISION 2021-2024</a:t>
            </a:r>
            <a:endParaRPr lang="en-GB" sz="3200" dirty="0">
              <a:solidFill>
                <a:srgbClr val="FFC000"/>
              </a:solidFill>
            </a:endParaRPr>
          </a:p>
        </p:txBody>
      </p:sp>
      <p:sp>
        <p:nvSpPr>
          <p:cNvPr id="2" name="Rectangle 1">
            <a:extLst>
              <a:ext uri="{FF2B5EF4-FFF2-40B4-BE49-F238E27FC236}">
                <a16:creationId xmlns:a16="http://schemas.microsoft.com/office/drawing/2014/main" id="{78D60DD3-6CB8-4E9D-9493-E8635DC86337}"/>
              </a:ext>
            </a:extLst>
          </p:cNvPr>
          <p:cNvSpPr/>
          <p:nvPr/>
        </p:nvSpPr>
        <p:spPr>
          <a:xfrm>
            <a:off x="586046" y="1052757"/>
            <a:ext cx="10729654" cy="3634841"/>
          </a:xfrm>
          <a:prstGeom prst="rect">
            <a:avLst/>
          </a:prstGeom>
        </p:spPr>
        <p:txBody>
          <a:bodyPr wrap="square">
            <a:spAutoFit/>
          </a:bodyPr>
          <a:lstStyle/>
          <a:p>
            <a:pPr marL="0" marR="0" lvl="0" indent="0" algn="ctr" defTabSz="914400" eaLnBrk="1" fontAlgn="auto" latinLnBrk="0" hangingPunct="1">
              <a:lnSpc>
                <a:spcPct val="90000"/>
              </a:lnSpc>
              <a:spcBef>
                <a:spcPts val="1000"/>
              </a:spcBef>
              <a:spcAft>
                <a:spcPts val="0"/>
              </a:spcAft>
              <a:buClrTx/>
              <a:buSzTx/>
              <a:buFontTx/>
              <a:buNone/>
              <a:tabLst/>
              <a:defRPr/>
            </a:pPr>
            <a:endParaRPr lang="en-GB" sz="3200" kern="0" dirty="0">
              <a:solidFill>
                <a:schemeClr val="bg1"/>
              </a:solidFill>
              <a:latin typeface="FS Jack" panose="02000503000000020004" pitchFamily="50" charset="0"/>
            </a:endParaRPr>
          </a:p>
          <a:p>
            <a:pPr marL="0" marR="0" lvl="0" indent="0" algn="ctr" defTabSz="914400" eaLnBrk="1" fontAlgn="auto" latinLnBrk="0" hangingPunct="1">
              <a:lnSpc>
                <a:spcPct val="90000"/>
              </a:lnSpc>
              <a:spcBef>
                <a:spcPts val="1000"/>
              </a:spcBef>
              <a:spcAft>
                <a:spcPts val="0"/>
              </a:spcAft>
              <a:buClrTx/>
              <a:buSzTx/>
              <a:buFontTx/>
              <a:buNone/>
              <a:tabLst/>
              <a:defRPr/>
            </a:pPr>
            <a:endParaRPr lang="en-GB" sz="3200" kern="0" dirty="0">
              <a:solidFill>
                <a:schemeClr val="bg1"/>
              </a:solidFill>
              <a:latin typeface="FS Jack" panose="02000503000000020004" pitchFamily="50" charset="0"/>
            </a:endParaRPr>
          </a:p>
          <a:p>
            <a:pPr marL="0" marR="0" lvl="0" indent="0" algn="ctr" defTabSz="914400" eaLnBrk="1" fontAlgn="auto" latinLnBrk="0" hangingPunct="1">
              <a:lnSpc>
                <a:spcPct val="90000"/>
              </a:lnSpc>
              <a:spcBef>
                <a:spcPts val="1000"/>
              </a:spcBef>
              <a:spcAft>
                <a:spcPts val="0"/>
              </a:spcAft>
              <a:buClrTx/>
              <a:buSzTx/>
              <a:buFontTx/>
              <a:buNone/>
              <a:tabLst/>
              <a:defRPr/>
            </a:pPr>
            <a:r>
              <a:rPr lang="en-GB" sz="3200" kern="0" dirty="0">
                <a:solidFill>
                  <a:schemeClr val="bg1"/>
                </a:solidFill>
                <a:latin typeface="FS Jack" panose="02000503000000020004" pitchFamily="50" charset="0"/>
              </a:rPr>
              <a:t>This Strategy will be delivered in partnership with our Key Stakeholders;</a:t>
            </a:r>
          </a:p>
          <a:p>
            <a:pPr marL="0" marR="0" lvl="0" indent="0" algn="ctr" defTabSz="914400" eaLnBrk="1" fontAlgn="auto" latinLnBrk="0" hangingPunct="1">
              <a:lnSpc>
                <a:spcPct val="90000"/>
              </a:lnSpc>
              <a:spcBef>
                <a:spcPts val="1000"/>
              </a:spcBef>
              <a:spcAft>
                <a:spcPts val="0"/>
              </a:spcAft>
              <a:buClrTx/>
              <a:buSzTx/>
              <a:buFontTx/>
              <a:buNone/>
              <a:tabLst/>
              <a:defRPr/>
            </a:pPr>
            <a:r>
              <a:rPr kumimoji="0" lang="en-GB" sz="3200" b="0" i="0" u="none" strike="noStrike" kern="0" cap="none" spc="0" normalizeH="0" baseline="0" noProof="0" dirty="0">
                <a:ln>
                  <a:noFill/>
                </a:ln>
                <a:solidFill>
                  <a:schemeClr val="bg1"/>
                </a:solidFill>
                <a:effectLst/>
                <a:uLnTx/>
                <a:uFillTx/>
                <a:latin typeface="FS Jack" panose="02000503000000020004" pitchFamily="50" charset="0"/>
              </a:rPr>
              <a:t>To give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Everyone</a:t>
            </a:r>
            <a:r>
              <a:rPr kumimoji="0" lang="en-GB" sz="3200" b="0" i="0" u="none" strike="noStrike" kern="0" cap="none" spc="0" normalizeH="0" baseline="0" noProof="0" dirty="0">
                <a:ln>
                  <a:noFill/>
                </a:ln>
                <a:solidFill>
                  <a:schemeClr val="bg1"/>
                </a:solidFill>
                <a:effectLst/>
                <a:uLnTx/>
                <a:uFillTx/>
                <a:latin typeface="FS Jack" panose="02000503000000020004" pitchFamily="50" charset="0"/>
              </a:rPr>
              <a:t>,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Everywhere</a:t>
            </a:r>
            <a:r>
              <a:rPr kumimoji="0" lang="en-GB" sz="3200" b="0" i="0" u="none" strike="noStrike" kern="0" cap="none" spc="0" normalizeH="0" baseline="0" noProof="0" dirty="0">
                <a:ln>
                  <a:noFill/>
                </a:ln>
                <a:solidFill>
                  <a:srgbClr val="FFC000"/>
                </a:solidFill>
                <a:effectLst/>
                <a:uLnTx/>
                <a:uFillTx/>
                <a:latin typeface="FS Jack" panose="02000503000000020004" pitchFamily="50" charset="0"/>
              </a:rPr>
              <a:t> </a:t>
            </a:r>
            <a:r>
              <a:rPr kumimoji="0" lang="en-GB" sz="3200" b="0" i="0" u="none" strike="noStrike" kern="0" cap="none" spc="0" normalizeH="0" baseline="0" noProof="0" dirty="0">
                <a:ln>
                  <a:noFill/>
                </a:ln>
                <a:solidFill>
                  <a:schemeClr val="bg1"/>
                </a:solidFill>
                <a:effectLst/>
                <a:uLnTx/>
                <a:uFillTx/>
                <a:latin typeface="FS Jack" panose="02000503000000020004" pitchFamily="50" charset="0"/>
              </a:rPr>
              <a:t>within Durham County an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Opportunity</a:t>
            </a:r>
            <a:r>
              <a:rPr kumimoji="0" lang="en-GB" sz="3200" b="0" i="0" u="none" strike="noStrike" kern="0" cap="none" spc="0" normalizeH="0" baseline="0" noProof="0" dirty="0">
                <a:ln>
                  <a:noFill/>
                </a:ln>
                <a:solidFill>
                  <a:schemeClr val="bg1"/>
                </a:solidFill>
                <a:effectLst/>
                <a:uLnTx/>
                <a:uFillTx/>
                <a:latin typeface="FS Jack" panose="02000503000000020004" pitchFamily="50" charset="0"/>
              </a:rPr>
              <a:t> to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Participate in FOOTBALL </a:t>
            </a:r>
            <a:r>
              <a:rPr kumimoji="0" lang="en-GB" sz="3200" b="0" i="0" u="none" strike="noStrike" kern="0" cap="none" spc="0" normalizeH="0" baseline="0" noProof="0" dirty="0">
                <a:ln>
                  <a:noFill/>
                </a:ln>
                <a:solidFill>
                  <a:schemeClr val="bg1"/>
                </a:solidFill>
                <a:effectLst/>
                <a:uLnTx/>
                <a:uFillTx/>
                <a:latin typeface="FS Jack" panose="02000503000000020004" pitchFamily="50" charset="0"/>
              </a:rPr>
              <a:t>in a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Safe</a:t>
            </a:r>
            <a:r>
              <a:rPr kumimoji="0" lang="en-GB" sz="3200" b="0" i="0" u="none" strike="noStrike" kern="0" cap="none" spc="0" normalizeH="0" baseline="0" noProof="0" dirty="0">
                <a:ln>
                  <a:noFill/>
                </a:ln>
                <a:solidFill>
                  <a:srgbClr val="FFC000"/>
                </a:solidFill>
                <a:effectLst/>
                <a:uLnTx/>
                <a:uFillTx/>
                <a:latin typeface="FS Jack" panose="02000503000000020004" pitchFamily="50" charset="0"/>
              </a:rPr>
              <a:t>,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Inclusive</a:t>
            </a:r>
            <a:r>
              <a:rPr lang="en-GB" sz="3200" kern="0" dirty="0">
                <a:solidFill>
                  <a:srgbClr val="FFC000"/>
                </a:solidFill>
                <a:latin typeface="FS Jack" panose="02000503000000020004" pitchFamily="50" charset="0"/>
              </a:rPr>
              <a:t> </a:t>
            </a:r>
            <a:r>
              <a:rPr lang="en-GB" sz="3200" kern="0" dirty="0">
                <a:solidFill>
                  <a:schemeClr val="bg1"/>
                </a:solidFill>
                <a:latin typeface="FS Jack" panose="02000503000000020004" pitchFamily="50" charset="0"/>
              </a:rPr>
              <a:t>and </a:t>
            </a:r>
            <a:r>
              <a:rPr kumimoji="0" lang="en-GB" sz="3200" b="1" i="0" u="none" strike="noStrike" kern="0" cap="none" spc="0" normalizeH="0" baseline="0" noProof="0" dirty="0">
                <a:ln>
                  <a:noFill/>
                </a:ln>
                <a:solidFill>
                  <a:srgbClr val="FFC000"/>
                </a:solidFill>
                <a:effectLst/>
                <a:uLnTx/>
                <a:uFillTx/>
                <a:latin typeface="FS Jack" panose="02000503000000020004" pitchFamily="50" charset="0"/>
              </a:rPr>
              <a:t>Accessible</a:t>
            </a:r>
            <a:r>
              <a:rPr kumimoji="0" lang="en-GB" sz="3200" b="0" i="0" u="none" strike="noStrike" kern="0" cap="none" spc="0" normalizeH="0" baseline="0" noProof="0" dirty="0">
                <a:ln>
                  <a:noFill/>
                </a:ln>
                <a:solidFill>
                  <a:schemeClr val="bg1"/>
                </a:solidFill>
                <a:effectLst/>
                <a:uLnTx/>
                <a:uFillTx/>
                <a:latin typeface="FS Jack" panose="02000503000000020004" pitchFamily="50" charset="0"/>
              </a:rPr>
              <a:t> environment</a:t>
            </a:r>
            <a:r>
              <a:rPr kumimoji="0" lang="en-GB" sz="3600" b="0" i="0" u="none" strike="noStrike" kern="0" cap="none" spc="0" normalizeH="0" baseline="0" noProof="0" dirty="0">
                <a:ln>
                  <a:noFill/>
                </a:ln>
                <a:solidFill>
                  <a:schemeClr val="bg1"/>
                </a:solidFill>
                <a:effectLst/>
                <a:uLnTx/>
                <a:uFillTx/>
                <a:latin typeface="FS Jack" panose="02000503000000020004" pitchFamily="50" charset="0"/>
              </a:rPr>
              <a:t>.</a:t>
            </a:r>
          </a:p>
        </p:txBody>
      </p:sp>
    </p:spTree>
    <p:extLst>
      <p:ext uri="{BB962C8B-B14F-4D97-AF65-F5344CB8AC3E}">
        <p14:creationId xmlns:p14="http://schemas.microsoft.com/office/powerpoint/2010/main" val="358291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695398"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10" y="188640"/>
            <a:ext cx="10057288" cy="60785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CFA Workforce </a:t>
            </a:r>
            <a:r>
              <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rPr>
              <a:t> </a:t>
            </a:r>
            <a:endParaRPr kumimoji="0" lang="en-GB" sz="3600" b="1" i="0" u="none" strike="noStrike" kern="1200" cap="none" spc="50" normalizeH="0" baseline="0" noProof="0" dirty="0">
              <a:ln w="13500">
                <a:solidFill>
                  <a:srgbClr val="4F81BD">
                    <a:shade val="2500"/>
                    <a:alpha val="6500"/>
                  </a:srgbClr>
                </a:solidFill>
                <a:prstDash val="solid"/>
              </a:ln>
              <a:solidFill>
                <a:srgbClr val="FF0000"/>
              </a:solidFill>
              <a:effectLst>
                <a:outerShdw blurRad="38100" dist="38100" dir="2700000" algn="tl">
                  <a:srgbClr val="000000">
                    <a:alpha val="43137"/>
                  </a:srgbClr>
                </a:outerShdw>
              </a:effectLst>
              <a:uLnTx/>
              <a:uFillTx/>
              <a:latin typeface="FS Jack" pitchFamily="50" charset="0"/>
              <a:ea typeface="+mn-ea"/>
              <a:cs typeface="+mn-cs"/>
            </a:endParaRPr>
          </a:p>
          <a:p>
            <a:pPr lvl="0">
              <a:lnSpc>
                <a:spcPts val="4200"/>
              </a:lnSpc>
            </a:pPr>
            <a:r>
              <a:rPr lang="en-US" dirty="0">
                <a:solidFill>
                  <a:schemeClr val="bg1"/>
                </a:solidFill>
                <a:latin typeface=" 2"/>
              </a:rPr>
              <a:t>- People Development Plan central to everything we do.</a:t>
            </a:r>
          </a:p>
          <a:p>
            <a:pPr lvl="0">
              <a:lnSpc>
                <a:spcPts val="4200"/>
              </a:lnSpc>
            </a:pPr>
            <a:r>
              <a:rPr lang="en-US" dirty="0">
                <a:solidFill>
                  <a:schemeClr val="bg1"/>
                </a:solidFill>
                <a:latin typeface=" 2"/>
              </a:rPr>
              <a:t>- Culture that values the well being of all employees.</a:t>
            </a:r>
          </a:p>
          <a:p>
            <a:pPr lvl="0">
              <a:lnSpc>
                <a:spcPts val="4200"/>
              </a:lnSpc>
            </a:pPr>
            <a:r>
              <a:rPr lang="en-US" dirty="0">
                <a:solidFill>
                  <a:schemeClr val="bg1"/>
                </a:solidFill>
                <a:latin typeface=" 2"/>
              </a:rPr>
              <a:t>- Mental Heath First Aid lead in the organisation and promote EAP to employees.</a:t>
            </a:r>
          </a:p>
          <a:p>
            <a:pPr lvl="0">
              <a:lnSpc>
                <a:spcPts val="4200"/>
              </a:lnSpc>
            </a:pPr>
            <a:r>
              <a:rPr lang="en-US" dirty="0">
                <a:solidFill>
                  <a:schemeClr val="bg1"/>
                </a:solidFill>
                <a:latin typeface=" 2"/>
              </a:rPr>
              <a:t>- State of Play - Staff Survey Results presented to Board and SMT with action plans to improve.</a:t>
            </a:r>
          </a:p>
          <a:p>
            <a:pPr lvl="0">
              <a:lnSpc>
                <a:spcPts val="4200"/>
              </a:lnSpc>
            </a:pPr>
            <a:r>
              <a:rPr lang="en-US" dirty="0">
                <a:solidFill>
                  <a:schemeClr val="bg1"/>
                </a:solidFill>
                <a:latin typeface=" 2"/>
              </a:rPr>
              <a:t>- Flexible Working hours &amp; environment to balance needs of individuals and organisation.</a:t>
            </a:r>
          </a:p>
          <a:p>
            <a:pPr lvl="0">
              <a:lnSpc>
                <a:spcPts val="4200"/>
              </a:lnSpc>
            </a:pPr>
            <a:r>
              <a:rPr lang="en-US" dirty="0">
                <a:solidFill>
                  <a:schemeClr val="bg1"/>
                </a:solidFill>
                <a:latin typeface=" 2"/>
              </a:rPr>
              <a:t>- Links between Directors / NEW committees / committee structure &amp; Staff members </a:t>
            </a:r>
          </a:p>
          <a:p>
            <a:pPr lvl="0">
              <a:lnSpc>
                <a:spcPts val="4200"/>
              </a:lnSpc>
            </a:pPr>
            <a:r>
              <a:rPr lang="en-US" dirty="0">
                <a:solidFill>
                  <a:schemeClr val="bg1"/>
                </a:solidFill>
                <a:latin typeface=" 2"/>
              </a:rPr>
              <a:t>- Promote Training Ground as a key tool to support staff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17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92364" y="188640"/>
            <a:ext cx="12099635" cy="666936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10695398"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flipV="1">
            <a:off x="638110" y="745802"/>
            <a:ext cx="9715565" cy="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55737" y="183524"/>
            <a:ext cx="10057288" cy="584775"/>
          </a:xfrm>
          <a:prstGeom prst="rect">
            <a:avLst/>
          </a:prstGeom>
        </p:spPr>
        <p:txBody>
          <a:bodyPr wrap="square">
            <a:spAutoFit/>
          </a:bodyPr>
          <a:lstStyle/>
          <a:p>
            <a:pPr>
              <a:defRPr/>
            </a:pP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Safe, Fun, Inclusive and Compliant Environment</a:t>
            </a:r>
          </a:p>
        </p:txBody>
      </p:sp>
      <p:sp>
        <p:nvSpPr>
          <p:cNvPr id="6" name="TextBox 5">
            <a:extLst>
              <a:ext uri="{FF2B5EF4-FFF2-40B4-BE49-F238E27FC236}">
                <a16:creationId xmlns:a16="http://schemas.microsoft.com/office/drawing/2014/main" id="{647FCE13-855C-4A08-9685-B0C1B1F4445A}"/>
              </a:ext>
            </a:extLst>
          </p:cNvPr>
          <p:cNvSpPr txBox="1"/>
          <p:nvPr/>
        </p:nvSpPr>
        <p:spPr>
          <a:xfrm>
            <a:off x="268960" y="3040826"/>
            <a:ext cx="5650445" cy="3170099"/>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chemeClr val="bg1"/>
                </a:solidFill>
                <a:effectLst/>
                <a:uLnTx/>
                <a:uFillTx/>
                <a:latin typeface="FS Jack" panose="02000503000000020004" pitchFamily="50" charset="0"/>
                <a:ea typeface="+mn-ea"/>
                <a:cs typeface="+mn-cs"/>
              </a:rPr>
              <a:t>Safeguarding &amp; Youth Engagement </a:t>
            </a:r>
          </a:p>
          <a:p>
            <a:pPr fontAlgn="t"/>
            <a:r>
              <a:rPr lang="en-GB" sz="1400" dirty="0">
                <a:solidFill>
                  <a:srgbClr val="FFC000"/>
                </a:solidFill>
              </a:rPr>
              <a:t>      </a:t>
            </a:r>
            <a:r>
              <a:rPr lang="en-GB" sz="1400" b="1" u="sng" dirty="0">
                <a:solidFill>
                  <a:srgbClr val="FFC000"/>
                </a:solidFill>
              </a:rPr>
              <a:t>We Will:</a:t>
            </a:r>
          </a:p>
          <a:p>
            <a:pPr marL="285750" indent="-285750" fontAlgn="t">
              <a:buFont typeface="Arial" panose="020B0604020202020204" pitchFamily="34" charset="0"/>
              <a:buChar char="•"/>
            </a:pPr>
            <a:r>
              <a:rPr lang="en-GB" sz="1400" b="1" dirty="0">
                <a:solidFill>
                  <a:schemeClr val="bg1"/>
                </a:solidFill>
              </a:rPr>
              <a:t>Continue to roll out Validation Visits to Clubs. This provides an excellent opportunity to engage with our Key Stakeholders as well as Children and Young People Consultation.</a:t>
            </a:r>
          </a:p>
          <a:p>
            <a:pPr marL="285750" indent="-285750" fontAlgn="t">
              <a:buFont typeface="Arial" panose="020B0604020202020204" pitchFamily="34" charset="0"/>
              <a:buChar char="•"/>
            </a:pPr>
            <a:r>
              <a:rPr lang="en-GB" sz="1400" b="1" dirty="0">
                <a:solidFill>
                  <a:schemeClr val="bg1"/>
                </a:solidFill>
              </a:rPr>
              <a:t>Continue to monitor compliance with Safeguarding requirements for clubs, leagues, coaches and referee’s to ensure safeguards are in place.</a:t>
            </a:r>
          </a:p>
          <a:p>
            <a:pPr marL="285750" indent="-285750" fontAlgn="t">
              <a:buFont typeface="Arial" panose="020B0604020202020204" pitchFamily="34" charset="0"/>
              <a:buChar char="•"/>
            </a:pPr>
            <a:r>
              <a:rPr lang="en-GB" sz="1400" b="1" dirty="0">
                <a:solidFill>
                  <a:schemeClr val="bg1"/>
                </a:solidFill>
              </a:rPr>
              <a:t>Support Welfare Officers with CPD opportunities and a dedicated webpage which will be continually developed based on their feedback.</a:t>
            </a:r>
          </a:p>
          <a:p>
            <a:pPr marL="285750" indent="-285750" fontAlgn="t">
              <a:buFont typeface="Arial" panose="020B0604020202020204" pitchFamily="34" charset="0"/>
              <a:buChar char="•"/>
            </a:pPr>
            <a:r>
              <a:rPr lang="en-GB" sz="1400" b="1" dirty="0">
                <a:solidFill>
                  <a:schemeClr val="bg1"/>
                </a:solidFill>
              </a:rPr>
              <a:t>Facilitate  and utilise  feedback from children and young people across all programmes delivered by the County FA.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2DFDCC5-3A25-45E0-A148-ABEF57572736}"/>
              </a:ext>
            </a:extLst>
          </p:cNvPr>
          <p:cNvSpPr/>
          <p:nvPr/>
        </p:nvSpPr>
        <p:spPr>
          <a:xfrm>
            <a:off x="6142181" y="3050999"/>
            <a:ext cx="5650445" cy="3724096"/>
          </a:xfrm>
          <a:prstGeom prst="rect">
            <a:avLst/>
          </a:prstGeom>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chemeClr val="bg1"/>
                </a:solidFill>
                <a:effectLst/>
                <a:uLnTx/>
                <a:uFillTx/>
                <a:latin typeface="FS Jack" panose="02000503000000020004" pitchFamily="50" charset="0"/>
                <a:ea typeface="+mn-ea"/>
                <a:cs typeface="+mn-cs"/>
              </a:rPr>
              <a:t>Equality, </a:t>
            </a:r>
            <a:r>
              <a:rPr lang="en-GB" sz="1400" b="1" u="sng" dirty="0">
                <a:solidFill>
                  <a:schemeClr val="bg1"/>
                </a:solidFill>
                <a:latin typeface="FS Jack" panose="02000503000000020004" pitchFamily="50" charset="0"/>
              </a:rPr>
              <a:t>Diversity &amp; Inclusion</a:t>
            </a:r>
            <a:r>
              <a:rPr kumimoji="0" lang="en-GB" sz="1400" b="1" i="0" u="sng" strike="noStrike" kern="1200" cap="none" spc="0" normalizeH="0" baseline="0" noProof="0" dirty="0">
                <a:ln>
                  <a:noFill/>
                </a:ln>
                <a:solidFill>
                  <a:schemeClr val="bg1"/>
                </a:solidFill>
                <a:effectLst/>
                <a:uLnTx/>
                <a:uFillTx/>
                <a:latin typeface="FS Jack" panose="02000503000000020004" pitchFamily="50" charset="0"/>
                <a:ea typeface="+mn-ea"/>
                <a:cs typeface="+mn-cs"/>
              </a:rPr>
              <a:t> </a:t>
            </a:r>
          </a:p>
          <a:p>
            <a:pPr fontAlgn="t"/>
            <a:r>
              <a:rPr lang="en-GB" sz="1400" b="1" u="sng" dirty="0">
                <a:solidFill>
                  <a:srgbClr val="FFC000"/>
                </a:solidFill>
              </a:rPr>
              <a:t>We Will</a:t>
            </a:r>
            <a:r>
              <a:rPr lang="en-GB" sz="1400" b="1" u="sng" dirty="0">
                <a:solidFill>
                  <a:srgbClr val="CC9900"/>
                </a:solidFill>
              </a:rPr>
              <a:t>:</a:t>
            </a:r>
          </a:p>
          <a:p>
            <a:pPr marL="285750" indent="-285750" fontAlgn="t">
              <a:buFont typeface="Arial" panose="020B0604020202020204" pitchFamily="34" charset="0"/>
              <a:buChar char="•"/>
            </a:pPr>
            <a:r>
              <a:rPr lang="en-GB" sz="1400" dirty="0">
                <a:solidFill>
                  <a:schemeClr val="bg1"/>
                </a:solidFill>
                <a:latin typeface="FS Jack" panose="02000503000000020004" pitchFamily="50" charset="0"/>
              </a:rPr>
              <a:t>Appoint a Board Equality, Diversity and Inclusion Champion (also Chair of the Inclusion Advisory Group)  </a:t>
            </a:r>
          </a:p>
          <a:p>
            <a:pPr marL="285750" indent="-285750" fontAlgn="t">
              <a:buFont typeface="Arial" panose="020B0604020202020204" pitchFamily="34" charset="0"/>
              <a:buChar char="•"/>
            </a:pPr>
            <a:r>
              <a:rPr lang="en-GB" sz="1400" b="1" dirty="0">
                <a:solidFill>
                  <a:schemeClr val="bg1">
                    <a:lumMod val="95000"/>
                  </a:schemeClr>
                </a:solidFill>
              </a:rPr>
              <a:t>Achieved Foundation, Preliminary and Intermediate levels of the Equality Standard and we’ll be working on  the achievement of the Advanced level.</a:t>
            </a:r>
            <a:endParaRPr lang="en-GB" sz="1400" dirty="0">
              <a:solidFill>
                <a:schemeClr val="bg1">
                  <a:lumMod val="95000"/>
                </a:schemeClr>
              </a:solidFill>
            </a:endParaRPr>
          </a:p>
          <a:p>
            <a:pPr marL="285750" indent="-285750" fontAlgn="t">
              <a:buFont typeface="Arial" panose="020B0604020202020204" pitchFamily="34" charset="0"/>
              <a:buChar char="•"/>
            </a:pPr>
            <a:r>
              <a:rPr lang="en-GB" sz="1400" b="1" dirty="0">
                <a:solidFill>
                  <a:schemeClr val="bg1">
                    <a:lumMod val="95000"/>
                  </a:schemeClr>
                </a:solidFill>
              </a:rPr>
              <a:t>Have a Board, Council and Staff groups representative of the communities we serve</a:t>
            </a:r>
            <a:endParaRPr lang="en-GB" sz="1400" dirty="0">
              <a:solidFill>
                <a:schemeClr val="bg1">
                  <a:lumMod val="95000"/>
                </a:schemeClr>
              </a:solidFill>
            </a:endParaRPr>
          </a:p>
          <a:p>
            <a:pPr marL="285750" indent="-285750" fontAlgn="t">
              <a:buFont typeface="Arial" panose="020B0604020202020204" pitchFamily="34" charset="0"/>
              <a:buChar char="•"/>
            </a:pPr>
            <a:r>
              <a:rPr lang="en-GB" sz="1400" b="1" dirty="0">
                <a:solidFill>
                  <a:schemeClr val="bg1">
                    <a:lumMod val="95000"/>
                  </a:schemeClr>
                </a:solidFill>
              </a:rPr>
              <a:t>Improve the diversity of coaches, referees, officials and players involved in grassroots football  to better reflect the diversity within our communities.</a:t>
            </a:r>
            <a:endParaRPr lang="en-GB" sz="1400" dirty="0">
              <a:solidFill>
                <a:schemeClr val="bg1">
                  <a:lumMod val="95000"/>
                </a:schemeClr>
              </a:solidFill>
            </a:endParaRPr>
          </a:p>
          <a:p>
            <a:pPr marL="285750" indent="-285750" fontAlgn="t">
              <a:buFont typeface="Arial" panose="020B0604020202020204" pitchFamily="34" charset="0"/>
              <a:buChar char="•"/>
            </a:pPr>
            <a:r>
              <a:rPr lang="en-GB" sz="1400" b="1" dirty="0">
                <a:solidFill>
                  <a:schemeClr val="bg1">
                    <a:lumMod val="95000"/>
                  </a:schemeClr>
                </a:solidFill>
              </a:rPr>
              <a:t>Ensure our Inclusion and Advisory Group maintains an influential role within the organisation with a clear, measurable Development Plan and dedicated Budget to enable an active contribution to the ongoing improvement of EDI across the organisation.</a:t>
            </a:r>
            <a:endParaRPr lang="en-GB" sz="1400" dirty="0">
              <a:solidFill>
                <a:schemeClr val="bg1">
                  <a:lumMod val="9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CC9900"/>
              </a:solidFill>
              <a:effectLst/>
              <a:uLnTx/>
              <a:uFillTx/>
              <a:latin typeface="FS Jack" panose="02000503000000020004" pitchFamily="50" charset="0"/>
              <a:ea typeface="+mn-ea"/>
              <a:cs typeface="+mn-cs"/>
            </a:endParaRPr>
          </a:p>
        </p:txBody>
      </p:sp>
      <p:sp>
        <p:nvSpPr>
          <p:cNvPr id="11" name="Rectangle 10">
            <a:extLst>
              <a:ext uri="{FF2B5EF4-FFF2-40B4-BE49-F238E27FC236}">
                <a16:creationId xmlns:a16="http://schemas.microsoft.com/office/drawing/2014/main" id="{A7B8C123-E70D-4281-9136-83FFB3636DD5}"/>
              </a:ext>
            </a:extLst>
          </p:cNvPr>
          <p:cNvSpPr/>
          <p:nvPr/>
        </p:nvSpPr>
        <p:spPr>
          <a:xfrm>
            <a:off x="1163782" y="1145378"/>
            <a:ext cx="9652000" cy="1200329"/>
          </a:xfrm>
          <a:prstGeom prst="rect">
            <a:avLst/>
          </a:prstGeom>
        </p:spPr>
        <p:txBody>
          <a:bodyPr wrap="square">
            <a:spAutoFit/>
          </a:bodyPr>
          <a:lstStyle/>
          <a:p>
            <a:pPr lvl="0" algn="ctr">
              <a:defRPr/>
            </a:pPr>
            <a:r>
              <a:rPr lang="en-GB" sz="3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Provide a platform for </a:t>
            </a:r>
            <a:r>
              <a:rPr lang="en-GB" sz="36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ALL</a:t>
            </a:r>
            <a:r>
              <a:rPr lang="en-GB" sz="3600" b="1" spc="5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latin typeface="FS Jack" pitchFamily="50" charset="0"/>
              </a:rPr>
              <a:t> to enjoy the game in a safe environment</a:t>
            </a:r>
          </a:p>
        </p:txBody>
      </p:sp>
    </p:spTree>
    <p:extLst>
      <p:ext uri="{BB962C8B-B14F-4D97-AF65-F5344CB8AC3E}">
        <p14:creationId xmlns:p14="http://schemas.microsoft.com/office/powerpoint/2010/main" val="172020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797897"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10" y="188640"/>
            <a:ext cx="10057288"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Monitoring and Evaluation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id="{C2832EA8-EE63-4849-A082-8727345CDC25}"/>
              </a:ext>
            </a:extLst>
          </p:cNvPr>
          <p:cNvGraphicFramePr/>
          <p:nvPr>
            <p:extLst>
              <p:ext uri="{D42A27DB-BD31-4B8C-83A1-F6EECF244321}">
                <p14:modId xmlns:p14="http://schemas.microsoft.com/office/powerpoint/2010/main" val="4268917068"/>
              </p:ext>
            </p:extLst>
          </p:nvPr>
        </p:nvGraphicFramePr>
        <p:xfrm>
          <a:off x="2122724" y="0"/>
          <a:ext cx="8128000" cy="305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2843D8E-D4A5-430B-9C7D-07AE843A5284}"/>
              </a:ext>
            </a:extLst>
          </p:cNvPr>
          <p:cNvGraphicFramePr/>
          <p:nvPr>
            <p:extLst>
              <p:ext uri="{D42A27DB-BD31-4B8C-83A1-F6EECF244321}">
                <p14:modId xmlns:p14="http://schemas.microsoft.com/office/powerpoint/2010/main" val="1108893182"/>
              </p:ext>
            </p:extLst>
          </p:nvPr>
        </p:nvGraphicFramePr>
        <p:xfrm>
          <a:off x="2122724" y="2109775"/>
          <a:ext cx="8128000" cy="1549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6569B5F8-02FB-462E-B4D5-2EF1166D0DC5}"/>
              </a:ext>
            </a:extLst>
          </p:cNvPr>
          <p:cNvGraphicFramePr/>
          <p:nvPr>
            <p:extLst>
              <p:ext uri="{D42A27DB-BD31-4B8C-83A1-F6EECF244321}">
                <p14:modId xmlns:p14="http://schemas.microsoft.com/office/powerpoint/2010/main" val="222407794"/>
              </p:ext>
            </p:extLst>
          </p:nvPr>
        </p:nvGraphicFramePr>
        <p:xfrm>
          <a:off x="2122724" y="3418218"/>
          <a:ext cx="8128000" cy="1616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TextBox 8">
            <a:extLst>
              <a:ext uri="{FF2B5EF4-FFF2-40B4-BE49-F238E27FC236}">
                <a16:creationId xmlns:a16="http://schemas.microsoft.com/office/drawing/2014/main" id="{9549674D-AC15-4A44-B4D8-DF06D39E4589}"/>
              </a:ext>
            </a:extLst>
          </p:cNvPr>
          <p:cNvSpPr txBox="1"/>
          <p:nvPr/>
        </p:nvSpPr>
        <p:spPr>
          <a:xfrm>
            <a:off x="2122725" y="4968931"/>
            <a:ext cx="8128000" cy="1754326"/>
          </a:xfrm>
          <a:prstGeom prst="rect">
            <a:avLst/>
          </a:prstGeom>
          <a:noFill/>
          <a:ln>
            <a:solidFill>
              <a:schemeClr val="bg1"/>
            </a:solidFill>
          </a:ln>
        </p:spPr>
        <p:txBody>
          <a:bodyPr wrap="square" rtlCol="0">
            <a:spAutoFit/>
          </a:bodyPr>
          <a:lstStyle/>
          <a:p>
            <a:pPr algn="ctr"/>
            <a:r>
              <a:rPr lang="en-GB" b="1" u="sng" dirty="0">
                <a:solidFill>
                  <a:schemeClr val="bg1"/>
                </a:solidFill>
                <a:latin typeface="FS Jack" panose="02000503000000020004" pitchFamily="50" charset="0"/>
              </a:rPr>
              <a:t>Staff Performance Management System</a:t>
            </a:r>
          </a:p>
          <a:p>
            <a:endParaRPr lang="en-GB" dirty="0">
              <a:solidFill>
                <a:schemeClr val="bg1"/>
              </a:solidFill>
              <a:latin typeface="FS Jack" panose="02000503000000020004" pitchFamily="50" charset="0"/>
            </a:endParaRPr>
          </a:p>
          <a:p>
            <a:pPr marL="285750" indent="-285750">
              <a:buFont typeface="Wingdings" panose="05000000000000000000" pitchFamily="2" charset="2"/>
              <a:buChar char="Ø"/>
            </a:pPr>
            <a:r>
              <a:rPr lang="en-GB" dirty="0">
                <a:solidFill>
                  <a:schemeClr val="bg1"/>
                </a:solidFill>
                <a:latin typeface="FS Jack" panose="02000503000000020004" pitchFamily="50" charset="0"/>
              </a:rPr>
              <a:t>Staff PDR’s with annual appraisal</a:t>
            </a:r>
          </a:p>
          <a:p>
            <a:pPr marL="285750" indent="-285750">
              <a:buFont typeface="Wingdings" panose="05000000000000000000" pitchFamily="2" charset="2"/>
              <a:buChar char="Ø"/>
            </a:pPr>
            <a:r>
              <a:rPr lang="en-GB" dirty="0">
                <a:solidFill>
                  <a:schemeClr val="bg1"/>
                </a:solidFill>
                <a:latin typeface="FS Jack" panose="02000503000000020004" pitchFamily="50" charset="0"/>
              </a:rPr>
              <a:t>Annual Work Programme linked to Operational Plan</a:t>
            </a:r>
          </a:p>
          <a:p>
            <a:pPr marL="285750" indent="-285750">
              <a:buFont typeface="Wingdings" panose="05000000000000000000" pitchFamily="2" charset="2"/>
              <a:buChar char="Ø"/>
            </a:pPr>
            <a:r>
              <a:rPr lang="en-GB" dirty="0">
                <a:solidFill>
                  <a:schemeClr val="bg1"/>
                </a:solidFill>
                <a:latin typeface="FS Jack" panose="02000503000000020004" pitchFamily="50" charset="0"/>
              </a:rPr>
              <a:t>Internal  Weekly, Monthly and Quarterly Review meetings against operational objectives</a:t>
            </a:r>
          </a:p>
        </p:txBody>
      </p:sp>
    </p:spTree>
    <p:extLst>
      <p:ext uri="{BB962C8B-B14F-4D97-AF65-F5344CB8AC3E}">
        <p14:creationId xmlns:p14="http://schemas.microsoft.com/office/powerpoint/2010/main" val="375411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10695398" y="409575"/>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10" y="188640"/>
            <a:ext cx="10057288" cy="95102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dirty="0" err="1">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Dat</a:t>
            </a: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 &amp;</a:t>
            </a:r>
            <a:r>
              <a:rPr lang="en-GB" sz="32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r>
              <a:rPr kumimoji="0" lang="en-GB" sz="3200" b="1" i="0" u="none" strike="noStrike" kern="1200" cap="none" spc="50" normalizeH="0" baseline="0" noProof="0" dirty="0">
                <a:ln w="13500">
                  <a:solidFill>
                    <a:srgbClr val="4F81BD">
                      <a:shade val="2500"/>
                      <a:alpha val="6500"/>
                    </a:srgbClr>
                  </a:solidFill>
                  <a:prstDash val="solid"/>
                </a:ln>
                <a:solidFill>
                  <a:schemeClr val="bg1"/>
                </a:solidFill>
                <a:effectLst>
                  <a:outerShdw blurRad="38100" dist="38100" dir="2700000" algn="tl">
                    <a:srgbClr val="000000">
                      <a:alpha val="43137"/>
                    </a:srgbClr>
                  </a:outerShdw>
                </a:effectLst>
                <a:uLnTx/>
                <a:uFillTx/>
                <a:latin typeface="FS Jack" pitchFamily="50" charset="0"/>
                <a:ea typeface="+mn-ea"/>
                <a:cs typeface="+mn-cs"/>
              </a:rPr>
              <a:t>Insight</a:t>
            </a:r>
            <a:r>
              <a:rPr kumimoji="0" lang="en-GB" sz="32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rPr>
              <a:t>   </a:t>
            </a:r>
            <a:endParaRPr kumimoji="0" lang="en-GB" sz="3200" b="1" i="0" u="none" strike="noStrike" kern="1200" cap="none" spc="50" normalizeH="0" baseline="0" noProof="0" dirty="0">
              <a:ln w="13500">
                <a:solidFill>
                  <a:srgbClr val="4F81BD">
                    <a:shade val="2500"/>
                    <a:alpha val="6500"/>
                  </a:srgbClr>
                </a:solidFill>
                <a:prstDash val="solid"/>
              </a:ln>
              <a:solidFill>
                <a:srgbClr val="FF00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C259570-35F6-42B3-A6D7-CE1BBCF082B2}"/>
              </a:ext>
            </a:extLst>
          </p:cNvPr>
          <p:cNvSpPr txBox="1"/>
          <p:nvPr/>
        </p:nvSpPr>
        <p:spPr>
          <a:xfrm>
            <a:off x="1441196" y="1080647"/>
            <a:ext cx="10569894" cy="1200329"/>
          </a:xfrm>
          <a:prstGeom prst="rect">
            <a:avLst/>
          </a:prstGeom>
          <a:noFill/>
        </p:spPr>
        <p:txBody>
          <a:bodyPr wrap="square" rtlCol="0">
            <a:spAutoFit/>
          </a:bodyPr>
          <a:lstStyle/>
          <a:p>
            <a:pPr lvl="0">
              <a:defRPr/>
            </a:pPr>
            <a:endParaRPr lang="en-GB" sz="1200" dirty="0">
              <a:solidFill>
                <a:schemeClr val="bg1"/>
              </a:solidFill>
              <a:latin typeface="FS Jack" panose="02000503000000020004" pitchFamily="50" charset="0"/>
            </a:endParaRPr>
          </a:p>
          <a:p>
            <a:pPr lvl="0">
              <a:defRPr/>
            </a:pPr>
            <a:r>
              <a:rPr lang="en-GB" sz="2000" dirty="0">
                <a:solidFill>
                  <a:srgbClr val="FFC000"/>
                </a:solidFill>
                <a:latin typeface="FS Jack" panose="02000503000000020004" pitchFamily="50" charset="0"/>
              </a:rPr>
              <a:t>DATA DRIVEN  </a:t>
            </a:r>
            <a:r>
              <a:rPr lang="en-GB" sz="1000" dirty="0">
                <a:solidFill>
                  <a:srgbClr val="FFC000"/>
                </a:solidFill>
                <a:latin typeface="FS Jack" panose="02000503000000020004" pitchFamily="50" charset="0"/>
              </a:rPr>
              <a:t> </a:t>
            </a:r>
            <a:r>
              <a:rPr lang="en-GB" sz="2000" dirty="0">
                <a:solidFill>
                  <a:schemeClr val="bg1"/>
                </a:solidFill>
                <a:latin typeface="FS Jack" panose="02000503000000020004" pitchFamily="50" charset="0"/>
              </a:rPr>
              <a:t>Power BI  will help make </a:t>
            </a:r>
            <a:r>
              <a:rPr lang="en-GB" sz="2000" b="1" dirty="0">
                <a:solidFill>
                  <a:schemeClr val="bg1"/>
                </a:solidFill>
                <a:latin typeface="FS Jack" panose="02000503000000020004" pitchFamily="50" charset="0"/>
              </a:rPr>
              <a:t> effective </a:t>
            </a:r>
            <a:r>
              <a:rPr lang="en-GB" sz="2000" dirty="0">
                <a:solidFill>
                  <a:schemeClr val="bg1"/>
                </a:solidFill>
                <a:latin typeface="FS Jack" panose="02000503000000020004" pitchFamily="50" charset="0"/>
              </a:rPr>
              <a:t>decision making  based on data analysis. This approach will enable our  Business  to examine and organise  data with the goal of better serving our  customers and  prepare for opportunities. </a:t>
            </a:r>
            <a:endParaRPr kumimoji="0" lang="en-GB" sz="2000" b="0" i="0" u="none" strike="noStrike" kern="1200" cap="none" spc="0" normalizeH="0" baseline="0" noProof="0" dirty="0">
              <a:ln>
                <a:noFill/>
              </a:ln>
              <a:solidFill>
                <a:schemeClr val="bg1"/>
              </a:solidFill>
              <a:effectLst/>
              <a:uLnTx/>
              <a:uFillTx/>
              <a:latin typeface="FS Jack" panose="02000503000000020004" pitchFamily="50" charset="0"/>
            </a:endParaRPr>
          </a:p>
        </p:txBody>
      </p:sp>
      <p:sp>
        <p:nvSpPr>
          <p:cNvPr id="12" name="TextBox 11">
            <a:extLst>
              <a:ext uri="{FF2B5EF4-FFF2-40B4-BE49-F238E27FC236}">
                <a16:creationId xmlns:a16="http://schemas.microsoft.com/office/drawing/2014/main" id="{3F38B059-5AE1-41CC-88E0-E315B732F3F0}"/>
              </a:ext>
            </a:extLst>
          </p:cNvPr>
          <p:cNvSpPr txBox="1"/>
          <p:nvPr/>
        </p:nvSpPr>
        <p:spPr>
          <a:xfrm>
            <a:off x="1496601" y="2816772"/>
            <a:ext cx="10445425" cy="7289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TECHNLOGY</a:t>
            </a:r>
            <a:r>
              <a:rPr lang="en-GB" sz="1000" dirty="0">
                <a:solidFill>
                  <a:prstClr val="white"/>
                </a:solidFill>
                <a:latin typeface="FS Jack" panose="02000503000000020004" pitchFamily="50" charset="0"/>
              </a:rPr>
              <a:t> </a:t>
            </a:r>
            <a:r>
              <a:rPr kumimoji="0" lang="en-GB" sz="2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Promote the benefits </a:t>
            </a:r>
            <a:r>
              <a:rPr lang="en-GB" sz="2000" dirty="0">
                <a:solidFill>
                  <a:prstClr val="white"/>
                </a:solidFill>
                <a:latin typeface="FS Jack" panose="02000503000000020004" pitchFamily="50" charset="0"/>
              </a:rPr>
              <a:t>to our volunteers  whilst continuing to upskill  our Workforce to support the implementation of new technology across the game.</a:t>
            </a:r>
            <a:endPar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p:txBody>
      </p:sp>
      <p:sp>
        <p:nvSpPr>
          <p:cNvPr id="13" name="TextBox 12">
            <a:extLst>
              <a:ext uri="{FF2B5EF4-FFF2-40B4-BE49-F238E27FC236}">
                <a16:creationId xmlns:a16="http://schemas.microsoft.com/office/drawing/2014/main" id="{6904E644-E5F0-4803-85E7-48BB9BAAD1AE}"/>
              </a:ext>
            </a:extLst>
          </p:cNvPr>
          <p:cNvSpPr txBox="1"/>
          <p:nvPr/>
        </p:nvSpPr>
        <p:spPr>
          <a:xfrm>
            <a:off x="1607916" y="3222080"/>
            <a:ext cx="10334110" cy="230832"/>
          </a:xfrm>
          <a:prstGeom prst="rect">
            <a:avLst/>
          </a:prstGeom>
          <a:noFill/>
        </p:spPr>
        <p:txBody>
          <a:bodyPr wrap="square" rtlCol="0">
            <a:spAutoFit/>
          </a:bodyPr>
          <a:lstStyle/>
          <a:p>
            <a:pPr lvl="0">
              <a:defRPr/>
            </a:pPr>
            <a:endParaRPr kumimoji="0" lang="en-GB" sz="9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p:txBody>
      </p:sp>
      <p:sp>
        <p:nvSpPr>
          <p:cNvPr id="14" name="TextBox 13">
            <a:extLst>
              <a:ext uri="{FF2B5EF4-FFF2-40B4-BE49-F238E27FC236}">
                <a16:creationId xmlns:a16="http://schemas.microsoft.com/office/drawing/2014/main" id="{B2D4A411-D0A8-41DC-9091-51F6343F4E37}"/>
              </a:ext>
            </a:extLst>
          </p:cNvPr>
          <p:cNvSpPr txBox="1"/>
          <p:nvPr/>
        </p:nvSpPr>
        <p:spPr>
          <a:xfrm>
            <a:off x="1515035" y="3929163"/>
            <a:ext cx="10589439" cy="10682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FS Jack" panose="02000503000000020004" pitchFamily="50" charset="0"/>
                <a:ea typeface="+mn-ea"/>
                <a:cs typeface="+mn-cs"/>
              </a:rPr>
              <a:t>SURVEY</a:t>
            </a:r>
            <a:r>
              <a:rPr kumimoji="0" lang="en-GB"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	</a:t>
            </a:r>
            <a:r>
              <a:rPr kumimoji="0" lang="en-GB"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S Jack" panose="02000503000000020004" pitchFamily="50" charset="0"/>
                <a:ea typeface="+mn-ea"/>
                <a:cs typeface="+mn-cs"/>
              </a:rPr>
              <a:t> Use the Consultation framework as a tool to receive feedback from all different sectors and act accordingly.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p:txBody>
      </p:sp>
      <p:sp>
        <p:nvSpPr>
          <p:cNvPr id="15" name="TextBox 14">
            <a:extLst>
              <a:ext uri="{FF2B5EF4-FFF2-40B4-BE49-F238E27FC236}">
                <a16:creationId xmlns:a16="http://schemas.microsoft.com/office/drawing/2014/main" id="{C51D4A55-04D3-482F-AE10-AAF9C6CEC69E}"/>
              </a:ext>
            </a:extLst>
          </p:cNvPr>
          <p:cNvSpPr txBox="1"/>
          <p:nvPr/>
        </p:nvSpPr>
        <p:spPr>
          <a:xfrm>
            <a:off x="1676978" y="5473678"/>
            <a:ext cx="10057288" cy="1015663"/>
          </a:xfrm>
          <a:prstGeom prst="rect">
            <a:avLst/>
          </a:prstGeom>
          <a:noFill/>
        </p:spPr>
        <p:txBody>
          <a:bodyPr wrap="square" rtlCol="0">
            <a:spAutoFit/>
          </a:bodyPr>
          <a:lstStyle/>
          <a:p>
            <a:pPr lvl="0">
              <a:defRPr/>
            </a:pPr>
            <a:r>
              <a:rPr lang="en-GB" sz="2000" dirty="0">
                <a:solidFill>
                  <a:schemeClr val="bg1"/>
                </a:solidFill>
                <a:latin typeface="FS Jack" panose="02000503000000020004" pitchFamily="50" charset="0"/>
              </a:rPr>
              <a:t>SMARTSHEETS</a:t>
            </a:r>
            <a:r>
              <a:rPr kumimoji="0" lang="en-GB" sz="1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a:t>
            </a:r>
            <a:r>
              <a:rPr kumimoji="0" lang="en-GB" sz="2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a:t>
            </a:r>
            <a:r>
              <a:rPr lang="en-GB" sz="2000" dirty="0">
                <a:solidFill>
                  <a:prstClr val="white"/>
                </a:solidFill>
                <a:latin typeface="FS Jack" panose="02000503000000020004" pitchFamily="50" charset="0"/>
              </a:rPr>
              <a:t>Their implementation throughout the business will improve;</a:t>
            </a:r>
            <a:r>
              <a:rPr kumimoji="0" lang="en-GB" sz="2000" b="0" i="0" u="none" strike="noStrike" kern="1200" cap="none" spc="0" normalizeH="0" baseline="0" noProof="0" dirty="0">
                <a:ln>
                  <a:noFill/>
                </a:ln>
                <a:solidFill>
                  <a:prstClr val="white"/>
                </a:solidFill>
                <a:effectLst/>
                <a:uLnTx/>
                <a:uFillTx/>
                <a:latin typeface="FS Jack" panose="02000503000000020004" pitchFamily="50" charset="0"/>
                <a:ea typeface="+mn-ea"/>
                <a:cs typeface="+mn-cs"/>
              </a:rPr>
              <a:t> collaboration amongst the workforce, monitor and evaluate performance and to be used to report findings to our Board.</a:t>
            </a:r>
            <a:endParaRPr kumimoji="0" lang="en-GB" sz="2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p:txBody>
      </p:sp>
      <p:pic>
        <p:nvPicPr>
          <p:cNvPr id="17" name="Graphic 16" descr="Business Growth">
            <a:extLst>
              <a:ext uri="{FF2B5EF4-FFF2-40B4-BE49-F238E27FC236}">
                <a16:creationId xmlns:a16="http://schemas.microsoft.com/office/drawing/2014/main" id="{94116918-F2EC-497A-BC0B-1932083FD2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910" y="1080647"/>
            <a:ext cx="914400" cy="914400"/>
          </a:xfrm>
          <a:prstGeom prst="rect">
            <a:avLst/>
          </a:prstGeom>
        </p:spPr>
      </p:pic>
      <p:pic>
        <p:nvPicPr>
          <p:cNvPr id="19" name="Graphic 18" descr="Cell Tower">
            <a:extLst>
              <a:ext uri="{FF2B5EF4-FFF2-40B4-BE49-F238E27FC236}">
                <a16:creationId xmlns:a16="http://schemas.microsoft.com/office/drawing/2014/main" id="{7847FA39-F127-4B5E-9CEE-F77C984392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596" y="2568772"/>
            <a:ext cx="914400" cy="914400"/>
          </a:xfrm>
          <a:prstGeom prst="rect">
            <a:avLst/>
          </a:prstGeom>
        </p:spPr>
      </p:pic>
      <p:pic>
        <p:nvPicPr>
          <p:cNvPr id="21" name="Graphic 20" descr="Clipboard">
            <a:extLst>
              <a:ext uri="{FF2B5EF4-FFF2-40B4-BE49-F238E27FC236}">
                <a16:creationId xmlns:a16="http://schemas.microsoft.com/office/drawing/2014/main" id="{996C7AFA-FB3D-4FAE-80A9-3A140F4BCF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3435" y="3929163"/>
            <a:ext cx="914400" cy="914400"/>
          </a:xfrm>
          <a:prstGeom prst="rect">
            <a:avLst/>
          </a:prstGeom>
        </p:spPr>
      </p:pic>
      <p:pic>
        <p:nvPicPr>
          <p:cNvPr id="23" name="Graphic 22" descr="Document">
            <a:extLst>
              <a:ext uri="{FF2B5EF4-FFF2-40B4-BE49-F238E27FC236}">
                <a16:creationId xmlns:a16="http://schemas.microsoft.com/office/drawing/2014/main" id="{07C87F5F-BA4B-44AF-9652-1C848D2A37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9973" y="5514363"/>
            <a:ext cx="914400" cy="914400"/>
          </a:xfrm>
          <a:prstGeom prst="rect">
            <a:avLst/>
          </a:prstGeom>
        </p:spPr>
      </p:pic>
    </p:spTree>
    <p:extLst>
      <p:ext uri="{BB962C8B-B14F-4D97-AF65-F5344CB8AC3E}">
        <p14:creationId xmlns:p14="http://schemas.microsoft.com/office/powerpoint/2010/main" val="408102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53897" y="143442"/>
            <a:ext cx="11923060" cy="668727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11434608" y="28479"/>
            <a:ext cx="703495" cy="864119"/>
          </a:xfrm>
          <a:prstGeom prst="rect">
            <a:avLst/>
          </a:prstGeom>
          <a:noFill/>
          <a:ln w="9525">
            <a:noFill/>
            <a:miter lim="800000"/>
            <a:headEnd/>
            <a:tailEnd/>
          </a:ln>
          <a:effectLst/>
        </p:spPr>
      </p:pic>
      <p:cxnSp>
        <p:nvCxnSpPr>
          <p:cNvPr id="16" name="Straight Connector 15"/>
          <p:cNvCxnSpPr>
            <a:cxnSpLocks/>
          </p:cNvCxnSpPr>
          <p:nvPr/>
        </p:nvCxnSpPr>
        <p:spPr>
          <a:xfrm flipV="1">
            <a:off x="638110" y="742966"/>
            <a:ext cx="2194832" cy="2837"/>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 name="Table 5">
            <a:extLst>
              <a:ext uri="{FF2B5EF4-FFF2-40B4-BE49-F238E27FC236}">
                <a16:creationId xmlns:a16="http://schemas.microsoft.com/office/drawing/2014/main" id="{5DCAE2AF-915A-4FA1-97C7-EF03C6301262}"/>
              </a:ext>
            </a:extLst>
          </p:cNvPr>
          <p:cNvGraphicFramePr>
            <a:graphicFrameLocks noGrp="1"/>
          </p:cNvGraphicFramePr>
          <p:nvPr>
            <p:extLst>
              <p:ext uri="{D42A27DB-BD31-4B8C-83A1-F6EECF244321}">
                <p14:modId xmlns:p14="http://schemas.microsoft.com/office/powerpoint/2010/main" val="229717189"/>
              </p:ext>
            </p:extLst>
          </p:nvPr>
        </p:nvGraphicFramePr>
        <p:xfrm>
          <a:off x="252248" y="1392134"/>
          <a:ext cx="4088525" cy="1737360"/>
        </p:xfrm>
        <a:graphic>
          <a:graphicData uri="http://schemas.openxmlformats.org/drawingml/2006/table">
            <a:tbl>
              <a:tblPr firstRow="1" bandRow="1">
                <a:tableStyleId>{00A15C55-8517-42AA-B614-E9B94910E393}</a:tableStyleId>
              </a:tblPr>
              <a:tblGrid>
                <a:gridCol w="1138402">
                  <a:extLst>
                    <a:ext uri="{9D8B030D-6E8A-4147-A177-3AD203B41FA5}">
                      <a16:colId xmlns:a16="http://schemas.microsoft.com/office/drawing/2014/main" val="4219242618"/>
                    </a:ext>
                  </a:extLst>
                </a:gridCol>
                <a:gridCol w="666750">
                  <a:extLst>
                    <a:ext uri="{9D8B030D-6E8A-4147-A177-3AD203B41FA5}">
                      <a16:colId xmlns:a16="http://schemas.microsoft.com/office/drawing/2014/main" val="864151353"/>
                    </a:ext>
                  </a:extLst>
                </a:gridCol>
                <a:gridCol w="706820">
                  <a:extLst>
                    <a:ext uri="{9D8B030D-6E8A-4147-A177-3AD203B41FA5}">
                      <a16:colId xmlns:a16="http://schemas.microsoft.com/office/drawing/2014/main" val="1498453221"/>
                    </a:ext>
                  </a:extLst>
                </a:gridCol>
                <a:gridCol w="712405">
                  <a:extLst>
                    <a:ext uri="{9D8B030D-6E8A-4147-A177-3AD203B41FA5}">
                      <a16:colId xmlns:a16="http://schemas.microsoft.com/office/drawing/2014/main" val="2704729920"/>
                    </a:ext>
                  </a:extLst>
                </a:gridCol>
                <a:gridCol w="864148">
                  <a:extLst>
                    <a:ext uri="{9D8B030D-6E8A-4147-A177-3AD203B41FA5}">
                      <a16:colId xmlns:a16="http://schemas.microsoft.com/office/drawing/2014/main" val="2703410817"/>
                    </a:ext>
                  </a:extLst>
                </a:gridCol>
              </a:tblGrid>
              <a:tr h="304799">
                <a:tc>
                  <a:txBody>
                    <a:bodyPr/>
                    <a:lstStyle/>
                    <a:p>
                      <a:pPr algn="ctr"/>
                      <a:r>
                        <a:rPr lang="en-GB" sz="1000" dirty="0">
                          <a:latin typeface="FS Jack" panose="02000503000000020004" pitchFamily="50" charset="0"/>
                        </a:rPr>
                        <a:t>Measure</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Baseline</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2021/22 Target</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2022/23 Target</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2023/24 Target</a:t>
                      </a:r>
                      <a:endParaRPr lang="en-GB" sz="1000" b="0" dirty="0">
                        <a:latin typeface="FS Jack" panose="02000503000000020004" pitchFamily="50" charset="0"/>
                      </a:endParaRPr>
                    </a:p>
                  </a:txBody>
                  <a:tcPr/>
                </a:tc>
                <a:extLst>
                  <a:ext uri="{0D108BD9-81ED-4DB2-BD59-A6C34878D82A}">
                    <a16:rowId xmlns:a16="http://schemas.microsoft.com/office/drawing/2014/main" val="2406310070"/>
                  </a:ext>
                </a:extLst>
              </a:tr>
              <a:tr h="361005">
                <a:tc>
                  <a:txBody>
                    <a:bodyPr/>
                    <a:lstStyle/>
                    <a:p>
                      <a:r>
                        <a:rPr lang="en-GB" sz="1000" dirty="0">
                          <a:latin typeface="FS Jack" panose="02000503000000020004" pitchFamily="50" charset="0"/>
                        </a:rPr>
                        <a:t>Registered Male Players</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              35,145	</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35,145</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35,145</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35,145</a:t>
                      </a:r>
                      <a:endParaRPr lang="en-GB" sz="1000" b="0" dirty="0">
                        <a:latin typeface="FS Jack" panose="02000503000000020004" pitchFamily="50" charset="0"/>
                      </a:endParaRPr>
                    </a:p>
                  </a:txBody>
                  <a:tcPr/>
                </a:tc>
                <a:extLst>
                  <a:ext uri="{0D108BD9-81ED-4DB2-BD59-A6C34878D82A}">
                    <a16:rowId xmlns:a16="http://schemas.microsoft.com/office/drawing/2014/main" val="1660072937"/>
                  </a:ext>
                </a:extLst>
              </a:tr>
              <a:tr h="361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a:ln>
                            <a:noFill/>
                          </a:ln>
                          <a:effectLst/>
                          <a:uLnTx/>
                          <a:uFillTx/>
                          <a:latin typeface="FS Jack" panose="02000503000000020004" pitchFamily="50" charset="0"/>
                        </a:rPr>
                        <a:t>Registered Female Players</a:t>
                      </a:r>
                      <a:endPar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a:txBody>
                  <a:tcPr/>
                </a:tc>
                <a:tc>
                  <a:txBody>
                    <a:bodyPr/>
                    <a:lstStyle/>
                    <a:p>
                      <a:pPr algn="ctr"/>
                      <a:r>
                        <a:rPr lang="en-GB" sz="1000" dirty="0">
                          <a:latin typeface="FS Jack" panose="02000503000000020004" pitchFamily="50" charset="0"/>
                        </a:rPr>
                        <a:t>4444</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4,888</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5,333</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5,777</a:t>
                      </a:r>
                      <a:endParaRPr lang="en-GB" sz="1000" b="0" dirty="0">
                        <a:latin typeface="FS Jack" panose="02000503000000020004" pitchFamily="50" charset="0"/>
                      </a:endParaRPr>
                    </a:p>
                  </a:txBody>
                  <a:tcPr/>
                </a:tc>
                <a:extLst>
                  <a:ext uri="{0D108BD9-81ED-4DB2-BD59-A6C34878D82A}">
                    <a16:rowId xmlns:a16="http://schemas.microsoft.com/office/drawing/2014/main" val="1756553810"/>
                  </a:ext>
                </a:extLst>
              </a:tr>
              <a:tr h="361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a:ln>
                            <a:noFill/>
                          </a:ln>
                          <a:effectLst/>
                          <a:uLnTx/>
                          <a:uFillTx/>
                          <a:latin typeface="FS Jack" panose="02000503000000020004" pitchFamily="50" charset="0"/>
                        </a:rPr>
                        <a:t>Registered Disabled Players</a:t>
                      </a:r>
                      <a:endParaRPr kumimoji="0" lang="en-GB" sz="1000" b="0" i="0" u="none" strike="noStrike" kern="1200" cap="none" spc="0" normalizeH="0" baseline="0" noProof="0" dirty="0">
                        <a:ln>
                          <a:noFill/>
                        </a:ln>
                        <a:solidFill>
                          <a:prstClr val="black"/>
                        </a:solidFill>
                        <a:effectLst/>
                        <a:uLnTx/>
                        <a:uFillTx/>
                        <a:latin typeface="FS Jack" panose="02000503000000020004" pitchFamily="50" charset="0"/>
                        <a:ea typeface="+mn-ea"/>
                        <a:cs typeface="+mn-cs"/>
                      </a:endParaRPr>
                    </a:p>
                  </a:txBody>
                  <a:tcPr/>
                </a:tc>
                <a:tc>
                  <a:txBody>
                    <a:bodyPr/>
                    <a:lstStyle/>
                    <a:p>
                      <a:pPr algn="ctr"/>
                      <a:r>
                        <a:rPr lang="en-GB" sz="1000" dirty="0">
                          <a:latin typeface="FS Jack" panose="02000503000000020004" pitchFamily="50" charset="0"/>
                        </a:rPr>
                        <a:t>170</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204</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238</a:t>
                      </a:r>
                      <a:endParaRPr lang="en-GB" sz="1000" b="0" dirty="0">
                        <a:latin typeface="FS Jack" panose="02000503000000020004" pitchFamily="50" charset="0"/>
                      </a:endParaRPr>
                    </a:p>
                  </a:txBody>
                  <a:tcPr/>
                </a:tc>
                <a:tc>
                  <a:txBody>
                    <a:bodyPr/>
                    <a:lstStyle/>
                    <a:p>
                      <a:pPr algn="ctr"/>
                      <a:r>
                        <a:rPr lang="en-GB" sz="1000" dirty="0">
                          <a:latin typeface="FS Jack" panose="02000503000000020004" pitchFamily="50" charset="0"/>
                        </a:rPr>
                        <a:t>272</a:t>
                      </a:r>
                      <a:endParaRPr lang="en-GB" sz="1000" b="0" dirty="0">
                        <a:latin typeface="FS Jack" panose="02000503000000020004" pitchFamily="50" charset="0"/>
                      </a:endParaRPr>
                    </a:p>
                  </a:txBody>
                  <a:tcPr/>
                </a:tc>
                <a:extLst>
                  <a:ext uri="{0D108BD9-81ED-4DB2-BD59-A6C34878D82A}">
                    <a16:rowId xmlns:a16="http://schemas.microsoft.com/office/drawing/2014/main" val="2086137766"/>
                  </a:ext>
                </a:extLst>
              </a:tr>
            </a:tbl>
          </a:graphicData>
        </a:graphic>
      </p:graphicFrame>
      <p:graphicFrame>
        <p:nvGraphicFramePr>
          <p:cNvPr id="6" name="Table 8">
            <a:extLst>
              <a:ext uri="{FF2B5EF4-FFF2-40B4-BE49-F238E27FC236}">
                <a16:creationId xmlns:a16="http://schemas.microsoft.com/office/drawing/2014/main" id="{B9DFA25F-0360-4606-9ED9-762199E344FE}"/>
              </a:ext>
            </a:extLst>
          </p:cNvPr>
          <p:cNvGraphicFramePr>
            <a:graphicFrameLocks noGrp="1"/>
          </p:cNvGraphicFramePr>
          <p:nvPr>
            <p:extLst>
              <p:ext uri="{D42A27DB-BD31-4B8C-83A1-F6EECF244321}">
                <p14:modId xmlns:p14="http://schemas.microsoft.com/office/powerpoint/2010/main" val="2985638209"/>
              </p:ext>
            </p:extLst>
          </p:nvPr>
        </p:nvGraphicFramePr>
        <p:xfrm>
          <a:off x="329075" y="3757634"/>
          <a:ext cx="4960883" cy="2481288"/>
        </p:xfrm>
        <a:graphic>
          <a:graphicData uri="http://schemas.openxmlformats.org/drawingml/2006/table">
            <a:tbl>
              <a:tblPr firstRow="1" bandRow="1">
                <a:tableStyleId>{00A15C55-8517-42AA-B614-E9B94910E393}</a:tableStyleId>
              </a:tblPr>
              <a:tblGrid>
                <a:gridCol w="1587062">
                  <a:extLst>
                    <a:ext uri="{9D8B030D-6E8A-4147-A177-3AD203B41FA5}">
                      <a16:colId xmlns:a16="http://schemas.microsoft.com/office/drawing/2014/main" val="1149536106"/>
                    </a:ext>
                  </a:extLst>
                </a:gridCol>
                <a:gridCol w="809297">
                  <a:extLst>
                    <a:ext uri="{9D8B030D-6E8A-4147-A177-3AD203B41FA5}">
                      <a16:colId xmlns:a16="http://schemas.microsoft.com/office/drawing/2014/main" val="2494556138"/>
                    </a:ext>
                  </a:extLst>
                </a:gridCol>
                <a:gridCol w="872359">
                  <a:extLst>
                    <a:ext uri="{9D8B030D-6E8A-4147-A177-3AD203B41FA5}">
                      <a16:colId xmlns:a16="http://schemas.microsoft.com/office/drawing/2014/main" val="2363272323"/>
                    </a:ext>
                  </a:extLst>
                </a:gridCol>
                <a:gridCol w="699988">
                  <a:extLst>
                    <a:ext uri="{9D8B030D-6E8A-4147-A177-3AD203B41FA5}">
                      <a16:colId xmlns:a16="http://schemas.microsoft.com/office/drawing/2014/main" val="3828749844"/>
                    </a:ext>
                  </a:extLst>
                </a:gridCol>
                <a:gridCol w="992177">
                  <a:extLst>
                    <a:ext uri="{9D8B030D-6E8A-4147-A177-3AD203B41FA5}">
                      <a16:colId xmlns:a16="http://schemas.microsoft.com/office/drawing/2014/main" val="1225112188"/>
                    </a:ext>
                  </a:extLst>
                </a:gridCol>
              </a:tblGrid>
              <a:tr h="322210">
                <a:tc>
                  <a:txBody>
                    <a:bodyPr/>
                    <a:lstStyle/>
                    <a:p>
                      <a:pPr algn="ctr"/>
                      <a:r>
                        <a:rPr lang="en-GB" sz="1000" dirty="0">
                          <a:latin typeface="FS Jack" panose="02000503000000020004" pitchFamily="50" charset="0"/>
                        </a:rPr>
                        <a:t>Measure</a:t>
                      </a:r>
                    </a:p>
                  </a:txBody>
                  <a:tcPr/>
                </a:tc>
                <a:tc>
                  <a:txBody>
                    <a:bodyPr/>
                    <a:lstStyle/>
                    <a:p>
                      <a:pPr algn="ctr"/>
                      <a:r>
                        <a:rPr lang="en-GB" sz="1000" dirty="0">
                          <a:latin typeface="FS Jack" panose="02000503000000020004" pitchFamily="50" charset="0"/>
                        </a:rPr>
                        <a:t>Baseline</a:t>
                      </a:r>
                    </a:p>
                  </a:txBody>
                  <a:tcPr/>
                </a:tc>
                <a:tc>
                  <a:txBody>
                    <a:bodyPr/>
                    <a:lstStyle/>
                    <a:p>
                      <a:pPr algn="ctr"/>
                      <a:r>
                        <a:rPr lang="en-GB" sz="1000" dirty="0">
                          <a:latin typeface="FS Jack" panose="02000503000000020004" pitchFamily="50" charset="0"/>
                        </a:rPr>
                        <a:t>2021/22 Target</a:t>
                      </a:r>
                    </a:p>
                  </a:txBody>
                  <a:tcPr/>
                </a:tc>
                <a:tc>
                  <a:txBody>
                    <a:bodyPr/>
                    <a:lstStyle/>
                    <a:p>
                      <a:pPr algn="ctr"/>
                      <a:r>
                        <a:rPr lang="en-GB" sz="1000" dirty="0">
                          <a:latin typeface="FS Jack" panose="02000503000000020004" pitchFamily="50" charset="0"/>
                        </a:rPr>
                        <a:t>2022/23 Target</a:t>
                      </a:r>
                    </a:p>
                  </a:txBody>
                  <a:tcPr/>
                </a:tc>
                <a:tc>
                  <a:txBody>
                    <a:bodyPr/>
                    <a:lstStyle/>
                    <a:p>
                      <a:pPr algn="ctr"/>
                      <a:r>
                        <a:rPr lang="en-GB" sz="1000" dirty="0">
                          <a:latin typeface="FS Jack" panose="02000503000000020004" pitchFamily="50" charset="0"/>
                        </a:rPr>
                        <a:t>2023/24 Target</a:t>
                      </a:r>
                    </a:p>
                  </a:txBody>
                  <a:tcPr/>
                </a:tc>
                <a:extLst>
                  <a:ext uri="{0D108BD9-81ED-4DB2-BD59-A6C34878D82A}">
                    <a16:rowId xmlns:a16="http://schemas.microsoft.com/office/drawing/2014/main" val="476171669"/>
                  </a:ext>
                </a:extLst>
              </a:tr>
              <a:tr h="256248">
                <a:tc>
                  <a:txBody>
                    <a:bodyPr/>
                    <a:lstStyle/>
                    <a:p>
                      <a:pPr algn="ctr"/>
                      <a:r>
                        <a:rPr lang="en-GB" sz="1000" dirty="0">
                          <a:latin typeface="FS Jack" panose="02000503000000020004" pitchFamily="50" charset="0"/>
                        </a:rPr>
                        <a:t>Weetabix Wildcats</a:t>
                      </a:r>
                    </a:p>
                  </a:txBody>
                  <a:tcPr/>
                </a:tc>
                <a:tc>
                  <a:txBody>
                    <a:bodyPr/>
                    <a:lstStyle/>
                    <a:p>
                      <a:pPr algn="ctr"/>
                      <a:r>
                        <a:rPr lang="en-GB" sz="1000" dirty="0">
                          <a:latin typeface="FS Jack" panose="02000503000000020004" pitchFamily="50" charset="0"/>
                        </a:rPr>
                        <a:t>45</a:t>
                      </a:r>
                    </a:p>
                  </a:txBody>
                  <a:tcPr/>
                </a:tc>
                <a:tc>
                  <a:txBody>
                    <a:bodyPr/>
                    <a:lstStyle/>
                    <a:p>
                      <a:pPr algn="ctr"/>
                      <a:r>
                        <a:rPr lang="en-GB" sz="1000" dirty="0">
                          <a:latin typeface="FS Jack" panose="02000503000000020004" pitchFamily="50" charset="0"/>
                        </a:rPr>
                        <a:t>53</a:t>
                      </a:r>
                    </a:p>
                  </a:txBody>
                  <a:tcPr/>
                </a:tc>
                <a:tc>
                  <a:txBody>
                    <a:bodyPr/>
                    <a:lstStyle/>
                    <a:p>
                      <a:pPr algn="ctr"/>
                      <a:r>
                        <a:rPr lang="en-GB" sz="1000" dirty="0">
                          <a:latin typeface="FS Jack" panose="02000503000000020004" pitchFamily="50" charset="0"/>
                        </a:rPr>
                        <a:t>TBC</a:t>
                      </a:r>
                    </a:p>
                  </a:txBody>
                  <a:tcPr/>
                </a:tc>
                <a:tc>
                  <a:txBody>
                    <a:bodyPr/>
                    <a:lstStyle/>
                    <a:p>
                      <a:pPr algn="ctr"/>
                      <a:r>
                        <a:rPr lang="en-GB" sz="1000" dirty="0">
                          <a:latin typeface="FS Jack" panose="02000503000000020004" pitchFamily="50" charset="0"/>
                        </a:rPr>
                        <a:t>TBC</a:t>
                      </a:r>
                    </a:p>
                  </a:txBody>
                  <a:tcPr/>
                </a:tc>
                <a:extLst>
                  <a:ext uri="{0D108BD9-81ED-4DB2-BD59-A6C34878D82A}">
                    <a16:rowId xmlns:a16="http://schemas.microsoft.com/office/drawing/2014/main" val="784749261"/>
                  </a:ext>
                </a:extLst>
              </a:tr>
              <a:tr h="242218">
                <a:tc>
                  <a:txBody>
                    <a:bodyPr/>
                    <a:lstStyle/>
                    <a:p>
                      <a:pPr algn="ctr"/>
                      <a:r>
                        <a:rPr lang="en-GB" sz="1000" dirty="0">
                          <a:latin typeface="FS Jack" panose="02000503000000020004" pitchFamily="50" charset="0"/>
                        </a:rPr>
                        <a:t>Youth Clubs with Female Teams</a:t>
                      </a:r>
                    </a:p>
                  </a:txBody>
                  <a:tcPr/>
                </a:tc>
                <a:tc>
                  <a:txBody>
                    <a:bodyPr/>
                    <a:lstStyle/>
                    <a:p>
                      <a:pPr lvl="0" algn="ctr"/>
                      <a:r>
                        <a:rPr lang="en-GB" sz="1000" dirty="0">
                          <a:latin typeface="FS Jack" panose="02000503000000020004" pitchFamily="50" charset="0"/>
                        </a:rPr>
                        <a:t>  28%	</a:t>
                      </a:r>
                    </a:p>
                  </a:txBody>
                  <a:tcPr/>
                </a:tc>
                <a:tc>
                  <a:txBody>
                    <a:bodyPr/>
                    <a:lstStyle/>
                    <a:p>
                      <a:pPr lvl="0" algn="ctr"/>
                      <a:r>
                        <a:rPr lang="en-GB" sz="1000" dirty="0">
                          <a:latin typeface="FS Jack" panose="02000503000000020004" pitchFamily="50" charset="0"/>
                        </a:rPr>
                        <a:t> 45%	</a:t>
                      </a:r>
                    </a:p>
                  </a:txBody>
                  <a:tcPr/>
                </a:tc>
                <a:tc>
                  <a:txBody>
                    <a:bodyPr/>
                    <a:lstStyle/>
                    <a:p>
                      <a:pPr lvl="0" algn="ctr"/>
                      <a:r>
                        <a:rPr lang="en-GB" sz="1000" dirty="0">
                          <a:latin typeface="FS Jack" panose="02000503000000020004" pitchFamily="50" charset="0"/>
                        </a:rPr>
                        <a:t>  60%	</a:t>
                      </a:r>
                    </a:p>
                  </a:txBody>
                  <a:tcPr/>
                </a:tc>
                <a:tc>
                  <a:txBody>
                    <a:bodyPr/>
                    <a:lstStyle/>
                    <a:p>
                      <a:pPr lvl="0" algn="ctr"/>
                      <a:r>
                        <a:rPr lang="en-GB" sz="1000" dirty="0">
                          <a:latin typeface="FS Jack" panose="02000503000000020004" pitchFamily="50" charset="0"/>
                        </a:rPr>
                        <a:t> 75%</a:t>
                      </a:r>
                    </a:p>
                  </a:txBody>
                  <a:tcPr/>
                </a:tc>
                <a:extLst>
                  <a:ext uri="{0D108BD9-81ED-4DB2-BD59-A6C34878D82A}">
                    <a16:rowId xmlns:a16="http://schemas.microsoft.com/office/drawing/2014/main" val="4091653891"/>
                  </a:ext>
                </a:extLst>
              </a:tr>
              <a:tr h="196245">
                <a:tc>
                  <a:txBody>
                    <a:bodyPr/>
                    <a:lstStyle/>
                    <a:p>
                      <a:pPr algn="ctr"/>
                      <a:r>
                        <a:rPr lang="en-GB" sz="1000" dirty="0">
                          <a:latin typeface="FS Jack" panose="02000503000000020004" pitchFamily="50" charset="0"/>
                        </a:rPr>
                        <a:t>Female Youth Competition</a:t>
                      </a:r>
                    </a:p>
                  </a:txBody>
                  <a:tcPr/>
                </a:tc>
                <a:tc>
                  <a:txBody>
                    <a:bodyPr/>
                    <a:lstStyle/>
                    <a:p>
                      <a:pPr algn="ctr"/>
                      <a:r>
                        <a:rPr lang="en-GB" sz="1000" dirty="0">
                          <a:latin typeface="FS Jack" panose="02000503000000020004" pitchFamily="50" charset="0"/>
                        </a:rPr>
                        <a:t>YES</a:t>
                      </a:r>
                    </a:p>
                  </a:txBody>
                  <a:tcPr/>
                </a:tc>
                <a:tc>
                  <a:txBody>
                    <a:bodyPr/>
                    <a:lstStyle/>
                    <a:p>
                      <a:pPr algn="ctr"/>
                      <a:r>
                        <a:rPr lang="en-GB" sz="1000" dirty="0">
                          <a:latin typeface="FS Jack" panose="02000503000000020004" pitchFamily="50" charset="0"/>
                        </a:rPr>
                        <a:t>YES</a:t>
                      </a:r>
                    </a:p>
                  </a:txBody>
                  <a:tcPr/>
                </a:tc>
                <a:tc>
                  <a:txBody>
                    <a:bodyPr/>
                    <a:lstStyle/>
                    <a:p>
                      <a:pPr algn="ctr"/>
                      <a:r>
                        <a:rPr lang="en-GB" sz="1000" dirty="0">
                          <a:latin typeface="FS Jack" panose="02000503000000020004" pitchFamily="50" charset="0"/>
                        </a:rPr>
                        <a:t>YES</a:t>
                      </a:r>
                    </a:p>
                  </a:txBody>
                  <a:tcPr/>
                </a:tc>
                <a:tc>
                  <a:txBody>
                    <a:bodyPr/>
                    <a:lstStyle/>
                    <a:p>
                      <a:pPr algn="ctr"/>
                      <a:r>
                        <a:rPr lang="en-GB" sz="1000" dirty="0">
                          <a:latin typeface="FS Jack" panose="02000503000000020004" pitchFamily="50" charset="0"/>
                        </a:rPr>
                        <a:t>YES</a:t>
                      </a:r>
                    </a:p>
                  </a:txBody>
                  <a:tcPr/>
                </a:tc>
                <a:extLst>
                  <a:ext uri="{0D108BD9-81ED-4DB2-BD59-A6C34878D82A}">
                    <a16:rowId xmlns:a16="http://schemas.microsoft.com/office/drawing/2014/main" val="3313813195"/>
                  </a:ext>
                </a:extLst>
              </a:tr>
              <a:tr h="17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FS Jack" panose="02000503000000020004" pitchFamily="50" charset="0"/>
                        </a:rPr>
                        <a:t>1000 clubs with a female </a:t>
                      </a:r>
                    </a:p>
                  </a:txBody>
                  <a:tcPr/>
                </a:tc>
                <a:tc>
                  <a:txBody>
                    <a:bodyPr/>
                    <a:lstStyle/>
                    <a:p>
                      <a:pPr algn="ctr"/>
                      <a:r>
                        <a:rPr lang="en-GB" sz="1000" dirty="0">
                          <a:latin typeface="FS Jack" panose="02000503000000020004" pitchFamily="50" charset="0"/>
                        </a:rPr>
                        <a:t>14</a:t>
                      </a:r>
                    </a:p>
                  </a:txBody>
                  <a:tcPr/>
                </a:tc>
                <a:tc>
                  <a:txBody>
                    <a:bodyPr/>
                    <a:lstStyle/>
                    <a:p>
                      <a:pPr algn="ctr"/>
                      <a:r>
                        <a:rPr lang="en-GB" sz="1000" dirty="0">
                          <a:latin typeface="FS Jack" panose="02000503000000020004" pitchFamily="50" charset="0"/>
                        </a:rPr>
                        <a:t>9</a:t>
                      </a:r>
                    </a:p>
                  </a:txBody>
                  <a:tcPr/>
                </a:tc>
                <a:tc>
                  <a:txBody>
                    <a:bodyPr/>
                    <a:lstStyle/>
                    <a:p>
                      <a:pPr algn="ctr"/>
                      <a:r>
                        <a:rPr lang="en-GB" sz="1000" dirty="0">
                          <a:latin typeface="FS Jack" panose="02000503000000020004" pitchFamily="50" charset="0"/>
                        </a:rPr>
                        <a:t>18</a:t>
                      </a:r>
                    </a:p>
                  </a:txBody>
                  <a:tcPr/>
                </a:tc>
                <a:tc>
                  <a:txBody>
                    <a:bodyPr/>
                    <a:lstStyle/>
                    <a:p>
                      <a:pPr algn="ctr"/>
                      <a:r>
                        <a:rPr lang="en-GB" sz="1000" dirty="0">
                          <a:latin typeface="FS Jack" panose="02000503000000020004" pitchFamily="50" charset="0"/>
                        </a:rPr>
                        <a:t>30</a:t>
                      </a:r>
                    </a:p>
                  </a:txBody>
                  <a:tcPr/>
                </a:tc>
                <a:extLst>
                  <a:ext uri="{0D108BD9-81ED-4DB2-BD59-A6C34878D82A}">
                    <a16:rowId xmlns:a16="http://schemas.microsoft.com/office/drawing/2014/main" val="3721487211"/>
                  </a:ext>
                </a:extLst>
              </a:tr>
              <a:tr h="244771">
                <a:tc>
                  <a:txBody>
                    <a:bodyPr/>
                    <a:lstStyle/>
                    <a:p>
                      <a:pPr algn="ctr"/>
                      <a:r>
                        <a:rPr lang="en-GB" sz="1000" dirty="0">
                          <a:latin typeface="FS Jack" panose="02000503000000020004" pitchFamily="50" charset="0"/>
                        </a:rPr>
                        <a:t>England Football Accreditation – Adult Clubs</a:t>
                      </a:r>
                    </a:p>
                  </a:txBody>
                  <a:tcPr/>
                </a:tc>
                <a:tc>
                  <a:txBody>
                    <a:bodyPr/>
                    <a:lstStyle/>
                    <a:p>
                      <a:pPr algn="ctr"/>
                      <a:r>
                        <a:rPr lang="en-GB" sz="1000" dirty="0">
                          <a:latin typeface="FS Jack" panose="02000503000000020004" pitchFamily="50" charset="0"/>
                        </a:rPr>
                        <a:t>62%</a:t>
                      </a:r>
                    </a:p>
                  </a:txBody>
                  <a:tcPr/>
                </a:tc>
                <a:tc>
                  <a:txBody>
                    <a:bodyPr/>
                    <a:lstStyle/>
                    <a:p>
                      <a:pPr algn="ctr"/>
                      <a:r>
                        <a:rPr lang="en-GB" sz="1000" dirty="0">
                          <a:latin typeface="FS Jack" panose="02000503000000020004" pitchFamily="50" charset="0"/>
                        </a:rPr>
                        <a:t>60%</a:t>
                      </a:r>
                    </a:p>
                  </a:txBody>
                  <a:tcPr/>
                </a:tc>
                <a:tc>
                  <a:txBody>
                    <a:bodyPr/>
                    <a:lstStyle/>
                    <a:p>
                      <a:pPr algn="ctr"/>
                      <a:r>
                        <a:rPr lang="en-GB" sz="1000" dirty="0">
                          <a:latin typeface="FS Jack" panose="02000503000000020004" pitchFamily="50" charset="0"/>
                        </a:rPr>
                        <a:t>65%</a:t>
                      </a:r>
                    </a:p>
                  </a:txBody>
                  <a:tcPr/>
                </a:tc>
                <a:tc>
                  <a:txBody>
                    <a:bodyPr/>
                    <a:lstStyle/>
                    <a:p>
                      <a:pPr algn="ctr"/>
                      <a:r>
                        <a:rPr lang="en-GB" sz="1000" dirty="0">
                          <a:latin typeface="FS Jack" panose="02000503000000020004" pitchFamily="50" charset="0"/>
                        </a:rPr>
                        <a:t>70%</a:t>
                      </a:r>
                    </a:p>
                  </a:txBody>
                  <a:tcPr/>
                </a:tc>
                <a:extLst>
                  <a:ext uri="{0D108BD9-81ED-4DB2-BD59-A6C34878D82A}">
                    <a16:rowId xmlns:a16="http://schemas.microsoft.com/office/drawing/2014/main" val="3860169621"/>
                  </a:ext>
                </a:extLst>
              </a:tr>
              <a:tr h="257883">
                <a:tc>
                  <a:txBody>
                    <a:bodyPr/>
                    <a:lstStyle/>
                    <a:p>
                      <a:pPr algn="ctr"/>
                      <a:r>
                        <a:rPr lang="en-GB" sz="1000" dirty="0">
                          <a:latin typeface="FS Jack" panose="02000503000000020004" pitchFamily="50" charset="0"/>
                        </a:rPr>
                        <a:t>England Football Accreditation – Youth Clubs</a:t>
                      </a:r>
                    </a:p>
                  </a:txBody>
                  <a:tcPr/>
                </a:tc>
                <a:tc>
                  <a:txBody>
                    <a:bodyPr/>
                    <a:lstStyle/>
                    <a:p>
                      <a:pPr algn="ctr"/>
                      <a:r>
                        <a:rPr lang="en-GB" sz="1000" dirty="0">
                          <a:latin typeface="FS Jack" panose="02000503000000020004" pitchFamily="50" charset="0"/>
                        </a:rPr>
                        <a:t>93%</a:t>
                      </a:r>
                    </a:p>
                  </a:txBody>
                  <a:tcPr/>
                </a:tc>
                <a:tc>
                  <a:txBody>
                    <a:bodyPr/>
                    <a:lstStyle/>
                    <a:p>
                      <a:pPr algn="ctr"/>
                      <a:r>
                        <a:rPr lang="en-GB" sz="1000" dirty="0">
                          <a:latin typeface="FS Jack" panose="02000503000000020004" pitchFamily="50" charset="0"/>
                        </a:rPr>
                        <a:t>89%</a:t>
                      </a:r>
                    </a:p>
                  </a:txBody>
                  <a:tcPr/>
                </a:tc>
                <a:tc>
                  <a:txBody>
                    <a:bodyPr/>
                    <a:lstStyle/>
                    <a:p>
                      <a:pPr algn="ctr"/>
                      <a:r>
                        <a:rPr lang="en-GB" sz="1000" dirty="0">
                          <a:latin typeface="FS Jack" panose="02000503000000020004" pitchFamily="50" charset="0"/>
                        </a:rPr>
                        <a:t>90%</a:t>
                      </a:r>
                    </a:p>
                  </a:txBody>
                  <a:tcPr/>
                </a:tc>
                <a:tc>
                  <a:txBody>
                    <a:bodyPr/>
                    <a:lstStyle/>
                    <a:p>
                      <a:pPr algn="ctr"/>
                      <a:r>
                        <a:rPr lang="en-GB" sz="1000" dirty="0">
                          <a:latin typeface="FS Jack" panose="02000503000000020004" pitchFamily="50" charset="0"/>
                        </a:rPr>
                        <a:t>90%</a:t>
                      </a:r>
                    </a:p>
                  </a:txBody>
                  <a:tcPr/>
                </a:tc>
                <a:extLst>
                  <a:ext uri="{0D108BD9-81ED-4DB2-BD59-A6C34878D82A}">
                    <a16:rowId xmlns:a16="http://schemas.microsoft.com/office/drawing/2014/main" val="1158180611"/>
                  </a:ext>
                </a:extLst>
              </a:tr>
            </a:tbl>
          </a:graphicData>
        </a:graphic>
      </p:graphicFrame>
      <p:graphicFrame>
        <p:nvGraphicFramePr>
          <p:cNvPr id="9" name="Table 9">
            <a:extLst>
              <a:ext uri="{FF2B5EF4-FFF2-40B4-BE49-F238E27FC236}">
                <a16:creationId xmlns:a16="http://schemas.microsoft.com/office/drawing/2014/main" id="{74DBEB77-E810-4DA2-9AF1-68D9C57CCF46}"/>
              </a:ext>
            </a:extLst>
          </p:cNvPr>
          <p:cNvGraphicFramePr>
            <a:graphicFrameLocks noGrp="1"/>
          </p:cNvGraphicFramePr>
          <p:nvPr>
            <p:extLst>
              <p:ext uri="{D42A27DB-BD31-4B8C-83A1-F6EECF244321}">
                <p14:modId xmlns:p14="http://schemas.microsoft.com/office/powerpoint/2010/main" val="3324850664"/>
              </p:ext>
            </p:extLst>
          </p:nvPr>
        </p:nvGraphicFramePr>
        <p:xfrm>
          <a:off x="5388680" y="1389297"/>
          <a:ext cx="2732690" cy="2773680"/>
        </p:xfrm>
        <a:graphic>
          <a:graphicData uri="http://schemas.openxmlformats.org/drawingml/2006/table">
            <a:tbl>
              <a:tblPr firstRow="1" bandRow="1">
                <a:tableStyleId>{00A15C55-8517-42AA-B614-E9B94910E393}</a:tableStyleId>
              </a:tblPr>
              <a:tblGrid>
                <a:gridCol w="1481959">
                  <a:extLst>
                    <a:ext uri="{9D8B030D-6E8A-4147-A177-3AD203B41FA5}">
                      <a16:colId xmlns:a16="http://schemas.microsoft.com/office/drawing/2014/main" val="1288120825"/>
                    </a:ext>
                  </a:extLst>
                </a:gridCol>
                <a:gridCol w="1250731">
                  <a:extLst>
                    <a:ext uri="{9D8B030D-6E8A-4147-A177-3AD203B41FA5}">
                      <a16:colId xmlns:a16="http://schemas.microsoft.com/office/drawing/2014/main" val="3326899515"/>
                    </a:ext>
                  </a:extLst>
                </a:gridCol>
              </a:tblGrid>
              <a:tr h="396171">
                <a:tc>
                  <a:txBody>
                    <a:bodyPr/>
                    <a:lstStyle/>
                    <a:p>
                      <a:r>
                        <a:rPr lang="en-GB" sz="1000" dirty="0">
                          <a:latin typeface="FS Jack" panose="02000503000000020004" pitchFamily="50" charset="0"/>
                        </a:rPr>
                        <a:t>Measure</a:t>
                      </a:r>
                    </a:p>
                  </a:txBody>
                  <a:tcPr/>
                </a:tc>
                <a:tc>
                  <a:txBody>
                    <a:bodyPr/>
                    <a:lstStyle/>
                    <a:p>
                      <a:r>
                        <a:rPr lang="en-GB" sz="1000" dirty="0">
                          <a:latin typeface="FS Jack" panose="02000503000000020004" pitchFamily="50" charset="0"/>
                        </a:rPr>
                        <a:t>1</a:t>
                      </a:r>
                      <a:r>
                        <a:rPr lang="en-GB" sz="1000" baseline="30000" dirty="0">
                          <a:latin typeface="FS Jack" panose="02000503000000020004" pitchFamily="50" charset="0"/>
                        </a:rPr>
                        <a:t>st</a:t>
                      </a:r>
                      <a:r>
                        <a:rPr lang="en-GB" sz="1000" dirty="0">
                          <a:latin typeface="FS Jack" panose="02000503000000020004" pitchFamily="50" charset="0"/>
                        </a:rPr>
                        <a:t> March 2021 Baseline</a:t>
                      </a:r>
                    </a:p>
                  </a:txBody>
                  <a:tcPr/>
                </a:tc>
                <a:extLst>
                  <a:ext uri="{0D108BD9-81ED-4DB2-BD59-A6C34878D82A}">
                    <a16:rowId xmlns:a16="http://schemas.microsoft.com/office/drawing/2014/main" val="3702708582"/>
                  </a:ext>
                </a:extLst>
              </a:tr>
              <a:tr h="347549">
                <a:tc>
                  <a:txBody>
                    <a:bodyPr/>
                    <a:lstStyle/>
                    <a:p>
                      <a:pPr algn="ctr"/>
                      <a:r>
                        <a:rPr lang="en-GB" sz="1000">
                          <a:latin typeface="FS Jack" panose="02000503000000020004" pitchFamily="50" charset="0"/>
                        </a:rPr>
                        <a:t>1st March Baseline All Referees</a:t>
                      </a:r>
                      <a:endParaRPr lang="en-GB" sz="1000" dirty="0">
                        <a:latin typeface="FS Jack" panose="02000503000000020004" pitchFamily="50" charset="0"/>
                      </a:endParaRPr>
                    </a:p>
                  </a:txBody>
                  <a:tcPr/>
                </a:tc>
                <a:tc>
                  <a:txBody>
                    <a:bodyPr/>
                    <a:lstStyle/>
                    <a:p>
                      <a:pPr algn="ctr"/>
                      <a:r>
                        <a:rPr lang="en-GB" sz="1000" dirty="0">
                          <a:latin typeface="FS Jack" panose="02000503000000020004" pitchFamily="50" charset="0"/>
                        </a:rPr>
                        <a:t>835</a:t>
                      </a:r>
                    </a:p>
                  </a:txBody>
                  <a:tcPr/>
                </a:tc>
                <a:extLst>
                  <a:ext uri="{0D108BD9-81ED-4DB2-BD59-A6C34878D82A}">
                    <a16:rowId xmlns:a16="http://schemas.microsoft.com/office/drawing/2014/main" val="4222328840"/>
                  </a:ext>
                </a:extLst>
              </a:tr>
              <a:tr h="347549">
                <a:tc>
                  <a:txBody>
                    <a:bodyPr/>
                    <a:lstStyle/>
                    <a:p>
                      <a:pPr algn="ctr"/>
                      <a:r>
                        <a:rPr lang="en-GB" sz="1000">
                          <a:latin typeface="FS Jack" panose="02000503000000020004" pitchFamily="50" charset="0"/>
                        </a:rPr>
                        <a:t>1st March Baseline All L5-L7 Referees</a:t>
                      </a:r>
                      <a:endParaRPr lang="en-GB" sz="1000" dirty="0">
                        <a:latin typeface="FS Jack" panose="02000503000000020004" pitchFamily="50" charset="0"/>
                      </a:endParaRPr>
                    </a:p>
                  </a:txBody>
                  <a:tcPr/>
                </a:tc>
                <a:tc>
                  <a:txBody>
                    <a:bodyPr/>
                    <a:lstStyle/>
                    <a:p>
                      <a:pPr algn="ctr"/>
                      <a:r>
                        <a:rPr lang="en-GB" sz="1000">
                          <a:latin typeface="FS Jack" panose="02000503000000020004" pitchFamily="50" charset="0"/>
                        </a:rPr>
                        <a:t>685</a:t>
                      </a:r>
                    </a:p>
                  </a:txBody>
                  <a:tcPr/>
                </a:tc>
                <a:extLst>
                  <a:ext uri="{0D108BD9-81ED-4DB2-BD59-A6C34878D82A}">
                    <a16:rowId xmlns:a16="http://schemas.microsoft.com/office/drawing/2014/main" val="4170451268"/>
                  </a:ext>
                </a:extLst>
              </a:tr>
              <a:tr h="347549">
                <a:tc>
                  <a:txBody>
                    <a:bodyPr/>
                    <a:lstStyle/>
                    <a:p>
                      <a:pPr algn="ctr"/>
                      <a:r>
                        <a:rPr lang="en-GB" sz="1000">
                          <a:latin typeface="FS Jack" panose="02000503000000020004" pitchFamily="50" charset="0"/>
                        </a:rPr>
                        <a:t>Recruitment Measure Target 2021/22</a:t>
                      </a:r>
                      <a:endParaRPr lang="en-GB" sz="1000" dirty="0">
                        <a:latin typeface="FS Jack" panose="02000503000000020004" pitchFamily="50" charset="0"/>
                      </a:endParaRPr>
                    </a:p>
                  </a:txBody>
                  <a:tcPr/>
                </a:tc>
                <a:tc>
                  <a:txBody>
                    <a:bodyPr/>
                    <a:lstStyle/>
                    <a:p>
                      <a:pPr algn="ctr"/>
                      <a:r>
                        <a:rPr lang="en-GB" sz="1000">
                          <a:latin typeface="FS Jack" panose="02000503000000020004" pitchFamily="50" charset="0"/>
                        </a:rPr>
                        <a:t>209</a:t>
                      </a:r>
                    </a:p>
                  </a:txBody>
                  <a:tcPr/>
                </a:tc>
                <a:extLst>
                  <a:ext uri="{0D108BD9-81ED-4DB2-BD59-A6C34878D82A}">
                    <a16:rowId xmlns:a16="http://schemas.microsoft.com/office/drawing/2014/main" val="3397036350"/>
                  </a:ext>
                </a:extLst>
              </a:tr>
              <a:tr h="347549">
                <a:tc>
                  <a:txBody>
                    <a:bodyPr/>
                    <a:lstStyle/>
                    <a:p>
                      <a:pPr algn="ctr"/>
                      <a:r>
                        <a:rPr lang="en-GB" sz="1000">
                          <a:latin typeface="FS Jack" panose="02000503000000020004" pitchFamily="50" charset="0"/>
                        </a:rPr>
                        <a:t>Conversion Measure Target 2021/22</a:t>
                      </a:r>
                      <a:endParaRPr lang="en-GB" sz="1000" dirty="0">
                        <a:latin typeface="FS Jack" panose="02000503000000020004" pitchFamily="50" charset="0"/>
                      </a:endParaRPr>
                    </a:p>
                  </a:txBody>
                  <a:tcPr/>
                </a:tc>
                <a:tc>
                  <a:txBody>
                    <a:bodyPr/>
                    <a:lstStyle/>
                    <a:p>
                      <a:pPr algn="ctr"/>
                      <a:r>
                        <a:rPr lang="en-GB" sz="1000">
                          <a:latin typeface="FS Jack" panose="02000503000000020004" pitchFamily="50" charset="0"/>
                        </a:rPr>
                        <a:t>125</a:t>
                      </a:r>
                    </a:p>
                  </a:txBody>
                  <a:tcPr/>
                </a:tc>
                <a:extLst>
                  <a:ext uri="{0D108BD9-81ED-4DB2-BD59-A6C34878D82A}">
                    <a16:rowId xmlns:a16="http://schemas.microsoft.com/office/drawing/2014/main" val="4135969193"/>
                  </a:ext>
                </a:extLst>
              </a:tr>
              <a:tr h="347549">
                <a:tc>
                  <a:txBody>
                    <a:bodyPr/>
                    <a:lstStyle/>
                    <a:p>
                      <a:pPr algn="ctr"/>
                      <a:r>
                        <a:rPr lang="en-GB" sz="1000">
                          <a:latin typeface="FS Jack" panose="02000503000000020004" pitchFamily="50" charset="0"/>
                        </a:rPr>
                        <a:t>Retention measure target 2021/22</a:t>
                      </a:r>
                      <a:endParaRPr lang="en-GB" sz="1000" dirty="0">
                        <a:latin typeface="FS Jack" panose="02000503000000020004" pitchFamily="50" charset="0"/>
                      </a:endParaRPr>
                    </a:p>
                  </a:txBody>
                  <a:tcPr/>
                </a:tc>
                <a:tc>
                  <a:txBody>
                    <a:bodyPr/>
                    <a:lstStyle/>
                    <a:p>
                      <a:pPr algn="ctr"/>
                      <a:r>
                        <a:rPr lang="en-GB" sz="1000" dirty="0">
                          <a:latin typeface="FS Jack" panose="02000503000000020004" pitchFamily="50" charset="0"/>
                        </a:rPr>
                        <a:t>668</a:t>
                      </a:r>
                    </a:p>
                  </a:txBody>
                  <a:tcPr/>
                </a:tc>
                <a:extLst>
                  <a:ext uri="{0D108BD9-81ED-4DB2-BD59-A6C34878D82A}">
                    <a16:rowId xmlns:a16="http://schemas.microsoft.com/office/drawing/2014/main" val="1317639305"/>
                  </a:ext>
                </a:extLst>
              </a:tr>
              <a:tr h="347549">
                <a:tc>
                  <a:txBody>
                    <a:bodyPr/>
                    <a:lstStyle/>
                    <a:p>
                      <a:pPr algn="ctr"/>
                      <a:r>
                        <a:rPr lang="en-GB" sz="1000">
                          <a:latin typeface="FS Jack" panose="02000503000000020004" pitchFamily="50" charset="0"/>
                        </a:rPr>
                        <a:t>Progression measure target 2021/22</a:t>
                      </a:r>
                      <a:endParaRPr lang="en-GB" sz="1000" dirty="0">
                        <a:latin typeface="FS Jack" panose="02000503000000020004" pitchFamily="50" charset="0"/>
                      </a:endParaRPr>
                    </a:p>
                  </a:txBody>
                  <a:tcPr/>
                </a:tc>
                <a:tc>
                  <a:txBody>
                    <a:bodyPr/>
                    <a:lstStyle/>
                    <a:p>
                      <a:pPr algn="ctr"/>
                      <a:r>
                        <a:rPr lang="en-GB" sz="1000" dirty="0">
                          <a:latin typeface="FS Jack" panose="02000503000000020004" pitchFamily="50" charset="0"/>
                        </a:rPr>
                        <a:t>62</a:t>
                      </a:r>
                    </a:p>
                  </a:txBody>
                  <a:tcPr/>
                </a:tc>
                <a:extLst>
                  <a:ext uri="{0D108BD9-81ED-4DB2-BD59-A6C34878D82A}">
                    <a16:rowId xmlns:a16="http://schemas.microsoft.com/office/drawing/2014/main" val="3823101795"/>
                  </a:ext>
                </a:extLst>
              </a:tr>
            </a:tbl>
          </a:graphicData>
        </a:graphic>
      </p:graphicFrame>
      <p:graphicFrame>
        <p:nvGraphicFramePr>
          <p:cNvPr id="10" name="Table 10">
            <a:extLst>
              <a:ext uri="{FF2B5EF4-FFF2-40B4-BE49-F238E27FC236}">
                <a16:creationId xmlns:a16="http://schemas.microsoft.com/office/drawing/2014/main" id="{93FDAD60-97B1-445D-B60B-71DCFD3B77D8}"/>
              </a:ext>
            </a:extLst>
          </p:cNvPr>
          <p:cNvGraphicFramePr>
            <a:graphicFrameLocks noGrp="1"/>
          </p:cNvGraphicFramePr>
          <p:nvPr>
            <p:extLst>
              <p:ext uri="{D42A27DB-BD31-4B8C-83A1-F6EECF244321}">
                <p14:modId xmlns:p14="http://schemas.microsoft.com/office/powerpoint/2010/main" val="1467430165"/>
              </p:ext>
            </p:extLst>
          </p:nvPr>
        </p:nvGraphicFramePr>
        <p:xfrm>
          <a:off x="8659878" y="1392134"/>
          <a:ext cx="3203047" cy="3059495"/>
        </p:xfrm>
        <a:graphic>
          <a:graphicData uri="http://schemas.openxmlformats.org/drawingml/2006/table">
            <a:tbl>
              <a:tblPr firstRow="1" bandRow="1">
                <a:tableStyleId>{00A15C55-8517-42AA-B614-E9B94910E393}</a:tableStyleId>
              </a:tblPr>
              <a:tblGrid>
                <a:gridCol w="1889254">
                  <a:extLst>
                    <a:ext uri="{9D8B030D-6E8A-4147-A177-3AD203B41FA5}">
                      <a16:colId xmlns:a16="http://schemas.microsoft.com/office/drawing/2014/main" val="2628039838"/>
                    </a:ext>
                  </a:extLst>
                </a:gridCol>
                <a:gridCol w="1313793">
                  <a:extLst>
                    <a:ext uri="{9D8B030D-6E8A-4147-A177-3AD203B41FA5}">
                      <a16:colId xmlns:a16="http://schemas.microsoft.com/office/drawing/2014/main" val="3435316257"/>
                    </a:ext>
                  </a:extLst>
                </a:gridCol>
              </a:tblGrid>
              <a:tr h="368226">
                <a:tc>
                  <a:txBody>
                    <a:bodyPr/>
                    <a:lstStyle/>
                    <a:p>
                      <a:pPr algn="ctr"/>
                      <a:r>
                        <a:rPr lang="en-GB" sz="1000" dirty="0">
                          <a:latin typeface="FS Jack" panose="02000503000000020004" pitchFamily="50" charset="0"/>
                        </a:rPr>
                        <a:t>Measure</a:t>
                      </a:r>
                    </a:p>
                  </a:txBody>
                  <a:tcPr/>
                </a:tc>
                <a:tc>
                  <a:txBody>
                    <a:bodyPr/>
                    <a:lstStyle/>
                    <a:p>
                      <a:pPr algn="ctr"/>
                      <a:r>
                        <a:rPr lang="en-GB" sz="1000" dirty="0">
                          <a:latin typeface="FS Jack" panose="02000503000000020004" pitchFamily="50" charset="0"/>
                        </a:rPr>
                        <a:t>1</a:t>
                      </a:r>
                      <a:r>
                        <a:rPr lang="en-GB" sz="1000" baseline="30000" dirty="0">
                          <a:latin typeface="FS Jack" panose="02000503000000020004" pitchFamily="50" charset="0"/>
                        </a:rPr>
                        <a:t>st</a:t>
                      </a:r>
                      <a:r>
                        <a:rPr lang="en-GB" sz="1000" dirty="0">
                          <a:latin typeface="FS Jack" panose="02000503000000020004" pitchFamily="50" charset="0"/>
                        </a:rPr>
                        <a:t> March 2021 Baseline</a:t>
                      </a:r>
                    </a:p>
                  </a:txBody>
                  <a:tcPr/>
                </a:tc>
                <a:extLst>
                  <a:ext uri="{0D108BD9-81ED-4DB2-BD59-A6C34878D82A}">
                    <a16:rowId xmlns:a16="http://schemas.microsoft.com/office/drawing/2014/main" val="1426024287"/>
                  </a:ext>
                </a:extLst>
              </a:tr>
              <a:tr h="255833">
                <a:tc>
                  <a:txBody>
                    <a:bodyPr/>
                    <a:lstStyle/>
                    <a:p>
                      <a:pPr algn="ctr"/>
                      <a:r>
                        <a:rPr lang="en-GB" sz="1000" dirty="0">
                          <a:latin typeface="FS Jack" panose="02000503000000020004" pitchFamily="50" charset="0"/>
                        </a:rPr>
                        <a:t>Coach Education and Development</a:t>
                      </a:r>
                    </a:p>
                  </a:txBody>
                  <a:tcPr/>
                </a:tc>
                <a:tc>
                  <a:txBody>
                    <a:bodyPr/>
                    <a:lstStyle/>
                    <a:p>
                      <a:pPr algn="ctr"/>
                      <a:endParaRPr lang="en-GB" sz="1000" dirty="0">
                        <a:latin typeface="FS Jack" panose="02000503000000020004" pitchFamily="50" charset="0"/>
                      </a:endParaRPr>
                    </a:p>
                  </a:txBody>
                  <a:tcPr/>
                </a:tc>
                <a:extLst>
                  <a:ext uri="{0D108BD9-81ED-4DB2-BD59-A6C34878D82A}">
                    <a16:rowId xmlns:a16="http://schemas.microsoft.com/office/drawing/2014/main" val="2772972716"/>
                  </a:ext>
                </a:extLst>
              </a:tr>
              <a:tr h="0">
                <a:tc>
                  <a:txBody>
                    <a:bodyPr/>
                    <a:lstStyle/>
                    <a:p>
                      <a:pPr algn="ctr"/>
                      <a:r>
                        <a:rPr lang="en-GB" sz="1000" dirty="0">
                          <a:latin typeface="FS Jack" panose="02000503000000020004" pitchFamily="50" charset="0"/>
                        </a:rPr>
                        <a:t>1st March Baseline Youth Teams	</a:t>
                      </a:r>
                    </a:p>
                  </a:txBody>
                  <a:tcPr/>
                </a:tc>
                <a:tc>
                  <a:txBody>
                    <a:bodyPr/>
                    <a:lstStyle/>
                    <a:p>
                      <a:pPr algn="ctr"/>
                      <a:r>
                        <a:rPr lang="en-GB" sz="1000" dirty="0">
                          <a:latin typeface="FS Jack" panose="02000503000000020004" pitchFamily="50" charset="0"/>
                        </a:rPr>
                        <a:t>2,055</a:t>
                      </a:r>
                    </a:p>
                  </a:txBody>
                  <a:tcPr/>
                </a:tc>
                <a:extLst>
                  <a:ext uri="{0D108BD9-81ED-4DB2-BD59-A6C34878D82A}">
                    <a16:rowId xmlns:a16="http://schemas.microsoft.com/office/drawing/2014/main" val="4225968133"/>
                  </a:ext>
                </a:extLst>
              </a:tr>
              <a:tr h="227280">
                <a:tc>
                  <a:txBody>
                    <a:bodyPr/>
                    <a:lstStyle/>
                    <a:p>
                      <a:pPr algn="ctr"/>
                      <a:r>
                        <a:rPr lang="en-GB" sz="1000" dirty="0">
                          <a:latin typeface="FS Jack" panose="02000503000000020004" pitchFamily="50" charset="0"/>
                        </a:rPr>
                        <a:t>1st March Baseline YTWAQ</a:t>
                      </a:r>
                    </a:p>
                  </a:txBody>
                  <a:tcPr/>
                </a:tc>
                <a:tc>
                  <a:txBody>
                    <a:bodyPr/>
                    <a:lstStyle/>
                    <a:p>
                      <a:pPr algn="ctr"/>
                      <a:r>
                        <a:rPr lang="en-GB" sz="1000" dirty="0">
                          <a:latin typeface="FS Jack" panose="02000503000000020004" pitchFamily="50" charset="0"/>
                        </a:rPr>
                        <a:t>96.4%</a:t>
                      </a:r>
                    </a:p>
                  </a:txBody>
                  <a:tcPr/>
                </a:tc>
                <a:extLst>
                  <a:ext uri="{0D108BD9-81ED-4DB2-BD59-A6C34878D82A}">
                    <a16:rowId xmlns:a16="http://schemas.microsoft.com/office/drawing/2014/main" val="1104052509"/>
                  </a:ext>
                </a:extLst>
              </a:tr>
              <a:tr h="218185">
                <a:tc>
                  <a:txBody>
                    <a:bodyPr/>
                    <a:lstStyle/>
                    <a:p>
                      <a:pPr algn="ctr"/>
                      <a:r>
                        <a:rPr lang="en-GB" sz="1000" dirty="0">
                          <a:latin typeface="FS Jack" panose="02000503000000020004" pitchFamily="50" charset="0"/>
                        </a:rPr>
                        <a:t>2021/22 YTWAQC Target</a:t>
                      </a:r>
                    </a:p>
                  </a:txBody>
                  <a:tcPr/>
                </a:tc>
                <a:tc>
                  <a:txBody>
                    <a:bodyPr/>
                    <a:lstStyle/>
                    <a:p>
                      <a:pPr algn="ctr"/>
                      <a:r>
                        <a:rPr lang="en-GB" sz="1000" dirty="0">
                          <a:latin typeface="FS Jack" panose="02000503000000020004" pitchFamily="50" charset="0"/>
                        </a:rPr>
                        <a:t>89%</a:t>
                      </a:r>
                    </a:p>
                  </a:txBody>
                  <a:tcPr/>
                </a:tc>
                <a:extLst>
                  <a:ext uri="{0D108BD9-81ED-4DB2-BD59-A6C34878D82A}">
                    <a16:rowId xmlns:a16="http://schemas.microsoft.com/office/drawing/2014/main" val="4141191719"/>
                  </a:ext>
                </a:extLst>
              </a:tr>
              <a:tr h="275628">
                <a:tc>
                  <a:txBody>
                    <a:bodyPr/>
                    <a:lstStyle/>
                    <a:p>
                      <a:pPr algn="ctr"/>
                      <a:r>
                        <a:rPr lang="en-GB" sz="1000" dirty="0">
                          <a:latin typeface="FS Jack" panose="02000503000000020004" pitchFamily="50" charset="0"/>
                        </a:rPr>
                        <a:t>2021/22 CPD Target</a:t>
                      </a:r>
                    </a:p>
                  </a:txBody>
                  <a:tcPr/>
                </a:tc>
                <a:tc>
                  <a:txBody>
                    <a:bodyPr/>
                    <a:lstStyle/>
                    <a:p>
                      <a:pPr lvl="0" algn="ctr"/>
                      <a:r>
                        <a:rPr lang="en-GB" sz="1000" dirty="0">
                          <a:latin typeface="FS Jack" panose="02000503000000020004" pitchFamily="50" charset="0"/>
                        </a:rPr>
                        <a:t>411</a:t>
                      </a:r>
                    </a:p>
                  </a:txBody>
                  <a:tcPr/>
                </a:tc>
                <a:extLst>
                  <a:ext uri="{0D108BD9-81ED-4DB2-BD59-A6C34878D82A}">
                    <a16:rowId xmlns:a16="http://schemas.microsoft.com/office/drawing/2014/main" val="3918328459"/>
                  </a:ext>
                </a:extLst>
              </a:tr>
              <a:tr h="199696">
                <a:tc>
                  <a:txBody>
                    <a:bodyPr/>
                    <a:lstStyle/>
                    <a:p>
                      <a:pPr algn="ctr"/>
                      <a:r>
                        <a:rPr lang="en-GB" sz="1000" dirty="0">
                          <a:latin typeface="FS Jack" panose="02000503000000020004" pitchFamily="50" charset="0"/>
                        </a:rPr>
                        <a:t>2022/23 YTWAQC</a:t>
                      </a:r>
                    </a:p>
                  </a:txBody>
                  <a:tcPr/>
                </a:tc>
                <a:tc>
                  <a:txBody>
                    <a:bodyPr/>
                    <a:lstStyle/>
                    <a:p>
                      <a:pPr algn="ctr"/>
                      <a:r>
                        <a:rPr lang="en-GB" sz="1000" dirty="0">
                          <a:latin typeface="FS Jack" panose="02000503000000020004" pitchFamily="50" charset="0"/>
                        </a:rPr>
                        <a:t>89.5%</a:t>
                      </a:r>
                    </a:p>
                  </a:txBody>
                  <a:tcPr/>
                </a:tc>
                <a:extLst>
                  <a:ext uri="{0D108BD9-81ED-4DB2-BD59-A6C34878D82A}">
                    <a16:rowId xmlns:a16="http://schemas.microsoft.com/office/drawing/2014/main" val="4264303881"/>
                  </a:ext>
                </a:extLst>
              </a:tr>
              <a:tr h="211621">
                <a:tc>
                  <a:txBody>
                    <a:bodyPr/>
                    <a:lstStyle/>
                    <a:p>
                      <a:pPr algn="ctr"/>
                      <a:r>
                        <a:rPr lang="en-GB" sz="1000" dirty="0">
                          <a:latin typeface="FS Jack" panose="02000503000000020004" pitchFamily="50" charset="0"/>
                        </a:rPr>
                        <a:t>2022/23 CPD Target</a:t>
                      </a:r>
                    </a:p>
                  </a:txBody>
                  <a:tcPr/>
                </a:tc>
                <a:tc>
                  <a:txBody>
                    <a:bodyPr/>
                    <a:lstStyle/>
                    <a:p>
                      <a:pPr algn="ctr"/>
                      <a:r>
                        <a:rPr lang="en-GB" sz="1000" dirty="0">
                          <a:latin typeface="FS Jack" panose="02000503000000020004" pitchFamily="50" charset="0"/>
                        </a:rPr>
                        <a:t>TBC</a:t>
                      </a:r>
                    </a:p>
                  </a:txBody>
                  <a:tcPr/>
                </a:tc>
                <a:extLst>
                  <a:ext uri="{0D108BD9-81ED-4DB2-BD59-A6C34878D82A}">
                    <a16:rowId xmlns:a16="http://schemas.microsoft.com/office/drawing/2014/main" val="1142109127"/>
                  </a:ext>
                </a:extLst>
              </a:tr>
              <a:tr h="251561">
                <a:tc>
                  <a:txBody>
                    <a:bodyPr/>
                    <a:lstStyle/>
                    <a:p>
                      <a:pPr algn="ctr"/>
                      <a:r>
                        <a:rPr lang="en-GB" sz="1000" dirty="0">
                          <a:latin typeface="FS Jack" panose="02000503000000020004" pitchFamily="50" charset="0"/>
                        </a:rPr>
                        <a:t>2023/24 YTWAQC Target</a:t>
                      </a:r>
                    </a:p>
                  </a:txBody>
                  <a:tcPr/>
                </a:tc>
                <a:tc>
                  <a:txBody>
                    <a:bodyPr/>
                    <a:lstStyle/>
                    <a:p>
                      <a:pPr algn="ctr"/>
                      <a:r>
                        <a:rPr lang="en-GB" sz="1000" dirty="0">
                          <a:latin typeface="FS Jack" panose="02000503000000020004" pitchFamily="50" charset="0"/>
                        </a:rPr>
                        <a:t>90%</a:t>
                      </a:r>
                    </a:p>
                  </a:txBody>
                  <a:tcPr/>
                </a:tc>
                <a:extLst>
                  <a:ext uri="{0D108BD9-81ED-4DB2-BD59-A6C34878D82A}">
                    <a16:rowId xmlns:a16="http://schemas.microsoft.com/office/drawing/2014/main" val="3657801680"/>
                  </a:ext>
                </a:extLst>
              </a:tr>
              <a:tr h="368226">
                <a:tc>
                  <a:txBody>
                    <a:bodyPr/>
                    <a:lstStyle/>
                    <a:p>
                      <a:pPr algn="ctr"/>
                      <a:r>
                        <a:rPr lang="en-GB" sz="1000" dirty="0">
                          <a:latin typeface="FS Jack" panose="02000503000000020004" pitchFamily="50" charset="0"/>
                        </a:rPr>
                        <a:t>2023/24 CPD Target</a:t>
                      </a:r>
                    </a:p>
                  </a:txBody>
                  <a:tcPr/>
                </a:tc>
                <a:tc>
                  <a:txBody>
                    <a:bodyPr/>
                    <a:lstStyle/>
                    <a:p>
                      <a:pPr algn="ctr"/>
                      <a:r>
                        <a:rPr lang="en-GB" sz="1000" dirty="0">
                          <a:latin typeface="FS Jack" panose="02000503000000020004" pitchFamily="50" charset="0"/>
                        </a:rPr>
                        <a:t>TBC</a:t>
                      </a:r>
                    </a:p>
                  </a:txBody>
                  <a:tcPr/>
                </a:tc>
                <a:extLst>
                  <a:ext uri="{0D108BD9-81ED-4DB2-BD59-A6C34878D82A}">
                    <a16:rowId xmlns:a16="http://schemas.microsoft.com/office/drawing/2014/main" val="251314903"/>
                  </a:ext>
                </a:extLst>
              </a:tr>
            </a:tbl>
          </a:graphicData>
        </a:graphic>
      </p:graphicFrame>
      <p:graphicFrame>
        <p:nvGraphicFramePr>
          <p:cNvPr id="11" name="Table 11">
            <a:extLst>
              <a:ext uri="{FF2B5EF4-FFF2-40B4-BE49-F238E27FC236}">
                <a16:creationId xmlns:a16="http://schemas.microsoft.com/office/drawing/2014/main" id="{AC73C335-ED40-4717-82C6-B36024FACBE7}"/>
              </a:ext>
            </a:extLst>
          </p:cNvPr>
          <p:cNvGraphicFramePr>
            <a:graphicFrameLocks noGrp="1"/>
          </p:cNvGraphicFramePr>
          <p:nvPr>
            <p:extLst>
              <p:ext uri="{D42A27DB-BD31-4B8C-83A1-F6EECF244321}">
                <p14:modId xmlns:p14="http://schemas.microsoft.com/office/powerpoint/2010/main" val="2707525795"/>
              </p:ext>
            </p:extLst>
          </p:nvPr>
        </p:nvGraphicFramePr>
        <p:xfrm>
          <a:off x="6061627" y="5205668"/>
          <a:ext cx="5076500" cy="640386"/>
        </p:xfrm>
        <a:graphic>
          <a:graphicData uri="http://schemas.openxmlformats.org/drawingml/2006/table">
            <a:tbl>
              <a:tblPr firstRow="1" bandRow="1">
                <a:tableStyleId>{00A15C55-8517-42AA-B614-E9B94910E393}</a:tableStyleId>
              </a:tblPr>
              <a:tblGrid>
                <a:gridCol w="1269125">
                  <a:extLst>
                    <a:ext uri="{9D8B030D-6E8A-4147-A177-3AD203B41FA5}">
                      <a16:colId xmlns:a16="http://schemas.microsoft.com/office/drawing/2014/main" val="1391576009"/>
                    </a:ext>
                  </a:extLst>
                </a:gridCol>
                <a:gridCol w="1269125">
                  <a:extLst>
                    <a:ext uri="{9D8B030D-6E8A-4147-A177-3AD203B41FA5}">
                      <a16:colId xmlns:a16="http://schemas.microsoft.com/office/drawing/2014/main" val="2323688811"/>
                    </a:ext>
                  </a:extLst>
                </a:gridCol>
                <a:gridCol w="1269125">
                  <a:extLst>
                    <a:ext uri="{9D8B030D-6E8A-4147-A177-3AD203B41FA5}">
                      <a16:colId xmlns:a16="http://schemas.microsoft.com/office/drawing/2014/main" val="2312769052"/>
                    </a:ext>
                  </a:extLst>
                </a:gridCol>
                <a:gridCol w="1269125">
                  <a:extLst>
                    <a:ext uri="{9D8B030D-6E8A-4147-A177-3AD203B41FA5}">
                      <a16:colId xmlns:a16="http://schemas.microsoft.com/office/drawing/2014/main" val="3079012415"/>
                    </a:ext>
                  </a:extLst>
                </a:gridCol>
              </a:tblGrid>
              <a:tr h="353741">
                <a:tc>
                  <a:txBody>
                    <a:bodyPr/>
                    <a:lstStyle/>
                    <a:p>
                      <a:pPr algn="ctr"/>
                      <a:r>
                        <a:rPr lang="en-GB" sz="1000" dirty="0">
                          <a:latin typeface="FS Jack" panose="02000503000000020004" pitchFamily="50" charset="0"/>
                        </a:rPr>
                        <a:t>Baseline</a:t>
                      </a:r>
                    </a:p>
                  </a:txBody>
                  <a:tcPr/>
                </a:tc>
                <a:tc>
                  <a:txBody>
                    <a:bodyPr/>
                    <a:lstStyle/>
                    <a:p>
                      <a:pPr algn="ctr"/>
                      <a:r>
                        <a:rPr lang="en-GB" sz="1000" dirty="0">
                          <a:latin typeface="FS Jack" panose="02000503000000020004" pitchFamily="50" charset="0"/>
                        </a:rPr>
                        <a:t>2021/22 Target</a:t>
                      </a:r>
                    </a:p>
                  </a:txBody>
                  <a:tcPr/>
                </a:tc>
                <a:tc>
                  <a:txBody>
                    <a:bodyPr/>
                    <a:lstStyle/>
                    <a:p>
                      <a:pPr algn="ctr"/>
                      <a:r>
                        <a:rPr lang="en-GB" sz="1000" dirty="0">
                          <a:latin typeface="FS Jack" panose="02000503000000020004" pitchFamily="50" charset="0"/>
                        </a:rPr>
                        <a:t>2022/23 Target</a:t>
                      </a:r>
                    </a:p>
                  </a:txBody>
                  <a:tcPr/>
                </a:tc>
                <a:tc>
                  <a:txBody>
                    <a:bodyPr/>
                    <a:lstStyle/>
                    <a:p>
                      <a:pPr algn="ctr"/>
                      <a:r>
                        <a:rPr lang="en-GB" sz="1000" dirty="0">
                          <a:latin typeface="FS Jack" panose="02000503000000020004" pitchFamily="50" charset="0"/>
                        </a:rPr>
                        <a:t>2023/24 Target</a:t>
                      </a:r>
                    </a:p>
                  </a:txBody>
                  <a:tcPr/>
                </a:tc>
                <a:extLst>
                  <a:ext uri="{0D108BD9-81ED-4DB2-BD59-A6C34878D82A}">
                    <a16:rowId xmlns:a16="http://schemas.microsoft.com/office/drawing/2014/main" val="3027144791"/>
                  </a:ext>
                </a:extLst>
              </a:tr>
              <a:tr h="286645">
                <a:tc>
                  <a:txBody>
                    <a:bodyPr/>
                    <a:lstStyle/>
                    <a:p>
                      <a:pPr algn="ctr"/>
                      <a:r>
                        <a:rPr lang="en-GB" sz="1000" dirty="0">
                          <a:latin typeface="FS Jack" panose="02000503000000020004" pitchFamily="50" charset="0"/>
                        </a:rPr>
                        <a:t>103</a:t>
                      </a:r>
                    </a:p>
                  </a:txBody>
                  <a:tcPr/>
                </a:tc>
                <a:tc>
                  <a:txBody>
                    <a:bodyPr/>
                    <a:lstStyle/>
                    <a:p>
                      <a:pPr algn="ctr"/>
                      <a:r>
                        <a:rPr lang="en-GB" sz="1000" dirty="0">
                          <a:latin typeface="FS Jack" panose="02000503000000020004" pitchFamily="50" charset="0"/>
                        </a:rPr>
                        <a:t>130</a:t>
                      </a:r>
                    </a:p>
                  </a:txBody>
                  <a:tcPr/>
                </a:tc>
                <a:tc>
                  <a:txBody>
                    <a:bodyPr/>
                    <a:lstStyle/>
                    <a:p>
                      <a:pPr algn="ctr"/>
                      <a:r>
                        <a:rPr lang="en-GB" sz="1000" dirty="0">
                          <a:latin typeface="FS Jack" panose="02000503000000020004" pitchFamily="50" charset="0"/>
                        </a:rPr>
                        <a:t>155</a:t>
                      </a:r>
                    </a:p>
                  </a:txBody>
                  <a:tcPr/>
                </a:tc>
                <a:tc>
                  <a:txBody>
                    <a:bodyPr/>
                    <a:lstStyle/>
                    <a:p>
                      <a:pPr algn="ctr"/>
                      <a:r>
                        <a:rPr lang="en-GB" sz="1000" dirty="0">
                          <a:latin typeface="FS Jack" panose="02000503000000020004" pitchFamily="50" charset="0"/>
                        </a:rPr>
                        <a:t>201</a:t>
                      </a:r>
                    </a:p>
                  </a:txBody>
                  <a:tcPr/>
                </a:tc>
                <a:extLst>
                  <a:ext uri="{0D108BD9-81ED-4DB2-BD59-A6C34878D82A}">
                    <a16:rowId xmlns:a16="http://schemas.microsoft.com/office/drawing/2014/main" val="977575596"/>
                  </a:ext>
                </a:extLst>
              </a:tr>
            </a:tbl>
          </a:graphicData>
        </a:graphic>
      </p:graphicFrame>
      <p:sp>
        <p:nvSpPr>
          <p:cNvPr id="8" name="TextBox 7">
            <a:extLst>
              <a:ext uri="{FF2B5EF4-FFF2-40B4-BE49-F238E27FC236}">
                <a16:creationId xmlns:a16="http://schemas.microsoft.com/office/drawing/2014/main" id="{5A668037-DF60-402B-8F39-B7F0ADBCC5D6}"/>
              </a:ext>
            </a:extLst>
          </p:cNvPr>
          <p:cNvSpPr txBox="1"/>
          <p:nvPr/>
        </p:nvSpPr>
        <p:spPr>
          <a:xfrm>
            <a:off x="252249" y="973218"/>
            <a:ext cx="4088524" cy="369332"/>
          </a:xfrm>
          <a:prstGeom prst="rect">
            <a:avLst/>
          </a:prstGeom>
          <a:noFill/>
        </p:spPr>
        <p:txBody>
          <a:bodyPr wrap="square" rtlCol="0">
            <a:spAutoFit/>
          </a:bodyPr>
          <a:lstStyle/>
          <a:p>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Appendix 1. Registered Players</a:t>
            </a:r>
            <a:endParaRPr lang="en-GB" dirty="0">
              <a:solidFill>
                <a:srgbClr val="FFC000"/>
              </a:solidFill>
            </a:endParaRPr>
          </a:p>
        </p:txBody>
      </p:sp>
      <p:sp>
        <p:nvSpPr>
          <p:cNvPr id="13" name="TextBox 12">
            <a:extLst>
              <a:ext uri="{FF2B5EF4-FFF2-40B4-BE49-F238E27FC236}">
                <a16:creationId xmlns:a16="http://schemas.microsoft.com/office/drawing/2014/main" id="{DD0FCD6C-1AFD-46DD-8903-780D87FDE083}"/>
              </a:ext>
            </a:extLst>
          </p:cNvPr>
          <p:cNvSpPr txBox="1"/>
          <p:nvPr/>
        </p:nvSpPr>
        <p:spPr>
          <a:xfrm>
            <a:off x="252248" y="3314294"/>
            <a:ext cx="3356700" cy="369332"/>
          </a:xfrm>
          <a:prstGeom prst="rect">
            <a:avLst/>
          </a:prstGeom>
          <a:noFill/>
        </p:spPr>
        <p:txBody>
          <a:bodyPr wrap="square" rtlCol="0">
            <a:spAutoFit/>
          </a:bodyPr>
          <a:lstStyle/>
          <a:p>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Appendix 4. Secondary KPI’s</a:t>
            </a:r>
            <a:endParaRPr lang="en-GB" dirty="0">
              <a:solidFill>
                <a:srgbClr val="FFC000"/>
              </a:solidFill>
            </a:endParaRPr>
          </a:p>
        </p:txBody>
      </p:sp>
      <p:sp>
        <p:nvSpPr>
          <p:cNvPr id="14" name="TextBox 13">
            <a:extLst>
              <a:ext uri="{FF2B5EF4-FFF2-40B4-BE49-F238E27FC236}">
                <a16:creationId xmlns:a16="http://schemas.microsoft.com/office/drawing/2014/main" id="{43DD68F2-DB51-4B09-83C6-FBCA98497B40}"/>
              </a:ext>
            </a:extLst>
          </p:cNvPr>
          <p:cNvSpPr txBox="1"/>
          <p:nvPr/>
        </p:nvSpPr>
        <p:spPr>
          <a:xfrm>
            <a:off x="8583052" y="742966"/>
            <a:ext cx="3356700" cy="646331"/>
          </a:xfrm>
          <a:prstGeom prst="rect">
            <a:avLst/>
          </a:prstGeom>
          <a:noFill/>
        </p:spPr>
        <p:txBody>
          <a:bodyPr wrap="square" rtlCol="0">
            <a:spAutoFit/>
          </a:bodyPr>
          <a:lstStyle/>
          <a:p>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Appendix 3. Coach Education &amp; Development</a:t>
            </a:r>
            <a:endParaRPr lang="en-GB" dirty="0">
              <a:solidFill>
                <a:srgbClr val="FFC000"/>
              </a:solidFill>
            </a:endParaRPr>
          </a:p>
        </p:txBody>
      </p:sp>
      <p:sp>
        <p:nvSpPr>
          <p:cNvPr id="15" name="TextBox 14">
            <a:extLst>
              <a:ext uri="{FF2B5EF4-FFF2-40B4-BE49-F238E27FC236}">
                <a16:creationId xmlns:a16="http://schemas.microsoft.com/office/drawing/2014/main" id="{F0E153A6-888B-4999-8B36-897B88C79644}"/>
              </a:ext>
            </a:extLst>
          </p:cNvPr>
          <p:cNvSpPr txBox="1"/>
          <p:nvPr/>
        </p:nvSpPr>
        <p:spPr>
          <a:xfrm>
            <a:off x="5311854" y="789429"/>
            <a:ext cx="3356700" cy="646331"/>
          </a:xfrm>
          <a:prstGeom prst="rect">
            <a:avLst/>
          </a:prstGeom>
          <a:noFill/>
        </p:spPr>
        <p:txBody>
          <a:bodyPr wrap="square" rtlCol="0">
            <a:spAutoFit/>
          </a:bodyPr>
          <a:lstStyle/>
          <a:p>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Appendix 2. Referee Education &amp; Development</a:t>
            </a:r>
            <a:endParaRPr lang="en-GB" dirty="0">
              <a:solidFill>
                <a:srgbClr val="FFC000"/>
              </a:solidFill>
            </a:endParaRPr>
          </a:p>
        </p:txBody>
      </p:sp>
      <p:sp>
        <p:nvSpPr>
          <p:cNvPr id="17" name="TextBox 16">
            <a:extLst>
              <a:ext uri="{FF2B5EF4-FFF2-40B4-BE49-F238E27FC236}">
                <a16:creationId xmlns:a16="http://schemas.microsoft.com/office/drawing/2014/main" id="{2750659D-F5CF-4523-8DE3-1760E203C74D}"/>
              </a:ext>
            </a:extLst>
          </p:cNvPr>
          <p:cNvSpPr txBox="1"/>
          <p:nvPr/>
        </p:nvSpPr>
        <p:spPr>
          <a:xfrm>
            <a:off x="5991785" y="4812884"/>
            <a:ext cx="4085665" cy="369332"/>
          </a:xfrm>
          <a:prstGeom prst="rect">
            <a:avLst/>
          </a:prstGeom>
          <a:noFill/>
        </p:spPr>
        <p:txBody>
          <a:bodyPr wrap="square" rtlCol="0">
            <a:spAutoFit/>
          </a:bodyPr>
          <a:lstStyle/>
          <a:p>
            <a:r>
              <a:rPr lang="en-GB"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Appendix 5. Quality Grass Pitches</a:t>
            </a:r>
            <a:endParaRPr lang="en-GB" dirty="0">
              <a:solidFill>
                <a:srgbClr val="FFC000"/>
              </a:solidFill>
            </a:endParaRPr>
          </a:p>
        </p:txBody>
      </p:sp>
      <p:sp>
        <p:nvSpPr>
          <p:cNvPr id="12" name="Rectangle 11">
            <a:extLst>
              <a:ext uri="{FF2B5EF4-FFF2-40B4-BE49-F238E27FC236}">
                <a16:creationId xmlns:a16="http://schemas.microsoft.com/office/drawing/2014/main" id="{8DF805B5-A605-4901-90E9-76C58F066501}"/>
              </a:ext>
            </a:extLst>
          </p:cNvPr>
          <p:cNvSpPr/>
          <p:nvPr/>
        </p:nvSpPr>
        <p:spPr>
          <a:xfrm>
            <a:off x="638110" y="217788"/>
            <a:ext cx="9735870" cy="584775"/>
          </a:xfrm>
          <a:prstGeom prst="rect">
            <a:avLst/>
          </a:prstGeom>
        </p:spPr>
        <p:txBody>
          <a:bodyPr wrap="none">
            <a:spAutoFit/>
          </a:bodyPr>
          <a:lstStyle/>
          <a:p>
            <a:pPr lvl="0">
              <a:defRPr/>
            </a:pPr>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Appendix : NGS Targets across next 3 seasons 21-24</a:t>
            </a:r>
            <a:r>
              <a:rPr lang="en-GB" sz="32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 </a:t>
            </a:r>
          </a:p>
        </p:txBody>
      </p:sp>
    </p:spTree>
    <p:extLst>
      <p:ext uri="{BB962C8B-B14F-4D97-AF65-F5344CB8AC3E}">
        <p14:creationId xmlns:p14="http://schemas.microsoft.com/office/powerpoint/2010/main" val="66013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695398" y="390525"/>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10" y="188640"/>
            <a:ext cx="10057288" cy="43396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6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spc="5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latin typeface="FS Jack" pitchFamily="50" charset="0"/>
              </a:rPr>
              <a:t>End</a:t>
            </a:r>
            <a:endParaRPr kumimoji="0" lang="en-GB" sz="4800" b="1" i="0" u="none" strike="noStrike" kern="1200" cap="none" spc="50" normalizeH="0" baseline="0" noProof="0" dirty="0">
              <a:ln w="13500">
                <a:solidFill>
                  <a:srgbClr val="4F81BD">
                    <a:shade val="2500"/>
                    <a:alpha val="6500"/>
                  </a:srgbClr>
                </a:solidFill>
                <a:prstDash val="solid"/>
              </a:ln>
              <a:solidFill>
                <a:srgbClr val="CC9900"/>
              </a:solidFill>
              <a:effectLst>
                <a:outerShdw blurRad="38100" dist="38100" dir="2700000" algn="tl">
                  <a:srgbClr val="000000">
                    <a:alpha val="43137"/>
                  </a:srgbClr>
                </a:outerShdw>
              </a:effectLst>
              <a:uLnTx/>
              <a:uFillTx/>
              <a:latin typeface="FS Jac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10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768069"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507453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18430" y="228168"/>
            <a:ext cx="7423827" cy="584775"/>
          </a:xfrm>
          <a:prstGeom prst="rect">
            <a:avLst/>
          </a:prstGeom>
        </p:spPr>
        <p:txBody>
          <a:bodyPr wrap="none">
            <a:spAutoFit/>
          </a:bodyPr>
          <a:lstStyle/>
          <a:p>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Durham County FA MISSION 2021-2024</a:t>
            </a:r>
            <a:endParaRPr lang="en-GB" sz="3200" dirty="0">
              <a:solidFill>
                <a:srgbClr val="FFC000"/>
              </a:solidFill>
            </a:endParaRPr>
          </a:p>
        </p:txBody>
      </p:sp>
      <p:sp>
        <p:nvSpPr>
          <p:cNvPr id="6" name="Content Placeholder 5">
            <a:extLst>
              <a:ext uri="{FF2B5EF4-FFF2-40B4-BE49-F238E27FC236}">
                <a16:creationId xmlns:a16="http://schemas.microsoft.com/office/drawing/2014/main" id="{FCBB1187-ECF6-4E26-98DC-62736EBE6C14}"/>
              </a:ext>
            </a:extLst>
          </p:cNvPr>
          <p:cNvSpPr>
            <a:spLocks noGrp="1"/>
          </p:cNvSpPr>
          <p:nvPr>
            <p:ph idx="1"/>
          </p:nvPr>
        </p:nvSpPr>
        <p:spPr>
          <a:xfrm>
            <a:off x="720436" y="1052759"/>
            <a:ext cx="10972800" cy="4525963"/>
          </a:xfrm>
        </p:spPr>
        <p:txBody>
          <a:bodyPr>
            <a:normAutofit/>
          </a:bodyPr>
          <a:lstStyle/>
          <a:p>
            <a:pPr marL="0" indent="0" algn="ctr">
              <a:buNone/>
            </a:pPr>
            <a:r>
              <a:rPr lang="en-GB" dirty="0">
                <a:solidFill>
                  <a:schemeClr val="bg1"/>
                </a:solidFill>
                <a:latin typeface="FS Jack" panose="02000503000000020004" pitchFamily="50" charset="0"/>
              </a:rPr>
              <a:t>To provide </a:t>
            </a:r>
            <a:r>
              <a:rPr lang="en-GB" b="1" dirty="0">
                <a:solidFill>
                  <a:srgbClr val="FFC000"/>
                </a:solidFill>
                <a:latin typeface="FS Jack" panose="02000503000000020004" pitchFamily="50" charset="0"/>
              </a:rPr>
              <a:t>playing opportunities </a:t>
            </a:r>
            <a:r>
              <a:rPr lang="en-GB" dirty="0">
                <a:solidFill>
                  <a:schemeClr val="bg1"/>
                </a:solidFill>
                <a:latin typeface="FS Jack" panose="02000503000000020004" pitchFamily="50" charset="0"/>
              </a:rPr>
              <a:t>for</a:t>
            </a:r>
            <a:r>
              <a:rPr lang="en-GB" dirty="0">
                <a:solidFill>
                  <a:srgbClr val="CC9900"/>
                </a:solidFill>
                <a:latin typeface="FS Jack" panose="02000503000000020004" pitchFamily="50" charset="0"/>
              </a:rPr>
              <a:t> </a:t>
            </a:r>
            <a:r>
              <a:rPr lang="en-GB" b="1" dirty="0">
                <a:solidFill>
                  <a:srgbClr val="FFC000"/>
                </a:solidFill>
                <a:latin typeface="FS Jack" panose="02000503000000020004" pitchFamily="50" charset="0"/>
              </a:rPr>
              <a:t>ALL</a:t>
            </a:r>
            <a:r>
              <a:rPr lang="en-GB" dirty="0">
                <a:solidFill>
                  <a:schemeClr val="bg1"/>
                </a:solidFill>
                <a:latin typeface="FS Jack" panose="02000503000000020004" pitchFamily="50" charset="0"/>
              </a:rPr>
              <a:t> by </a:t>
            </a:r>
            <a:r>
              <a:rPr lang="en-GB" b="1" dirty="0">
                <a:solidFill>
                  <a:srgbClr val="FFC000"/>
                </a:solidFill>
                <a:latin typeface="FS Jack" panose="02000503000000020004" pitchFamily="50" charset="0"/>
              </a:rPr>
              <a:t>reducing and removing</a:t>
            </a:r>
            <a:r>
              <a:rPr lang="en-GB" dirty="0">
                <a:solidFill>
                  <a:srgbClr val="CC9900"/>
                </a:solidFill>
                <a:latin typeface="FS Jack" panose="02000503000000020004" pitchFamily="50" charset="0"/>
              </a:rPr>
              <a:t> </a:t>
            </a:r>
            <a:r>
              <a:rPr lang="en-GB" dirty="0">
                <a:solidFill>
                  <a:schemeClr val="bg1"/>
                </a:solidFill>
                <a:latin typeface="FS Jack" panose="02000503000000020004" pitchFamily="50" charset="0"/>
              </a:rPr>
              <a:t>barriers, </a:t>
            </a:r>
            <a:r>
              <a:rPr lang="en-GB" b="1" dirty="0">
                <a:solidFill>
                  <a:srgbClr val="FFC000"/>
                </a:solidFill>
                <a:latin typeface="FS Jack" panose="02000503000000020004" pitchFamily="50" charset="0"/>
              </a:rPr>
              <a:t>simplifying</a:t>
            </a:r>
            <a:r>
              <a:rPr lang="en-GB" dirty="0">
                <a:solidFill>
                  <a:schemeClr val="bg1"/>
                </a:solidFill>
                <a:latin typeface="FS Jack" panose="02000503000000020004" pitchFamily="50" charset="0"/>
              </a:rPr>
              <a:t> our approach, be </a:t>
            </a:r>
            <a:r>
              <a:rPr lang="en-GB" b="1" dirty="0">
                <a:solidFill>
                  <a:srgbClr val="FFC000"/>
                </a:solidFill>
                <a:latin typeface="FS Jack" panose="02000503000000020004" pitchFamily="50" charset="0"/>
              </a:rPr>
              <a:t>efficient</a:t>
            </a:r>
            <a:r>
              <a:rPr lang="en-GB" dirty="0">
                <a:solidFill>
                  <a:schemeClr val="bg1"/>
                </a:solidFill>
                <a:latin typeface="FS Jack" panose="02000503000000020004" pitchFamily="50" charset="0"/>
              </a:rPr>
              <a:t> with the services we deliver in order to  provide the </a:t>
            </a:r>
            <a:r>
              <a:rPr lang="en-GB" b="1" dirty="0">
                <a:solidFill>
                  <a:srgbClr val="FFC000"/>
                </a:solidFill>
                <a:latin typeface="FS Jack" panose="02000503000000020004" pitchFamily="50" charset="0"/>
              </a:rPr>
              <a:t>best possible experience</a:t>
            </a:r>
            <a:r>
              <a:rPr lang="en-GB" sz="4000" dirty="0">
                <a:solidFill>
                  <a:schemeClr val="bg1"/>
                </a:solidFill>
                <a:latin typeface="FS Jack" panose="02000503000000020004" pitchFamily="50" charset="0"/>
              </a:rPr>
              <a:t>.</a:t>
            </a:r>
            <a:endParaRPr lang="en-GB" sz="4000" dirty="0">
              <a:solidFill>
                <a:schemeClr val="bg1"/>
              </a:solidFill>
              <a:highlight>
                <a:srgbClr val="FFFF00"/>
              </a:highlight>
              <a:latin typeface="FS Jack" panose="02000503000000020004" pitchFamily="50" charset="0"/>
            </a:endParaRPr>
          </a:p>
          <a:p>
            <a:endParaRPr lang="en-GB" sz="4000" dirty="0">
              <a:solidFill>
                <a:schemeClr val="bg1"/>
              </a:solidFill>
            </a:endParaRPr>
          </a:p>
          <a:p>
            <a:endParaRPr lang="en-GB" dirty="0">
              <a:solidFill>
                <a:schemeClr val="bg1"/>
              </a:solidFill>
            </a:endParaRPr>
          </a:p>
          <a:p>
            <a:endParaRPr lang="en-GB" dirty="0">
              <a:solidFill>
                <a:schemeClr val="bg1"/>
              </a:solidFill>
            </a:endParaRPr>
          </a:p>
        </p:txBody>
      </p:sp>
      <p:pic>
        <p:nvPicPr>
          <p:cNvPr id="2" name="Picture 1">
            <a:extLst>
              <a:ext uri="{FF2B5EF4-FFF2-40B4-BE49-F238E27FC236}">
                <a16:creationId xmlns:a16="http://schemas.microsoft.com/office/drawing/2014/main" id="{8EEB5237-CB2A-4C5F-8270-A9744497750E}"/>
              </a:ext>
            </a:extLst>
          </p:cNvPr>
          <p:cNvPicPr>
            <a:picLocks noChangeAspect="1"/>
          </p:cNvPicPr>
          <p:nvPr/>
        </p:nvPicPr>
        <p:blipFill>
          <a:blip r:embed="rId3"/>
          <a:stretch>
            <a:fillRect/>
          </a:stretch>
        </p:blipFill>
        <p:spPr>
          <a:xfrm>
            <a:off x="4733426" y="3121891"/>
            <a:ext cx="2725148" cy="3320949"/>
          </a:xfrm>
          <a:prstGeom prst="rect">
            <a:avLst/>
          </a:prstGeom>
        </p:spPr>
      </p:pic>
    </p:spTree>
    <p:extLst>
      <p:ext uri="{BB962C8B-B14F-4D97-AF65-F5344CB8AC3E}">
        <p14:creationId xmlns:p14="http://schemas.microsoft.com/office/powerpoint/2010/main" val="148900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2" cstate="print"/>
          <a:srcRect/>
          <a:stretch>
            <a:fillRect/>
          </a:stretch>
        </p:blipFill>
        <p:spPr bwMode="auto">
          <a:xfrm>
            <a:off x="10708901" y="313743"/>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251986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32894" y="231315"/>
            <a:ext cx="5200719" cy="584775"/>
          </a:xfrm>
          <a:prstGeom prst="rect">
            <a:avLst/>
          </a:prstGeom>
        </p:spPr>
        <p:txBody>
          <a:bodyPr wrap="none">
            <a:spAutoFit/>
          </a:bodyPr>
          <a:lstStyle/>
          <a:p>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Durham County FA  VALUES</a:t>
            </a:r>
            <a:endParaRPr lang="en-GB" sz="3200" dirty="0">
              <a:solidFill>
                <a:srgbClr val="FFC000"/>
              </a:solidFill>
            </a:endParaRPr>
          </a:p>
        </p:txBody>
      </p:sp>
      <p:sp>
        <p:nvSpPr>
          <p:cNvPr id="2" name="Rectangle 1">
            <a:extLst>
              <a:ext uri="{FF2B5EF4-FFF2-40B4-BE49-F238E27FC236}">
                <a16:creationId xmlns:a16="http://schemas.microsoft.com/office/drawing/2014/main" id="{705F4149-6469-4195-B8F6-8F828D6C18A1}"/>
              </a:ext>
            </a:extLst>
          </p:cNvPr>
          <p:cNvSpPr/>
          <p:nvPr/>
        </p:nvSpPr>
        <p:spPr>
          <a:xfrm>
            <a:off x="532893" y="914416"/>
            <a:ext cx="10965423" cy="4154984"/>
          </a:xfrm>
          <a:prstGeom prst="rect">
            <a:avLst/>
          </a:prstGeom>
        </p:spPr>
        <p:txBody>
          <a:bodyPr wrap="square">
            <a:spAutoFit/>
          </a:bodyPr>
          <a:lstStyle/>
          <a:p>
            <a:pPr marL="457200" lvl="0" indent="-457200" defTabSz="457200">
              <a:buFont typeface="Arial" panose="020B0604020202020204" pitchFamily="34" charset="0"/>
              <a:buChar char="•"/>
            </a:pPr>
            <a:r>
              <a:rPr lang="en-GB" sz="2800" b="1" i="1" dirty="0">
                <a:solidFill>
                  <a:srgbClr val="FFC000"/>
                </a:solidFill>
                <a:latin typeface="FS Jack" panose="02000503000000020004" pitchFamily="50" charset="0"/>
              </a:rPr>
              <a:t>PRIDE</a:t>
            </a:r>
            <a:r>
              <a:rPr lang="en-GB" sz="2800" b="1" dirty="0">
                <a:solidFill>
                  <a:schemeClr val="bg1"/>
                </a:solidFill>
                <a:latin typeface="FS Jack" panose="02000503000000020004" pitchFamily="50" charset="0"/>
              </a:rPr>
              <a:t> – </a:t>
            </a:r>
            <a:r>
              <a:rPr lang="en-GB" sz="2800" dirty="0">
                <a:solidFill>
                  <a:schemeClr val="bg1"/>
                </a:solidFill>
                <a:latin typeface="FS Jack" panose="02000503000000020004" pitchFamily="50" charset="0"/>
              </a:rPr>
              <a:t>In what we do, why we do it and who we represent.</a:t>
            </a:r>
          </a:p>
          <a:p>
            <a:pPr marL="571500" lvl="0" indent="-571500" defTabSz="457200">
              <a:buFont typeface="Arial" panose="020B0604020202020204" pitchFamily="34" charset="0"/>
              <a:buChar char="•"/>
            </a:pPr>
            <a:endParaRPr lang="en-GB" sz="2800" b="1" i="1" dirty="0">
              <a:solidFill>
                <a:srgbClr val="FFC000"/>
              </a:solidFill>
              <a:latin typeface="FS Jack" panose="02000503000000020004" pitchFamily="50" charset="0"/>
            </a:endParaRPr>
          </a:p>
          <a:p>
            <a:pPr marL="571500" lvl="0" indent="-571500" defTabSz="457200">
              <a:buFont typeface="Arial" panose="020B0604020202020204" pitchFamily="34" charset="0"/>
              <a:buChar char="•"/>
            </a:pPr>
            <a:r>
              <a:rPr lang="en-GB" sz="2800" b="1" i="1" dirty="0">
                <a:solidFill>
                  <a:srgbClr val="FFC000"/>
                </a:solidFill>
                <a:latin typeface="FS Jack" panose="02000503000000020004" pitchFamily="50" charset="0"/>
              </a:rPr>
              <a:t>HONESTY</a:t>
            </a:r>
            <a:r>
              <a:rPr lang="en-GB" sz="2800" b="1" dirty="0">
                <a:solidFill>
                  <a:srgbClr val="CC9900"/>
                </a:solidFill>
                <a:latin typeface="FS Jack" panose="02000503000000020004" pitchFamily="50" charset="0"/>
              </a:rPr>
              <a:t> </a:t>
            </a:r>
            <a:r>
              <a:rPr lang="en-GB" sz="2800" b="1" dirty="0">
                <a:solidFill>
                  <a:schemeClr val="bg1"/>
                </a:solidFill>
                <a:latin typeface="FS Jack" panose="02000503000000020004" pitchFamily="50" charset="0"/>
              </a:rPr>
              <a:t>– </a:t>
            </a:r>
            <a:r>
              <a:rPr lang="en-GB" sz="2800" dirty="0">
                <a:solidFill>
                  <a:schemeClr val="bg1"/>
                </a:solidFill>
                <a:latin typeface="FS Jack" panose="02000503000000020004" pitchFamily="50" charset="0"/>
              </a:rPr>
              <a:t>In our actions and our intentions</a:t>
            </a:r>
          </a:p>
          <a:p>
            <a:pPr marL="571500" lvl="0" indent="-571500" defTabSz="457200">
              <a:buFont typeface="Arial" panose="020B0604020202020204" pitchFamily="34" charset="0"/>
              <a:buChar char="•"/>
            </a:pPr>
            <a:endParaRPr lang="en-GB" sz="2800" b="1" i="1" dirty="0">
              <a:solidFill>
                <a:srgbClr val="FFC000"/>
              </a:solidFill>
              <a:latin typeface="FS Jack" panose="02000503000000020004" pitchFamily="50" charset="0"/>
            </a:endParaRPr>
          </a:p>
          <a:p>
            <a:pPr marL="571500" lvl="0" indent="-571500" defTabSz="457200">
              <a:buFont typeface="Arial" panose="020B0604020202020204" pitchFamily="34" charset="0"/>
              <a:buChar char="•"/>
            </a:pPr>
            <a:r>
              <a:rPr lang="en-GB" sz="2800" b="1" i="1" dirty="0">
                <a:solidFill>
                  <a:srgbClr val="FFC000"/>
                </a:solidFill>
                <a:latin typeface="FS Jack" panose="02000503000000020004" pitchFamily="50" charset="0"/>
              </a:rPr>
              <a:t>INTEGRITY</a:t>
            </a:r>
            <a:r>
              <a:rPr lang="en-GB" sz="2800" b="1" i="1" dirty="0">
                <a:solidFill>
                  <a:schemeClr val="bg1"/>
                </a:solidFill>
                <a:latin typeface="FS Jack" panose="02000503000000020004" pitchFamily="50" charset="0"/>
              </a:rPr>
              <a:t> </a:t>
            </a:r>
            <a:r>
              <a:rPr lang="en-GB" sz="2800" b="1" dirty="0">
                <a:solidFill>
                  <a:schemeClr val="bg1"/>
                </a:solidFill>
                <a:latin typeface="FS Jack" panose="02000503000000020004" pitchFamily="50" charset="0"/>
              </a:rPr>
              <a:t>– </a:t>
            </a:r>
            <a:r>
              <a:rPr lang="en-GB" sz="2800" dirty="0">
                <a:solidFill>
                  <a:schemeClr val="bg1"/>
                </a:solidFill>
                <a:latin typeface="FS Jack" panose="02000503000000020004" pitchFamily="50" charset="0"/>
              </a:rPr>
              <a:t>In our approach and consistent in our decisions</a:t>
            </a:r>
          </a:p>
          <a:p>
            <a:pPr marL="571500" lvl="0" indent="-571500" defTabSz="457200">
              <a:buFont typeface="Arial" panose="020B0604020202020204" pitchFamily="34" charset="0"/>
              <a:buChar char="•"/>
            </a:pPr>
            <a:endParaRPr lang="en-GB" sz="2800" b="1" i="1">
              <a:solidFill>
                <a:srgbClr val="FFC000"/>
              </a:solidFill>
              <a:latin typeface="FS Jack" panose="02000503000000020004" pitchFamily="50" charset="0"/>
            </a:endParaRPr>
          </a:p>
          <a:p>
            <a:pPr marL="571500" lvl="0" indent="-571500" defTabSz="457200">
              <a:buFont typeface="Arial" panose="020B0604020202020204" pitchFamily="34" charset="0"/>
              <a:buChar char="•"/>
            </a:pPr>
            <a:r>
              <a:rPr lang="en-GB" sz="2800" b="1" i="1">
                <a:solidFill>
                  <a:srgbClr val="FFC000"/>
                </a:solidFill>
                <a:latin typeface="FS Jack" panose="02000503000000020004" pitchFamily="50" charset="0"/>
              </a:rPr>
              <a:t>PROFESSIONAL</a:t>
            </a:r>
            <a:r>
              <a:rPr lang="en-GB" sz="2800" b="1">
                <a:solidFill>
                  <a:schemeClr val="bg1"/>
                </a:solidFill>
                <a:latin typeface="FS Jack" panose="02000503000000020004" pitchFamily="50" charset="0"/>
              </a:rPr>
              <a:t> </a:t>
            </a:r>
            <a:r>
              <a:rPr lang="en-GB" sz="2800" b="1" dirty="0">
                <a:solidFill>
                  <a:schemeClr val="bg1"/>
                </a:solidFill>
                <a:latin typeface="FS Jack" panose="02000503000000020004" pitchFamily="50" charset="0"/>
              </a:rPr>
              <a:t>– </a:t>
            </a:r>
            <a:r>
              <a:rPr lang="en-GB" sz="2800" dirty="0">
                <a:solidFill>
                  <a:schemeClr val="bg1"/>
                </a:solidFill>
                <a:latin typeface="FS Jack" panose="02000503000000020004" pitchFamily="50" charset="0"/>
              </a:rPr>
              <a:t>In our manner, on what we deliver and how we want to be perceived</a:t>
            </a:r>
          </a:p>
          <a:p>
            <a:pPr marL="571500" lvl="0" indent="-571500" defTabSz="457200">
              <a:buFont typeface="Arial" panose="020B0604020202020204" pitchFamily="34" charset="0"/>
              <a:buChar char="•"/>
            </a:pPr>
            <a:endParaRPr lang="en-GB" sz="4000" b="1" i="1" dirty="0">
              <a:solidFill>
                <a:schemeClr val="bg1"/>
              </a:solidFill>
            </a:endParaRPr>
          </a:p>
        </p:txBody>
      </p:sp>
    </p:spTree>
    <p:extLst>
      <p:ext uri="{BB962C8B-B14F-4D97-AF65-F5344CB8AC3E}">
        <p14:creationId xmlns:p14="http://schemas.microsoft.com/office/powerpoint/2010/main" val="242236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214329" y="59887"/>
            <a:ext cx="11923060" cy="6719604"/>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3" cstate="print"/>
          <a:srcRect/>
          <a:stretch>
            <a:fillRect/>
          </a:stretch>
        </p:blipFill>
        <p:spPr bwMode="auto">
          <a:xfrm>
            <a:off x="10689719" y="173450"/>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661243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08921" y="207171"/>
            <a:ext cx="1026860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Corporate Governance Structure</a:t>
            </a:r>
            <a:endParaRPr kumimoji="0" lang="en-GB" sz="3200" b="0" i="0" u="none" strike="noStrike" kern="1200" cap="none" spc="0" normalizeH="0" baseline="0" noProof="0" dirty="0">
              <a:ln>
                <a:noFill/>
              </a:ln>
              <a:solidFill>
                <a:srgbClr val="FFC000"/>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id="{7614E2B6-1BE8-423C-9F3A-F5B3F122ED6A}"/>
              </a:ext>
            </a:extLst>
          </p:cNvPr>
          <p:cNvGraphicFramePr/>
          <p:nvPr>
            <p:extLst>
              <p:ext uri="{D42A27DB-BD31-4B8C-83A1-F6EECF244321}">
                <p14:modId xmlns:p14="http://schemas.microsoft.com/office/powerpoint/2010/main" val="2893992165"/>
              </p:ext>
            </p:extLst>
          </p:nvPr>
        </p:nvGraphicFramePr>
        <p:xfrm>
          <a:off x="392726" y="1096347"/>
          <a:ext cx="10911662" cy="5392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34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5" name="Picture 3"/>
          <p:cNvPicPr>
            <a:picLocks noChangeAspect="1" noChangeArrowheads="1"/>
          </p:cNvPicPr>
          <p:nvPr/>
        </p:nvPicPr>
        <p:blipFill>
          <a:blip r:embed="rId3" cstate="print"/>
          <a:srcRect/>
          <a:stretch>
            <a:fillRect/>
          </a:stretch>
        </p:blipFill>
        <p:spPr bwMode="auto">
          <a:xfrm>
            <a:off x="10818401" y="371168"/>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507453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18430" y="228168"/>
            <a:ext cx="4021486" cy="584775"/>
          </a:xfrm>
          <a:prstGeom prst="rect">
            <a:avLst/>
          </a:prstGeom>
        </p:spPr>
        <p:txBody>
          <a:bodyPr wrap="none">
            <a:spAutoFit/>
          </a:bodyPr>
          <a:lstStyle/>
          <a:p>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County FA  Structure </a:t>
            </a:r>
            <a:endParaRPr lang="en-GB" sz="3200" dirty="0">
              <a:solidFill>
                <a:srgbClr val="FFC000"/>
              </a:solidFill>
            </a:endParaRPr>
          </a:p>
        </p:txBody>
      </p:sp>
      <p:graphicFrame>
        <p:nvGraphicFramePr>
          <p:cNvPr id="31" name="Diagram 30">
            <a:extLst>
              <a:ext uri="{FF2B5EF4-FFF2-40B4-BE49-F238E27FC236}">
                <a16:creationId xmlns:a16="http://schemas.microsoft.com/office/drawing/2014/main" id="{F0380EBE-2647-48DB-A6D5-CAF1061744B8}"/>
              </a:ext>
            </a:extLst>
          </p:cNvPr>
          <p:cNvGraphicFramePr/>
          <p:nvPr>
            <p:extLst>
              <p:ext uri="{D42A27DB-BD31-4B8C-83A1-F6EECF244321}">
                <p14:modId xmlns:p14="http://schemas.microsoft.com/office/powerpoint/2010/main" val="2896178533"/>
              </p:ext>
            </p:extLst>
          </p:nvPr>
        </p:nvGraphicFramePr>
        <p:xfrm>
          <a:off x="143435" y="860650"/>
          <a:ext cx="11905130" cy="5848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873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48029" y="172327"/>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620831" y="186530"/>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473764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638110" y="188640"/>
            <a:ext cx="10706960"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FOOTBALL TODAY IN DURHAM COUNTY FA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50" normalizeH="0" baseline="0" noProof="0" dirty="0">
              <a:ln w="13500">
                <a:solidFill>
                  <a:srgbClr val="4F81BD">
                    <a:shade val="2500"/>
                    <a:alpha val="6500"/>
                  </a:srgbClr>
                </a:solidFill>
                <a:prstDash val="solid"/>
              </a:ln>
              <a:solidFill>
                <a:prstClr val="white"/>
              </a:solidFill>
              <a:effectLst>
                <a:outerShdw blurRad="38100" dist="38100" dir="2700000" algn="tl">
                  <a:srgbClr val="000000">
                    <a:alpha val="43137"/>
                  </a:srgbClr>
                </a:outerShdw>
              </a:effectLst>
              <a:uLnTx/>
              <a:uFillTx/>
              <a:latin typeface="FS Jack" pitchFamily="50" charset="0"/>
              <a:ea typeface="+mn-ea"/>
              <a:cs typeface="+mn-cs"/>
            </a:endParaRPr>
          </a:p>
        </p:txBody>
      </p:sp>
      <p:sp>
        <p:nvSpPr>
          <p:cNvPr id="6" name="Rounded Rectangle 4">
            <a:extLst>
              <a:ext uri="{FF2B5EF4-FFF2-40B4-BE49-F238E27FC236}">
                <a16:creationId xmlns:a16="http://schemas.microsoft.com/office/drawing/2014/main" id="{278242D5-73AD-443B-9CF6-315E906D1B88}"/>
              </a:ext>
            </a:extLst>
          </p:cNvPr>
          <p:cNvSpPr/>
          <p:nvPr/>
        </p:nvSpPr>
        <p:spPr>
          <a:xfrm>
            <a:off x="8234385" y="2954649"/>
            <a:ext cx="3312368" cy="1368152"/>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D43C50-C3F1-4ADB-973F-6C6FAFC55611}"/>
              </a:ext>
            </a:extLst>
          </p:cNvPr>
          <p:cNvPicPr>
            <a:picLocks noChangeAspect="1"/>
          </p:cNvPicPr>
          <p:nvPr/>
        </p:nvPicPr>
        <p:blipFill>
          <a:blip r:embed="rId3">
            <a:duotone>
              <a:prstClr val="black"/>
              <a:srgbClr val="660066">
                <a:tint val="45000"/>
                <a:satMod val="400000"/>
              </a:srgbClr>
            </a:duotone>
          </a:blip>
          <a:stretch>
            <a:fillRect/>
          </a:stretch>
        </p:blipFill>
        <p:spPr>
          <a:xfrm>
            <a:off x="8271559" y="3016114"/>
            <a:ext cx="1042506" cy="1133954"/>
          </a:xfrm>
          <a:prstGeom prst="rect">
            <a:avLst/>
          </a:prstGeom>
        </p:spPr>
      </p:pic>
      <p:sp>
        <p:nvSpPr>
          <p:cNvPr id="8" name="TextBox 7">
            <a:extLst>
              <a:ext uri="{FF2B5EF4-FFF2-40B4-BE49-F238E27FC236}">
                <a16:creationId xmlns:a16="http://schemas.microsoft.com/office/drawing/2014/main" id="{6A20F6CE-780C-4EA2-ABF2-E296E6AF07DA}"/>
              </a:ext>
            </a:extLst>
          </p:cNvPr>
          <p:cNvSpPr txBox="1"/>
          <p:nvPr/>
        </p:nvSpPr>
        <p:spPr>
          <a:xfrm>
            <a:off x="9266529" y="2903223"/>
            <a:ext cx="228022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660066"/>
                </a:solidFill>
                <a:effectLst/>
                <a:uLnTx/>
                <a:uFillTx/>
                <a:latin typeface="FS Jack" panose="02000503000000020004" pitchFamily="50" charset="0"/>
              </a:rPr>
              <a:t>650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COACHES REGISTERED ON COACH DEVELOPMENT PROGRAMME</a:t>
            </a:r>
          </a:p>
        </p:txBody>
      </p:sp>
      <p:grpSp>
        <p:nvGrpSpPr>
          <p:cNvPr id="9" name="Group 8">
            <a:extLst>
              <a:ext uri="{FF2B5EF4-FFF2-40B4-BE49-F238E27FC236}">
                <a16:creationId xmlns:a16="http://schemas.microsoft.com/office/drawing/2014/main" id="{B62776A8-E49D-4A0D-A55B-803F6CE450A8}"/>
              </a:ext>
            </a:extLst>
          </p:cNvPr>
          <p:cNvGrpSpPr/>
          <p:nvPr/>
        </p:nvGrpSpPr>
        <p:grpSpPr>
          <a:xfrm>
            <a:off x="8236819" y="1145819"/>
            <a:ext cx="3930655" cy="1600438"/>
            <a:chOff x="-973965" y="292212"/>
            <a:chExt cx="4058070" cy="2392846"/>
          </a:xfrm>
        </p:grpSpPr>
        <p:sp>
          <p:nvSpPr>
            <p:cNvPr id="10" name="Rounded Rectangle 26">
              <a:extLst>
                <a:ext uri="{FF2B5EF4-FFF2-40B4-BE49-F238E27FC236}">
                  <a16:creationId xmlns:a16="http://schemas.microsoft.com/office/drawing/2014/main" id="{59B116B2-BB84-4B9F-8C2D-3CA52AFC2E63}"/>
                </a:ext>
              </a:extLst>
            </p:cNvPr>
            <p:cNvSpPr/>
            <p:nvPr/>
          </p:nvSpPr>
          <p:spPr>
            <a:xfrm>
              <a:off x="-973965" y="315679"/>
              <a:ext cx="3353962" cy="2267358"/>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5F149FC-BE1D-40E3-A550-3B5FDE744CD0}"/>
                </a:ext>
              </a:extLst>
            </p:cNvPr>
            <p:cNvSpPr txBox="1"/>
            <p:nvPr/>
          </p:nvSpPr>
          <p:spPr>
            <a:xfrm>
              <a:off x="-901061" y="292212"/>
              <a:ext cx="3985166" cy="2392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60066"/>
                  </a:solidFill>
                  <a:effectLst/>
                  <a:uLnTx/>
                  <a:uFillTx/>
                  <a:latin typeface="FS Jack" panose="02000503000000020004" pitchFamily="50" charset="0"/>
                </a:rPr>
                <a:t>50 </a:t>
              </a: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FULL SIZE 3GS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60066"/>
                  </a:solidFill>
                  <a:effectLst/>
                  <a:uLnTx/>
                  <a:uFillTx/>
                  <a:latin typeface="FS Jack" panose="02000503000000020004" pitchFamily="50" charset="0"/>
                </a:rPr>
                <a:t>37</a:t>
              </a: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SMALL SIDED 3GS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660066"/>
                  </a:solidFill>
                  <a:effectLst/>
                  <a:uLnTx/>
                  <a:uFillTx/>
                  <a:latin typeface="FS Jack" panose="02000503000000020004" pitchFamily="50" charset="0"/>
                </a:rPr>
                <a:t>3 </a:t>
              </a: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NEW FOOTBALL HUBS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CONTAINING 10 FULL SIZE 3G PITCHES</a:t>
              </a:r>
            </a:p>
          </p:txBody>
        </p:sp>
      </p:grpSp>
      <p:pic>
        <p:nvPicPr>
          <p:cNvPr id="12" name="Picture 11">
            <a:extLst>
              <a:ext uri="{FF2B5EF4-FFF2-40B4-BE49-F238E27FC236}">
                <a16:creationId xmlns:a16="http://schemas.microsoft.com/office/drawing/2014/main" id="{ED5505CE-5709-46DC-B7A6-B81237263A7F}"/>
              </a:ext>
            </a:extLst>
          </p:cNvPr>
          <p:cNvPicPr>
            <a:picLocks noChangeAspect="1"/>
          </p:cNvPicPr>
          <p:nvPr/>
        </p:nvPicPr>
        <p:blipFill>
          <a:blip r:embed="rId4">
            <a:duotone>
              <a:prstClr val="black"/>
              <a:srgbClr val="660066">
                <a:tint val="45000"/>
                <a:satMod val="400000"/>
              </a:srgbClr>
            </a:duotone>
          </a:blip>
          <a:stretch>
            <a:fillRect/>
          </a:stretch>
        </p:blipFill>
        <p:spPr>
          <a:xfrm>
            <a:off x="10325937" y="1240586"/>
            <a:ext cx="921372" cy="1030313"/>
          </a:xfrm>
          <a:prstGeom prst="rect">
            <a:avLst/>
          </a:prstGeom>
        </p:spPr>
      </p:pic>
      <p:grpSp>
        <p:nvGrpSpPr>
          <p:cNvPr id="14" name="Group 13">
            <a:extLst>
              <a:ext uri="{FF2B5EF4-FFF2-40B4-BE49-F238E27FC236}">
                <a16:creationId xmlns:a16="http://schemas.microsoft.com/office/drawing/2014/main" id="{F1E84CA5-2ED4-49F3-9E90-8A58BD4313C0}"/>
              </a:ext>
            </a:extLst>
          </p:cNvPr>
          <p:cNvGrpSpPr/>
          <p:nvPr/>
        </p:nvGrpSpPr>
        <p:grpSpPr>
          <a:xfrm>
            <a:off x="554298" y="2843054"/>
            <a:ext cx="3330828" cy="1635899"/>
            <a:chOff x="4211960" y="3111935"/>
            <a:chExt cx="3312368" cy="1633000"/>
          </a:xfrm>
        </p:grpSpPr>
        <p:sp>
          <p:nvSpPr>
            <p:cNvPr id="15" name="Rounded Rectangle 102">
              <a:extLst>
                <a:ext uri="{FF2B5EF4-FFF2-40B4-BE49-F238E27FC236}">
                  <a16:creationId xmlns:a16="http://schemas.microsoft.com/office/drawing/2014/main" id="{7BDD7DE7-F388-464E-A91D-F09F0A64ADEE}"/>
                </a:ext>
              </a:extLst>
            </p:cNvPr>
            <p:cNvSpPr/>
            <p:nvPr/>
          </p:nvSpPr>
          <p:spPr>
            <a:xfrm>
              <a:off x="4211960" y="3111935"/>
              <a:ext cx="3312368" cy="1633000"/>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F6A926E-4FB3-4FA0-83F8-446263DE701B}"/>
                </a:ext>
              </a:extLst>
            </p:cNvPr>
            <p:cNvSpPr txBox="1"/>
            <p:nvPr/>
          </p:nvSpPr>
          <p:spPr>
            <a:xfrm>
              <a:off x="4302405" y="3149680"/>
              <a:ext cx="261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660066"/>
                  </a:solidFill>
                  <a:effectLst/>
                  <a:uLnTx/>
                  <a:uFillTx/>
                  <a:latin typeface="FS Jack" panose="02000503000000020004" pitchFamily="50" charset="0"/>
                </a:rPr>
                <a:t>721</a:t>
              </a:r>
              <a:r>
                <a:rPr kumimoji="0" lang="en-GB" sz="3600" b="1" i="0" u="none" strike="noStrike" kern="1200" cap="none" spc="0" normalizeH="0" baseline="0" noProof="0" dirty="0">
                  <a:ln>
                    <a:noFill/>
                  </a:ln>
                  <a:solidFill>
                    <a:srgbClr val="C00000"/>
                  </a:solidFill>
                  <a:effectLst/>
                  <a:uLnTx/>
                  <a:uFillTx/>
                  <a:latin typeface="FS Jack" panose="02000503000000020004" pitchFamily="50" charset="0"/>
                </a:rPr>
                <a:t> </a:t>
              </a:r>
              <a:r>
                <a:rPr kumimoji="0" lang="en-GB" sz="18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CLUBS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ENGLAND ACCREDITED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243 Adult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32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11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136 Youth</a:t>
              </a:r>
              <a:endPar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endParaRPr>
            </a:p>
          </p:txBody>
        </p:sp>
      </p:grpSp>
      <p:pic>
        <p:nvPicPr>
          <p:cNvPr id="18" name="Picture 17">
            <a:extLst>
              <a:ext uri="{FF2B5EF4-FFF2-40B4-BE49-F238E27FC236}">
                <a16:creationId xmlns:a16="http://schemas.microsoft.com/office/drawing/2014/main" id="{6CC72586-6413-431E-A7D4-30D9858BE387}"/>
              </a:ext>
            </a:extLst>
          </p:cNvPr>
          <p:cNvPicPr>
            <a:picLocks noChangeAspect="1"/>
          </p:cNvPicPr>
          <p:nvPr/>
        </p:nvPicPr>
        <p:blipFill>
          <a:blip r:embed="rId5">
            <a:duotone>
              <a:prstClr val="black"/>
              <a:srgbClr val="660066">
                <a:tint val="45000"/>
                <a:satMod val="400000"/>
              </a:srgbClr>
            </a:duotone>
          </a:blip>
          <a:stretch>
            <a:fillRect/>
          </a:stretch>
        </p:blipFill>
        <p:spPr>
          <a:xfrm>
            <a:off x="2918295" y="2977772"/>
            <a:ext cx="887209" cy="1218113"/>
          </a:xfrm>
          <a:prstGeom prst="rect">
            <a:avLst/>
          </a:prstGeom>
        </p:spPr>
      </p:pic>
      <p:pic>
        <p:nvPicPr>
          <p:cNvPr id="19" name="Picture 18">
            <a:extLst>
              <a:ext uri="{FF2B5EF4-FFF2-40B4-BE49-F238E27FC236}">
                <a16:creationId xmlns:a16="http://schemas.microsoft.com/office/drawing/2014/main" id="{38B54E5B-5D8E-43EF-B5C0-CB064EE7E551}"/>
              </a:ext>
            </a:extLst>
          </p:cNvPr>
          <p:cNvPicPr>
            <a:picLocks noChangeAspect="1"/>
          </p:cNvPicPr>
          <p:nvPr/>
        </p:nvPicPr>
        <p:blipFill>
          <a:blip r:embed="rId6">
            <a:duotone>
              <a:prstClr val="black"/>
              <a:srgbClr val="6600CC">
                <a:tint val="45000"/>
                <a:satMod val="400000"/>
              </a:srgbClr>
            </a:duotone>
          </a:blip>
          <a:stretch>
            <a:fillRect/>
          </a:stretch>
        </p:blipFill>
        <p:spPr>
          <a:xfrm>
            <a:off x="2881186" y="3212376"/>
            <a:ext cx="871804" cy="1079086"/>
          </a:xfrm>
          <a:prstGeom prst="rect">
            <a:avLst/>
          </a:prstGeom>
        </p:spPr>
      </p:pic>
      <p:grpSp>
        <p:nvGrpSpPr>
          <p:cNvPr id="20" name="Group 19">
            <a:extLst>
              <a:ext uri="{FF2B5EF4-FFF2-40B4-BE49-F238E27FC236}">
                <a16:creationId xmlns:a16="http://schemas.microsoft.com/office/drawing/2014/main" id="{419F76EF-9DDB-4BC3-80F7-7322F1D1BF18}"/>
              </a:ext>
            </a:extLst>
          </p:cNvPr>
          <p:cNvGrpSpPr/>
          <p:nvPr/>
        </p:nvGrpSpPr>
        <p:grpSpPr>
          <a:xfrm>
            <a:off x="604644" y="4571322"/>
            <a:ext cx="3421847" cy="1938992"/>
            <a:chOff x="4211960" y="3051602"/>
            <a:chExt cx="3312368" cy="2175521"/>
          </a:xfrm>
        </p:grpSpPr>
        <p:sp>
          <p:nvSpPr>
            <p:cNvPr id="21" name="Rounded Rectangle 131">
              <a:extLst>
                <a:ext uri="{FF2B5EF4-FFF2-40B4-BE49-F238E27FC236}">
                  <a16:creationId xmlns:a16="http://schemas.microsoft.com/office/drawing/2014/main" id="{26DC62D0-D589-4009-955F-356A50670D55}"/>
                </a:ext>
              </a:extLst>
            </p:cNvPr>
            <p:cNvSpPr/>
            <p:nvPr/>
          </p:nvSpPr>
          <p:spPr>
            <a:xfrm>
              <a:off x="4211960" y="3111936"/>
              <a:ext cx="3312368" cy="2024525"/>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F3DA8D4-2EC1-47EF-ABC3-CBA57044A2CA}"/>
                </a:ext>
              </a:extLst>
            </p:cNvPr>
            <p:cNvSpPr txBox="1"/>
            <p:nvPr/>
          </p:nvSpPr>
          <p:spPr>
            <a:xfrm>
              <a:off x="4838149" y="3051602"/>
              <a:ext cx="2618461" cy="2175521"/>
            </a:xfrm>
            <a:prstGeom prst="rect">
              <a:avLst/>
            </a:prstGeom>
            <a:noFill/>
          </p:spPr>
          <p:txBody>
            <a:bodyPr wrap="square" rtlCol="0">
              <a:spAutoFit/>
            </a:bodyPr>
            <a:lstStyle/>
            <a:p>
              <a:pPr>
                <a:defRPr/>
              </a:pPr>
              <a:r>
                <a:rPr kumimoji="0" lang="en-GB" sz="3600" b="1" i="0" u="none" strike="noStrike" kern="1200" cap="none" spc="0" normalizeH="0" baseline="0" noProof="0" dirty="0">
                  <a:ln>
                    <a:noFill/>
                  </a:ln>
                  <a:solidFill>
                    <a:srgbClr val="660066"/>
                  </a:solidFill>
                  <a:effectLst/>
                  <a:uLnTx/>
                  <a:uFillTx/>
                  <a:latin typeface="FS Jack" panose="02000503000000020004" pitchFamily="50" charset="0"/>
                </a:rPr>
                <a:t>2,810 </a:t>
              </a:r>
              <a:r>
                <a:rPr lang="en-GB" sz="3600" b="1" dirty="0">
                  <a:solidFill>
                    <a:prstClr val="black">
                      <a:lumMod val="50000"/>
                      <a:lumOff val="50000"/>
                    </a:prstClr>
                  </a:solidFill>
                  <a:latin typeface="FS Jack" panose="02000503000000020004" pitchFamily="50" charset="0"/>
                </a:rPr>
                <a:t>Teams</a:t>
              </a:r>
              <a:endParaRPr kumimoji="0" lang="en-GB" sz="3600" b="1" i="0" u="none" strike="noStrike" kern="1200" cap="none" spc="0" normalizeH="0" baseline="0" noProof="0" dirty="0">
                <a:ln>
                  <a:noFill/>
                </a:ln>
                <a:solidFill>
                  <a:srgbClr val="C00000"/>
                </a:solidFill>
                <a:effectLst/>
                <a:uLnTx/>
                <a:uFillTx/>
                <a:latin typeface="FS Jack" panose="02000503000000020004" pitchFamily="50" charset="0"/>
              </a:endParaRPr>
            </a:p>
            <a:p>
              <a:pPr marL="742950" lvl="1" indent="-285750">
                <a:buFont typeface="Arial" panose="020B0604020202020204" pitchFamily="34" charset="0"/>
                <a:buChar char="•"/>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2431 Male</a:t>
              </a:r>
            </a:p>
            <a:p>
              <a:pPr marL="742950" lvl="1" indent="-285750">
                <a:buFont typeface="Arial" panose="020B0604020202020204" pitchFamily="34" charset="0"/>
                <a:buChar char="•"/>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299 Female</a:t>
              </a:r>
            </a:p>
            <a:p>
              <a:pPr marL="742950" lvl="1" indent="-285750">
                <a:buFont typeface="Arial" panose="020B0604020202020204" pitchFamily="34" charset="0"/>
                <a:buChar char="•"/>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28 Disability</a:t>
              </a:r>
            </a:p>
            <a:p>
              <a:pPr marL="742950" lvl="1" indent="-285750">
                <a:buFont typeface="Arial" panose="020B0604020202020204" pitchFamily="34" charset="0"/>
                <a:buChar char="•"/>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52 Futsal</a:t>
              </a:r>
            </a:p>
            <a:p>
              <a:pPr marL="742950" lvl="1" indent="-285750">
                <a:buFont typeface="Arial" panose="020B0604020202020204" pitchFamily="34" charset="0"/>
                <a:buChar char="•"/>
                <a:defRPr/>
              </a:pPr>
              <a:r>
                <a:rPr lang="en-GB" sz="1400" b="1" dirty="0">
                  <a:solidFill>
                    <a:prstClr val="black">
                      <a:lumMod val="50000"/>
                      <a:lumOff val="50000"/>
                    </a:prstClr>
                  </a:solidFill>
                  <a:latin typeface="FS Jack" panose="02000503000000020004" pitchFamily="50" charset="0"/>
                </a:rPr>
                <a:t>33 National League System</a:t>
              </a:r>
              <a:endPar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endParaRPr>
            </a:p>
          </p:txBody>
        </p:sp>
      </p:grpSp>
      <p:pic>
        <p:nvPicPr>
          <p:cNvPr id="26" name="Picture 3">
            <a:extLst>
              <a:ext uri="{FF2B5EF4-FFF2-40B4-BE49-F238E27FC236}">
                <a16:creationId xmlns:a16="http://schemas.microsoft.com/office/drawing/2014/main" id="{F4429D51-C056-40AF-8245-AEAFE84A1D80}"/>
              </a:ext>
            </a:extLst>
          </p:cNvPr>
          <p:cNvPicPr>
            <a:picLocks noChangeAspect="1" noChangeArrowheads="1"/>
          </p:cNvPicPr>
          <p:nvPr/>
        </p:nvPicPr>
        <p:blipFill>
          <a:blip r:embed="rId7">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618513" y="5292455"/>
            <a:ext cx="683387" cy="71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B63A0082-E995-4CA0-B3EB-5AEEEE63E267}"/>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872776">
            <a:off x="1020796" y="5234417"/>
            <a:ext cx="683387" cy="71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ounded Rectangle 170">
            <a:extLst>
              <a:ext uri="{FF2B5EF4-FFF2-40B4-BE49-F238E27FC236}">
                <a16:creationId xmlns:a16="http://schemas.microsoft.com/office/drawing/2014/main" id="{DA976310-59B2-4E2F-B40D-E041C7F6904E}"/>
              </a:ext>
            </a:extLst>
          </p:cNvPr>
          <p:cNvSpPr/>
          <p:nvPr/>
        </p:nvSpPr>
        <p:spPr>
          <a:xfrm>
            <a:off x="8249106" y="4775102"/>
            <a:ext cx="3229200" cy="1452549"/>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2">
            <a:extLst>
              <a:ext uri="{FF2B5EF4-FFF2-40B4-BE49-F238E27FC236}">
                <a16:creationId xmlns:a16="http://schemas.microsoft.com/office/drawing/2014/main" id="{BF34B50B-0A8D-4C6A-9871-114649709FE3}"/>
              </a:ext>
            </a:extLst>
          </p:cNvPr>
          <p:cNvPicPr>
            <a:picLocks noChangeAspect="1" noChangeArrowheads="1"/>
          </p:cNvPicPr>
          <p:nvPr/>
        </p:nvPicPr>
        <p:blipFill>
          <a:blip r:embed="rId8">
            <a:duotone>
              <a:prstClr val="black"/>
              <a:srgbClr val="660066">
                <a:tint val="45000"/>
                <a:satMod val="400000"/>
              </a:srgbClr>
            </a:duotone>
            <a:extLst>
              <a:ext uri="{28A0092B-C50C-407E-A947-70E740481C1C}">
                <a14:useLocalDpi xmlns:a14="http://schemas.microsoft.com/office/drawing/2010/main" val="0"/>
              </a:ext>
            </a:extLst>
          </a:blip>
          <a:srcRect/>
          <a:stretch>
            <a:fillRect/>
          </a:stretch>
        </p:blipFill>
        <p:spPr bwMode="auto">
          <a:xfrm>
            <a:off x="8373126" y="4983780"/>
            <a:ext cx="884493" cy="99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a:extLst>
              <a:ext uri="{FF2B5EF4-FFF2-40B4-BE49-F238E27FC236}">
                <a16:creationId xmlns:a16="http://schemas.microsoft.com/office/drawing/2014/main" id="{C4122AA7-4A5A-4F18-BDA2-78527B9238E7}"/>
              </a:ext>
            </a:extLst>
          </p:cNvPr>
          <p:cNvGrpSpPr/>
          <p:nvPr/>
        </p:nvGrpSpPr>
        <p:grpSpPr>
          <a:xfrm>
            <a:off x="557034" y="1097505"/>
            <a:ext cx="3297997" cy="1785104"/>
            <a:chOff x="100007" y="3318306"/>
            <a:chExt cx="3312368" cy="2012632"/>
          </a:xfrm>
        </p:grpSpPr>
        <p:sp>
          <p:nvSpPr>
            <p:cNvPr id="34" name="Rounded Rectangle 168">
              <a:extLst>
                <a:ext uri="{FF2B5EF4-FFF2-40B4-BE49-F238E27FC236}">
                  <a16:creationId xmlns:a16="http://schemas.microsoft.com/office/drawing/2014/main" id="{EBE4A472-DC34-4561-95CB-AC4C52CA1503}"/>
                </a:ext>
              </a:extLst>
            </p:cNvPr>
            <p:cNvSpPr/>
            <p:nvPr/>
          </p:nvSpPr>
          <p:spPr>
            <a:xfrm>
              <a:off x="100007" y="3350482"/>
              <a:ext cx="3312368" cy="1633000"/>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C1CD2F8-E0C6-4476-91CA-99223D0269BC}"/>
                </a:ext>
              </a:extLst>
            </p:cNvPr>
            <p:cNvSpPr txBox="1"/>
            <p:nvPr/>
          </p:nvSpPr>
          <p:spPr>
            <a:xfrm>
              <a:off x="1280807" y="3318306"/>
              <a:ext cx="2029082" cy="20126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660066"/>
                  </a:solidFill>
                  <a:effectLst/>
                  <a:uLnTx/>
                  <a:uFillTx/>
                  <a:latin typeface="FS Jack" panose="02000503000000020004" pitchFamily="50" charset="0"/>
                </a:rPr>
                <a:t>28</a:t>
              </a:r>
              <a:r>
                <a:rPr kumimoji="0" lang="en-GB" sz="3600" b="1" i="0" u="none" strike="noStrike" kern="1200" cap="none" spc="0" normalizeH="0" baseline="0" noProof="0" dirty="0">
                  <a:ln>
                    <a:noFill/>
                  </a:ln>
                  <a:solidFill>
                    <a:srgbClr val="C00000"/>
                  </a:solidFill>
                  <a:effectLst/>
                  <a:uLnTx/>
                  <a:uFillTx/>
                  <a:latin typeface="FS Jack" panose="02000503000000020004" pitchFamily="50" charset="0"/>
                </a:rPr>
                <a:t> </a:t>
              </a:r>
              <a:r>
                <a:rPr kumimoji="0" lang="en-GB" sz="18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LEAGUES</a:t>
              </a:r>
            </a:p>
            <a:p>
              <a:pPr lvl="0"/>
              <a:r>
                <a:rPr lang="en-GB" sz="1400" b="1" dirty="0">
                  <a:solidFill>
                    <a:prstClr val="black">
                      <a:lumMod val="50000"/>
                      <a:lumOff val="50000"/>
                    </a:prstClr>
                  </a:solidFill>
                  <a:latin typeface="FS Jack" panose="02000503000000020004" pitchFamily="50" charset="0"/>
                </a:rPr>
                <a:t>12 </a:t>
              </a: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Accredited Clubs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9 Adult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3 Youth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2 National 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sp>
        <p:nvSpPr>
          <p:cNvPr id="44" name="Rounded Rectangle 170">
            <a:extLst>
              <a:ext uri="{FF2B5EF4-FFF2-40B4-BE49-F238E27FC236}">
                <a16:creationId xmlns:a16="http://schemas.microsoft.com/office/drawing/2014/main" id="{3D81A0E2-262B-4176-83DE-C0916EEAC449}"/>
              </a:ext>
            </a:extLst>
          </p:cNvPr>
          <p:cNvSpPr/>
          <p:nvPr/>
        </p:nvSpPr>
        <p:spPr>
          <a:xfrm>
            <a:off x="4451129" y="2921894"/>
            <a:ext cx="3325191" cy="1563083"/>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DA8335D7-9F7D-4012-AED0-6D0FEE1F311E}"/>
              </a:ext>
            </a:extLst>
          </p:cNvPr>
          <p:cNvSpPr txBox="1"/>
          <p:nvPr/>
        </p:nvSpPr>
        <p:spPr>
          <a:xfrm>
            <a:off x="4517991" y="2866887"/>
            <a:ext cx="3107928" cy="1908215"/>
          </a:xfrm>
          <a:prstGeom prst="rect">
            <a:avLst/>
          </a:prstGeom>
          <a:noFill/>
        </p:spPr>
        <p:txBody>
          <a:bodyPr wrap="square" rtlCol="0">
            <a:spAutoFit/>
          </a:bodyPr>
          <a:lstStyle/>
          <a:p>
            <a:pPr>
              <a:defRPr/>
            </a:pPr>
            <a:r>
              <a:rPr kumimoji="0" lang="en-GB" sz="3600" b="1" i="0" u="none" strike="noStrike" kern="1200" cap="none" spc="0" normalizeH="0" baseline="0" noProof="0" dirty="0">
                <a:ln>
                  <a:noFill/>
                </a:ln>
                <a:solidFill>
                  <a:srgbClr val="660066"/>
                </a:solidFill>
                <a:effectLst/>
                <a:uLnTx/>
                <a:uFillTx/>
                <a:latin typeface="FS Jack" panose="02000503000000020004" pitchFamily="50" charset="0"/>
              </a:rPr>
              <a:t>2 </a:t>
            </a:r>
            <a:r>
              <a:rPr kumimoji="0" lang="en-GB" b="1" i="0" u="none" strike="noStrike" kern="1200" cap="none" spc="0" normalizeH="0" baseline="0" noProof="0" dirty="0">
                <a:ln>
                  <a:noFill/>
                </a:ln>
                <a:solidFill>
                  <a:prstClr val="black">
                    <a:lumMod val="50000"/>
                    <a:lumOff val="50000"/>
                  </a:prstClr>
                </a:solidFill>
                <a:effectLst/>
                <a:uLnTx/>
                <a:uFillTx/>
                <a:latin typeface="FS Jack" panose="02000503000000020004" pitchFamily="50" charset="0"/>
              </a:rPr>
              <a:t>Universities</a:t>
            </a:r>
          </a:p>
          <a:p>
            <a:pPr marL="171450" indent="-171450">
              <a:buFont typeface="Arial" panose="020B0604020202020204" pitchFamily="34" charset="0"/>
              <a:buChar char="•"/>
              <a:defRPr/>
            </a:pPr>
            <a:r>
              <a:rPr lang="en-GB" sz="1600" b="1" dirty="0">
                <a:solidFill>
                  <a:prstClr val="black">
                    <a:lumMod val="50000"/>
                    <a:lumOff val="50000"/>
                  </a:prstClr>
                </a:solidFill>
                <a:latin typeface="FS Jack" panose="02000503000000020004" pitchFamily="50" charset="0"/>
              </a:rPr>
              <a:t>91 Male Teams</a:t>
            </a:r>
          </a:p>
          <a:p>
            <a:pPr marL="171450" indent="-171450">
              <a:buFont typeface="Arial" panose="020B0604020202020204" pitchFamily="34" charset="0"/>
              <a:buChar char="•"/>
              <a:defRPr/>
            </a:pPr>
            <a:r>
              <a:rPr lang="en-GB" sz="1600" b="1" dirty="0">
                <a:solidFill>
                  <a:prstClr val="black">
                    <a:lumMod val="50000"/>
                    <a:lumOff val="50000"/>
                  </a:prstClr>
                </a:solidFill>
                <a:latin typeface="FS Jack" panose="02000503000000020004" pitchFamily="50" charset="0"/>
              </a:rPr>
              <a:t>24 Male Futsal Teams</a:t>
            </a:r>
          </a:p>
          <a:p>
            <a:pPr marL="171450" indent="-171450">
              <a:buFont typeface="Arial" panose="020B0604020202020204" pitchFamily="34" charset="0"/>
              <a:buChar char="•"/>
              <a:defRPr/>
            </a:pPr>
            <a:r>
              <a:rPr lang="en-GB" sz="1600" b="1" dirty="0">
                <a:solidFill>
                  <a:prstClr val="black">
                    <a:lumMod val="50000"/>
                    <a:lumOff val="50000"/>
                  </a:prstClr>
                </a:solidFill>
                <a:latin typeface="FS Jack" panose="02000503000000020004" pitchFamily="50" charset="0"/>
              </a:rPr>
              <a:t>17 Female Teams</a:t>
            </a:r>
          </a:p>
          <a:p>
            <a:pPr marL="171450" indent="-171450">
              <a:buFont typeface="Arial" panose="020B0604020202020204" pitchFamily="34" charset="0"/>
              <a:buChar char="•"/>
              <a:defRPr/>
            </a:pPr>
            <a:r>
              <a:rPr lang="en-GB" sz="1600" b="1" dirty="0">
                <a:solidFill>
                  <a:prstClr val="black">
                    <a:lumMod val="50000"/>
                    <a:lumOff val="50000"/>
                  </a:prstClr>
                </a:solidFill>
                <a:latin typeface="FS Jack" panose="02000503000000020004" pitchFamily="50" charset="0"/>
              </a:rPr>
              <a:t>9 Female Futsal Teams</a:t>
            </a:r>
          </a:p>
          <a:p>
            <a:pPr>
              <a:defRPr/>
            </a:pPr>
            <a:endParaRPr kumimoji="0" lang="en-GB"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13" name="Graphic 12" descr="Graduation cap">
            <a:extLst>
              <a:ext uri="{FF2B5EF4-FFF2-40B4-BE49-F238E27FC236}">
                <a16:creationId xmlns:a16="http://schemas.microsoft.com/office/drawing/2014/main" id="{B3B196B4-0007-4BFC-9510-55BF8C18AC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5985" y="3023659"/>
            <a:ext cx="914400" cy="914400"/>
          </a:xfrm>
          <a:prstGeom prst="rect">
            <a:avLst/>
          </a:prstGeom>
        </p:spPr>
      </p:pic>
      <p:sp>
        <p:nvSpPr>
          <p:cNvPr id="48" name="Rounded Rectangle 170">
            <a:extLst>
              <a:ext uri="{FF2B5EF4-FFF2-40B4-BE49-F238E27FC236}">
                <a16:creationId xmlns:a16="http://schemas.microsoft.com/office/drawing/2014/main" id="{3236FF0D-AAE6-46D8-AD7F-C44F3533C26A}"/>
              </a:ext>
            </a:extLst>
          </p:cNvPr>
          <p:cNvSpPr/>
          <p:nvPr/>
        </p:nvSpPr>
        <p:spPr>
          <a:xfrm>
            <a:off x="4440646" y="1134701"/>
            <a:ext cx="3248654" cy="1416855"/>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sz="3600" b="1" dirty="0">
              <a:solidFill>
                <a:srgbClr val="660066"/>
              </a:solidFill>
            </a:endParaRPr>
          </a:p>
          <a:p>
            <a:pPr>
              <a:defRPr/>
            </a:pPr>
            <a:r>
              <a:rPr lang="en-GB" sz="3600" b="1" dirty="0">
                <a:solidFill>
                  <a:srgbClr val="660066"/>
                </a:solidFill>
                <a:latin typeface="FS Jack" panose="02000503000000020004" pitchFamily="50" charset="0"/>
              </a:rPr>
              <a:t>28 </a:t>
            </a:r>
            <a:r>
              <a:rPr lang="en-GB" b="1" dirty="0">
                <a:solidFill>
                  <a:prstClr val="black">
                    <a:lumMod val="50000"/>
                    <a:lumOff val="50000"/>
                  </a:prstClr>
                </a:solidFill>
                <a:latin typeface="FS Jack" panose="02000503000000020004" pitchFamily="50" charset="0"/>
              </a:rPr>
              <a:t>Disability Teams</a:t>
            </a:r>
          </a:p>
          <a:p>
            <a:pPr lvl="0">
              <a:defRPr/>
            </a:pPr>
            <a:endParaRPr lang="en-GB" b="1" dirty="0">
              <a:solidFill>
                <a:prstClr val="black">
                  <a:lumMod val="50000"/>
                  <a:lumOff val="50000"/>
                </a:prstClr>
              </a:solidFill>
            </a:endParaRPr>
          </a:p>
        </p:txBody>
      </p:sp>
      <p:sp>
        <p:nvSpPr>
          <p:cNvPr id="50" name="Rounded Rectangle 170">
            <a:extLst>
              <a:ext uri="{FF2B5EF4-FFF2-40B4-BE49-F238E27FC236}">
                <a16:creationId xmlns:a16="http://schemas.microsoft.com/office/drawing/2014/main" id="{4795D6F3-FCE0-4BF8-B852-CC4151DC6F53}"/>
              </a:ext>
            </a:extLst>
          </p:cNvPr>
          <p:cNvSpPr/>
          <p:nvPr/>
        </p:nvSpPr>
        <p:spPr>
          <a:xfrm>
            <a:off x="4494959" y="4726920"/>
            <a:ext cx="3229200" cy="1563083"/>
          </a:xfrm>
          <a:prstGeom prst="roundRect">
            <a:avLst>
              <a:gd name="adj" fmla="val 895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GB" b="1" dirty="0">
              <a:solidFill>
                <a:prstClr val="black">
                  <a:lumMod val="50000"/>
                  <a:lumOff val="50000"/>
                </a:prstClr>
              </a:solidFill>
            </a:endParaRPr>
          </a:p>
        </p:txBody>
      </p:sp>
      <p:pic>
        <p:nvPicPr>
          <p:cNvPr id="24" name="Graphic 23" descr="Diploma roll">
            <a:extLst>
              <a:ext uri="{FF2B5EF4-FFF2-40B4-BE49-F238E27FC236}">
                <a16:creationId xmlns:a16="http://schemas.microsoft.com/office/drawing/2014/main" id="{1B8A25ED-7C1C-4892-9FC7-713BBE77B97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6805" y="4641870"/>
            <a:ext cx="914400" cy="914400"/>
          </a:xfrm>
          <a:prstGeom prst="rect">
            <a:avLst/>
          </a:prstGeom>
        </p:spPr>
      </p:pic>
      <p:sp>
        <p:nvSpPr>
          <p:cNvPr id="55" name="Rectangle 54">
            <a:extLst>
              <a:ext uri="{FF2B5EF4-FFF2-40B4-BE49-F238E27FC236}">
                <a16:creationId xmlns:a16="http://schemas.microsoft.com/office/drawing/2014/main" id="{459DDDEF-4B15-4329-B893-A5058D6B6242}"/>
              </a:ext>
            </a:extLst>
          </p:cNvPr>
          <p:cNvSpPr/>
          <p:nvPr/>
        </p:nvSpPr>
        <p:spPr>
          <a:xfrm>
            <a:off x="9175531" y="5617414"/>
            <a:ext cx="2483304" cy="646331"/>
          </a:xfrm>
          <a:prstGeom prst="rect">
            <a:avLst/>
          </a:prstGeom>
        </p:spPr>
        <p:txBody>
          <a:bodyPr wrap="square">
            <a:spAutoFit/>
          </a:bodyPr>
          <a:lstStyle/>
          <a:p>
            <a:pPr lvl="0">
              <a:defRPr/>
            </a:pPr>
            <a:r>
              <a:rPr lang="en-GB" sz="3200" b="1" dirty="0">
                <a:solidFill>
                  <a:srgbClr val="660066"/>
                </a:solidFill>
                <a:latin typeface="FS Jack" panose="02000503000000020004" pitchFamily="50" charset="0"/>
              </a:rPr>
              <a:t>2</a:t>
            </a:r>
            <a:r>
              <a:rPr lang="en-GB" sz="3600" b="1" dirty="0">
                <a:solidFill>
                  <a:srgbClr val="660066"/>
                </a:solidFill>
                <a:latin typeface="FS Jack" panose="02000503000000020004" pitchFamily="50" charset="0"/>
              </a:rPr>
              <a:t> </a:t>
            </a:r>
            <a:r>
              <a:rPr lang="en-GB" sz="1400" b="1" dirty="0">
                <a:solidFill>
                  <a:prstClr val="black">
                    <a:lumMod val="50000"/>
                    <a:lumOff val="50000"/>
                  </a:prstClr>
                </a:solidFill>
                <a:latin typeface="FS Jack" panose="02000503000000020004" pitchFamily="50" charset="0"/>
              </a:rPr>
              <a:t>Regional Talent Centres</a:t>
            </a:r>
          </a:p>
        </p:txBody>
      </p:sp>
      <p:sp>
        <p:nvSpPr>
          <p:cNvPr id="56" name="Rectangle 55">
            <a:extLst>
              <a:ext uri="{FF2B5EF4-FFF2-40B4-BE49-F238E27FC236}">
                <a16:creationId xmlns:a16="http://schemas.microsoft.com/office/drawing/2014/main" id="{2DA245E1-7F79-4A6F-87A0-A6F42F7F768B}"/>
              </a:ext>
            </a:extLst>
          </p:cNvPr>
          <p:cNvSpPr/>
          <p:nvPr/>
        </p:nvSpPr>
        <p:spPr>
          <a:xfrm>
            <a:off x="4470996" y="5045038"/>
            <a:ext cx="2933080" cy="1200329"/>
          </a:xfrm>
          <a:prstGeom prst="rect">
            <a:avLst/>
          </a:prstGeom>
        </p:spPr>
        <p:txBody>
          <a:bodyPr wrap="square">
            <a:spAutoFit/>
          </a:bodyPr>
          <a:lstStyle/>
          <a:p>
            <a:pPr>
              <a:defRPr/>
            </a:pPr>
            <a:r>
              <a:rPr lang="en-GB" sz="3600" b="1" dirty="0">
                <a:solidFill>
                  <a:srgbClr val="660066"/>
                </a:solidFill>
                <a:latin typeface="FS Jack" panose="02000503000000020004" pitchFamily="50" charset="0"/>
              </a:rPr>
              <a:t>26 </a:t>
            </a:r>
            <a:r>
              <a:rPr lang="en-GB" b="1" dirty="0">
                <a:solidFill>
                  <a:prstClr val="black">
                    <a:lumMod val="50000"/>
                    <a:lumOff val="50000"/>
                  </a:prstClr>
                </a:solidFill>
                <a:latin typeface="FS Jack" panose="02000503000000020004" pitchFamily="50" charset="0"/>
              </a:rPr>
              <a:t>Male College Teams</a:t>
            </a:r>
            <a:endParaRPr lang="en-GB" b="1" dirty="0">
              <a:solidFill>
                <a:prstClr val="black">
                  <a:lumMod val="50000"/>
                  <a:lumOff val="50000"/>
                </a:prstClr>
              </a:solidFill>
            </a:endParaRPr>
          </a:p>
          <a:p>
            <a:pPr>
              <a:defRPr/>
            </a:pPr>
            <a:r>
              <a:rPr lang="en-GB" sz="3600" b="1" dirty="0">
                <a:solidFill>
                  <a:srgbClr val="660066"/>
                </a:solidFill>
                <a:latin typeface="FS Jack" panose="02000503000000020004" pitchFamily="50" charset="0"/>
              </a:rPr>
              <a:t> 8 </a:t>
            </a:r>
            <a:r>
              <a:rPr lang="en-GB" b="1" dirty="0">
                <a:solidFill>
                  <a:prstClr val="black">
                    <a:lumMod val="50000"/>
                    <a:lumOff val="50000"/>
                  </a:prstClr>
                </a:solidFill>
                <a:latin typeface="FS Jack" panose="02000503000000020004" pitchFamily="50" charset="0"/>
              </a:rPr>
              <a:t>Female College Teams</a:t>
            </a:r>
            <a:endParaRPr lang="en-GB" b="1" dirty="0">
              <a:solidFill>
                <a:prstClr val="black">
                  <a:lumMod val="50000"/>
                  <a:lumOff val="50000"/>
                </a:prstClr>
              </a:solidFill>
            </a:endParaRPr>
          </a:p>
        </p:txBody>
      </p:sp>
      <p:pic>
        <p:nvPicPr>
          <p:cNvPr id="58" name="Graphic 57" descr="Universal Access">
            <a:extLst>
              <a:ext uri="{FF2B5EF4-FFF2-40B4-BE49-F238E27FC236}">
                <a16:creationId xmlns:a16="http://schemas.microsoft.com/office/drawing/2014/main" id="{E989E2D5-74CD-4C1A-A2EF-BAC74ED3B0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00874" y="1144015"/>
            <a:ext cx="948476" cy="948476"/>
          </a:xfrm>
          <a:prstGeom prst="rect">
            <a:avLst/>
          </a:prstGeom>
        </p:spPr>
      </p:pic>
      <p:pic>
        <p:nvPicPr>
          <p:cNvPr id="60" name="Graphic 59" descr="Trophy">
            <a:extLst>
              <a:ext uri="{FF2B5EF4-FFF2-40B4-BE49-F238E27FC236}">
                <a16:creationId xmlns:a16="http://schemas.microsoft.com/office/drawing/2014/main" id="{9BCC69C4-A3B9-4429-8091-58951F61AD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2272" y="1443548"/>
            <a:ext cx="914400" cy="914400"/>
          </a:xfrm>
          <a:prstGeom prst="rect">
            <a:avLst/>
          </a:prstGeom>
        </p:spPr>
      </p:pic>
      <p:sp>
        <p:nvSpPr>
          <p:cNvPr id="61" name="Rectangle 60">
            <a:extLst>
              <a:ext uri="{FF2B5EF4-FFF2-40B4-BE49-F238E27FC236}">
                <a16:creationId xmlns:a16="http://schemas.microsoft.com/office/drawing/2014/main" id="{4B1468DD-C243-4CA1-A31B-F72425ED4BD3}"/>
              </a:ext>
            </a:extLst>
          </p:cNvPr>
          <p:cNvSpPr/>
          <p:nvPr/>
        </p:nvSpPr>
        <p:spPr>
          <a:xfrm>
            <a:off x="9097126" y="5213131"/>
            <a:ext cx="2381180" cy="646331"/>
          </a:xfrm>
          <a:prstGeom prst="rect">
            <a:avLst/>
          </a:prstGeom>
        </p:spPr>
        <p:txBody>
          <a:bodyPr wrap="square">
            <a:spAutoFit/>
          </a:bodyPr>
          <a:lstStyle/>
          <a:p>
            <a:pPr>
              <a:defRPr/>
            </a:pPr>
            <a:r>
              <a:rPr lang="en-GB" sz="3200" b="1" dirty="0">
                <a:solidFill>
                  <a:srgbClr val="660066"/>
                </a:solidFill>
                <a:latin typeface="FS Jack" panose="02000503000000020004" pitchFamily="50" charset="0"/>
              </a:rPr>
              <a:t>44</a:t>
            </a:r>
            <a:r>
              <a:rPr lang="en-GB" sz="3600" b="1" dirty="0">
                <a:solidFill>
                  <a:srgbClr val="660066"/>
                </a:solidFill>
                <a:latin typeface="FS Jack" panose="02000503000000020004" pitchFamily="50" charset="0"/>
              </a:rPr>
              <a:t> </a:t>
            </a:r>
            <a:r>
              <a:rPr lang="en-GB" sz="1400" b="1" dirty="0">
                <a:solidFill>
                  <a:prstClr val="black">
                    <a:lumMod val="50000"/>
                    <a:lumOff val="50000"/>
                  </a:prstClr>
                </a:solidFill>
                <a:latin typeface="FS Jack" panose="02000503000000020004" pitchFamily="50" charset="0"/>
              </a:rPr>
              <a:t>Wildcat Centres</a:t>
            </a:r>
            <a:endParaRPr lang="en-GB" sz="1400" b="1" dirty="0">
              <a:solidFill>
                <a:prstClr val="black">
                  <a:lumMod val="50000"/>
                  <a:lumOff val="50000"/>
                </a:prstClr>
              </a:solidFill>
            </a:endParaRPr>
          </a:p>
        </p:txBody>
      </p:sp>
      <p:sp>
        <p:nvSpPr>
          <p:cNvPr id="40" name="Rectangle 39">
            <a:extLst>
              <a:ext uri="{FF2B5EF4-FFF2-40B4-BE49-F238E27FC236}">
                <a16:creationId xmlns:a16="http://schemas.microsoft.com/office/drawing/2014/main" id="{35938316-4041-4C81-8854-12C29D66F2F2}"/>
              </a:ext>
            </a:extLst>
          </p:cNvPr>
          <p:cNvSpPr/>
          <p:nvPr/>
        </p:nvSpPr>
        <p:spPr>
          <a:xfrm>
            <a:off x="9097126" y="4775103"/>
            <a:ext cx="2225620" cy="646331"/>
          </a:xfrm>
          <a:prstGeom prst="rect">
            <a:avLst/>
          </a:prstGeom>
        </p:spPr>
        <p:txBody>
          <a:bodyPr wrap="square">
            <a:spAutoFit/>
          </a:bodyPr>
          <a:lstStyle/>
          <a:p>
            <a:pPr>
              <a:defRPr/>
            </a:pPr>
            <a:r>
              <a:rPr lang="en-GB" sz="3200" b="1" dirty="0">
                <a:solidFill>
                  <a:srgbClr val="660066"/>
                </a:solidFill>
                <a:latin typeface="FS Jack" panose="02000503000000020004" pitchFamily="50" charset="0"/>
              </a:rPr>
              <a:t>2</a:t>
            </a:r>
            <a:r>
              <a:rPr lang="en-GB" sz="3600" b="1" dirty="0">
                <a:solidFill>
                  <a:srgbClr val="660066"/>
                </a:solidFill>
                <a:latin typeface="FS Jack" panose="02000503000000020004" pitchFamily="50" charset="0"/>
              </a:rPr>
              <a:t> </a:t>
            </a:r>
            <a:r>
              <a:rPr lang="en-GB" sz="1400" b="1" dirty="0">
                <a:solidFill>
                  <a:prstClr val="black">
                    <a:lumMod val="50000"/>
                    <a:lumOff val="50000"/>
                  </a:prstClr>
                </a:solidFill>
                <a:latin typeface="FS Jack" panose="02000503000000020004" pitchFamily="50" charset="0"/>
              </a:rPr>
              <a:t>WSL Championship</a:t>
            </a:r>
            <a:endParaRPr lang="en-GB" sz="1400" b="1" dirty="0">
              <a:solidFill>
                <a:prstClr val="black">
                  <a:lumMod val="50000"/>
                  <a:lumOff val="50000"/>
                </a:prstClr>
              </a:solidFill>
            </a:endParaRPr>
          </a:p>
        </p:txBody>
      </p:sp>
    </p:spTree>
    <p:extLst>
      <p:ext uri="{BB962C8B-B14F-4D97-AF65-F5344CB8AC3E}">
        <p14:creationId xmlns:p14="http://schemas.microsoft.com/office/powerpoint/2010/main" val="29357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sp>
        <p:nvSpPr>
          <p:cNvPr id="4" name="Rounded Rectangle 3"/>
          <p:cNvSpPr/>
          <p:nvPr/>
        </p:nvSpPr>
        <p:spPr>
          <a:xfrm>
            <a:off x="125505" y="188640"/>
            <a:ext cx="11923060" cy="6480720"/>
          </a:xfrm>
          <a:prstGeom prst="roundRect">
            <a:avLst/>
          </a:prstGeom>
          <a:noFill/>
          <a:ln w="127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0758833" y="357596"/>
            <a:ext cx="703495" cy="864119"/>
          </a:xfrm>
          <a:prstGeom prst="rect">
            <a:avLst/>
          </a:prstGeom>
          <a:noFill/>
          <a:ln w="9525">
            <a:noFill/>
            <a:miter lim="800000"/>
            <a:headEnd/>
            <a:tailEnd/>
          </a:ln>
          <a:effectLst/>
        </p:spPr>
      </p:pic>
      <p:cxnSp>
        <p:nvCxnSpPr>
          <p:cNvPr id="16" name="Straight Connector 15"/>
          <p:cNvCxnSpPr>
            <a:cxnSpLocks/>
          </p:cNvCxnSpPr>
          <p:nvPr/>
        </p:nvCxnSpPr>
        <p:spPr>
          <a:xfrm>
            <a:off x="638110" y="745803"/>
            <a:ext cx="87535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33335" y="227463"/>
            <a:ext cx="10706960"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50" normalizeH="0" baseline="0" noProof="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uLnTx/>
                <a:uFillTx/>
                <a:latin typeface="FS Jack" pitchFamily="50" charset="0"/>
                <a:ea typeface="+mn-ea"/>
                <a:cs typeface="+mn-cs"/>
              </a:rPr>
              <a:t>FOOTBALL TODAY IN DURHAM COUNTY FA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50" normalizeH="0" baseline="0" noProof="0" dirty="0">
              <a:ln w="13500">
                <a:solidFill>
                  <a:srgbClr val="4F81BD">
                    <a:shade val="2500"/>
                    <a:alpha val="6500"/>
                  </a:srgbClr>
                </a:solidFill>
                <a:prstDash val="solid"/>
              </a:ln>
              <a:solidFill>
                <a:prstClr val="white"/>
              </a:solidFill>
              <a:effectLst>
                <a:outerShdw blurRad="38100" dist="38100" dir="2700000" algn="tl">
                  <a:srgbClr val="000000">
                    <a:alpha val="43137"/>
                  </a:srgbClr>
                </a:outerShdw>
              </a:effectLst>
              <a:uLnTx/>
              <a:uFillTx/>
              <a:latin typeface="FS Jack" pitchFamily="50" charset="0"/>
              <a:ea typeface="+mn-ea"/>
              <a:cs typeface="+mn-cs"/>
            </a:endParaRPr>
          </a:p>
        </p:txBody>
      </p:sp>
      <p:pic>
        <p:nvPicPr>
          <p:cNvPr id="2" name="Picture 1">
            <a:extLst>
              <a:ext uri="{FF2B5EF4-FFF2-40B4-BE49-F238E27FC236}">
                <a16:creationId xmlns:a16="http://schemas.microsoft.com/office/drawing/2014/main" id="{6C4736CC-5AD0-4EE3-9A80-7CB4343ABB57}"/>
              </a:ext>
            </a:extLst>
          </p:cNvPr>
          <p:cNvPicPr>
            <a:picLocks noChangeAspect="1"/>
          </p:cNvPicPr>
          <p:nvPr/>
        </p:nvPicPr>
        <p:blipFill>
          <a:blip r:embed="rId3"/>
          <a:stretch>
            <a:fillRect/>
          </a:stretch>
        </p:blipFill>
        <p:spPr>
          <a:xfrm>
            <a:off x="1935600" y="1221715"/>
            <a:ext cx="7456070" cy="5084227"/>
          </a:xfrm>
          <a:prstGeom prst="rect">
            <a:avLst/>
          </a:prstGeom>
        </p:spPr>
      </p:pic>
    </p:spTree>
    <p:extLst>
      <p:ext uri="{BB962C8B-B14F-4D97-AF65-F5344CB8AC3E}">
        <p14:creationId xmlns:p14="http://schemas.microsoft.com/office/powerpoint/2010/main" val="142272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3152"/>
        </a:solidFill>
        <a:effectLst/>
      </p:bgPr>
    </p:bg>
    <p:spTree>
      <p:nvGrpSpPr>
        <p:cNvPr id="1" name=""/>
        <p:cNvGrpSpPr/>
        <p:nvPr/>
      </p:nvGrpSpPr>
      <p:grpSpPr>
        <a:xfrm>
          <a:off x="0" y="0"/>
          <a:ext cx="0" cy="0"/>
          <a:chOff x="0" y="0"/>
          <a:chExt cx="0" cy="0"/>
        </a:xfrm>
      </p:grpSpPr>
      <p:pic>
        <p:nvPicPr>
          <p:cNvPr id="30" name="Picture 3">
            <a:extLst>
              <a:ext uri="{FF2B5EF4-FFF2-40B4-BE49-F238E27FC236}">
                <a16:creationId xmlns:a16="http://schemas.microsoft.com/office/drawing/2014/main" id="{83473602-B86E-4B6E-98EA-50B61B5083F5}"/>
              </a:ext>
            </a:extLst>
          </p:cNvPr>
          <p:cNvPicPr>
            <a:picLocks noChangeAspect="1" noChangeArrowheads="1"/>
          </p:cNvPicPr>
          <p:nvPr/>
        </p:nvPicPr>
        <p:blipFill>
          <a:blip r:embed="rId2" cstate="print"/>
          <a:srcRect/>
          <a:stretch>
            <a:fillRect/>
          </a:stretch>
        </p:blipFill>
        <p:spPr bwMode="auto">
          <a:xfrm>
            <a:off x="10729665" y="291727"/>
            <a:ext cx="703495" cy="864119"/>
          </a:xfrm>
          <a:prstGeom prst="rect">
            <a:avLst/>
          </a:prstGeom>
          <a:noFill/>
          <a:ln w="9525">
            <a:noFill/>
            <a:miter lim="800000"/>
            <a:headEnd/>
            <a:tailEnd/>
          </a:ln>
          <a:effectLst/>
        </p:spPr>
      </p:pic>
      <p:sp>
        <p:nvSpPr>
          <p:cNvPr id="4" name="Rounded Rectangle 3"/>
          <p:cNvSpPr/>
          <p:nvPr/>
        </p:nvSpPr>
        <p:spPr>
          <a:xfrm>
            <a:off x="125505" y="188640"/>
            <a:ext cx="11923060" cy="648072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cxnSp>
        <p:nvCxnSpPr>
          <p:cNvPr id="16" name="Straight Connector 15"/>
          <p:cNvCxnSpPr>
            <a:cxnSpLocks/>
          </p:cNvCxnSpPr>
          <p:nvPr/>
        </p:nvCxnSpPr>
        <p:spPr>
          <a:xfrm>
            <a:off x="629146" y="566509"/>
            <a:ext cx="772935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2D237C5-8B9F-4417-AA19-D6BE785D50C9}"/>
              </a:ext>
            </a:extLst>
          </p:cNvPr>
          <p:cNvSpPr/>
          <p:nvPr/>
        </p:nvSpPr>
        <p:spPr>
          <a:xfrm>
            <a:off x="524986" y="62579"/>
            <a:ext cx="11037868" cy="892552"/>
          </a:xfrm>
          <a:prstGeom prst="rect">
            <a:avLst/>
          </a:prstGeom>
          <a:ln>
            <a:solidFill>
              <a:srgbClr val="CC9900"/>
            </a:solidFill>
          </a:ln>
        </p:spPr>
        <p:txBody>
          <a:bodyPr wrap="square">
            <a:spAutoFit/>
          </a:bodyPr>
          <a:lstStyle/>
          <a:p>
            <a:r>
              <a:rPr lang="en-GB" sz="3200" b="1" spc="50" dirty="0">
                <a:ln w="13500">
                  <a:solidFill>
                    <a:srgbClr val="4F81BD">
                      <a:shade val="2500"/>
                      <a:alpha val="6500"/>
                    </a:srgbClr>
                  </a:solidFill>
                  <a:prstDash val="solid"/>
                </a:ln>
                <a:solidFill>
                  <a:srgbClr val="FFC000"/>
                </a:solidFill>
                <a:effectLst>
                  <a:outerShdw blurRad="38100" dist="38100" dir="2700000" algn="tl">
                    <a:srgbClr val="000000">
                      <a:alpha val="43137"/>
                    </a:srgbClr>
                  </a:outerShdw>
                </a:effectLst>
                <a:latin typeface="FS Jack" pitchFamily="50" charset="0"/>
              </a:rPr>
              <a:t>BUSINESS OVERVIEW 2018-2021</a:t>
            </a:r>
          </a:p>
          <a:p>
            <a:endParaRPr lang="en-GB" sz="2000" dirty="0">
              <a:solidFill>
                <a:srgbClr val="CC9900"/>
              </a:solidFill>
              <a:latin typeface="FS Jack" panose="02000503000000020004" pitchFamily="50" charset="0"/>
            </a:endParaRPr>
          </a:p>
        </p:txBody>
      </p:sp>
      <p:pic>
        <p:nvPicPr>
          <p:cNvPr id="11" name="Picture 10">
            <a:extLst>
              <a:ext uri="{FF2B5EF4-FFF2-40B4-BE49-F238E27FC236}">
                <a16:creationId xmlns:a16="http://schemas.microsoft.com/office/drawing/2014/main" id="{F489B8D3-FE7D-4A3F-9672-17D6D6069704}"/>
              </a:ext>
            </a:extLst>
          </p:cNvPr>
          <p:cNvPicPr>
            <a:picLocks/>
          </p:cNvPicPr>
          <p:nvPr/>
        </p:nvPicPr>
        <p:blipFill>
          <a:blip r:embed="rId3"/>
          <a:stretch>
            <a:fillRect/>
          </a:stretch>
        </p:blipFill>
        <p:spPr>
          <a:xfrm>
            <a:off x="638110" y="882895"/>
            <a:ext cx="2880000" cy="2088000"/>
          </a:xfrm>
          <a:prstGeom prst="rect">
            <a:avLst/>
          </a:prstGeom>
        </p:spPr>
      </p:pic>
      <p:pic>
        <p:nvPicPr>
          <p:cNvPr id="12" name="Picture 11">
            <a:extLst>
              <a:ext uri="{FF2B5EF4-FFF2-40B4-BE49-F238E27FC236}">
                <a16:creationId xmlns:a16="http://schemas.microsoft.com/office/drawing/2014/main" id="{142F53A6-127F-4003-ADB6-E21D0A000628}"/>
              </a:ext>
            </a:extLst>
          </p:cNvPr>
          <p:cNvPicPr>
            <a:picLocks/>
          </p:cNvPicPr>
          <p:nvPr/>
        </p:nvPicPr>
        <p:blipFill>
          <a:blip r:embed="rId4"/>
          <a:stretch>
            <a:fillRect/>
          </a:stretch>
        </p:blipFill>
        <p:spPr>
          <a:xfrm>
            <a:off x="6475975" y="801973"/>
            <a:ext cx="2880000" cy="2088000"/>
          </a:xfrm>
          <a:prstGeom prst="rect">
            <a:avLst/>
          </a:prstGeom>
        </p:spPr>
      </p:pic>
      <p:pic>
        <p:nvPicPr>
          <p:cNvPr id="13" name="Picture 12">
            <a:extLst>
              <a:ext uri="{FF2B5EF4-FFF2-40B4-BE49-F238E27FC236}">
                <a16:creationId xmlns:a16="http://schemas.microsoft.com/office/drawing/2014/main" id="{7679D1B5-594C-4FD9-806B-777FA28E2899}"/>
              </a:ext>
            </a:extLst>
          </p:cNvPr>
          <p:cNvPicPr>
            <a:picLocks/>
          </p:cNvPicPr>
          <p:nvPr/>
        </p:nvPicPr>
        <p:blipFill>
          <a:blip r:embed="rId5"/>
          <a:stretch>
            <a:fillRect/>
          </a:stretch>
        </p:blipFill>
        <p:spPr>
          <a:xfrm>
            <a:off x="3798741" y="3615817"/>
            <a:ext cx="2916000" cy="2088000"/>
          </a:xfrm>
          <a:prstGeom prst="rect">
            <a:avLst/>
          </a:prstGeom>
        </p:spPr>
      </p:pic>
      <p:pic>
        <p:nvPicPr>
          <p:cNvPr id="15" name="Picture 14">
            <a:extLst>
              <a:ext uri="{FF2B5EF4-FFF2-40B4-BE49-F238E27FC236}">
                <a16:creationId xmlns:a16="http://schemas.microsoft.com/office/drawing/2014/main" id="{F23E67AB-63B6-4FA7-A8B7-FBAAC38E1A03}"/>
              </a:ext>
            </a:extLst>
          </p:cNvPr>
          <p:cNvPicPr>
            <a:picLocks/>
          </p:cNvPicPr>
          <p:nvPr/>
        </p:nvPicPr>
        <p:blipFill>
          <a:blip r:embed="rId6"/>
          <a:stretch>
            <a:fillRect/>
          </a:stretch>
        </p:blipFill>
        <p:spPr>
          <a:xfrm>
            <a:off x="629146" y="2821274"/>
            <a:ext cx="2905150" cy="720000"/>
          </a:xfrm>
          <a:prstGeom prst="rect">
            <a:avLst/>
          </a:prstGeom>
        </p:spPr>
      </p:pic>
      <p:pic>
        <p:nvPicPr>
          <p:cNvPr id="17" name="Picture 16">
            <a:extLst>
              <a:ext uri="{FF2B5EF4-FFF2-40B4-BE49-F238E27FC236}">
                <a16:creationId xmlns:a16="http://schemas.microsoft.com/office/drawing/2014/main" id="{B8B51391-237A-4E3A-8C70-23325D7F810C}"/>
              </a:ext>
            </a:extLst>
          </p:cNvPr>
          <p:cNvPicPr>
            <a:picLocks/>
          </p:cNvPicPr>
          <p:nvPr/>
        </p:nvPicPr>
        <p:blipFill>
          <a:blip r:embed="rId7"/>
          <a:stretch>
            <a:fillRect/>
          </a:stretch>
        </p:blipFill>
        <p:spPr>
          <a:xfrm>
            <a:off x="6475975" y="2720600"/>
            <a:ext cx="2880000" cy="720000"/>
          </a:xfrm>
          <a:prstGeom prst="rect">
            <a:avLst/>
          </a:prstGeom>
        </p:spPr>
      </p:pic>
      <p:pic>
        <p:nvPicPr>
          <p:cNvPr id="18" name="Picture 17">
            <a:extLst>
              <a:ext uri="{FF2B5EF4-FFF2-40B4-BE49-F238E27FC236}">
                <a16:creationId xmlns:a16="http://schemas.microsoft.com/office/drawing/2014/main" id="{2269CA30-3108-4FC5-A8E0-895BA028A43B}"/>
              </a:ext>
            </a:extLst>
          </p:cNvPr>
          <p:cNvPicPr>
            <a:picLocks/>
          </p:cNvPicPr>
          <p:nvPr/>
        </p:nvPicPr>
        <p:blipFill>
          <a:blip r:embed="rId8"/>
          <a:stretch>
            <a:fillRect/>
          </a:stretch>
        </p:blipFill>
        <p:spPr>
          <a:xfrm>
            <a:off x="3798741" y="5720212"/>
            <a:ext cx="2880000" cy="720000"/>
          </a:xfrm>
          <a:prstGeom prst="rect">
            <a:avLst/>
          </a:prstGeom>
        </p:spPr>
      </p:pic>
      <p:sp>
        <p:nvSpPr>
          <p:cNvPr id="20" name="Oval 19">
            <a:extLst>
              <a:ext uri="{FF2B5EF4-FFF2-40B4-BE49-F238E27FC236}">
                <a16:creationId xmlns:a16="http://schemas.microsoft.com/office/drawing/2014/main" id="{30F0D81E-7B06-4191-9DE6-6D99D6C5B369}"/>
              </a:ext>
            </a:extLst>
          </p:cNvPr>
          <p:cNvSpPr/>
          <p:nvPr/>
        </p:nvSpPr>
        <p:spPr>
          <a:xfrm>
            <a:off x="4420117" y="1301871"/>
            <a:ext cx="1491858" cy="1274980"/>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12.8% Increase  since 2018</a:t>
            </a:r>
          </a:p>
        </p:txBody>
      </p:sp>
      <p:sp>
        <p:nvSpPr>
          <p:cNvPr id="26" name="Oval 25">
            <a:extLst>
              <a:ext uri="{FF2B5EF4-FFF2-40B4-BE49-F238E27FC236}">
                <a16:creationId xmlns:a16="http://schemas.microsoft.com/office/drawing/2014/main" id="{53017AD1-688E-404A-801E-FEB52C0D5BBF}"/>
              </a:ext>
            </a:extLst>
          </p:cNvPr>
          <p:cNvSpPr/>
          <p:nvPr/>
        </p:nvSpPr>
        <p:spPr>
          <a:xfrm>
            <a:off x="10247954" y="1288053"/>
            <a:ext cx="1666918" cy="1416152"/>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44% Increase  since 2018</a:t>
            </a:r>
          </a:p>
        </p:txBody>
      </p:sp>
      <p:sp>
        <p:nvSpPr>
          <p:cNvPr id="28" name="Oval 27">
            <a:extLst>
              <a:ext uri="{FF2B5EF4-FFF2-40B4-BE49-F238E27FC236}">
                <a16:creationId xmlns:a16="http://schemas.microsoft.com/office/drawing/2014/main" id="{E4C81B40-0990-42F8-90EB-805A48EDEF9E}"/>
              </a:ext>
            </a:extLst>
          </p:cNvPr>
          <p:cNvSpPr/>
          <p:nvPr/>
        </p:nvSpPr>
        <p:spPr>
          <a:xfrm>
            <a:off x="7871418" y="3790478"/>
            <a:ext cx="1592823" cy="1510987"/>
          </a:xfrm>
          <a:prstGeom prst="ellipse">
            <a:avLst/>
          </a:prstGeom>
          <a:solidFill>
            <a:srgbClr val="990099"/>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latin typeface="FS Jack" panose="02000503000000020004" pitchFamily="50" charset="0"/>
              </a:rPr>
              <a:t>44 New Teams since 2018</a:t>
            </a:r>
          </a:p>
        </p:txBody>
      </p:sp>
      <p:cxnSp>
        <p:nvCxnSpPr>
          <p:cNvPr id="5" name="Straight Arrow Connector 4">
            <a:extLst>
              <a:ext uri="{FF2B5EF4-FFF2-40B4-BE49-F238E27FC236}">
                <a16:creationId xmlns:a16="http://schemas.microsoft.com/office/drawing/2014/main" id="{6A953EF5-C4B3-4C0C-B09B-27AB6BB983E7}"/>
              </a:ext>
            </a:extLst>
          </p:cNvPr>
          <p:cNvCxnSpPr>
            <a:cxnSpLocks/>
            <a:stCxn id="20" idx="3"/>
          </p:cNvCxnSpPr>
          <p:nvPr/>
        </p:nvCxnSpPr>
        <p:spPr>
          <a:xfrm flipH="1">
            <a:off x="3624579" y="2390135"/>
            <a:ext cx="1014016" cy="6904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0338599-91B8-4E99-AC1A-2DF91C73A0FA}"/>
              </a:ext>
            </a:extLst>
          </p:cNvPr>
          <p:cNvCxnSpPr>
            <a:cxnSpLocks/>
          </p:cNvCxnSpPr>
          <p:nvPr/>
        </p:nvCxnSpPr>
        <p:spPr>
          <a:xfrm flipH="1">
            <a:off x="9311420" y="2390135"/>
            <a:ext cx="1070253" cy="605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C01B33C-4D5F-4386-964B-27C149E291D2}"/>
              </a:ext>
            </a:extLst>
          </p:cNvPr>
          <p:cNvCxnSpPr>
            <a:cxnSpLocks/>
            <a:stCxn id="28" idx="3"/>
          </p:cNvCxnSpPr>
          <p:nvPr/>
        </p:nvCxnSpPr>
        <p:spPr>
          <a:xfrm flipH="1">
            <a:off x="6787914" y="5080186"/>
            <a:ext cx="1316768" cy="9052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409166"/>
      </p:ext>
    </p:extLst>
  </p:cSld>
  <p:clrMapOvr>
    <a:masterClrMapping/>
  </p:clrMapOvr>
</p:sld>
</file>

<file path=ppt/theme/theme1.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17" ma:contentTypeDescription="Create a new document." ma:contentTypeScope="" ma:versionID="4a5a60726b0ed6e653aaf43dc46b1721">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e4d3b25cd2f913cca2071800ce54e7d7"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rhughe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hughes" ma:index="20" nillable="true" ma:displayName="Status" ma:format="Dropdown" ma:internalName="rhughes">
      <xsd:simpleType>
        <xsd:restriction base="dms:Choice">
          <xsd:enumeration value="Open"/>
          <xsd:enumeration value="Closed"/>
          <xsd:enumeration value="Choice 3"/>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dba9408-3983-4767-bdb0-f3056d60c613}"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hughes xmlns="ec13f2ff-d3f6-4e4a-981e-28de5316bdc4" xsi:nil="true"/>
    <lcf76f155ced4ddcb4097134ff3c332f xmlns="ec13f2ff-d3f6-4e4a-981e-28de5316bdc4">
      <Terms xmlns="http://schemas.microsoft.com/office/infopath/2007/PartnerControls"/>
    </lcf76f155ced4ddcb4097134ff3c332f>
    <TaxCatchAll xmlns="f412957e-9720-445d-b04b-3868fdc1665b" xsi:nil="true"/>
  </documentManagement>
</p:properties>
</file>

<file path=customXml/itemProps1.xml><?xml version="1.0" encoding="utf-8"?>
<ds:datastoreItem xmlns:ds="http://schemas.openxmlformats.org/officeDocument/2006/customXml" ds:itemID="{357CE6DA-54A6-45AF-8333-B409DBC11DDB}">
  <ds:schemaRefs>
    <ds:schemaRef ds:uri="http://schemas.microsoft.com/sharepoint/v3/contenttype/forms"/>
  </ds:schemaRefs>
</ds:datastoreItem>
</file>

<file path=customXml/itemProps2.xml><?xml version="1.0" encoding="utf-8"?>
<ds:datastoreItem xmlns:ds="http://schemas.openxmlformats.org/officeDocument/2006/customXml" ds:itemID="{45D0CD11-26CA-45DF-8806-FDCEF4FD2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E82422-4B26-4B2E-AE45-2EA05013439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f4a4ac3-c746-4c5b-809a-1ada680914cd"/>
    <ds:schemaRef ds:uri="9737b14c-72ab-4a62-a37c-1c911650c03b"/>
    <ds:schemaRef ds:uri="http://www.w3.org/XML/1998/namespace"/>
    <ds:schemaRef ds:uri="ec13f2ff-d3f6-4e4a-981e-28de5316bdc4"/>
    <ds:schemaRef ds:uri="f412957e-9720-445d-b04b-3868fdc1665b"/>
  </ds:schemaRefs>
</ds:datastoreItem>
</file>

<file path=docProps/app.xml><?xml version="1.0" encoding="utf-8"?>
<Properties xmlns="http://schemas.openxmlformats.org/officeDocument/2006/extended-properties" xmlns:vt="http://schemas.openxmlformats.org/officeDocument/2006/docPropsVTypes">
  <TotalTime>11992</TotalTime>
  <Words>3382</Words>
  <Application>Microsoft Office PowerPoint</Application>
  <PresentationFormat>Widescreen</PresentationFormat>
  <Paragraphs>492</Paragraphs>
  <Slides>25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 2</vt:lpstr>
      <vt:lpstr>Arial</vt:lpstr>
      <vt:lpstr>Calibri</vt:lpstr>
      <vt:lpstr>FS Jack</vt:lpstr>
      <vt:lpstr>Wingdings</vt:lpstr>
      <vt:lpstr>33_Custom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Cleary</dc:creator>
  <cp:lastModifiedBy>David Cleary</cp:lastModifiedBy>
  <cp:revision>455</cp:revision>
  <dcterms:created xsi:type="dcterms:W3CDTF">2021-05-10T10:09:17Z</dcterms:created>
  <dcterms:modified xsi:type="dcterms:W3CDTF">2022-06-09T10:34:52Z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0x010100D0BA5585461ACA4CA9FD1A65AAE4C4ED</vt:lpwstr>
  </property>
  <property fmtid="{D5CDD505-2E9C-101B-9397-08002B2CF9AE}" pid="3" name="MediaServiceImageTags">
    <vt:lpwstr/>
  </property>
</Properties>
</file>