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11" r:id="rId5"/>
    <p:sldId id="257" r:id="rId6"/>
    <p:sldId id="293" r:id="rId7"/>
    <p:sldId id="295" r:id="rId8"/>
    <p:sldId id="296" r:id="rId9"/>
    <p:sldId id="313" r:id="rId10"/>
    <p:sldId id="291" r:id="rId11"/>
    <p:sldId id="271" r:id="rId12"/>
    <p:sldId id="298" r:id="rId13"/>
    <p:sldId id="305" r:id="rId14"/>
    <p:sldId id="299" r:id="rId15"/>
    <p:sldId id="277" r:id="rId16"/>
    <p:sldId id="300" r:id="rId17"/>
    <p:sldId id="306" r:id="rId18"/>
    <p:sldId id="301" r:id="rId19"/>
    <p:sldId id="310" r:id="rId20"/>
    <p:sldId id="302" r:id="rId21"/>
    <p:sldId id="307" r:id="rId22"/>
    <p:sldId id="303" r:id="rId23"/>
    <p:sldId id="308" r:id="rId24"/>
    <p:sldId id="304"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8A"/>
    <a:srgbClr val="ED1C24"/>
    <a:srgbClr val="002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snapToObjects="1">
      <p:cViewPr>
        <p:scale>
          <a:sx n="90" d="100"/>
          <a:sy n="90" d="100"/>
        </p:scale>
        <p:origin x="-516"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3" d="100"/>
          <a:sy n="63" d="100"/>
        </p:scale>
        <p:origin x="-3078" y="-1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Arial" charset="0"/>
                <a:ea typeface="ＭＳ Ｐゴシック" pitchFamily="-65"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65" charset="-128"/>
                <a:cs typeface="+mn-cs"/>
              </a:defRPr>
            </a:lvl1pPr>
          </a:lstStyle>
          <a:p>
            <a:pPr>
              <a:defRPr/>
            </a:pPr>
            <a:fld id="{6DB11719-570B-4A5A-8276-2A39249D5260}" type="datetime1">
              <a:rPr lang="en-US"/>
              <a:pPr>
                <a:defRPr/>
              </a:pPr>
              <a:t>3/9/2016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Arial" charset="0"/>
                <a:ea typeface="ＭＳ Ｐゴシック" pitchFamily="-65"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65" charset="-128"/>
                <a:cs typeface="+mn-cs"/>
              </a:defRPr>
            </a:lvl1pPr>
          </a:lstStyle>
          <a:p>
            <a:pPr>
              <a:defRPr/>
            </a:pPr>
            <a:fld id="{B59488B1-AC4A-4FFF-8465-978CC7E21928}" type="slidenum">
              <a:rPr lang="en-GB"/>
              <a:pPr>
                <a:defRPr/>
              </a:pPr>
              <a:t>‹#›</a:t>
            </a:fld>
            <a:endParaRPr lang="en-GB" dirty="0"/>
          </a:p>
        </p:txBody>
      </p:sp>
    </p:spTree>
    <p:extLst>
      <p:ext uri="{BB962C8B-B14F-4D97-AF65-F5344CB8AC3E}">
        <p14:creationId xmlns:p14="http://schemas.microsoft.com/office/powerpoint/2010/main" val="3964947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2pPr>
    <a:lvl3pPr marL="9144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3pPr>
    <a:lvl4pPr marL="13716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4pPr>
    <a:lvl5pPr marL="18288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a:lstStyle/>
          <a:p>
            <a:endParaRPr lang="en-US"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Apart from coaches</a:t>
            </a:r>
            <a:r>
              <a:rPr lang="en-GB" baseline="0" dirty="0" smtClean="0"/>
              <a:t> attending Level 1 and Level 2 courses, what other development do you have in mind for the coaches to continually development themselves in order to give the children the best possible experience and environment. Does the club host a Durham FA Coaches Association event which is free? Do they attend the Youth specific courses? (Youth Module 1 &amp; 2) does the club have a buddy system for new coaches?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17</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Does your club have</a:t>
            </a:r>
            <a:r>
              <a:rPr lang="en-GB" baseline="0" dirty="0" smtClean="0"/>
              <a:t> it’s own Facility? If so what are your “Realistic” Plans, if not do you have potential to secure your own facility? If not what plans do you have should you be planning to grow the number of teams, where will they play? Do you have links with Schools to use their sites?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19</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Does the club have a website? regular news letters? Social media? Social media policy and aware of the potential pit falls? How do you plan to promote your club in the community and attract </a:t>
            </a:r>
            <a:r>
              <a:rPr lang="en-GB" smtClean="0"/>
              <a:t>potential volunteers/sponsors/players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21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It’s a positive move for a club to have a philosophy </a:t>
            </a:r>
            <a:r>
              <a:rPr lang="en-GB" baseline="0" dirty="0" smtClean="0"/>
              <a:t> (identity) which runs through the club and adopted by all teams within the club. This philosophy should be how the club believes children should develop, the environment which the children play, how the children should play (for example is it win at all costs long ball from back to front as quickly as possible or is it the players are children and should play in an environment free from pressure of making mistakes, mistakes will happen and learning will take place in a fun enjoyable environment) the philosophy will be clear to all and shared with everyone within the club. What is success??? Is it winning the league or maintaining a group of players that would normally have left the game?? </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Recognition is not just trophies but awards for the good work carried out by the club and it’s volunteers, these can be from the County FA,</a:t>
            </a:r>
            <a:r>
              <a:rPr lang="en-GB" baseline="0" dirty="0" smtClean="0"/>
              <a:t> The </a:t>
            </a:r>
            <a:r>
              <a:rPr lang="en-GB" dirty="0" smtClean="0"/>
              <a:t>FA, Local Authority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6</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Clearly state the current ages groups you have, if you have multiple</a:t>
            </a:r>
            <a:r>
              <a:rPr lang="en-GB" baseline="0" dirty="0" smtClean="0"/>
              <a:t> teams in 1 age group state them too, if a club has U18’s can they develop them to U21’s?? This will help the transition from youth to senior football for many players who are physically not ready for senior football.</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7</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Think a head to what teams you plan to set up over the duration of the plan, are you “back filling” each year and setting up at the younger age group or are there gaps in the age groups which you plan to fill?</a:t>
            </a:r>
            <a:r>
              <a:rPr lang="en-GB" baseline="0" dirty="0" smtClean="0"/>
              <a:t> It’s important to add which age groups you plan to create and what format they will play. Also how you will go about setting the teams up, where will the players/volunteers come from? Are you using any schools?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9</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 does your club plan to tackle poor standards and behaviour both on the pitch and touchline?? What ideas do you have to change the mindset of the adults?? Everyone in</a:t>
            </a:r>
            <a:r>
              <a:rPr lang="en-GB" baseline="0" dirty="0" smtClean="0"/>
              <a:t>volved in the game is entitled to an enjoyable environment free from abuse and intimidation, especially the young children.</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11</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6E688B-39B6-4324-8B9A-946E6458C4AB}" type="slidenum">
              <a:rPr lang="en-US" sz="1200"/>
              <a:pPr algn="r"/>
              <a:t>12</a:t>
            </a:fld>
            <a:endParaRPr lang="en-US" sz="120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endParaRPr lang="en-GB" smtClean="0">
              <a:latin typeface="Arial"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methods</a:t>
            </a:r>
            <a:r>
              <a:rPr lang="en-GB" baseline="0" dirty="0" smtClean="0"/>
              <a:t>/ideas do you have in mind to improve the players? E.g. club has a coach coordinator who spends a period of time with each age group and passes on new ideas to the coaches? If the club has multiple teams at 1 age group do they train together from time to time? Or for example does the U11’s spend a few weeks training with the U12’s?</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13</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administration methods does the club plan to use</a:t>
            </a:r>
            <a:r>
              <a:rPr lang="en-GB" baseline="0" dirty="0" smtClean="0"/>
              <a:t> to improve the running of the club? What’s the communication like between the teams. How easy is it to communicate with all the coaches? Etc.</a:t>
            </a:r>
            <a:endParaRPr lang="en-GB" dirty="0"/>
          </a:p>
        </p:txBody>
      </p:sp>
      <p:sp>
        <p:nvSpPr>
          <p:cNvPr id="4" name="Slide Number Placeholder 3"/>
          <p:cNvSpPr>
            <a:spLocks noGrp="1"/>
          </p:cNvSpPr>
          <p:nvPr>
            <p:ph type="sldNum" sz="quarter" idx="10"/>
          </p:nvPr>
        </p:nvSpPr>
        <p:spPr/>
        <p:txBody>
          <a:bodyPr/>
          <a:lstStyle/>
          <a:p>
            <a:pPr>
              <a:defRPr/>
            </a:pPr>
            <a:fld id="{B59488B1-AC4A-4FFF-8465-978CC7E21928}" type="slidenum">
              <a:rPr lang="en-GB" smtClean="0"/>
              <a:pPr>
                <a:defRPr/>
              </a:pPr>
              <a:t>15</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B3C25D-B6E2-4156-A7CD-BFB6C0065E7F}" type="datetime1">
              <a:rPr lang="en-US"/>
              <a:pPr>
                <a:defRPr/>
              </a:pPr>
              <a:t>3/9/2016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87D5ED-BCD8-44B1-ABBB-CCEBD4E340A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0A8DF6-333A-4AC8-BB2F-07402B595596}" type="datetime1">
              <a:rPr lang="en-US"/>
              <a:pPr>
                <a:defRPr/>
              </a:pPr>
              <a:t>3/9/2016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1AB5D1-21BF-4497-B946-0435095BD0F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193779-9315-4156-B013-EAE90B4E5F51}" type="datetime1">
              <a:rPr lang="en-US"/>
              <a:pPr>
                <a:defRPr/>
              </a:pPr>
              <a:t>3/9/2016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B2754-F05C-448A-AEE3-1D26198AAFC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E0F31D-56E3-4ABA-B1DF-DBD6B66E180D}" type="datetime1">
              <a:rPr lang="en-US"/>
              <a:pPr>
                <a:defRPr/>
              </a:pPr>
              <a:t>3/9/2016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53B8E1-09D9-4D25-BC1B-BDD117F2BC0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57298"/>
            <a:ext cx="8229600" cy="4768865"/>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6CF9096-C219-4CA0-AD72-F135AC617AF9}" type="datetime1">
              <a:rPr lang="en-US"/>
              <a:pPr>
                <a:defRPr/>
              </a:pPr>
              <a:t>3/9/2016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C16A-34D2-4739-B3CE-E1EE7B764BE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C6A67D-822E-4B5E-B38E-ECD0F05C2E03}" type="datetime1">
              <a:rPr lang="en-US"/>
              <a:pPr>
                <a:defRPr/>
              </a:pPr>
              <a:t>3/9/2016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DDD69F-8C96-4081-8C0D-4AC404BD63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97DE81-7170-4008-8798-8A6E15254F90}" type="datetime1">
              <a:rPr lang="en-US"/>
              <a:pPr>
                <a:defRPr/>
              </a:pPr>
              <a:t>3/9/2016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239736-5328-4764-9AFF-B8CEC66B727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77041C-2934-4A06-B087-371637CFECAA}" type="datetime1">
              <a:rPr lang="en-US"/>
              <a:pPr>
                <a:defRPr/>
              </a:pPr>
              <a:t>3/9/2016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C5CB47-E534-48BB-952C-193D418FAF9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ADE411-D0E4-45C0-92DB-87140694A84E}" type="datetime1">
              <a:rPr lang="en-US"/>
              <a:pPr>
                <a:defRPr/>
              </a:pPr>
              <a:t>3/9/2016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8A5226-8451-4521-8EBE-10594D8503F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93990E-81FF-4DC0-B7AD-C624403597B2}" type="datetime1">
              <a:rPr lang="en-US"/>
              <a:pPr>
                <a:defRPr/>
              </a:pPr>
              <a:t>3/9/2016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E737CB-C416-4B67-A9B6-D5C7CF2A331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DA3D25-FB3A-4E5B-8759-8A8A57F359E3}" type="datetime1">
              <a:rPr lang="en-US"/>
              <a:pPr>
                <a:defRPr/>
              </a:pPr>
              <a:t>3/9/2016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9952EB-550D-4BA9-9255-FFD607087DD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8A88C3-E34F-4391-9EFD-89CE100DBEE5}" type="datetime1">
              <a:rPr lang="en-US"/>
              <a:pPr>
                <a:defRPr/>
              </a:pPr>
              <a:t>3/9/2016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06D4BE-E036-4802-A16A-703F17C530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BKGROUND SLVR LIONS.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3810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65" charset="-128"/>
                <a:cs typeface="+mn-cs"/>
              </a:defRPr>
            </a:lvl1pPr>
          </a:lstStyle>
          <a:p>
            <a:pPr>
              <a:defRPr/>
            </a:pPr>
            <a:fld id="{AD460797-F324-46C6-96ED-CD5A2BEE7791}" type="datetime1">
              <a:rPr lang="en-US"/>
              <a:pPr>
                <a:defRPr/>
              </a:pPr>
              <a:t>3/9/2016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a:solidFill>
                  <a:srgbClr val="898989"/>
                </a:solidFill>
                <a:latin typeface="Arial" charset="0"/>
                <a:ea typeface="ＭＳ Ｐゴシック" pitchFamily="-65"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pitchFamily="-65" charset="-128"/>
                <a:cs typeface="+mn-cs"/>
              </a:defRPr>
            </a:lvl1pPr>
          </a:lstStyle>
          <a:p>
            <a:pPr>
              <a:defRPr/>
            </a:pPr>
            <a:fld id="{E63ECCC5-4058-4404-A0AF-1EDFAE82D0CA}" type="slidenum">
              <a:rPr lang="en-US"/>
              <a:pPr>
                <a:defRPr/>
              </a:pPr>
              <a:t>‹#›</a:t>
            </a:fld>
            <a:endParaRPr lang="en-US" dirty="0"/>
          </a:p>
        </p:txBody>
      </p:sp>
      <p:pic>
        <p:nvPicPr>
          <p:cNvPr id="1032" name="Picture 9"/>
          <p:cNvPicPr>
            <a:picLocks noChangeAspect="1" noChangeArrowheads="1"/>
          </p:cNvPicPr>
          <p:nvPr/>
        </p:nvPicPr>
        <p:blipFill>
          <a:blip r:embed="rId15" cstate="print"/>
          <a:srcRect/>
          <a:stretch>
            <a:fillRect/>
          </a:stretch>
        </p:blipFill>
        <p:spPr bwMode="auto">
          <a:xfrm>
            <a:off x="8061325" y="5618163"/>
            <a:ext cx="720725" cy="101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0" fontAlgn="base" hangingPunct="0">
        <a:spcBef>
          <a:spcPct val="0"/>
        </a:spcBef>
        <a:spcAft>
          <a:spcPct val="0"/>
        </a:spcAft>
        <a:defRPr sz="2800" b="1" kern="1200">
          <a:solidFill>
            <a:srgbClr val="003B8A"/>
          </a:solidFill>
          <a:latin typeface="Arial"/>
          <a:ea typeface="ＭＳ Ｐゴシック" pitchFamily="-65" charset="-128"/>
          <a:cs typeface="ＭＳ Ｐゴシック" pitchFamily="-65" charset="-128"/>
        </a:defRPr>
      </a:lvl1pPr>
      <a:lvl2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5pPr>
      <a:lvl6pPr marL="457200" algn="l" defTabSz="457200" rtl="0" eaLnBrk="1" fontAlgn="base" hangingPunct="1">
        <a:spcBef>
          <a:spcPct val="0"/>
        </a:spcBef>
        <a:spcAft>
          <a:spcPct val="0"/>
        </a:spcAft>
        <a:defRPr sz="3600" b="1">
          <a:solidFill>
            <a:srgbClr val="00275D"/>
          </a:solidFill>
          <a:latin typeface="Calibri" pitchFamily="-65" charset="0"/>
          <a:ea typeface="ＭＳ Ｐゴシック" pitchFamily="-65" charset="-128"/>
        </a:defRPr>
      </a:lvl6pPr>
      <a:lvl7pPr marL="914400" algn="l" defTabSz="457200" rtl="0" eaLnBrk="1" fontAlgn="base" hangingPunct="1">
        <a:spcBef>
          <a:spcPct val="0"/>
        </a:spcBef>
        <a:spcAft>
          <a:spcPct val="0"/>
        </a:spcAft>
        <a:defRPr sz="3600" b="1">
          <a:solidFill>
            <a:srgbClr val="00275D"/>
          </a:solidFill>
          <a:latin typeface="Calibri" pitchFamily="-65" charset="0"/>
          <a:ea typeface="ＭＳ Ｐゴシック" pitchFamily="-65" charset="-128"/>
        </a:defRPr>
      </a:lvl7pPr>
      <a:lvl8pPr marL="1371600" algn="l" defTabSz="457200" rtl="0" eaLnBrk="1" fontAlgn="base" hangingPunct="1">
        <a:spcBef>
          <a:spcPct val="0"/>
        </a:spcBef>
        <a:spcAft>
          <a:spcPct val="0"/>
        </a:spcAft>
        <a:defRPr sz="3600" b="1">
          <a:solidFill>
            <a:srgbClr val="00275D"/>
          </a:solidFill>
          <a:latin typeface="Calibri" pitchFamily="-65" charset="0"/>
          <a:ea typeface="ＭＳ Ｐゴシック" pitchFamily="-65" charset="-128"/>
        </a:defRPr>
      </a:lvl8pPr>
      <a:lvl9pPr marL="1828800" algn="l" defTabSz="457200" rtl="0" eaLnBrk="1" fontAlgn="base" hangingPunct="1">
        <a:spcBef>
          <a:spcPct val="0"/>
        </a:spcBef>
        <a:spcAft>
          <a:spcPct val="0"/>
        </a:spcAft>
        <a:defRPr sz="3600" b="1">
          <a:solidFill>
            <a:srgbClr val="00275D"/>
          </a:solidFill>
          <a:latin typeface="Calibri"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Clr>
          <a:srgbClr val="ED1C24"/>
        </a:buClr>
        <a:buFont typeface="Arial" pitchFamily="34" charset="0"/>
        <a:buChar char="•"/>
        <a:defRPr sz="2000" kern="1200">
          <a:solidFill>
            <a:srgbClr val="003B8A"/>
          </a:solidFill>
          <a:latin typeface="Arial"/>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ED1C24"/>
        </a:buClr>
        <a:buFont typeface="Arial" pitchFamily="34" charset="0"/>
        <a:buChar char="•"/>
        <a:defRPr sz="2800" kern="1200">
          <a:solidFill>
            <a:srgbClr val="003B8A"/>
          </a:solidFill>
          <a:latin typeface="Arial"/>
          <a:ea typeface="ＭＳ Ｐゴシック" pitchFamily="-65" charset="-128"/>
          <a:cs typeface="ＭＳ Ｐゴシック"/>
        </a:defRPr>
      </a:lvl2pPr>
      <a:lvl3pPr marL="1143000" indent="-228600" algn="l" defTabSz="457200" rtl="0" eaLnBrk="0" fontAlgn="base" hangingPunct="0">
        <a:spcBef>
          <a:spcPct val="20000"/>
        </a:spcBef>
        <a:spcAft>
          <a:spcPct val="0"/>
        </a:spcAft>
        <a:buClr>
          <a:srgbClr val="ED1C24"/>
        </a:buClr>
        <a:buFont typeface="Arial" pitchFamily="34" charset="0"/>
        <a:buChar char="•"/>
        <a:defRPr sz="1600" kern="1200">
          <a:solidFill>
            <a:srgbClr val="003B8A"/>
          </a:solidFill>
          <a:latin typeface="Arial"/>
          <a:ea typeface="ＭＳ Ｐゴシック" pitchFamily="-65" charset="-128"/>
          <a:cs typeface="ＭＳ Ｐゴシック"/>
        </a:defRPr>
      </a:lvl3pPr>
      <a:lvl4pPr marL="1600200" indent="-228600" algn="l" defTabSz="457200" rtl="0" eaLnBrk="0" fontAlgn="base" hangingPunct="0">
        <a:spcBef>
          <a:spcPct val="20000"/>
        </a:spcBef>
        <a:spcAft>
          <a:spcPct val="0"/>
        </a:spcAft>
        <a:buClr>
          <a:srgbClr val="ED1C24"/>
        </a:buClr>
        <a:buFont typeface="Arial" pitchFamily="34" charset="0"/>
        <a:buChar char="•"/>
        <a:defRPr sz="1400" kern="1200">
          <a:solidFill>
            <a:srgbClr val="003B8A"/>
          </a:solidFill>
          <a:latin typeface="Arial"/>
          <a:ea typeface="ＭＳ Ｐゴシック" pitchFamily="-65" charset="-128"/>
          <a:cs typeface="ＭＳ Ｐゴシック"/>
        </a:defRPr>
      </a:lvl4pPr>
      <a:lvl5pPr marL="2057400" indent="-228600" algn="l" defTabSz="457200" rtl="0" eaLnBrk="0" fontAlgn="base" hangingPunct="0">
        <a:spcBef>
          <a:spcPct val="20000"/>
        </a:spcBef>
        <a:spcAft>
          <a:spcPct val="0"/>
        </a:spcAft>
        <a:buClr>
          <a:srgbClr val="ED1C24"/>
        </a:buClr>
        <a:buFont typeface="Arial" pitchFamily="34" charset="0"/>
        <a:buChar char="•"/>
        <a:defRPr sz="1400" kern="1200">
          <a:solidFill>
            <a:srgbClr val="003B8A"/>
          </a:solidFill>
          <a:latin typeface="Arial"/>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9.jpeg"/><Relationship Id="rId3" Type="http://schemas.openxmlformats.org/officeDocument/2006/relationships/image" Target="../media/image21.jpeg"/><Relationship Id="rId7" Type="http://schemas.openxmlformats.org/officeDocument/2006/relationships/image" Target="../media/image23.jpeg"/><Relationship Id="rId12" Type="http://schemas.openxmlformats.org/officeDocument/2006/relationships/slide" Target="slide16.xml"/><Relationship Id="rId17" Type="http://schemas.openxmlformats.org/officeDocument/2006/relationships/image" Target="../media/image27.jpeg"/><Relationship Id="rId2" Type="http://schemas.openxmlformats.org/officeDocument/2006/relationships/slide" Target="slide10.xml"/><Relationship Id="rId16"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25.jpeg"/><Relationship Id="rId5" Type="http://schemas.openxmlformats.org/officeDocument/2006/relationships/image" Target="../media/image22.jpeg"/><Relationship Id="rId15" Type="http://schemas.openxmlformats.org/officeDocument/2006/relationships/image" Target="../media/image26.jpeg"/><Relationship Id="rId10" Type="http://schemas.openxmlformats.org/officeDocument/2006/relationships/slide" Target="slide3.xml"/><Relationship Id="rId4" Type="http://schemas.openxmlformats.org/officeDocument/2006/relationships/slide" Target="slide8.xml"/><Relationship Id="rId9" Type="http://schemas.openxmlformats.org/officeDocument/2006/relationships/image" Target="../media/image24.jpeg"/><Relationship Id="rId1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8.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hyperlink" Target="http://www.stocktontownfc.com/team.php?TeamID=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8.jpe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3" cstate="print"/>
          <a:srcRect/>
          <a:stretch>
            <a:fillRect/>
          </a:stretch>
        </p:blipFill>
        <p:spPr bwMode="auto">
          <a:xfrm>
            <a:off x="7505700" y="2768600"/>
            <a:ext cx="1233488" cy="1739900"/>
          </a:xfrm>
          <a:prstGeom prst="rect">
            <a:avLst/>
          </a:prstGeom>
          <a:noFill/>
          <a:ln w="9525">
            <a:noFill/>
            <a:miter lim="800000"/>
            <a:headEnd/>
            <a:tailEnd/>
          </a:ln>
        </p:spPr>
      </p:pic>
      <p:sp>
        <p:nvSpPr>
          <p:cNvPr id="43" name="Rectangle 42"/>
          <p:cNvSpPr/>
          <p:nvPr/>
        </p:nvSpPr>
        <p:spPr>
          <a:xfrm>
            <a:off x="-4763" y="0"/>
            <a:ext cx="9148763" cy="6858000"/>
          </a:xfrm>
          <a:prstGeom prst="rect">
            <a:avLst/>
          </a:prstGeom>
          <a:gradFill>
            <a:gsLst>
              <a:gs pos="0">
                <a:srgbClr val="0070C0"/>
              </a:gs>
              <a:gs pos="100000">
                <a:schemeClr val="accent1">
                  <a:tint val="50000"/>
                  <a:shade val="100000"/>
                  <a:satMod val="350000"/>
                </a:schemeClr>
              </a:gs>
            </a:gsLst>
            <a:lin ang="10800000" scaled="1"/>
          </a:gradFill>
          <a:effectLst>
            <a:outerShdw blurRad="40000" dist="23000" dir="5400000" rotWithShape="0">
              <a:srgbClr val="FFFF00">
                <a:alpha val="35000"/>
              </a:srgb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dirty="0"/>
          </a:p>
        </p:txBody>
      </p:sp>
      <p:sp>
        <p:nvSpPr>
          <p:cNvPr id="2057" name="AutoShape 6"/>
          <p:cNvSpPr>
            <a:spLocks noChangeAspect="1" noChangeArrowheads="1" noTextEdit="1"/>
          </p:cNvSpPr>
          <p:nvPr/>
        </p:nvSpPr>
        <p:spPr bwMode="auto">
          <a:xfrm>
            <a:off x="11100" y="12700"/>
            <a:ext cx="9132900" cy="6858000"/>
          </a:xfrm>
          <a:prstGeom prst="rect">
            <a:avLst/>
          </a:prstGeom>
          <a:noFill/>
          <a:ln w="9525">
            <a:noFill/>
            <a:miter lim="800000"/>
            <a:headEnd/>
            <a:tailEnd/>
          </a:ln>
        </p:spPr>
        <p:txBody>
          <a:bodyPr/>
          <a:lstStyle/>
          <a:p>
            <a:endParaRPr lang="en-GB"/>
          </a:p>
        </p:txBody>
      </p:sp>
      <p:pic>
        <p:nvPicPr>
          <p:cNvPr id="2058" name="Picture 8"/>
          <p:cNvPicPr>
            <a:picLocks noChangeAspect="1" noChangeArrowheads="1"/>
          </p:cNvPicPr>
          <p:nvPr/>
        </p:nvPicPr>
        <p:blipFill>
          <a:blip r:embed="rId4" cstate="print"/>
          <a:srcRect/>
          <a:stretch>
            <a:fillRect/>
          </a:stretch>
        </p:blipFill>
        <p:spPr bwMode="auto">
          <a:xfrm>
            <a:off x="0" y="4122738"/>
            <a:ext cx="1387376" cy="1389063"/>
          </a:xfrm>
          <a:prstGeom prst="rect">
            <a:avLst/>
          </a:prstGeom>
          <a:noFill/>
          <a:ln w="9525">
            <a:noFill/>
            <a:miter lim="800000"/>
            <a:headEnd/>
            <a:tailEnd/>
          </a:ln>
        </p:spPr>
      </p:pic>
      <p:sp>
        <p:nvSpPr>
          <p:cNvPr id="2059" name="Freeform 9"/>
          <p:cNvSpPr>
            <a:spLocks/>
          </p:cNvSpPr>
          <p:nvPr/>
        </p:nvSpPr>
        <p:spPr bwMode="auto">
          <a:xfrm>
            <a:off x="17442" y="4138613"/>
            <a:ext cx="1358836" cy="1362075"/>
          </a:xfrm>
          <a:custGeom>
            <a:avLst/>
            <a:gdLst>
              <a:gd name="T0" fmla="*/ 107602 w 1427"/>
              <a:gd name="T1" fmla="*/ 0 h 1427"/>
              <a:gd name="T2" fmla="*/ 107602 w 1427"/>
              <a:gd name="T3" fmla="*/ 0 h 1427"/>
              <a:gd name="T4" fmla="*/ 0 w 1427"/>
              <a:gd name="T5" fmla="*/ 107859 h 1427"/>
              <a:gd name="T6" fmla="*/ 0 w 1427"/>
              <a:gd name="T7" fmla="*/ 1254216 h 1427"/>
              <a:gd name="T8" fmla="*/ 107602 w 1427"/>
              <a:gd name="T9" fmla="*/ 1362075 h 1427"/>
              <a:gd name="T10" fmla="*/ 1251234 w 1427"/>
              <a:gd name="T11" fmla="*/ 1362075 h 1427"/>
              <a:gd name="T12" fmla="*/ 1358836 w 1427"/>
              <a:gd name="T13" fmla="*/ 1254216 h 1427"/>
              <a:gd name="T14" fmla="*/ 1358836 w 1427"/>
              <a:gd name="T15" fmla="*/ 107859 h 1427"/>
              <a:gd name="T16" fmla="*/ 1251234 w 1427"/>
              <a:gd name="T17" fmla="*/ 0 h 1427"/>
              <a:gd name="T18" fmla="*/ 107602 w 1427"/>
              <a:gd name="T19" fmla="*/ 0 h 1427"/>
              <a:gd name="T20" fmla="*/ 107602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4" y="1427"/>
                </a:lnTo>
                <a:cubicBezTo>
                  <a:pt x="1314" y="1427"/>
                  <a:pt x="1427" y="1427"/>
                  <a:pt x="1427" y="131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a:p>
        </p:txBody>
      </p:sp>
      <p:sp>
        <p:nvSpPr>
          <p:cNvPr id="2060" name="Freeform 10"/>
          <p:cNvSpPr>
            <a:spLocks/>
          </p:cNvSpPr>
          <p:nvPr/>
        </p:nvSpPr>
        <p:spPr bwMode="auto">
          <a:xfrm>
            <a:off x="17442" y="4138613"/>
            <a:ext cx="1358836" cy="1362075"/>
          </a:xfrm>
          <a:custGeom>
            <a:avLst/>
            <a:gdLst>
              <a:gd name="T0" fmla="*/ 107602 w 1427"/>
              <a:gd name="T1" fmla="*/ 0 h 1427"/>
              <a:gd name="T2" fmla="*/ 107602 w 1427"/>
              <a:gd name="T3" fmla="*/ 0 h 1427"/>
              <a:gd name="T4" fmla="*/ 0 w 1427"/>
              <a:gd name="T5" fmla="*/ 107859 h 1427"/>
              <a:gd name="T6" fmla="*/ 0 w 1427"/>
              <a:gd name="T7" fmla="*/ 1254216 h 1427"/>
              <a:gd name="T8" fmla="*/ 107602 w 1427"/>
              <a:gd name="T9" fmla="*/ 1362075 h 1427"/>
              <a:gd name="T10" fmla="*/ 1251234 w 1427"/>
              <a:gd name="T11" fmla="*/ 1362075 h 1427"/>
              <a:gd name="T12" fmla="*/ 1358836 w 1427"/>
              <a:gd name="T13" fmla="*/ 1254216 h 1427"/>
              <a:gd name="T14" fmla="*/ 1358836 w 1427"/>
              <a:gd name="T15" fmla="*/ 107859 h 1427"/>
              <a:gd name="T16" fmla="*/ 1251234 w 1427"/>
              <a:gd name="T17" fmla="*/ 0 h 1427"/>
              <a:gd name="T18" fmla="*/ 107602 w 1427"/>
              <a:gd name="T19" fmla="*/ 0 h 1427"/>
              <a:gd name="T20" fmla="*/ 107602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4" y="1427"/>
                </a:lnTo>
                <a:cubicBezTo>
                  <a:pt x="1314" y="1427"/>
                  <a:pt x="1427" y="1427"/>
                  <a:pt x="1427" y="131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a:p>
        </p:txBody>
      </p:sp>
      <p:pic>
        <p:nvPicPr>
          <p:cNvPr id="2061" name="Picture 11"/>
          <p:cNvPicPr>
            <a:picLocks noChangeAspect="1" noChangeArrowheads="1"/>
          </p:cNvPicPr>
          <p:nvPr/>
        </p:nvPicPr>
        <p:blipFill>
          <a:blip r:embed="rId5" cstate="print"/>
          <a:srcRect/>
          <a:stretch>
            <a:fillRect/>
          </a:stretch>
        </p:blipFill>
        <p:spPr bwMode="auto">
          <a:xfrm>
            <a:off x="4757" y="2759075"/>
            <a:ext cx="1384205" cy="1379538"/>
          </a:xfrm>
          <a:prstGeom prst="rect">
            <a:avLst/>
          </a:prstGeom>
          <a:noFill/>
          <a:ln w="9525">
            <a:noFill/>
            <a:miter lim="800000"/>
            <a:headEnd/>
            <a:tailEnd/>
          </a:ln>
        </p:spPr>
      </p:pic>
      <p:sp>
        <p:nvSpPr>
          <p:cNvPr id="2062" name="Freeform 12"/>
          <p:cNvSpPr>
            <a:spLocks/>
          </p:cNvSpPr>
          <p:nvPr/>
        </p:nvSpPr>
        <p:spPr bwMode="auto">
          <a:xfrm>
            <a:off x="17442" y="2765425"/>
            <a:ext cx="1358836" cy="1362075"/>
          </a:xfrm>
          <a:custGeom>
            <a:avLst/>
            <a:gdLst>
              <a:gd name="T0" fmla="*/ 107602 w 1427"/>
              <a:gd name="T1" fmla="*/ 0 h 1427"/>
              <a:gd name="T2" fmla="*/ 107602 w 1427"/>
              <a:gd name="T3" fmla="*/ 0 h 1427"/>
              <a:gd name="T4" fmla="*/ 0 w 1427"/>
              <a:gd name="T5" fmla="*/ 107859 h 1427"/>
              <a:gd name="T6" fmla="*/ 0 w 1427"/>
              <a:gd name="T7" fmla="*/ 1253262 h 1427"/>
              <a:gd name="T8" fmla="*/ 107602 w 1427"/>
              <a:gd name="T9" fmla="*/ 1362075 h 1427"/>
              <a:gd name="T10" fmla="*/ 1251234 w 1427"/>
              <a:gd name="T11" fmla="*/ 1362075 h 1427"/>
              <a:gd name="T12" fmla="*/ 1358836 w 1427"/>
              <a:gd name="T13" fmla="*/ 1253262 h 1427"/>
              <a:gd name="T14" fmla="*/ 1358836 w 1427"/>
              <a:gd name="T15" fmla="*/ 107859 h 1427"/>
              <a:gd name="T16" fmla="*/ 1251234 w 1427"/>
              <a:gd name="T17" fmla="*/ 0 h 1427"/>
              <a:gd name="T18" fmla="*/ 107602 w 1427"/>
              <a:gd name="T19" fmla="*/ 0 h 1427"/>
              <a:gd name="T20" fmla="*/ 107602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3"/>
                </a:lnTo>
                <a:cubicBezTo>
                  <a:pt x="0" y="1313"/>
                  <a:pt x="0" y="1427"/>
                  <a:pt x="113" y="1427"/>
                </a:cubicBezTo>
                <a:lnTo>
                  <a:pt x="1314" y="1427"/>
                </a:lnTo>
                <a:cubicBezTo>
                  <a:pt x="1314" y="1427"/>
                  <a:pt x="1427" y="1427"/>
                  <a:pt x="1427" y="1313"/>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a:p>
        </p:txBody>
      </p:sp>
      <p:pic>
        <p:nvPicPr>
          <p:cNvPr id="2063" name="Picture 13"/>
          <p:cNvPicPr>
            <a:picLocks noChangeAspect="1" noChangeArrowheads="1"/>
          </p:cNvPicPr>
          <p:nvPr/>
        </p:nvPicPr>
        <p:blipFill>
          <a:blip r:embed="rId6" cstate="print"/>
          <a:srcRect/>
          <a:stretch>
            <a:fillRect/>
          </a:stretch>
        </p:blipFill>
        <p:spPr bwMode="auto">
          <a:xfrm>
            <a:off x="6863946" y="12700"/>
            <a:ext cx="1384205" cy="1377950"/>
          </a:xfrm>
          <a:prstGeom prst="rect">
            <a:avLst/>
          </a:prstGeom>
          <a:noFill/>
          <a:ln w="9525">
            <a:noFill/>
            <a:miter lim="800000"/>
            <a:headEnd/>
            <a:tailEnd/>
          </a:ln>
        </p:spPr>
      </p:pic>
      <p:sp>
        <p:nvSpPr>
          <p:cNvPr id="2064" name="Freeform 14"/>
          <p:cNvSpPr>
            <a:spLocks/>
          </p:cNvSpPr>
          <p:nvPr/>
        </p:nvSpPr>
        <p:spPr bwMode="auto">
          <a:xfrm>
            <a:off x="6876630" y="17463"/>
            <a:ext cx="1358836" cy="1360488"/>
          </a:xfrm>
          <a:custGeom>
            <a:avLst/>
            <a:gdLst>
              <a:gd name="T0" fmla="*/ 108555 w 1427"/>
              <a:gd name="T1" fmla="*/ 0 h 1427"/>
              <a:gd name="T2" fmla="*/ 108555 w 1427"/>
              <a:gd name="T3" fmla="*/ 0 h 1427"/>
              <a:gd name="T4" fmla="*/ 0 w 1427"/>
              <a:gd name="T5" fmla="*/ 107733 h 1427"/>
              <a:gd name="T6" fmla="*/ 0 w 1427"/>
              <a:gd name="T7" fmla="*/ 1252755 h 1427"/>
              <a:gd name="T8" fmla="*/ 108555 w 1427"/>
              <a:gd name="T9" fmla="*/ 1360488 h 1427"/>
              <a:gd name="T10" fmla="*/ 1251234 w 1427"/>
              <a:gd name="T11" fmla="*/ 1360488 h 1427"/>
              <a:gd name="T12" fmla="*/ 1358836 w 1427"/>
              <a:gd name="T13" fmla="*/ 1252755 h 1427"/>
              <a:gd name="T14" fmla="*/ 1358836 w 1427"/>
              <a:gd name="T15" fmla="*/ 107733 h 1427"/>
              <a:gd name="T16" fmla="*/ 1251234 w 1427"/>
              <a:gd name="T17" fmla="*/ 0 h 1427"/>
              <a:gd name="T18" fmla="*/ 108555 w 1427"/>
              <a:gd name="T19" fmla="*/ 0 h 1427"/>
              <a:gd name="T20" fmla="*/ 108555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4" y="0"/>
                </a:moveTo>
                <a:lnTo>
                  <a:pt x="114" y="0"/>
                </a:lnTo>
                <a:cubicBezTo>
                  <a:pt x="114" y="0"/>
                  <a:pt x="0" y="0"/>
                  <a:pt x="0" y="113"/>
                </a:cubicBezTo>
                <a:lnTo>
                  <a:pt x="0" y="1314"/>
                </a:lnTo>
                <a:cubicBezTo>
                  <a:pt x="0" y="1314"/>
                  <a:pt x="0" y="1427"/>
                  <a:pt x="114" y="1427"/>
                </a:cubicBezTo>
                <a:lnTo>
                  <a:pt x="1314" y="1427"/>
                </a:lnTo>
                <a:cubicBezTo>
                  <a:pt x="1314" y="1427"/>
                  <a:pt x="1427" y="1427"/>
                  <a:pt x="1427" y="1314"/>
                </a:cubicBezTo>
                <a:lnTo>
                  <a:pt x="1427" y="113"/>
                </a:lnTo>
                <a:cubicBezTo>
                  <a:pt x="1427" y="113"/>
                  <a:pt x="1427" y="0"/>
                  <a:pt x="1314" y="0"/>
                </a:cubicBezTo>
                <a:lnTo>
                  <a:pt x="114" y="0"/>
                </a:lnTo>
                <a:close/>
              </a:path>
            </a:pathLst>
          </a:custGeom>
          <a:noFill/>
          <a:ln w="8" cap="flat">
            <a:solidFill>
              <a:srgbClr val="FEFEFE"/>
            </a:solidFill>
            <a:prstDash val="solid"/>
            <a:miter lim="800000"/>
            <a:headEnd/>
            <a:tailEnd/>
          </a:ln>
        </p:spPr>
        <p:txBody>
          <a:bodyPr/>
          <a:lstStyle/>
          <a:p>
            <a:endParaRPr lang="en-GB"/>
          </a:p>
        </p:txBody>
      </p:sp>
      <p:pic>
        <p:nvPicPr>
          <p:cNvPr id="2065" name="Picture 15"/>
          <p:cNvPicPr>
            <a:picLocks noChangeAspect="1" noChangeArrowheads="1"/>
          </p:cNvPicPr>
          <p:nvPr/>
        </p:nvPicPr>
        <p:blipFill>
          <a:blip r:embed="rId7" cstate="print"/>
          <a:srcRect/>
          <a:stretch>
            <a:fillRect/>
          </a:stretch>
        </p:blipFill>
        <p:spPr bwMode="auto">
          <a:xfrm>
            <a:off x="1387376" y="4763"/>
            <a:ext cx="2749383" cy="1385888"/>
          </a:xfrm>
          <a:prstGeom prst="rect">
            <a:avLst/>
          </a:prstGeom>
          <a:noFill/>
          <a:ln w="9525">
            <a:noFill/>
            <a:miter lim="800000"/>
            <a:headEnd/>
            <a:tailEnd/>
          </a:ln>
        </p:spPr>
      </p:pic>
      <p:sp>
        <p:nvSpPr>
          <p:cNvPr id="2066" name="Freeform 16"/>
          <p:cNvSpPr>
            <a:spLocks/>
          </p:cNvSpPr>
          <p:nvPr/>
        </p:nvSpPr>
        <p:spPr bwMode="auto">
          <a:xfrm>
            <a:off x="1393718" y="17463"/>
            <a:ext cx="2731942" cy="1360488"/>
          </a:xfrm>
          <a:custGeom>
            <a:avLst/>
            <a:gdLst>
              <a:gd name="T0" fmla="*/ 107677 w 2867"/>
              <a:gd name="T1" fmla="*/ 0 h 1427"/>
              <a:gd name="T2" fmla="*/ 107677 w 2867"/>
              <a:gd name="T3" fmla="*/ 0 h 1427"/>
              <a:gd name="T4" fmla="*/ 0 w 2867"/>
              <a:gd name="T5" fmla="*/ 107733 h 1427"/>
              <a:gd name="T6" fmla="*/ 0 w 2867"/>
              <a:gd name="T7" fmla="*/ 1252755 h 1427"/>
              <a:gd name="T8" fmla="*/ 107677 w 2867"/>
              <a:gd name="T9" fmla="*/ 1360488 h 1427"/>
              <a:gd name="T10" fmla="*/ 2624265 w 2867"/>
              <a:gd name="T11" fmla="*/ 1360488 h 1427"/>
              <a:gd name="T12" fmla="*/ 2730989 w 2867"/>
              <a:gd name="T13" fmla="*/ 1252755 h 1427"/>
              <a:gd name="T14" fmla="*/ 2726225 w 2867"/>
              <a:gd name="T15" fmla="*/ 107733 h 1427"/>
              <a:gd name="T16" fmla="*/ 2617595 w 2867"/>
              <a:gd name="T17" fmla="*/ 0 h 1427"/>
              <a:gd name="T18" fmla="*/ 107677 w 2867"/>
              <a:gd name="T19" fmla="*/ 0 h 1427"/>
              <a:gd name="T20" fmla="*/ 107677 w 286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7"/>
              <a:gd name="T34" fmla="*/ 0 h 1427"/>
              <a:gd name="T35" fmla="*/ 2867 w 286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7" h="1427">
                <a:moveTo>
                  <a:pt x="113" y="0"/>
                </a:moveTo>
                <a:lnTo>
                  <a:pt x="113" y="0"/>
                </a:lnTo>
                <a:cubicBezTo>
                  <a:pt x="113" y="0"/>
                  <a:pt x="0" y="0"/>
                  <a:pt x="0" y="113"/>
                </a:cubicBezTo>
                <a:lnTo>
                  <a:pt x="0" y="1314"/>
                </a:lnTo>
                <a:cubicBezTo>
                  <a:pt x="0" y="1314"/>
                  <a:pt x="0" y="1427"/>
                  <a:pt x="113" y="1427"/>
                </a:cubicBezTo>
                <a:lnTo>
                  <a:pt x="2754" y="1427"/>
                </a:lnTo>
                <a:cubicBezTo>
                  <a:pt x="2754" y="1427"/>
                  <a:pt x="2867" y="1427"/>
                  <a:pt x="2866" y="1314"/>
                </a:cubicBezTo>
                <a:lnTo>
                  <a:pt x="2861" y="113"/>
                </a:lnTo>
                <a:cubicBezTo>
                  <a:pt x="2861" y="113"/>
                  <a:pt x="2860" y="0"/>
                  <a:pt x="2747" y="0"/>
                </a:cubicBezTo>
                <a:lnTo>
                  <a:pt x="113" y="0"/>
                </a:lnTo>
                <a:close/>
              </a:path>
            </a:pathLst>
          </a:custGeom>
          <a:noFill/>
          <a:ln w="8" cap="flat">
            <a:solidFill>
              <a:srgbClr val="FEFEFE"/>
            </a:solidFill>
            <a:prstDash val="solid"/>
            <a:miter lim="800000"/>
            <a:headEnd/>
            <a:tailEnd/>
          </a:ln>
        </p:spPr>
        <p:txBody>
          <a:bodyPr/>
          <a:lstStyle/>
          <a:p>
            <a:endParaRPr lang="en-GB"/>
          </a:p>
        </p:txBody>
      </p:sp>
      <p:pic>
        <p:nvPicPr>
          <p:cNvPr id="2067" name="Picture 17"/>
          <p:cNvPicPr>
            <a:picLocks noChangeAspect="1" noChangeArrowheads="1"/>
          </p:cNvPicPr>
          <p:nvPr/>
        </p:nvPicPr>
        <p:blipFill>
          <a:blip r:embed="rId8" cstate="print"/>
          <a:srcRect/>
          <a:stretch>
            <a:fillRect/>
          </a:stretch>
        </p:blipFill>
        <p:spPr bwMode="auto">
          <a:xfrm>
            <a:off x="4132003" y="1377950"/>
            <a:ext cx="2744626" cy="1387475"/>
          </a:xfrm>
          <a:prstGeom prst="rect">
            <a:avLst/>
          </a:prstGeom>
          <a:noFill/>
          <a:ln w="9525">
            <a:noFill/>
            <a:miter lim="800000"/>
            <a:headEnd/>
            <a:tailEnd/>
          </a:ln>
        </p:spPr>
      </p:pic>
      <p:sp>
        <p:nvSpPr>
          <p:cNvPr id="2068" name="Freeform 18"/>
          <p:cNvSpPr>
            <a:spLocks/>
          </p:cNvSpPr>
          <p:nvPr/>
        </p:nvSpPr>
        <p:spPr bwMode="auto">
          <a:xfrm>
            <a:off x="4132003" y="1390650"/>
            <a:ext cx="2731942" cy="1362075"/>
          </a:xfrm>
          <a:custGeom>
            <a:avLst/>
            <a:gdLst>
              <a:gd name="T0" fmla="*/ 107677 w 2867"/>
              <a:gd name="T1" fmla="*/ 0 h 1427"/>
              <a:gd name="T2" fmla="*/ 107677 w 2867"/>
              <a:gd name="T3" fmla="*/ 0 h 1427"/>
              <a:gd name="T4" fmla="*/ 0 w 2867"/>
              <a:gd name="T5" fmla="*/ 108813 h 1427"/>
              <a:gd name="T6" fmla="*/ 0 w 2867"/>
              <a:gd name="T7" fmla="*/ 1254216 h 1427"/>
              <a:gd name="T8" fmla="*/ 107677 w 2867"/>
              <a:gd name="T9" fmla="*/ 1362075 h 1427"/>
              <a:gd name="T10" fmla="*/ 2624265 w 2867"/>
              <a:gd name="T11" fmla="*/ 1362075 h 1427"/>
              <a:gd name="T12" fmla="*/ 2731942 w 2867"/>
              <a:gd name="T13" fmla="*/ 1254216 h 1427"/>
              <a:gd name="T14" fmla="*/ 2731942 w 2867"/>
              <a:gd name="T15" fmla="*/ 108813 h 1427"/>
              <a:gd name="T16" fmla="*/ 2624265 w 2867"/>
              <a:gd name="T17" fmla="*/ 0 h 1427"/>
              <a:gd name="T18" fmla="*/ 107677 w 2867"/>
              <a:gd name="T19" fmla="*/ 0 h 1427"/>
              <a:gd name="T20" fmla="*/ 107677 w 286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7"/>
              <a:gd name="T34" fmla="*/ 0 h 1427"/>
              <a:gd name="T35" fmla="*/ 2867 w 286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7" h="1427">
                <a:moveTo>
                  <a:pt x="113" y="0"/>
                </a:moveTo>
                <a:lnTo>
                  <a:pt x="113" y="0"/>
                </a:lnTo>
                <a:cubicBezTo>
                  <a:pt x="113" y="0"/>
                  <a:pt x="0" y="0"/>
                  <a:pt x="0" y="114"/>
                </a:cubicBezTo>
                <a:lnTo>
                  <a:pt x="0" y="1314"/>
                </a:lnTo>
                <a:cubicBezTo>
                  <a:pt x="0" y="1314"/>
                  <a:pt x="0" y="1427"/>
                  <a:pt x="113" y="1427"/>
                </a:cubicBezTo>
                <a:lnTo>
                  <a:pt x="2754" y="1427"/>
                </a:lnTo>
                <a:cubicBezTo>
                  <a:pt x="2754" y="1427"/>
                  <a:pt x="2867" y="1427"/>
                  <a:pt x="2867" y="1314"/>
                </a:cubicBezTo>
                <a:lnTo>
                  <a:pt x="2867" y="114"/>
                </a:lnTo>
                <a:cubicBezTo>
                  <a:pt x="2867" y="114"/>
                  <a:pt x="2867" y="0"/>
                  <a:pt x="2754" y="0"/>
                </a:cubicBezTo>
                <a:lnTo>
                  <a:pt x="113" y="0"/>
                </a:lnTo>
                <a:close/>
              </a:path>
            </a:pathLst>
          </a:custGeom>
          <a:noFill/>
          <a:ln w="8" cap="flat">
            <a:solidFill>
              <a:srgbClr val="FEFEFE"/>
            </a:solidFill>
            <a:prstDash val="solid"/>
            <a:miter lim="800000"/>
            <a:headEnd/>
            <a:tailEnd/>
          </a:ln>
        </p:spPr>
        <p:txBody>
          <a:bodyPr/>
          <a:lstStyle/>
          <a:p>
            <a:endParaRPr lang="en-GB"/>
          </a:p>
        </p:txBody>
      </p:sp>
      <p:pic>
        <p:nvPicPr>
          <p:cNvPr id="2069" name="Picture 19"/>
          <p:cNvPicPr>
            <a:picLocks noChangeAspect="1" noChangeArrowheads="1"/>
          </p:cNvPicPr>
          <p:nvPr/>
        </p:nvPicPr>
        <p:blipFill>
          <a:blip r:embed="rId9" cstate="print"/>
          <a:srcRect/>
          <a:stretch>
            <a:fillRect/>
          </a:stretch>
        </p:blipFill>
        <p:spPr bwMode="auto">
          <a:xfrm>
            <a:off x="4119319" y="2765425"/>
            <a:ext cx="1384205" cy="1335088"/>
          </a:xfrm>
          <a:prstGeom prst="rect">
            <a:avLst/>
          </a:prstGeom>
          <a:noFill/>
          <a:ln w="9525">
            <a:noFill/>
            <a:miter lim="800000"/>
            <a:headEnd/>
            <a:tailEnd/>
          </a:ln>
        </p:spPr>
      </p:pic>
      <p:sp>
        <p:nvSpPr>
          <p:cNvPr id="2070" name="Freeform 20"/>
          <p:cNvSpPr>
            <a:spLocks/>
          </p:cNvSpPr>
          <p:nvPr/>
        </p:nvSpPr>
        <p:spPr bwMode="auto">
          <a:xfrm>
            <a:off x="4132003" y="2765425"/>
            <a:ext cx="1360422" cy="1362075"/>
          </a:xfrm>
          <a:custGeom>
            <a:avLst/>
            <a:gdLst>
              <a:gd name="T0" fmla="*/ 107728 w 1427"/>
              <a:gd name="T1" fmla="*/ 0 h 1427"/>
              <a:gd name="T2" fmla="*/ 107728 w 1427"/>
              <a:gd name="T3" fmla="*/ 0 h 1427"/>
              <a:gd name="T4" fmla="*/ 0 w 1427"/>
              <a:gd name="T5" fmla="*/ 107859 h 1427"/>
              <a:gd name="T6" fmla="*/ 0 w 1427"/>
              <a:gd name="T7" fmla="*/ 1253262 h 1427"/>
              <a:gd name="T8" fmla="*/ 107728 w 1427"/>
              <a:gd name="T9" fmla="*/ 1362075 h 1427"/>
              <a:gd name="T10" fmla="*/ 1251741 w 1427"/>
              <a:gd name="T11" fmla="*/ 1362075 h 1427"/>
              <a:gd name="T12" fmla="*/ 1360422 w 1427"/>
              <a:gd name="T13" fmla="*/ 1253262 h 1427"/>
              <a:gd name="T14" fmla="*/ 1360422 w 1427"/>
              <a:gd name="T15" fmla="*/ 107859 h 1427"/>
              <a:gd name="T16" fmla="*/ 1251741 w 1427"/>
              <a:gd name="T17" fmla="*/ 0 h 1427"/>
              <a:gd name="T18" fmla="*/ 107728 w 1427"/>
              <a:gd name="T19" fmla="*/ 0 h 1427"/>
              <a:gd name="T20" fmla="*/ 107728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3"/>
                </a:lnTo>
                <a:cubicBezTo>
                  <a:pt x="0" y="1313"/>
                  <a:pt x="0" y="1427"/>
                  <a:pt x="113" y="1427"/>
                </a:cubicBezTo>
                <a:lnTo>
                  <a:pt x="1313" y="1427"/>
                </a:lnTo>
                <a:cubicBezTo>
                  <a:pt x="1313" y="1427"/>
                  <a:pt x="1427" y="1427"/>
                  <a:pt x="1427" y="1313"/>
                </a:cubicBezTo>
                <a:lnTo>
                  <a:pt x="1427" y="113"/>
                </a:lnTo>
                <a:cubicBezTo>
                  <a:pt x="1427" y="113"/>
                  <a:pt x="1427" y="0"/>
                  <a:pt x="1313" y="0"/>
                </a:cubicBezTo>
                <a:lnTo>
                  <a:pt x="113" y="0"/>
                </a:lnTo>
                <a:close/>
              </a:path>
            </a:pathLst>
          </a:custGeom>
          <a:noFill/>
          <a:ln w="8" cap="flat">
            <a:solidFill>
              <a:srgbClr val="FEFEFE"/>
            </a:solidFill>
            <a:prstDash val="solid"/>
            <a:miter lim="800000"/>
            <a:headEnd/>
            <a:tailEnd/>
          </a:ln>
        </p:spPr>
        <p:txBody>
          <a:bodyPr/>
          <a:lstStyle/>
          <a:p>
            <a:endParaRPr lang="en-GB"/>
          </a:p>
        </p:txBody>
      </p:sp>
      <p:pic>
        <p:nvPicPr>
          <p:cNvPr id="2071" name="Picture 21"/>
          <p:cNvPicPr>
            <a:picLocks noChangeAspect="1" noChangeArrowheads="1"/>
          </p:cNvPicPr>
          <p:nvPr/>
        </p:nvPicPr>
        <p:blipFill>
          <a:blip r:embed="rId10" cstate="print"/>
          <a:srcRect/>
          <a:stretch>
            <a:fillRect/>
          </a:stretch>
        </p:blipFill>
        <p:spPr bwMode="auto">
          <a:xfrm>
            <a:off x="4757" y="5499100"/>
            <a:ext cx="1384205" cy="1387475"/>
          </a:xfrm>
          <a:prstGeom prst="rect">
            <a:avLst/>
          </a:prstGeom>
          <a:noFill/>
          <a:ln w="9525">
            <a:noFill/>
            <a:miter lim="800000"/>
            <a:headEnd/>
            <a:tailEnd/>
          </a:ln>
        </p:spPr>
      </p:pic>
      <p:sp>
        <p:nvSpPr>
          <p:cNvPr id="2072" name="Freeform 22"/>
          <p:cNvSpPr>
            <a:spLocks/>
          </p:cNvSpPr>
          <p:nvPr/>
        </p:nvSpPr>
        <p:spPr bwMode="auto">
          <a:xfrm>
            <a:off x="17442" y="5513387"/>
            <a:ext cx="1358836" cy="1360488"/>
          </a:xfrm>
          <a:custGeom>
            <a:avLst/>
            <a:gdLst>
              <a:gd name="T0" fmla="*/ 107602 w 1427"/>
              <a:gd name="T1" fmla="*/ 0 h 1427"/>
              <a:gd name="T2" fmla="*/ 107602 w 1427"/>
              <a:gd name="T3" fmla="*/ 0 h 1427"/>
              <a:gd name="T4" fmla="*/ 0 w 1427"/>
              <a:gd name="T5" fmla="*/ 107733 h 1427"/>
              <a:gd name="T6" fmla="*/ 0 w 1427"/>
              <a:gd name="T7" fmla="*/ 1252755 h 1427"/>
              <a:gd name="T8" fmla="*/ 107602 w 1427"/>
              <a:gd name="T9" fmla="*/ 1360488 h 1427"/>
              <a:gd name="T10" fmla="*/ 1251234 w 1427"/>
              <a:gd name="T11" fmla="*/ 1360488 h 1427"/>
              <a:gd name="T12" fmla="*/ 1358836 w 1427"/>
              <a:gd name="T13" fmla="*/ 1252755 h 1427"/>
              <a:gd name="T14" fmla="*/ 1358836 w 1427"/>
              <a:gd name="T15" fmla="*/ 107733 h 1427"/>
              <a:gd name="T16" fmla="*/ 1251234 w 1427"/>
              <a:gd name="T17" fmla="*/ 0 h 1427"/>
              <a:gd name="T18" fmla="*/ 107602 w 1427"/>
              <a:gd name="T19" fmla="*/ 0 h 1427"/>
              <a:gd name="T20" fmla="*/ 107602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4" y="1427"/>
                </a:lnTo>
                <a:cubicBezTo>
                  <a:pt x="1314" y="1427"/>
                  <a:pt x="1427" y="1427"/>
                  <a:pt x="1427" y="131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a:p>
        </p:txBody>
      </p:sp>
      <p:sp>
        <p:nvSpPr>
          <p:cNvPr id="2073" name="Freeform 23"/>
          <p:cNvSpPr>
            <a:spLocks/>
          </p:cNvSpPr>
          <p:nvPr/>
        </p:nvSpPr>
        <p:spPr bwMode="auto">
          <a:xfrm>
            <a:off x="1369935" y="2754312"/>
            <a:ext cx="1360422" cy="1360488"/>
          </a:xfrm>
          <a:custGeom>
            <a:avLst/>
            <a:gdLst>
              <a:gd name="T0" fmla="*/ 107728 w 1427"/>
              <a:gd name="T1" fmla="*/ 0 h 1427"/>
              <a:gd name="T2" fmla="*/ 107728 w 1427"/>
              <a:gd name="T3" fmla="*/ 0 h 1427"/>
              <a:gd name="T4" fmla="*/ 0 w 1427"/>
              <a:gd name="T5" fmla="*/ 107733 h 1427"/>
              <a:gd name="T6" fmla="*/ 0 w 1427"/>
              <a:gd name="T7" fmla="*/ 1252755 h 1427"/>
              <a:gd name="T8" fmla="*/ 107728 w 1427"/>
              <a:gd name="T9" fmla="*/ 1360488 h 1427"/>
              <a:gd name="T10" fmla="*/ 1251741 w 1427"/>
              <a:gd name="T11" fmla="*/ 1360488 h 1427"/>
              <a:gd name="T12" fmla="*/ 1360422 w 1427"/>
              <a:gd name="T13" fmla="*/ 1252755 h 1427"/>
              <a:gd name="T14" fmla="*/ 1360422 w 1427"/>
              <a:gd name="T15" fmla="*/ 107733 h 1427"/>
              <a:gd name="T16" fmla="*/ 1251741 w 1427"/>
              <a:gd name="T17" fmla="*/ 0 h 1427"/>
              <a:gd name="T18" fmla="*/ 107728 w 1427"/>
              <a:gd name="T19" fmla="*/ 0 h 1427"/>
              <a:gd name="T20" fmla="*/ 107728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3" y="1427"/>
                </a:lnTo>
                <a:cubicBezTo>
                  <a:pt x="1313" y="1427"/>
                  <a:pt x="1427" y="1427"/>
                  <a:pt x="1427" y="1314"/>
                </a:cubicBezTo>
                <a:lnTo>
                  <a:pt x="1427" y="113"/>
                </a:lnTo>
                <a:cubicBezTo>
                  <a:pt x="1427" y="113"/>
                  <a:pt x="1427" y="0"/>
                  <a:pt x="1313" y="0"/>
                </a:cubicBezTo>
                <a:lnTo>
                  <a:pt x="113" y="0"/>
                </a:lnTo>
                <a:close/>
              </a:path>
            </a:pathLst>
          </a:custGeom>
          <a:noFill/>
          <a:ln w="8" cap="flat">
            <a:solidFill>
              <a:srgbClr val="FEFEFE"/>
            </a:solidFill>
            <a:prstDash val="solid"/>
            <a:miter lim="800000"/>
            <a:headEnd/>
            <a:tailEnd/>
          </a:ln>
        </p:spPr>
        <p:txBody>
          <a:bodyPr/>
          <a:lstStyle/>
          <a:p>
            <a:endParaRPr lang="en-GB"/>
          </a:p>
        </p:txBody>
      </p:sp>
      <p:pic>
        <p:nvPicPr>
          <p:cNvPr id="2074" name="Picture 24"/>
          <p:cNvPicPr>
            <a:picLocks noChangeAspect="1" noChangeArrowheads="1"/>
          </p:cNvPicPr>
          <p:nvPr/>
        </p:nvPicPr>
        <p:blipFill>
          <a:blip r:embed="rId11" cstate="print"/>
          <a:srcRect/>
          <a:stretch>
            <a:fillRect/>
          </a:stretch>
        </p:blipFill>
        <p:spPr bwMode="auto">
          <a:xfrm>
            <a:off x="2747797" y="1377950"/>
            <a:ext cx="1384205" cy="2759075"/>
          </a:xfrm>
          <a:prstGeom prst="rect">
            <a:avLst/>
          </a:prstGeom>
          <a:noFill/>
          <a:ln w="9525">
            <a:noFill/>
            <a:miter lim="800000"/>
            <a:headEnd/>
            <a:tailEnd/>
          </a:ln>
        </p:spPr>
      </p:pic>
      <p:sp>
        <p:nvSpPr>
          <p:cNvPr id="2075" name="Freeform 25"/>
          <p:cNvSpPr>
            <a:spLocks/>
          </p:cNvSpPr>
          <p:nvPr/>
        </p:nvSpPr>
        <p:spPr bwMode="auto">
          <a:xfrm>
            <a:off x="2760482" y="1390650"/>
            <a:ext cx="1360422" cy="2736850"/>
          </a:xfrm>
          <a:custGeom>
            <a:avLst/>
            <a:gdLst>
              <a:gd name="T0" fmla="*/ 107728 w 1427"/>
              <a:gd name="T1" fmla="*/ 0 h 2868"/>
              <a:gd name="T2" fmla="*/ 107728 w 1427"/>
              <a:gd name="T3" fmla="*/ 0 h 2868"/>
              <a:gd name="T4" fmla="*/ 0 w 1427"/>
              <a:gd name="T5" fmla="*/ 108787 h 2868"/>
              <a:gd name="T6" fmla="*/ 0 w 1427"/>
              <a:gd name="T7" fmla="*/ 2628064 h 2868"/>
              <a:gd name="T8" fmla="*/ 107728 w 1427"/>
              <a:gd name="T9" fmla="*/ 2736851 h 2868"/>
              <a:gd name="T10" fmla="*/ 1251741 w 1427"/>
              <a:gd name="T11" fmla="*/ 2736851 h 2868"/>
              <a:gd name="T12" fmla="*/ 1360422 w 1427"/>
              <a:gd name="T13" fmla="*/ 2628064 h 2868"/>
              <a:gd name="T14" fmla="*/ 1360422 w 1427"/>
              <a:gd name="T15" fmla="*/ 108787 h 2868"/>
              <a:gd name="T16" fmla="*/ 1251741 w 1427"/>
              <a:gd name="T17" fmla="*/ 0 h 2868"/>
              <a:gd name="T18" fmla="*/ 107728 w 1427"/>
              <a:gd name="T19" fmla="*/ 0 h 2868"/>
              <a:gd name="T20" fmla="*/ 107728 w 1427"/>
              <a:gd name="T21" fmla="*/ 0 h 28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2868"/>
              <a:gd name="T35" fmla="*/ 1427 w 1427"/>
              <a:gd name="T36" fmla="*/ 2868 h 28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2868">
                <a:moveTo>
                  <a:pt x="113" y="0"/>
                </a:moveTo>
                <a:lnTo>
                  <a:pt x="113" y="0"/>
                </a:lnTo>
                <a:cubicBezTo>
                  <a:pt x="113" y="0"/>
                  <a:pt x="0" y="0"/>
                  <a:pt x="0" y="114"/>
                </a:cubicBezTo>
                <a:lnTo>
                  <a:pt x="0" y="2754"/>
                </a:lnTo>
                <a:cubicBezTo>
                  <a:pt x="0" y="2754"/>
                  <a:pt x="0" y="2868"/>
                  <a:pt x="113" y="2868"/>
                </a:cubicBezTo>
                <a:lnTo>
                  <a:pt x="1313" y="2868"/>
                </a:lnTo>
                <a:cubicBezTo>
                  <a:pt x="1313" y="2868"/>
                  <a:pt x="1427" y="2868"/>
                  <a:pt x="1427" y="2754"/>
                </a:cubicBezTo>
                <a:lnTo>
                  <a:pt x="1427" y="114"/>
                </a:lnTo>
                <a:cubicBezTo>
                  <a:pt x="1427" y="114"/>
                  <a:pt x="1427" y="0"/>
                  <a:pt x="1313" y="0"/>
                </a:cubicBezTo>
                <a:lnTo>
                  <a:pt x="113" y="0"/>
                </a:lnTo>
                <a:close/>
              </a:path>
            </a:pathLst>
          </a:custGeom>
          <a:noFill/>
          <a:ln w="8" cap="flat">
            <a:solidFill>
              <a:srgbClr val="FEFEFE"/>
            </a:solidFill>
            <a:prstDash val="solid"/>
            <a:miter lim="800000"/>
            <a:headEnd/>
            <a:tailEnd/>
          </a:ln>
        </p:spPr>
        <p:txBody>
          <a:bodyPr/>
          <a:lstStyle/>
          <a:p>
            <a:endParaRPr lang="en-GB"/>
          </a:p>
        </p:txBody>
      </p:sp>
      <p:pic>
        <p:nvPicPr>
          <p:cNvPr id="2076" name="Picture 26"/>
          <p:cNvPicPr>
            <a:picLocks noChangeAspect="1" noChangeArrowheads="1"/>
          </p:cNvPicPr>
          <p:nvPr/>
        </p:nvPicPr>
        <p:blipFill>
          <a:blip r:embed="rId12" cstate="print"/>
          <a:srcRect/>
          <a:stretch>
            <a:fillRect/>
          </a:stretch>
        </p:blipFill>
        <p:spPr bwMode="auto">
          <a:xfrm>
            <a:off x="11100" y="12700"/>
            <a:ext cx="1377862" cy="2752725"/>
          </a:xfrm>
          <a:prstGeom prst="rect">
            <a:avLst/>
          </a:prstGeom>
          <a:noFill/>
          <a:ln w="9525">
            <a:noFill/>
            <a:miter lim="800000"/>
            <a:headEnd/>
            <a:tailEnd/>
          </a:ln>
        </p:spPr>
      </p:pic>
      <p:sp>
        <p:nvSpPr>
          <p:cNvPr id="2077" name="Freeform 27"/>
          <p:cNvSpPr>
            <a:spLocks/>
          </p:cNvSpPr>
          <p:nvPr/>
        </p:nvSpPr>
        <p:spPr bwMode="auto">
          <a:xfrm>
            <a:off x="17442" y="17463"/>
            <a:ext cx="1358836" cy="2735262"/>
          </a:xfrm>
          <a:custGeom>
            <a:avLst/>
            <a:gdLst>
              <a:gd name="T0" fmla="*/ 107602 w 1427"/>
              <a:gd name="T1" fmla="*/ 0 h 2867"/>
              <a:gd name="T2" fmla="*/ 107602 w 1427"/>
              <a:gd name="T3" fmla="*/ 0 h 2867"/>
              <a:gd name="T4" fmla="*/ 0 w 1427"/>
              <a:gd name="T5" fmla="*/ 107808 h 2867"/>
              <a:gd name="T6" fmla="*/ 0 w 1427"/>
              <a:gd name="T7" fmla="*/ 2627455 h 2867"/>
              <a:gd name="T8" fmla="*/ 107602 w 1427"/>
              <a:gd name="T9" fmla="*/ 2735263 h 2867"/>
              <a:gd name="T10" fmla="*/ 1251234 w 1427"/>
              <a:gd name="T11" fmla="*/ 2735263 h 2867"/>
              <a:gd name="T12" fmla="*/ 1358836 w 1427"/>
              <a:gd name="T13" fmla="*/ 2627455 h 2867"/>
              <a:gd name="T14" fmla="*/ 1358836 w 1427"/>
              <a:gd name="T15" fmla="*/ 107808 h 2867"/>
              <a:gd name="T16" fmla="*/ 1251234 w 1427"/>
              <a:gd name="T17" fmla="*/ 0 h 2867"/>
              <a:gd name="T18" fmla="*/ 107602 w 1427"/>
              <a:gd name="T19" fmla="*/ 0 h 2867"/>
              <a:gd name="T20" fmla="*/ 107602 w 1427"/>
              <a:gd name="T21" fmla="*/ 0 h 28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2867"/>
              <a:gd name="T35" fmla="*/ 1427 w 1427"/>
              <a:gd name="T36" fmla="*/ 2867 h 28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2867">
                <a:moveTo>
                  <a:pt x="113" y="0"/>
                </a:moveTo>
                <a:lnTo>
                  <a:pt x="113" y="0"/>
                </a:lnTo>
                <a:cubicBezTo>
                  <a:pt x="113" y="0"/>
                  <a:pt x="0" y="0"/>
                  <a:pt x="0" y="113"/>
                </a:cubicBezTo>
                <a:lnTo>
                  <a:pt x="0" y="2754"/>
                </a:lnTo>
                <a:cubicBezTo>
                  <a:pt x="0" y="2754"/>
                  <a:pt x="0" y="2867"/>
                  <a:pt x="113" y="2867"/>
                </a:cubicBezTo>
                <a:lnTo>
                  <a:pt x="1314" y="2867"/>
                </a:lnTo>
                <a:cubicBezTo>
                  <a:pt x="1314" y="2867"/>
                  <a:pt x="1427" y="2867"/>
                  <a:pt x="1427" y="275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a:p>
        </p:txBody>
      </p:sp>
      <p:pic>
        <p:nvPicPr>
          <p:cNvPr id="2078" name="Picture 28"/>
          <p:cNvPicPr>
            <a:picLocks noChangeAspect="1" noChangeArrowheads="1"/>
          </p:cNvPicPr>
          <p:nvPr/>
        </p:nvPicPr>
        <p:blipFill>
          <a:blip r:embed="rId13" cstate="print"/>
          <a:srcRect/>
          <a:stretch>
            <a:fillRect/>
          </a:stretch>
        </p:blipFill>
        <p:spPr bwMode="auto">
          <a:xfrm>
            <a:off x="2747797" y="4132263"/>
            <a:ext cx="1384205" cy="1381125"/>
          </a:xfrm>
          <a:prstGeom prst="rect">
            <a:avLst/>
          </a:prstGeom>
          <a:noFill/>
          <a:ln w="9525">
            <a:noFill/>
            <a:miter lim="800000"/>
            <a:headEnd/>
            <a:tailEnd/>
          </a:ln>
        </p:spPr>
      </p:pic>
      <p:sp>
        <p:nvSpPr>
          <p:cNvPr id="2079" name="Freeform 29"/>
          <p:cNvSpPr>
            <a:spLocks/>
          </p:cNvSpPr>
          <p:nvPr/>
        </p:nvSpPr>
        <p:spPr bwMode="auto">
          <a:xfrm>
            <a:off x="2760482" y="4138613"/>
            <a:ext cx="1360422" cy="1362075"/>
          </a:xfrm>
          <a:custGeom>
            <a:avLst/>
            <a:gdLst>
              <a:gd name="T0" fmla="*/ 107728 w 1427"/>
              <a:gd name="T1" fmla="*/ 0 h 1427"/>
              <a:gd name="T2" fmla="*/ 107728 w 1427"/>
              <a:gd name="T3" fmla="*/ 0 h 1427"/>
              <a:gd name="T4" fmla="*/ 0 w 1427"/>
              <a:gd name="T5" fmla="*/ 107859 h 1427"/>
              <a:gd name="T6" fmla="*/ 0 w 1427"/>
              <a:gd name="T7" fmla="*/ 1254216 h 1427"/>
              <a:gd name="T8" fmla="*/ 107728 w 1427"/>
              <a:gd name="T9" fmla="*/ 1362075 h 1427"/>
              <a:gd name="T10" fmla="*/ 1251741 w 1427"/>
              <a:gd name="T11" fmla="*/ 1362075 h 1427"/>
              <a:gd name="T12" fmla="*/ 1360422 w 1427"/>
              <a:gd name="T13" fmla="*/ 1254216 h 1427"/>
              <a:gd name="T14" fmla="*/ 1360422 w 1427"/>
              <a:gd name="T15" fmla="*/ 107859 h 1427"/>
              <a:gd name="T16" fmla="*/ 1251741 w 1427"/>
              <a:gd name="T17" fmla="*/ 0 h 1427"/>
              <a:gd name="T18" fmla="*/ 107728 w 1427"/>
              <a:gd name="T19" fmla="*/ 0 h 1427"/>
              <a:gd name="T20" fmla="*/ 107728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3" y="1427"/>
                </a:lnTo>
                <a:cubicBezTo>
                  <a:pt x="1313" y="1427"/>
                  <a:pt x="1427" y="1427"/>
                  <a:pt x="1427" y="1314"/>
                </a:cubicBezTo>
                <a:lnTo>
                  <a:pt x="1427" y="113"/>
                </a:lnTo>
                <a:cubicBezTo>
                  <a:pt x="1427" y="113"/>
                  <a:pt x="1427" y="0"/>
                  <a:pt x="1313" y="0"/>
                </a:cubicBezTo>
                <a:lnTo>
                  <a:pt x="113" y="0"/>
                </a:lnTo>
                <a:close/>
              </a:path>
            </a:pathLst>
          </a:custGeom>
          <a:noFill/>
          <a:ln w="8" cap="flat">
            <a:solidFill>
              <a:srgbClr val="FEFEFE"/>
            </a:solidFill>
            <a:prstDash val="solid"/>
            <a:miter lim="800000"/>
            <a:headEnd/>
            <a:tailEnd/>
          </a:ln>
        </p:spPr>
        <p:txBody>
          <a:bodyPr/>
          <a:lstStyle/>
          <a:p>
            <a:endParaRPr lang="en-GB"/>
          </a:p>
        </p:txBody>
      </p:sp>
      <p:pic>
        <p:nvPicPr>
          <p:cNvPr id="2080" name="Picture 30"/>
          <p:cNvPicPr>
            <a:picLocks noChangeAspect="1" noChangeArrowheads="1"/>
          </p:cNvPicPr>
          <p:nvPr/>
        </p:nvPicPr>
        <p:blipFill>
          <a:blip r:embed="rId14" cstate="print"/>
          <a:srcRect/>
          <a:stretch>
            <a:fillRect/>
          </a:stretch>
        </p:blipFill>
        <p:spPr bwMode="auto">
          <a:xfrm>
            <a:off x="5490840" y="4763"/>
            <a:ext cx="1384205" cy="1385888"/>
          </a:xfrm>
          <a:prstGeom prst="rect">
            <a:avLst/>
          </a:prstGeom>
          <a:noFill/>
          <a:ln w="9525">
            <a:noFill/>
            <a:miter lim="800000"/>
            <a:headEnd/>
            <a:tailEnd/>
          </a:ln>
        </p:spPr>
      </p:pic>
      <p:sp>
        <p:nvSpPr>
          <p:cNvPr id="2081" name="Freeform 31"/>
          <p:cNvSpPr>
            <a:spLocks/>
          </p:cNvSpPr>
          <p:nvPr/>
        </p:nvSpPr>
        <p:spPr bwMode="auto">
          <a:xfrm>
            <a:off x="5503524" y="17463"/>
            <a:ext cx="1360422" cy="1360488"/>
          </a:xfrm>
          <a:custGeom>
            <a:avLst/>
            <a:gdLst>
              <a:gd name="T0" fmla="*/ 107728 w 1427"/>
              <a:gd name="T1" fmla="*/ 0 h 1427"/>
              <a:gd name="T2" fmla="*/ 107728 w 1427"/>
              <a:gd name="T3" fmla="*/ 0 h 1427"/>
              <a:gd name="T4" fmla="*/ 0 w 1427"/>
              <a:gd name="T5" fmla="*/ 107733 h 1427"/>
              <a:gd name="T6" fmla="*/ 0 w 1427"/>
              <a:gd name="T7" fmla="*/ 1252755 h 1427"/>
              <a:gd name="T8" fmla="*/ 107728 w 1427"/>
              <a:gd name="T9" fmla="*/ 1360488 h 1427"/>
              <a:gd name="T10" fmla="*/ 1252694 w 1427"/>
              <a:gd name="T11" fmla="*/ 1360488 h 1427"/>
              <a:gd name="T12" fmla="*/ 1360422 w 1427"/>
              <a:gd name="T13" fmla="*/ 1252755 h 1427"/>
              <a:gd name="T14" fmla="*/ 1360422 w 1427"/>
              <a:gd name="T15" fmla="*/ 107733 h 1427"/>
              <a:gd name="T16" fmla="*/ 1252694 w 1427"/>
              <a:gd name="T17" fmla="*/ 0 h 1427"/>
              <a:gd name="T18" fmla="*/ 107728 w 1427"/>
              <a:gd name="T19" fmla="*/ 0 h 1427"/>
              <a:gd name="T20" fmla="*/ 107728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4" y="1427"/>
                </a:lnTo>
                <a:cubicBezTo>
                  <a:pt x="1314" y="1427"/>
                  <a:pt x="1427" y="1427"/>
                  <a:pt x="1427" y="131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a:p>
        </p:txBody>
      </p:sp>
      <p:pic>
        <p:nvPicPr>
          <p:cNvPr id="2082" name="Picture 32"/>
          <p:cNvPicPr>
            <a:picLocks noChangeAspect="1" noChangeArrowheads="1"/>
          </p:cNvPicPr>
          <p:nvPr/>
        </p:nvPicPr>
        <p:blipFill>
          <a:blip r:embed="rId15" cstate="print"/>
          <a:srcRect/>
          <a:stretch>
            <a:fillRect/>
          </a:stretch>
        </p:blipFill>
        <p:spPr bwMode="auto">
          <a:xfrm>
            <a:off x="4117732" y="0"/>
            <a:ext cx="1381034" cy="1387475"/>
          </a:xfrm>
          <a:prstGeom prst="rect">
            <a:avLst/>
          </a:prstGeom>
          <a:noFill/>
          <a:ln w="9525">
            <a:noFill/>
            <a:miter lim="800000"/>
            <a:headEnd/>
            <a:tailEnd/>
          </a:ln>
        </p:spPr>
      </p:pic>
      <p:sp>
        <p:nvSpPr>
          <p:cNvPr id="2083" name="Freeform 33"/>
          <p:cNvSpPr>
            <a:spLocks/>
          </p:cNvSpPr>
          <p:nvPr/>
        </p:nvSpPr>
        <p:spPr bwMode="auto">
          <a:xfrm>
            <a:off x="4132003" y="17463"/>
            <a:ext cx="1360422" cy="1360488"/>
          </a:xfrm>
          <a:custGeom>
            <a:avLst/>
            <a:gdLst>
              <a:gd name="T0" fmla="*/ 107728 w 1427"/>
              <a:gd name="T1" fmla="*/ 0 h 1427"/>
              <a:gd name="T2" fmla="*/ 107728 w 1427"/>
              <a:gd name="T3" fmla="*/ 0 h 1427"/>
              <a:gd name="T4" fmla="*/ 0 w 1427"/>
              <a:gd name="T5" fmla="*/ 107733 h 1427"/>
              <a:gd name="T6" fmla="*/ 0 w 1427"/>
              <a:gd name="T7" fmla="*/ 1252755 h 1427"/>
              <a:gd name="T8" fmla="*/ 107728 w 1427"/>
              <a:gd name="T9" fmla="*/ 1360488 h 1427"/>
              <a:gd name="T10" fmla="*/ 1252694 w 1427"/>
              <a:gd name="T11" fmla="*/ 1360488 h 1427"/>
              <a:gd name="T12" fmla="*/ 1360422 w 1427"/>
              <a:gd name="T13" fmla="*/ 1252755 h 1427"/>
              <a:gd name="T14" fmla="*/ 1360422 w 1427"/>
              <a:gd name="T15" fmla="*/ 107733 h 1427"/>
              <a:gd name="T16" fmla="*/ 1252694 w 1427"/>
              <a:gd name="T17" fmla="*/ 0 h 1427"/>
              <a:gd name="T18" fmla="*/ 107728 w 1427"/>
              <a:gd name="T19" fmla="*/ 0 h 1427"/>
              <a:gd name="T20" fmla="*/ 107728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3" y="0"/>
                </a:moveTo>
                <a:lnTo>
                  <a:pt x="113" y="0"/>
                </a:lnTo>
                <a:cubicBezTo>
                  <a:pt x="113" y="0"/>
                  <a:pt x="0" y="0"/>
                  <a:pt x="0" y="113"/>
                </a:cubicBezTo>
                <a:lnTo>
                  <a:pt x="0" y="1314"/>
                </a:lnTo>
                <a:cubicBezTo>
                  <a:pt x="0" y="1314"/>
                  <a:pt x="0" y="1427"/>
                  <a:pt x="113" y="1427"/>
                </a:cubicBezTo>
                <a:lnTo>
                  <a:pt x="1314" y="1427"/>
                </a:lnTo>
                <a:cubicBezTo>
                  <a:pt x="1314" y="1427"/>
                  <a:pt x="1427" y="1427"/>
                  <a:pt x="1427" y="1314"/>
                </a:cubicBezTo>
                <a:lnTo>
                  <a:pt x="1427" y="113"/>
                </a:lnTo>
                <a:cubicBezTo>
                  <a:pt x="1427" y="113"/>
                  <a:pt x="1427" y="0"/>
                  <a:pt x="1314" y="0"/>
                </a:cubicBezTo>
                <a:lnTo>
                  <a:pt x="113" y="0"/>
                </a:lnTo>
                <a:close/>
              </a:path>
            </a:pathLst>
          </a:custGeom>
          <a:noFill/>
          <a:ln w="8" cap="flat">
            <a:solidFill>
              <a:srgbClr val="FEFEFE"/>
            </a:solidFill>
            <a:prstDash val="solid"/>
            <a:miter lim="800000"/>
            <a:headEnd/>
            <a:tailEnd/>
          </a:ln>
        </p:spPr>
        <p:txBody>
          <a:bodyPr/>
          <a:lstStyle/>
          <a:p>
            <a:endParaRPr lang="en-GB"/>
          </a:p>
        </p:txBody>
      </p:sp>
      <p:pic>
        <p:nvPicPr>
          <p:cNvPr id="2084" name="Picture 34"/>
          <p:cNvPicPr>
            <a:picLocks noChangeAspect="1" noChangeArrowheads="1"/>
          </p:cNvPicPr>
          <p:nvPr/>
        </p:nvPicPr>
        <p:blipFill>
          <a:blip r:embed="rId16" cstate="print"/>
          <a:srcRect/>
          <a:stretch>
            <a:fillRect/>
          </a:stretch>
        </p:blipFill>
        <p:spPr bwMode="auto">
          <a:xfrm>
            <a:off x="1376277" y="2752725"/>
            <a:ext cx="1384205" cy="1379538"/>
          </a:xfrm>
          <a:prstGeom prst="rect">
            <a:avLst/>
          </a:prstGeom>
          <a:noFill/>
          <a:ln w="9525">
            <a:noFill/>
            <a:miter lim="800000"/>
            <a:headEnd/>
            <a:tailEnd/>
          </a:ln>
        </p:spPr>
      </p:pic>
      <p:sp>
        <p:nvSpPr>
          <p:cNvPr id="2085" name="Freeform 35"/>
          <p:cNvSpPr>
            <a:spLocks/>
          </p:cNvSpPr>
          <p:nvPr/>
        </p:nvSpPr>
        <p:spPr bwMode="auto">
          <a:xfrm>
            <a:off x="1388962" y="2765425"/>
            <a:ext cx="1358836" cy="1362075"/>
          </a:xfrm>
          <a:custGeom>
            <a:avLst/>
            <a:gdLst>
              <a:gd name="T0" fmla="*/ 108555 w 1427"/>
              <a:gd name="T1" fmla="*/ 0 h 1427"/>
              <a:gd name="T2" fmla="*/ 108555 w 1427"/>
              <a:gd name="T3" fmla="*/ 0 h 1427"/>
              <a:gd name="T4" fmla="*/ 0 w 1427"/>
              <a:gd name="T5" fmla="*/ 107859 h 1427"/>
              <a:gd name="T6" fmla="*/ 0 w 1427"/>
              <a:gd name="T7" fmla="*/ 1253262 h 1427"/>
              <a:gd name="T8" fmla="*/ 108555 w 1427"/>
              <a:gd name="T9" fmla="*/ 1362075 h 1427"/>
              <a:gd name="T10" fmla="*/ 1251234 w 1427"/>
              <a:gd name="T11" fmla="*/ 1362075 h 1427"/>
              <a:gd name="T12" fmla="*/ 1358836 w 1427"/>
              <a:gd name="T13" fmla="*/ 1253262 h 1427"/>
              <a:gd name="T14" fmla="*/ 1358836 w 1427"/>
              <a:gd name="T15" fmla="*/ 107859 h 1427"/>
              <a:gd name="T16" fmla="*/ 1251234 w 1427"/>
              <a:gd name="T17" fmla="*/ 0 h 1427"/>
              <a:gd name="T18" fmla="*/ 108555 w 1427"/>
              <a:gd name="T19" fmla="*/ 0 h 1427"/>
              <a:gd name="T20" fmla="*/ 108555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4" y="0"/>
                </a:moveTo>
                <a:lnTo>
                  <a:pt x="114" y="0"/>
                </a:lnTo>
                <a:cubicBezTo>
                  <a:pt x="114" y="0"/>
                  <a:pt x="0" y="0"/>
                  <a:pt x="0" y="113"/>
                </a:cubicBezTo>
                <a:lnTo>
                  <a:pt x="0" y="1313"/>
                </a:lnTo>
                <a:cubicBezTo>
                  <a:pt x="0" y="1313"/>
                  <a:pt x="0" y="1427"/>
                  <a:pt x="114" y="1427"/>
                </a:cubicBezTo>
                <a:lnTo>
                  <a:pt x="1314" y="1427"/>
                </a:lnTo>
                <a:cubicBezTo>
                  <a:pt x="1314" y="1427"/>
                  <a:pt x="1427" y="1427"/>
                  <a:pt x="1427" y="1313"/>
                </a:cubicBezTo>
                <a:lnTo>
                  <a:pt x="1427" y="113"/>
                </a:lnTo>
                <a:cubicBezTo>
                  <a:pt x="1427" y="113"/>
                  <a:pt x="1427" y="0"/>
                  <a:pt x="1314" y="0"/>
                </a:cubicBezTo>
                <a:lnTo>
                  <a:pt x="114" y="0"/>
                </a:lnTo>
                <a:close/>
              </a:path>
            </a:pathLst>
          </a:custGeom>
          <a:noFill/>
          <a:ln w="8" cap="flat">
            <a:solidFill>
              <a:srgbClr val="FEFEFE"/>
            </a:solidFill>
            <a:prstDash val="solid"/>
            <a:miter lim="800000"/>
            <a:headEnd/>
            <a:tailEnd/>
          </a:ln>
        </p:spPr>
        <p:txBody>
          <a:bodyPr/>
          <a:lstStyle/>
          <a:p>
            <a:endParaRPr lang="en-GB"/>
          </a:p>
        </p:txBody>
      </p:sp>
      <p:pic>
        <p:nvPicPr>
          <p:cNvPr id="2086" name="Picture 36"/>
          <p:cNvPicPr>
            <a:picLocks noChangeAspect="1" noChangeArrowheads="1"/>
          </p:cNvPicPr>
          <p:nvPr/>
        </p:nvPicPr>
        <p:blipFill>
          <a:blip r:embed="rId17" cstate="print"/>
          <a:srcRect/>
          <a:stretch>
            <a:fillRect/>
          </a:stretch>
        </p:blipFill>
        <p:spPr bwMode="auto">
          <a:xfrm>
            <a:off x="1374691" y="1377950"/>
            <a:ext cx="1385791" cy="1387475"/>
          </a:xfrm>
          <a:prstGeom prst="rect">
            <a:avLst/>
          </a:prstGeom>
          <a:noFill/>
          <a:ln w="9525">
            <a:noFill/>
            <a:miter lim="800000"/>
            <a:headEnd/>
            <a:tailEnd/>
          </a:ln>
        </p:spPr>
      </p:pic>
      <p:sp>
        <p:nvSpPr>
          <p:cNvPr id="2087" name="Freeform 37"/>
          <p:cNvSpPr>
            <a:spLocks/>
          </p:cNvSpPr>
          <p:nvPr/>
        </p:nvSpPr>
        <p:spPr bwMode="auto">
          <a:xfrm>
            <a:off x="1388962" y="1390650"/>
            <a:ext cx="1358836" cy="1362075"/>
          </a:xfrm>
          <a:custGeom>
            <a:avLst/>
            <a:gdLst>
              <a:gd name="T0" fmla="*/ 108555 w 1427"/>
              <a:gd name="T1" fmla="*/ 0 h 1427"/>
              <a:gd name="T2" fmla="*/ 108555 w 1427"/>
              <a:gd name="T3" fmla="*/ 0 h 1427"/>
              <a:gd name="T4" fmla="*/ 0 w 1427"/>
              <a:gd name="T5" fmla="*/ 108813 h 1427"/>
              <a:gd name="T6" fmla="*/ 0 w 1427"/>
              <a:gd name="T7" fmla="*/ 1254216 h 1427"/>
              <a:gd name="T8" fmla="*/ 108555 w 1427"/>
              <a:gd name="T9" fmla="*/ 1362075 h 1427"/>
              <a:gd name="T10" fmla="*/ 1251234 w 1427"/>
              <a:gd name="T11" fmla="*/ 1362075 h 1427"/>
              <a:gd name="T12" fmla="*/ 1358836 w 1427"/>
              <a:gd name="T13" fmla="*/ 1254216 h 1427"/>
              <a:gd name="T14" fmla="*/ 1358836 w 1427"/>
              <a:gd name="T15" fmla="*/ 108813 h 1427"/>
              <a:gd name="T16" fmla="*/ 1251234 w 1427"/>
              <a:gd name="T17" fmla="*/ 0 h 1427"/>
              <a:gd name="T18" fmla="*/ 108555 w 1427"/>
              <a:gd name="T19" fmla="*/ 0 h 1427"/>
              <a:gd name="T20" fmla="*/ 108555 w 1427"/>
              <a:gd name="T21" fmla="*/ 0 h 14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1427"/>
              <a:gd name="T35" fmla="*/ 1427 w 1427"/>
              <a:gd name="T36" fmla="*/ 1427 h 14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1427">
                <a:moveTo>
                  <a:pt x="114" y="0"/>
                </a:moveTo>
                <a:lnTo>
                  <a:pt x="114" y="0"/>
                </a:lnTo>
                <a:cubicBezTo>
                  <a:pt x="114" y="0"/>
                  <a:pt x="0" y="0"/>
                  <a:pt x="0" y="114"/>
                </a:cubicBezTo>
                <a:lnTo>
                  <a:pt x="0" y="1314"/>
                </a:lnTo>
                <a:cubicBezTo>
                  <a:pt x="0" y="1314"/>
                  <a:pt x="0" y="1427"/>
                  <a:pt x="114" y="1427"/>
                </a:cubicBezTo>
                <a:lnTo>
                  <a:pt x="1314" y="1427"/>
                </a:lnTo>
                <a:cubicBezTo>
                  <a:pt x="1314" y="1427"/>
                  <a:pt x="1427" y="1427"/>
                  <a:pt x="1427" y="1314"/>
                </a:cubicBezTo>
                <a:lnTo>
                  <a:pt x="1427" y="114"/>
                </a:lnTo>
                <a:cubicBezTo>
                  <a:pt x="1427" y="114"/>
                  <a:pt x="1427" y="0"/>
                  <a:pt x="1314" y="0"/>
                </a:cubicBezTo>
                <a:lnTo>
                  <a:pt x="114" y="0"/>
                </a:lnTo>
                <a:close/>
              </a:path>
            </a:pathLst>
          </a:custGeom>
          <a:noFill/>
          <a:ln w="8" cap="flat">
            <a:solidFill>
              <a:srgbClr val="FEFEFE"/>
            </a:solidFill>
            <a:prstDash val="solid"/>
            <a:miter lim="800000"/>
            <a:headEnd/>
            <a:tailEnd/>
          </a:ln>
        </p:spPr>
        <p:txBody>
          <a:bodyPr/>
          <a:lstStyle/>
          <a:p>
            <a:endParaRPr lang="en-GB"/>
          </a:p>
        </p:txBody>
      </p:sp>
      <p:pic>
        <p:nvPicPr>
          <p:cNvPr id="2088" name="Picture 38"/>
          <p:cNvPicPr>
            <a:picLocks noChangeAspect="1" noChangeArrowheads="1"/>
          </p:cNvPicPr>
          <p:nvPr/>
        </p:nvPicPr>
        <p:blipFill>
          <a:blip r:embed="rId18" cstate="print"/>
          <a:srcRect/>
          <a:stretch>
            <a:fillRect/>
          </a:stretch>
        </p:blipFill>
        <p:spPr bwMode="auto">
          <a:xfrm>
            <a:off x="1376277" y="4125913"/>
            <a:ext cx="1384205" cy="2760662"/>
          </a:xfrm>
          <a:prstGeom prst="rect">
            <a:avLst/>
          </a:prstGeom>
          <a:noFill/>
          <a:ln w="9525">
            <a:noFill/>
            <a:miter lim="800000"/>
            <a:headEnd/>
            <a:tailEnd/>
          </a:ln>
        </p:spPr>
      </p:pic>
      <p:sp>
        <p:nvSpPr>
          <p:cNvPr id="2089" name="Freeform 39"/>
          <p:cNvSpPr>
            <a:spLocks/>
          </p:cNvSpPr>
          <p:nvPr/>
        </p:nvSpPr>
        <p:spPr bwMode="auto">
          <a:xfrm>
            <a:off x="1388962" y="4138613"/>
            <a:ext cx="1358836" cy="2735262"/>
          </a:xfrm>
          <a:custGeom>
            <a:avLst/>
            <a:gdLst>
              <a:gd name="T0" fmla="*/ 108555 w 1427"/>
              <a:gd name="T1" fmla="*/ 0 h 2867"/>
              <a:gd name="T2" fmla="*/ 108555 w 1427"/>
              <a:gd name="T3" fmla="*/ 0 h 2867"/>
              <a:gd name="T4" fmla="*/ 0 w 1427"/>
              <a:gd name="T5" fmla="*/ 107808 h 2867"/>
              <a:gd name="T6" fmla="*/ 0 w 1427"/>
              <a:gd name="T7" fmla="*/ 2627455 h 2867"/>
              <a:gd name="T8" fmla="*/ 108555 w 1427"/>
              <a:gd name="T9" fmla="*/ 2735263 h 2867"/>
              <a:gd name="T10" fmla="*/ 1251234 w 1427"/>
              <a:gd name="T11" fmla="*/ 2735263 h 2867"/>
              <a:gd name="T12" fmla="*/ 1358836 w 1427"/>
              <a:gd name="T13" fmla="*/ 2627455 h 2867"/>
              <a:gd name="T14" fmla="*/ 1358836 w 1427"/>
              <a:gd name="T15" fmla="*/ 107808 h 2867"/>
              <a:gd name="T16" fmla="*/ 1251234 w 1427"/>
              <a:gd name="T17" fmla="*/ 0 h 2867"/>
              <a:gd name="T18" fmla="*/ 108555 w 1427"/>
              <a:gd name="T19" fmla="*/ 0 h 2867"/>
              <a:gd name="T20" fmla="*/ 108555 w 1427"/>
              <a:gd name="T21" fmla="*/ 0 h 28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7"/>
              <a:gd name="T34" fmla="*/ 0 h 2867"/>
              <a:gd name="T35" fmla="*/ 1427 w 1427"/>
              <a:gd name="T36" fmla="*/ 2867 h 28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7" h="2867">
                <a:moveTo>
                  <a:pt x="114" y="0"/>
                </a:moveTo>
                <a:lnTo>
                  <a:pt x="114" y="0"/>
                </a:lnTo>
                <a:cubicBezTo>
                  <a:pt x="114" y="0"/>
                  <a:pt x="0" y="0"/>
                  <a:pt x="0" y="113"/>
                </a:cubicBezTo>
                <a:lnTo>
                  <a:pt x="0" y="2754"/>
                </a:lnTo>
                <a:cubicBezTo>
                  <a:pt x="0" y="2754"/>
                  <a:pt x="0" y="2867"/>
                  <a:pt x="114" y="2867"/>
                </a:cubicBezTo>
                <a:lnTo>
                  <a:pt x="1314" y="2867"/>
                </a:lnTo>
                <a:cubicBezTo>
                  <a:pt x="1314" y="2867"/>
                  <a:pt x="1427" y="2867"/>
                  <a:pt x="1427" y="2754"/>
                </a:cubicBezTo>
                <a:lnTo>
                  <a:pt x="1427" y="113"/>
                </a:lnTo>
                <a:cubicBezTo>
                  <a:pt x="1427" y="113"/>
                  <a:pt x="1427" y="0"/>
                  <a:pt x="1314" y="0"/>
                </a:cubicBezTo>
                <a:lnTo>
                  <a:pt x="114" y="0"/>
                </a:lnTo>
                <a:close/>
              </a:path>
            </a:pathLst>
          </a:custGeom>
          <a:noFill/>
          <a:ln w="8" cap="flat">
            <a:solidFill>
              <a:srgbClr val="FEFEFE"/>
            </a:solidFill>
            <a:prstDash val="solid"/>
            <a:miter lim="800000"/>
            <a:headEnd/>
            <a:tailEnd/>
          </a:ln>
        </p:spPr>
        <p:txBody>
          <a:bodyPr/>
          <a:lstStyle/>
          <a:p>
            <a:endParaRPr lang="en-GB"/>
          </a:p>
        </p:txBody>
      </p:sp>
      <p:sp>
        <p:nvSpPr>
          <p:cNvPr id="2055" name="Title 1"/>
          <p:cNvSpPr>
            <a:spLocks noGrp="1"/>
          </p:cNvSpPr>
          <p:nvPr>
            <p:ph type="ctrTitle" idx="4294967295"/>
          </p:nvPr>
        </p:nvSpPr>
        <p:spPr>
          <a:xfrm>
            <a:off x="4321175" y="4508500"/>
            <a:ext cx="5003800" cy="957263"/>
          </a:xfrm>
        </p:spPr>
        <p:txBody>
          <a:bodyPr/>
          <a:lstStyle/>
          <a:p>
            <a:pPr eaLnBrk="1" hangingPunct="1"/>
            <a:r>
              <a:rPr lang="en-US" dirty="0" smtClean="0">
                <a:latin typeface="Arial" pitchFamily="34" charset="0"/>
                <a:ea typeface="ＭＳ Ｐゴシック"/>
                <a:cs typeface="ＭＳ Ｐゴシック"/>
              </a:rPr>
              <a:t>?????? FC </a:t>
            </a:r>
            <a:br>
              <a:rPr lang="en-US" dirty="0" smtClean="0">
                <a:latin typeface="Arial" pitchFamily="34" charset="0"/>
                <a:ea typeface="ＭＳ Ｐゴシック"/>
                <a:cs typeface="ＭＳ Ｐゴシック"/>
              </a:rPr>
            </a:br>
            <a:r>
              <a:rPr lang="en-US" dirty="0" smtClean="0">
                <a:latin typeface="Arial" pitchFamily="34" charset="0"/>
                <a:ea typeface="ＭＳ Ｐゴシック"/>
                <a:cs typeface="ＭＳ Ｐゴシック"/>
              </a:rPr>
              <a:t>Football Development Plan </a:t>
            </a:r>
            <a:br>
              <a:rPr lang="en-US" dirty="0" smtClean="0">
                <a:latin typeface="Arial" pitchFamily="34" charset="0"/>
                <a:ea typeface="ＭＳ Ｐゴシック"/>
                <a:cs typeface="ＭＳ Ｐゴシック"/>
              </a:rPr>
            </a:br>
            <a:r>
              <a:rPr lang="en-US" dirty="0" smtClean="0">
                <a:latin typeface="Arial" pitchFamily="34" charset="0"/>
                <a:ea typeface="ＭＳ Ｐゴシック"/>
                <a:cs typeface="ＭＳ Ｐゴシック"/>
              </a:rPr>
              <a:t>2011-2015</a:t>
            </a:r>
          </a:p>
        </p:txBody>
      </p:sp>
      <p:pic>
        <p:nvPicPr>
          <p:cNvPr id="44" name="Picture 43"/>
          <p:cNvPicPr>
            <a:picLocks noChangeAspect="1"/>
          </p:cNvPicPr>
          <p:nvPr/>
        </p:nvPicPr>
        <p:blipFill rotWithShape="1">
          <a:blip r:embed="rId19" cstate="screen">
            <a:extLst/>
          </a:blip>
          <a:srcRect/>
          <a:stretch/>
        </p:blipFill>
        <p:spPr>
          <a:xfrm>
            <a:off x="4122740" y="2768600"/>
            <a:ext cx="1367192" cy="1367193"/>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45" name="Picture 9"/>
          <p:cNvPicPr>
            <a:picLocks noChangeAspect="1" noChangeArrowheads="1"/>
          </p:cNvPicPr>
          <p:nvPr/>
        </p:nvPicPr>
        <p:blipFill>
          <a:blip r:embed="rId20"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FA_260100-1 L.jpg"/>
          <p:cNvPicPr>
            <a:picLocks noChangeAspect="1"/>
          </p:cNvPicPr>
          <p:nvPr/>
        </p:nvPicPr>
        <p:blipFill>
          <a:blip r:embed="rId2" cstate="print"/>
          <a:srcRect/>
          <a:stretch>
            <a:fillRect/>
          </a:stretch>
        </p:blipFill>
        <p:spPr bwMode="auto">
          <a:xfrm>
            <a:off x="4763" y="0"/>
            <a:ext cx="9134475" cy="6858000"/>
          </a:xfrm>
          <a:prstGeom prst="rect">
            <a:avLst/>
          </a:prstGeom>
          <a:noFill/>
          <a:ln w="9525">
            <a:noFill/>
            <a:miter lim="800000"/>
            <a:headEnd/>
            <a:tailEnd/>
          </a:ln>
        </p:spPr>
      </p:pic>
      <p:pic>
        <p:nvPicPr>
          <p:cNvPr id="11267" name="Picture 9"/>
          <p:cNvPicPr>
            <a:picLocks noChangeAspect="1" noChangeArrowheads="1"/>
          </p:cNvPicPr>
          <p:nvPr/>
        </p:nvPicPr>
        <p:blipFill>
          <a:blip r:embed="rId3" cstate="print"/>
          <a:srcRect/>
          <a:stretch>
            <a:fillRect/>
          </a:stretch>
        </p:blipFill>
        <p:spPr bwMode="auto">
          <a:xfrm>
            <a:off x="8061325" y="5618163"/>
            <a:ext cx="720725" cy="1016000"/>
          </a:xfrm>
          <a:prstGeom prst="rect">
            <a:avLst/>
          </a:prstGeom>
          <a:noFill/>
          <a:ln w="9525">
            <a:noFill/>
            <a:miter lim="800000"/>
            <a:headEnd/>
            <a:tailEnd/>
          </a:ln>
        </p:spPr>
      </p:pic>
      <p:pic>
        <p:nvPicPr>
          <p:cNvPr id="14" name="Picture 9"/>
          <p:cNvPicPr>
            <a:picLocks noGrp="1" noChangeAspect="1" noChangeArrowheads="1"/>
          </p:cNvPicPr>
          <p:nvPr>
            <p:ph idx="1"/>
          </p:nvPr>
        </p:nvPicPr>
        <p:blipFill>
          <a:blip r:embed="rId4" cstate="print"/>
          <a:srcRect/>
          <a:stretch>
            <a:fillRect/>
          </a:stretch>
        </p:blipFill>
        <p:spPr bwMode="auto">
          <a:xfrm>
            <a:off x="8020275" y="5445223"/>
            <a:ext cx="847689" cy="1182589"/>
          </a:xfrm>
          <a:prstGeom prst="rect">
            <a:avLst/>
          </a:prstGeom>
          <a:noFill/>
          <a:ln w="9525">
            <a:noFill/>
            <a:miter lim="800000"/>
            <a:headEnd/>
            <a:tailEnd/>
          </a:ln>
          <a:effectLst/>
        </p:spPr>
      </p:pic>
      <p:sp>
        <p:nvSpPr>
          <p:cNvPr id="16" name="Title 1"/>
          <p:cNvSpPr txBox="1">
            <a:spLocks/>
          </p:cNvSpPr>
          <p:nvPr/>
        </p:nvSpPr>
        <p:spPr bwMode="auto">
          <a:xfrm>
            <a:off x="285750" y="623888"/>
            <a:ext cx="8172450" cy="533400"/>
          </a:xfrm>
          <a:prstGeom prst="rect">
            <a:avLst/>
          </a:prstGeom>
          <a:noFill/>
          <a:ln w="9525">
            <a:noFill/>
            <a:miter lim="800000"/>
            <a:headEnd/>
            <a:tailEnd/>
          </a:ln>
        </p:spPr>
        <p:txBody>
          <a:bodyPr anchor="ctr"/>
          <a:lstStyle/>
          <a:p>
            <a:r>
              <a:rPr lang="en-GB" sz="2400" b="1" dirty="0" smtClean="0">
                <a:solidFill>
                  <a:srgbClr val="003B8A"/>
                </a:solidFill>
              </a:rPr>
              <a:t>Raising Standards</a:t>
            </a:r>
            <a:br>
              <a:rPr lang="en-GB" sz="2400" b="1" dirty="0" smtClean="0">
                <a:solidFill>
                  <a:srgbClr val="003B8A"/>
                </a:solidFill>
              </a:rPr>
            </a:br>
            <a:r>
              <a:rPr lang="en-GB" sz="2400" b="1" dirty="0" smtClean="0">
                <a:solidFill>
                  <a:srgbClr val="003B8A"/>
                </a:solidFill>
              </a:rPr>
              <a:t>and Addressing</a:t>
            </a:r>
            <a:br>
              <a:rPr lang="en-GB" sz="2400" b="1" dirty="0" smtClean="0">
                <a:solidFill>
                  <a:srgbClr val="003B8A"/>
                </a:solidFill>
              </a:rPr>
            </a:br>
            <a:r>
              <a:rPr lang="en-GB" sz="2400" b="1" dirty="0" smtClean="0">
                <a:solidFill>
                  <a:srgbClr val="003B8A"/>
                </a:solidFill>
              </a:rPr>
              <a:t>Abusive Behaviour</a:t>
            </a:r>
            <a:endParaRPr lang="en-GB" sz="2400" b="1" dirty="0">
              <a:solidFill>
                <a:srgbClr val="003B8A"/>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92138"/>
            <a:ext cx="8229600" cy="533400"/>
          </a:xfrm>
        </p:spPr>
        <p:txBody>
          <a:bodyPr/>
          <a:lstStyle/>
          <a:p>
            <a:r>
              <a:rPr lang="en-US" dirty="0" smtClean="0">
                <a:solidFill>
                  <a:schemeClr val="tx2"/>
                </a:solidFill>
                <a:latin typeface="Arial" pitchFamily="34" charset="0"/>
                <a:ea typeface="ＭＳ Ｐゴシック"/>
                <a:cs typeface="ＭＳ Ｐゴシック"/>
              </a:rPr>
              <a:t>Raising Standards </a:t>
            </a:r>
            <a:br>
              <a:rPr lang="en-US" dirty="0" smtClean="0">
                <a:solidFill>
                  <a:schemeClr val="tx2"/>
                </a:solidFill>
                <a:latin typeface="Arial" pitchFamily="34" charset="0"/>
                <a:ea typeface="ＭＳ Ｐゴシック"/>
                <a:cs typeface="ＭＳ Ｐゴシック"/>
              </a:rPr>
            </a:br>
            <a:r>
              <a:rPr lang="en-US" dirty="0" smtClean="0">
                <a:solidFill>
                  <a:schemeClr val="tx2"/>
                </a:solidFill>
                <a:latin typeface="Arial" pitchFamily="34" charset="0"/>
                <a:ea typeface="ＭＳ Ｐゴシック"/>
                <a:cs typeface="ＭＳ Ｐゴシック"/>
              </a:rPr>
              <a:t>and Addressing Abusive </a:t>
            </a:r>
            <a:r>
              <a:rPr lang="en-US" dirty="0" err="1" smtClean="0">
                <a:solidFill>
                  <a:schemeClr val="tx2"/>
                </a:solidFill>
                <a:latin typeface="Arial" pitchFamily="34" charset="0"/>
                <a:ea typeface="ＭＳ Ｐゴシック"/>
                <a:cs typeface="ＭＳ Ｐゴシック"/>
              </a:rPr>
              <a:t>Behaviour</a:t>
            </a:r>
            <a:r>
              <a:rPr lang="en-US" dirty="0" smtClean="0">
                <a:solidFill>
                  <a:schemeClr val="tx2"/>
                </a:solidFill>
                <a:latin typeface="Arial" pitchFamily="34" charset="0"/>
                <a:ea typeface="ＭＳ Ｐゴシック"/>
                <a:cs typeface="ＭＳ Ｐゴシック"/>
              </a:rPr>
              <a:t/>
            </a:r>
            <a:br>
              <a:rPr lang="en-US" dirty="0" smtClean="0">
                <a:solidFill>
                  <a:schemeClr val="tx2"/>
                </a:solidFill>
                <a:latin typeface="Arial" pitchFamily="34" charset="0"/>
                <a:ea typeface="ＭＳ Ｐゴシック"/>
                <a:cs typeface="ＭＳ Ｐゴシック"/>
              </a:rPr>
            </a:br>
            <a:endParaRPr lang="en-GB" dirty="0" smtClean="0">
              <a:solidFill>
                <a:schemeClr val="tx2"/>
              </a:solidFill>
              <a:latin typeface="Arial" pitchFamily="34" charset="0"/>
              <a:ea typeface="ＭＳ Ｐゴシック"/>
              <a:cs typeface="ＭＳ Ｐゴシック"/>
            </a:endParaRPr>
          </a:p>
        </p:txBody>
      </p:sp>
      <p:sp>
        <p:nvSpPr>
          <p:cNvPr id="12291" name="Content Placeholder 2"/>
          <p:cNvSpPr>
            <a:spLocks noGrp="1"/>
          </p:cNvSpPr>
          <p:nvPr>
            <p:ph idx="1"/>
          </p:nvPr>
        </p:nvSpPr>
        <p:spPr>
          <a:xfrm>
            <a:off x="457200" y="1357313"/>
            <a:ext cx="8229600" cy="4768850"/>
          </a:xfrm>
        </p:spPr>
        <p:txBody>
          <a:bodyPr/>
          <a:lstStyle/>
          <a:p>
            <a:endParaRPr lang="en-GB" smtClean="0">
              <a:latin typeface="Arial" pitchFamily="34" charset="0"/>
              <a:ea typeface="ＭＳ Ｐゴシック"/>
              <a:cs typeface="ＭＳ Ｐゴシック"/>
            </a:endParaRPr>
          </a:p>
        </p:txBody>
      </p:sp>
      <p:graphicFrame>
        <p:nvGraphicFramePr>
          <p:cNvPr id="5" name="Content Placeholder 4"/>
          <p:cNvGraphicFramePr>
            <a:graphicFrameLocks/>
          </p:cNvGraphicFramePr>
          <p:nvPr/>
        </p:nvGraphicFramePr>
        <p:xfrm>
          <a:off x="457200" y="1238250"/>
          <a:ext cx="8229600" cy="36322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GB" dirty="0" smtClean="0"/>
                        <a:t>Aim</a:t>
                      </a:r>
                      <a:endParaRPr lang="en-GB" dirty="0"/>
                    </a:p>
                  </a:txBody>
                  <a:tcPr/>
                </a:tc>
                <a:tc gridSpan="4">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GB" dirty="0" smtClean="0"/>
                        <a:t>?????? </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370840">
                <a:tc>
                  <a:txBody>
                    <a:bodyPr/>
                    <a:lstStyle/>
                    <a:p>
                      <a:r>
                        <a:rPr lang="en-GB" sz="1400" b="1" dirty="0" smtClean="0"/>
                        <a:t>Objective</a:t>
                      </a:r>
                      <a:endParaRPr lang="en-GB" sz="1400" b="1" dirty="0"/>
                    </a:p>
                  </a:txBody>
                  <a:tcPr/>
                </a:tc>
                <a:tc>
                  <a:txBody>
                    <a:bodyPr/>
                    <a:lstStyle/>
                    <a:p>
                      <a:r>
                        <a:rPr lang="en-GB" sz="1400" b="1" dirty="0" smtClean="0"/>
                        <a:t>Achievement targets</a:t>
                      </a:r>
                      <a:endParaRPr lang="en-GB" sz="1400" b="1" dirty="0"/>
                    </a:p>
                  </a:txBody>
                  <a:tcPr/>
                </a:tc>
                <a:tc>
                  <a:txBody>
                    <a:bodyPr/>
                    <a:lstStyle/>
                    <a:p>
                      <a:r>
                        <a:rPr lang="en-GB" sz="1400" b="1" dirty="0" smtClean="0"/>
                        <a:t>Timescale</a:t>
                      </a:r>
                      <a:endParaRPr lang="en-GB" sz="1400" b="1" dirty="0"/>
                    </a:p>
                  </a:txBody>
                  <a:tcPr/>
                </a:tc>
                <a:tc>
                  <a:txBody>
                    <a:bodyPr/>
                    <a:lstStyle/>
                    <a:p>
                      <a:r>
                        <a:rPr lang="en-GB" sz="1400" b="1" dirty="0" smtClean="0"/>
                        <a:t>Responsibility</a:t>
                      </a:r>
                      <a:endParaRPr lang="en-GB" sz="1400" b="1" dirty="0"/>
                    </a:p>
                  </a:txBody>
                  <a:tcPr/>
                </a:tc>
                <a:tc>
                  <a:txBody>
                    <a:bodyPr/>
                    <a:lstStyle/>
                    <a:p>
                      <a:r>
                        <a:rPr lang="en-GB" sz="1400" b="1" dirty="0" smtClean="0"/>
                        <a:t>Cost</a:t>
                      </a:r>
                      <a:endParaRPr lang="en-GB" sz="1400" b="1"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baseline="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baseline="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baseline="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17" name="Picture 9"/>
          <p:cNvPicPr>
            <a:picLocks noChangeAspect="1" noChangeArrowheads="1"/>
          </p:cNvPicPr>
          <p:nvPr/>
        </p:nvPicPr>
        <p:blipFill>
          <a:blip r:embed="rId5"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Rectangle 2"/>
          <p:cNvSpPr>
            <a:spLocks noGrp="1" noChangeArrowheads="1"/>
          </p:cNvSpPr>
          <p:nvPr>
            <p:ph type="title" idx="4294967295"/>
          </p:nvPr>
        </p:nvSpPr>
        <p:spPr>
          <a:xfrm>
            <a:off x="250825" y="304800"/>
            <a:ext cx="6477000" cy="609600"/>
          </a:xfrm>
        </p:spPr>
        <p:txBody>
          <a:bodyPr/>
          <a:lstStyle/>
          <a:p>
            <a:pPr eaLnBrk="1" hangingPunct="1"/>
            <a:r>
              <a:rPr lang="en-GB" sz="3200" dirty="0" smtClean="0">
                <a:solidFill>
                  <a:srgbClr val="FFFFFF"/>
                </a:solidFill>
                <a:latin typeface="Arial Bold" pitchFamily="34" charset="0"/>
                <a:ea typeface="ＭＳ Ｐゴシック"/>
                <a:cs typeface="ＭＳ Ｐゴシック"/>
              </a:rPr>
              <a:t>Better Players</a:t>
            </a:r>
            <a:endParaRPr lang="en-US" sz="3200" dirty="0" smtClean="0">
              <a:solidFill>
                <a:srgbClr val="FFFFFF"/>
              </a:solidFill>
              <a:latin typeface="Arial" pitchFamily="34" charset="0"/>
              <a:ea typeface="ＭＳ Ｐゴシック"/>
              <a:cs typeface="ＭＳ Ｐゴシック"/>
            </a:endParaRPr>
          </a:p>
        </p:txBody>
      </p:sp>
      <p:pic>
        <p:nvPicPr>
          <p:cNvPr id="9" name="Picture 9"/>
          <p:cNvPicPr>
            <a:picLocks noChangeAspect="1" noChangeArrowheads="1"/>
          </p:cNvPicPr>
          <p:nvPr/>
        </p:nvPicPr>
        <p:blipFill>
          <a:blip r:embed="rId4"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55613"/>
            <a:ext cx="8229600" cy="533400"/>
          </a:xfrm>
        </p:spPr>
        <p:txBody>
          <a:bodyPr/>
          <a:lstStyle/>
          <a:p>
            <a:r>
              <a:rPr lang="en-GB" smtClean="0">
                <a:latin typeface="Arial" pitchFamily="34" charset="0"/>
                <a:ea typeface="ＭＳ Ｐゴシック"/>
                <a:cs typeface="ＭＳ Ｐゴシック"/>
              </a:rPr>
              <a:t>Better Players</a:t>
            </a:r>
          </a:p>
        </p:txBody>
      </p:sp>
      <p:sp>
        <p:nvSpPr>
          <p:cNvPr id="14339" name="Content Placeholder 2"/>
          <p:cNvSpPr>
            <a:spLocks noGrp="1"/>
          </p:cNvSpPr>
          <p:nvPr>
            <p:ph idx="1"/>
          </p:nvPr>
        </p:nvSpPr>
        <p:spPr>
          <a:xfrm>
            <a:off x="457200" y="1357313"/>
            <a:ext cx="8229600" cy="4768850"/>
          </a:xfrm>
        </p:spPr>
        <p:txBody>
          <a:bodyPr/>
          <a:lstStyle/>
          <a:p>
            <a:endParaRPr lang="en-GB" smtClean="0">
              <a:latin typeface="Arial" pitchFamily="34" charset="0"/>
              <a:ea typeface="ＭＳ Ｐゴシック"/>
              <a:cs typeface="ＭＳ Ｐゴシック"/>
            </a:endParaRPr>
          </a:p>
        </p:txBody>
      </p:sp>
      <p:graphicFrame>
        <p:nvGraphicFramePr>
          <p:cNvPr id="5" name="Content Placeholder 4"/>
          <p:cNvGraphicFramePr>
            <a:graphicFrameLocks/>
          </p:cNvGraphicFramePr>
          <p:nvPr/>
        </p:nvGraphicFramePr>
        <p:xfrm>
          <a:off x="457200" y="1125538"/>
          <a:ext cx="8383960" cy="4207500"/>
        </p:xfrm>
        <a:graphic>
          <a:graphicData uri="http://schemas.openxmlformats.org/drawingml/2006/table">
            <a:tbl>
              <a:tblPr firstRow="1" bandRow="1">
                <a:tableStyleId>{5C22544A-7EE6-4342-B048-85BDC9FD1C3A}</a:tableStyleId>
              </a:tblPr>
              <a:tblGrid>
                <a:gridCol w="1676792"/>
                <a:gridCol w="1676792"/>
                <a:gridCol w="1676792"/>
                <a:gridCol w="1676792"/>
                <a:gridCol w="1676792"/>
              </a:tblGrid>
              <a:tr h="946140">
                <a:tc>
                  <a:txBody>
                    <a:bodyPr/>
                    <a:lstStyle/>
                    <a:p>
                      <a:r>
                        <a:rPr lang="en-GB" dirty="0" smtClean="0"/>
                        <a:t>Aim</a:t>
                      </a:r>
                      <a:endParaRPr lang="en-GB" dirty="0"/>
                    </a:p>
                  </a:txBody>
                  <a:tcPr/>
                </a:tc>
                <a:tc gridSpan="4">
                  <a:txBody>
                    <a:bodyPr/>
                    <a:lstStyle/>
                    <a:p>
                      <a:pPr>
                        <a:buFont typeface="Arial" pitchFamily="34" charset="0"/>
                        <a:buChar char="•"/>
                      </a:pPr>
                      <a:r>
                        <a:rPr lang="en-GB" dirty="0" smtClean="0"/>
                        <a:t>??????</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GB" dirty="0" smtClean="0"/>
                        <a:t>??????</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370840">
                <a:tc>
                  <a:txBody>
                    <a:bodyPr/>
                    <a:lstStyle/>
                    <a:p>
                      <a:r>
                        <a:rPr lang="en-GB" sz="1400" b="1" dirty="0" smtClean="0"/>
                        <a:t>Objective</a:t>
                      </a:r>
                      <a:endParaRPr lang="en-GB" sz="1400" b="1" dirty="0"/>
                    </a:p>
                  </a:txBody>
                  <a:tcPr/>
                </a:tc>
                <a:tc>
                  <a:txBody>
                    <a:bodyPr/>
                    <a:lstStyle/>
                    <a:p>
                      <a:r>
                        <a:rPr lang="en-GB" sz="1400" b="1" dirty="0" smtClean="0"/>
                        <a:t>Achievement targets</a:t>
                      </a:r>
                      <a:endParaRPr lang="en-GB" sz="1400" b="1" dirty="0"/>
                    </a:p>
                  </a:txBody>
                  <a:tcPr/>
                </a:tc>
                <a:tc>
                  <a:txBody>
                    <a:bodyPr/>
                    <a:lstStyle/>
                    <a:p>
                      <a:r>
                        <a:rPr lang="en-GB" sz="1400" b="1" dirty="0" smtClean="0"/>
                        <a:t>Timescale</a:t>
                      </a:r>
                      <a:endParaRPr lang="en-GB" sz="1400" b="1" dirty="0"/>
                    </a:p>
                  </a:txBody>
                  <a:tcPr/>
                </a:tc>
                <a:tc>
                  <a:txBody>
                    <a:bodyPr/>
                    <a:lstStyle/>
                    <a:p>
                      <a:r>
                        <a:rPr lang="en-GB" sz="1400" b="1" dirty="0" smtClean="0"/>
                        <a:t>Responsibility</a:t>
                      </a:r>
                      <a:endParaRPr lang="en-GB" sz="1400" b="1" dirty="0"/>
                    </a:p>
                  </a:txBody>
                  <a:tcPr/>
                </a:tc>
                <a:tc>
                  <a:txBody>
                    <a:bodyPr/>
                    <a:lstStyle/>
                    <a:p>
                      <a:r>
                        <a:rPr lang="en-GB" sz="1400" b="1" dirty="0" smtClean="0"/>
                        <a:t>Cost</a:t>
                      </a:r>
                      <a:endParaRPr lang="en-GB" sz="1400" b="1"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baseline="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baseline="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baseline="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baseline="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bl>
          </a:graphicData>
        </a:graphic>
      </p:graphicFrame>
      <p:grpSp>
        <p:nvGrpSpPr>
          <p:cNvPr id="9" name="Group 8"/>
          <p:cNvGrpSpPr/>
          <p:nvPr/>
        </p:nvGrpSpPr>
        <p:grpSpPr>
          <a:xfrm>
            <a:off x="7383697" y="190500"/>
            <a:ext cx="1641241" cy="381000"/>
            <a:chOff x="7383697" y="190500"/>
            <a:chExt cx="1641241" cy="381000"/>
          </a:xfrm>
        </p:grpSpPr>
        <p:sp>
          <p:nvSpPr>
            <p:cNvPr id="10" name="TextBox 9"/>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1"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1791855 L.jpg"/>
          <p:cNvPicPr>
            <a:picLocks noChangeAspect="1"/>
          </p:cNvPicPr>
          <p:nvPr/>
        </p:nvPicPr>
        <p:blipFill>
          <a:blip r:embed="rId2" cstate="print"/>
          <a:srcRect/>
          <a:stretch>
            <a:fillRect/>
          </a:stretch>
        </p:blipFill>
        <p:spPr bwMode="auto">
          <a:xfrm>
            <a:off x="4763" y="0"/>
            <a:ext cx="9134475" cy="6858000"/>
          </a:xfrm>
          <a:prstGeom prst="rect">
            <a:avLst/>
          </a:prstGeom>
          <a:noFill/>
          <a:ln w="9525">
            <a:noFill/>
            <a:miter lim="800000"/>
            <a:headEnd/>
            <a:tailEnd/>
          </a:ln>
        </p:spPr>
      </p:pic>
      <p:sp>
        <p:nvSpPr>
          <p:cNvPr id="15363" name="Title 1"/>
          <p:cNvSpPr txBox="1">
            <a:spLocks/>
          </p:cNvSpPr>
          <p:nvPr/>
        </p:nvSpPr>
        <p:spPr bwMode="auto">
          <a:xfrm>
            <a:off x="152400" y="381000"/>
            <a:ext cx="6191250" cy="533400"/>
          </a:xfrm>
          <a:prstGeom prst="rect">
            <a:avLst/>
          </a:prstGeom>
          <a:noFill/>
          <a:ln w="9525">
            <a:noFill/>
            <a:miter lim="800000"/>
            <a:headEnd/>
            <a:tailEnd/>
          </a:ln>
        </p:spPr>
        <p:txBody>
          <a:bodyPr anchor="ctr"/>
          <a:lstStyle/>
          <a:p>
            <a:r>
              <a:rPr lang="en-US" sz="3600" b="1">
                <a:solidFill>
                  <a:srgbClr val="003B8A"/>
                </a:solidFill>
              </a:rPr>
              <a:t>Running the Game </a:t>
            </a:r>
          </a:p>
        </p:txBody>
      </p:sp>
      <p:pic>
        <p:nvPicPr>
          <p:cNvPr id="10" name="Content Placeholder 9"/>
          <p:cNvPicPr>
            <a:picLocks noGrp="1" noChangeAspect="1" noChangeArrowheads="1"/>
          </p:cNvPicPr>
          <p:nvPr>
            <p:ph idx="1"/>
          </p:nvPr>
        </p:nvPicPr>
        <p:blipFill>
          <a:blip r:embed="rId3"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2250" y="315913"/>
            <a:ext cx="8229600" cy="533400"/>
          </a:xfrm>
        </p:spPr>
        <p:txBody>
          <a:bodyPr/>
          <a:lstStyle/>
          <a:p>
            <a:r>
              <a:rPr lang="en-GB" smtClean="0">
                <a:latin typeface="Arial" pitchFamily="34" charset="0"/>
                <a:ea typeface="ＭＳ Ｐゴシック"/>
                <a:cs typeface="ＭＳ Ｐゴシック"/>
              </a:rPr>
              <a:t>Running the Game</a:t>
            </a:r>
          </a:p>
        </p:txBody>
      </p:sp>
      <p:sp>
        <p:nvSpPr>
          <p:cNvPr id="16387" name="Content Placeholder 2"/>
          <p:cNvSpPr>
            <a:spLocks noGrp="1"/>
          </p:cNvSpPr>
          <p:nvPr>
            <p:ph idx="1"/>
          </p:nvPr>
        </p:nvSpPr>
        <p:spPr>
          <a:xfrm>
            <a:off x="457200" y="1357313"/>
            <a:ext cx="8229600" cy="4768850"/>
          </a:xfrm>
        </p:spPr>
        <p:txBody>
          <a:bodyPr/>
          <a:lstStyle/>
          <a:p>
            <a:endParaRPr lang="en-GB" smtClean="0">
              <a:latin typeface="Arial" pitchFamily="34" charset="0"/>
              <a:ea typeface="ＭＳ Ｐゴシック"/>
              <a:cs typeface="ＭＳ Ｐゴシック"/>
            </a:endParaRPr>
          </a:p>
        </p:txBody>
      </p:sp>
      <p:graphicFrame>
        <p:nvGraphicFramePr>
          <p:cNvPr id="5" name="Content Placeholder 4"/>
          <p:cNvGraphicFramePr>
            <a:graphicFrameLocks/>
          </p:cNvGraphicFramePr>
          <p:nvPr/>
        </p:nvGraphicFramePr>
        <p:xfrm>
          <a:off x="323850" y="1196975"/>
          <a:ext cx="8521648" cy="4302760"/>
        </p:xfrm>
        <a:graphic>
          <a:graphicData uri="http://schemas.openxmlformats.org/drawingml/2006/table">
            <a:tbl>
              <a:tblPr firstRow="1" bandRow="1">
                <a:tableStyleId>{5C22544A-7EE6-4342-B048-85BDC9FD1C3A}</a:tableStyleId>
              </a:tblPr>
              <a:tblGrid>
                <a:gridCol w="1704329"/>
                <a:gridCol w="3480247"/>
                <a:gridCol w="936104"/>
                <a:gridCol w="1368152"/>
                <a:gridCol w="1032816"/>
              </a:tblGrid>
              <a:tr h="370840">
                <a:tc>
                  <a:txBody>
                    <a:bodyPr/>
                    <a:lstStyle/>
                    <a:p>
                      <a:r>
                        <a:rPr lang="en-GB" dirty="0" smtClean="0"/>
                        <a:t>Aim</a:t>
                      </a:r>
                      <a:endParaRPr lang="en-GB" dirty="0"/>
                    </a:p>
                  </a:txBody>
                  <a:tcPr/>
                </a:tc>
                <a:tc gridSpan="4">
                  <a:txBody>
                    <a:bodyPr/>
                    <a:lstStyle/>
                    <a:p>
                      <a:pPr>
                        <a:buFont typeface="Arial" pitchFamily="34" charset="0"/>
                        <a:buChar char="•"/>
                      </a:pPr>
                      <a:r>
                        <a:rPr lang="en-GB" dirty="0" smtClean="0"/>
                        <a:t>??????</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GB" dirty="0" smtClean="0"/>
                        <a:t>??????</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370840">
                <a:tc>
                  <a:txBody>
                    <a:bodyPr/>
                    <a:lstStyle/>
                    <a:p>
                      <a:r>
                        <a:rPr lang="en-GB" sz="1400" b="1" dirty="0" smtClean="0"/>
                        <a:t>Objective</a:t>
                      </a:r>
                      <a:endParaRPr lang="en-GB" sz="1400" b="1" dirty="0"/>
                    </a:p>
                  </a:txBody>
                  <a:tcPr/>
                </a:tc>
                <a:tc>
                  <a:txBody>
                    <a:bodyPr/>
                    <a:lstStyle/>
                    <a:p>
                      <a:r>
                        <a:rPr lang="en-GB" sz="1400" b="1" dirty="0" smtClean="0"/>
                        <a:t>Achievement targets</a:t>
                      </a:r>
                      <a:endParaRPr lang="en-GB" sz="1400" b="1" dirty="0"/>
                    </a:p>
                  </a:txBody>
                  <a:tcPr/>
                </a:tc>
                <a:tc>
                  <a:txBody>
                    <a:bodyPr/>
                    <a:lstStyle/>
                    <a:p>
                      <a:r>
                        <a:rPr lang="en-GB" sz="1400" b="1" dirty="0" smtClean="0"/>
                        <a:t>Timescale</a:t>
                      </a:r>
                      <a:endParaRPr lang="en-GB" sz="1400" b="1" dirty="0"/>
                    </a:p>
                  </a:txBody>
                  <a:tcPr/>
                </a:tc>
                <a:tc>
                  <a:txBody>
                    <a:bodyPr/>
                    <a:lstStyle/>
                    <a:p>
                      <a:r>
                        <a:rPr lang="en-GB" sz="1400" b="1" dirty="0" smtClean="0"/>
                        <a:t>Responsibility</a:t>
                      </a:r>
                      <a:endParaRPr lang="en-GB" sz="1400" b="1" dirty="0"/>
                    </a:p>
                  </a:txBody>
                  <a:tcPr/>
                </a:tc>
                <a:tc>
                  <a:txBody>
                    <a:bodyPr/>
                    <a:lstStyle/>
                    <a:p>
                      <a:r>
                        <a:rPr lang="en-GB" sz="1400" b="1" dirty="0" smtClean="0"/>
                        <a:t>Cost</a:t>
                      </a:r>
                      <a:endParaRPr lang="en-GB" sz="1400" b="1"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baseline="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bl>
          </a:graphicData>
        </a:graphic>
      </p:graphicFrame>
      <p:grpSp>
        <p:nvGrpSpPr>
          <p:cNvPr id="9" name="Group 8"/>
          <p:cNvGrpSpPr/>
          <p:nvPr/>
        </p:nvGrpSpPr>
        <p:grpSpPr>
          <a:xfrm>
            <a:off x="7383697" y="190500"/>
            <a:ext cx="1641241" cy="381000"/>
            <a:chOff x="7383697" y="190500"/>
            <a:chExt cx="1641241" cy="381000"/>
          </a:xfrm>
        </p:grpSpPr>
        <p:sp>
          <p:nvSpPr>
            <p:cNvPr id="10" name="TextBox 9"/>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1"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GB" smtClean="0">
              <a:latin typeface="Arial" pitchFamily="34" charset="0"/>
              <a:ea typeface="ＭＳ Ｐゴシック"/>
              <a:cs typeface="ＭＳ Ｐゴシック"/>
            </a:endParaRPr>
          </a:p>
        </p:txBody>
      </p:sp>
      <p:sp>
        <p:nvSpPr>
          <p:cNvPr id="17411" name="Content Placeholder 2"/>
          <p:cNvSpPr>
            <a:spLocks noGrp="1"/>
          </p:cNvSpPr>
          <p:nvPr>
            <p:ph idx="1"/>
          </p:nvPr>
        </p:nvSpPr>
        <p:spPr>
          <a:xfrm>
            <a:off x="457200" y="1357313"/>
            <a:ext cx="8229600" cy="4768850"/>
          </a:xfrm>
        </p:spPr>
        <p:txBody>
          <a:bodyPr/>
          <a:lstStyle/>
          <a:p>
            <a:endParaRPr lang="en-GB" smtClean="0">
              <a:latin typeface="Arial" pitchFamily="34" charset="0"/>
              <a:ea typeface="ＭＳ Ｐゴシック"/>
              <a:cs typeface="ＭＳ Ｐゴシック"/>
            </a:endParaRPr>
          </a:p>
        </p:txBody>
      </p:sp>
      <p:pic>
        <p:nvPicPr>
          <p:cNvPr id="17412" name="Content Placeholder 3" descr="FA_18942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4" name="TextBox 9"/>
          <p:cNvSpPr txBox="1">
            <a:spLocks noChangeArrowheads="1"/>
          </p:cNvSpPr>
          <p:nvPr/>
        </p:nvSpPr>
        <p:spPr bwMode="auto">
          <a:xfrm>
            <a:off x="457200" y="622300"/>
            <a:ext cx="4686300" cy="584200"/>
          </a:xfrm>
          <a:prstGeom prst="rect">
            <a:avLst/>
          </a:prstGeom>
          <a:noFill/>
          <a:ln w="9525">
            <a:noFill/>
            <a:miter lim="800000"/>
            <a:headEnd/>
            <a:tailEnd/>
          </a:ln>
        </p:spPr>
        <p:txBody>
          <a:bodyPr wrap="none">
            <a:spAutoFit/>
          </a:bodyPr>
          <a:lstStyle/>
          <a:p>
            <a:r>
              <a:rPr lang="en-GB" sz="3200">
                <a:solidFill>
                  <a:schemeClr val="bg1"/>
                </a:solidFill>
              </a:rPr>
              <a:t>Workforce Development </a:t>
            </a:r>
          </a:p>
        </p:txBody>
      </p:sp>
      <p:pic>
        <p:nvPicPr>
          <p:cNvPr id="11" name="Picture 9"/>
          <p:cNvPicPr>
            <a:picLocks noChangeAspect="1" noChangeArrowheads="1"/>
          </p:cNvPicPr>
          <p:nvPr/>
        </p:nvPicPr>
        <p:blipFill>
          <a:blip r:embed="rId3"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latin typeface="Arial" pitchFamily="34" charset="0"/>
                <a:ea typeface="ＭＳ Ｐゴシック"/>
                <a:cs typeface="ＭＳ Ｐゴシック"/>
              </a:rPr>
              <a:t>Workforce Development </a:t>
            </a:r>
          </a:p>
        </p:txBody>
      </p:sp>
      <p:sp>
        <p:nvSpPr>
          <p:cNvPr id="18435" name="Content Placeholder 2"/>
          <p:cNvSpPr>
            <a:spLocks noGrp="1"/>
          </p:cNvSpPr>
          <p:nvPr>
            <p:ph idx="1"/>
          </p:nvPr>
        </p:nvSpPr>
        <p:spPr>
          <a:xfrm>
            <a:off x="457200" y="1357313"/>
            <a:ext cx="8229600" cy="4768850"/>
          </a:xfrm>
        </p:spPr>
        <p:txBody>
          <a:bodyPr/>
          <a:lstStyle/>
          <a:p>
            <a:endParaRPr lang="en-GB" smtClean="0">
              <a:latin typeface="Arial" pitchFamily="34" charset="0"/>
              <a:ea typeface="ＭＳ Ｐゴシック"/>
              <a:cs typeface="ＭＳ Ｐゴシック"/>
            </a:endParaRPr>
          </a:p>
        </p:txBody>
      </p:sp>
      <p:graphicFrame>
        <p:nvGraphicFramePr>
          <p:cNvPr id="5" name="Content Placeholder 4"/>
          <p:cNvGraphicFramePr>
            <a:graphicFrameLocks/>
          </p:cNvGraphicFramePr>
          <p:nvPr/>
        </p:nvGraphicFramePr>
        <p:xfrm>
          <a:off x="457200" y="1357313"/>
          <a:ext cx="8229600" cy="36322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GB" dirty="0" smtClean="0"/>
                        <a:t>Aim</a:t>
                      </a:r>
                      <a:endParaRPr lang="en-GB" dirty="0"/>
                    </a:p>
                  </a:txBody>
                  <a:tcPr/>
                </a:tc>
                <a:tc gridSpan="4">
                  <a:txBody>
                    <a:bodyPr/>
                    <a:lstStyle/>
                    <a:p>
                      <a:pPr>
                        <a:buFont typeface="Arial" pitchFamily="34" charset="0"/>
                        <a:buChar char="•"/>
                      </a:pPr>
                      <a:r>
                        <a:rPr lang="en-GB" dirty="0" smtClean="0"/>
                        <a:t>??????</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370840">
                <a:tc>
                  <a:txBody>
                    <a:bodyPr/>
                    <a:lstStyle/>
                    <a:p>
                      <a:r>
                        <a:rPr lang="en-GB" sz="1400" b="1" dirty="0" smtClean="0"/>
                        <a:t>Objective</a:t>
                      </a:r>
                      <a:endParaRPr lang="en-GB" sz="1400" b="1" dirty="0"/>
                    </a:p>
                  </a:txBody>
                  <a:tcPr/>
                </a:tc>
                <a:tc>
                  <a:txBody>
                    <a:bodyPr/>
                    <a:lstStyle/>
                    <a:p>
                      <a:r>
                        <a:rPr lang="en-GB" sz="1400" b="1" dirty="0" smtClean="0"/>
                        <a:t>Achievement targets</a:t>
                      </a:r>
                      <a:endParaRPr lang="en-GB" sz="1400" b="1" dirty="0"/>
                    </a:p>
                  </a:txBody>
                  <a:tcPr/>
                </a:tc>
                <a:tc>
                  <a:txBody>
                    <a:bodyPr/>
                    <a:lstStyle/>
                    <a:p>
                      <a:r>
                        <a:rPr lang="en-GB" sz="1400" b="1" dirty="0" smtClean="0"/>
                        <a:t>Timescale</a:t>
                      </a:r>
                      <a:endParaRPr lang="en-GB" sz="1400" b="1" dirty="0"/>
                    </a:p>
                  </a:txBody>
                  <a:tcPr/>
                </a:tc>
                <a:tc>
                  <a:txBody>
                    <a:bodyPr/>
                    <a:lstStyle/>
                    <a:p>
                      <a:r>
                        <a:rPr lang="en-GB" sz="1400" b="1" dirty="0" smtClean="0"/>
                        <a:t>Responsibility</a:t>
                      </a:r>
                      <a:endParaRPr lang="en-GB" sz="1400" b="1" dirty="0"/>
                    </a:p>
                  </a:txBody>
                  <a:tcPr/>
                </a:tc>
                <a:tc>
                  <a:txBody>
                    <a:bodyPr/>
                    <a:lstStyle/>
                    <a:p>
                      <a:r>
                        <a:rPr lang="en-GB" sz="1400" b="1" dirty="0" smtClean="0"/>
                        <a:t>Cost</a:t>
                      </a:r>
                      <a:endParaRPr lang="en-GB" sz="1400" b="1"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17" name="Picture 9"/>
          <p:cNvPicPr>
            <a:picLocks noChangeAspect="1" noChangeArrowheads="1"/>
          </p:cNvPicPr>
          <p:nvPr/>
        </p:nvPicPr>
        <p:blipFill>
          <a:blip r:embed="rId5"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1704246 L.jpg"/>
          <p:cNvPicPr>
            <a:picLocks noChangeAspect="1"/>
          </p:cNvPicPr>
          <p:nvPr/>
        </p:nvPicPr>
        <p:blipFill>
          <a:blip r:embed="rId2" cstate="print"/>
          <a:srcRect/>
          <a:stretch>
            <a:fillRect/>
          </a:stretch>
        </p:blipFill>
        <p:spPr bwMode="auto">
          <a:xfrm>
            <a:off x="4763" y="0"/>
            <a:ext cx="9134475" cy="6858000"/>
          </a:xfrm>
          <a:prstGeom prst="rect">
            <a:avLst/>
          </a:prstGeom>
          <a:noFill/>
          <a:ln w="9525">
            <a:noFill/>
            <a:miter lim="800000"/>
            <a:headEnd/>
            <a:tailEnd/>
          </a:ln>
        </p:spPr>
      </p:pic>
      <p:sp>
        <p:nvSpPr>
          <p:cNvPr id="19459" name="Title 1"/>
          <p:cNvSpPr>
            <a:spLocks noGrp="1"/>
          </p:cNvSpPr>
          <p:nvPr>
            <p:ph type="title" idx="4294967295"/>
          </p:nvPr>
        </p:nvSpPr>
        <p:spPr>
          <a:xfrm>
            <a:off x="623888" y="647700"/>
            <a:ext cx="8401050" cy="533400"/>
          </a:xfrm>
        </p:spPr>
        <p:txBody>
          <a:bodyPr/>
          <a:lstStyle/>
          <a:p>
            <a:pPr eaLnBrk="1" hangingPunct="1"/>
            <a:r>
              <a:rPr lang="en-US" sz="3200" smtClean="0">
                <a:solidFill>
                  <a:schemeClr val="bg1"/>
                </a:solidFill>
                <a:latin typeface="Arial" pitchFamily="34" charset="0"/>
                <a:ea typeface="ＭＳ Ｐゴシック"/>
                <a:cs typeface="ＭＳ Ｐゴシック"/>
              </a:rPr>
              <a:t>Facility Development </a:t>
            </a:r>
          </a:p>
        </p:txBody>
      </p:sp>
      <p:pic>
        <p:nvPicPr>
          <p:cNvPr id="9" name="Picture 9"/>
          <p:cNvPicPr>
            <a:picLocks noChangeAspect="1" noChangeArrowheads="1"/>
          </p:cNvPicPr>
          <p:nvPr/>
        </p:nvPicPr>
        <p:blipFill>
          <a:blip r:embed="rId3"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latin typeface="Arial" pitchFamily="34" charset="0"/>
                <a:ea typeface="ＭＳ Ｐゴシック"/>
                <a:cs typeface="ＭＳ Ｐゴシック"/>
              </a:rPr>
              <a:t>Facility Development	</a:t>
            </a:r>
          </a:p>
        </p:txBody>
      </p:sp>
      <p:graphicFrame>
        <p:nvGraphicFramePr>
          <p:cNvPr id="5" name="Content Placeholder 4"/>
          <p:cNvGraphicFramePr>
            <a:graphicFrameLocks/>
          </p:cNvGraphicFramePr>
          <p:nvPr/>
        </p:nvGraphicFramePr>
        <p:xfrm>
          <a:off x="457200" y="1357313"/>
          <a:ext cx="8229600" cy="4033520"/>
        </p:xfrm>
        <a:graphic>
          <a:graphicData uri="http://schemas.openxmlformats.org/drawingml/2006/table">
            <a:tbl>
              <a:tblPr firstRow="1" bandRow="1">
                <a:tableStyleId>{5C22544A-7EE6-4342-B048-85BDC9FD1C3A}</a:tableStyleId>
              </a:tblPr>
              <a:tblGrid>
                <a:gridCol w="1645920"/>
                <a:gridCol w="2900928"/>
                <a:gridCol w="1152128"/>
                <a:gridCol w="1368152"/>
                <a:gridCol w="1162472"/>
              </a:tblGrid>
              <a:tr h="370840">
                <a:tc>
                  <a:txBody>
                    <a:bodyPr/>
                    <a:lstStyle/>
                    <a:p>
                      <a:r>
                        <a:rPr lang="en-GB" sz="1400" dirty="0" smtClean="0"/>
                        <a:t>Aim</a:t>
                      </a:r>
                      <a:endParaRPr lang="en-GB" sz="1400" dirty="0"/>
                    </a:p>
                  </a:txBody>
                  <a:tcPr/>
                </a:tc>
                <a:tc gridSpan="4">
                  <a:txBody>
                    <a:bodyPr/>
                    <a:lstStyle/>
                    <a:p>
                      <a:pPr>
                        <a:buFont typeface="Arial" pitchFamily="34" charset="0"/>
                        <a:buChar char="•"/>
                      </a:pPr>
                      <a:r>
                        <a:rPr lang="en-GB" sz="1400" dirty="0" smtClean="0"/>
                        <a:t>??????</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370840">
                <a:tc>
                  <a:txBody>
                    <a:bodyPr/>
                    <a:lstStyle/>
                    <a:p>
                      <a:r>
                        <a:rPr lang="en-GB" sz="1400" b="1" dirty="0" smtClean="0"/>
                        <a:t>Objective</a:t>
                      </a:r>
                      <a:endParaRPr lang="en-GB" sz="1400" b="1" dirty="0"/>
                    </a:p>
                  </a:txBody>
                  <a:tcPr/>
                </a:tc>
                <a:tc>
                  <a:txBody>
                    <a:bodyPr/>
                    <a:lstStyle/>
                    <a:p>
                      <a:r>
                        <a:rPr lang="en-GB" sz="1400" b="1" dirty="0" smtClean="0"/>
                        <a:t>Achievement targets</a:t>
                      </a:r>
                      <a:endParaRPr lang="en-GB" sz="1400" b="1" dirty="0"/>
                    </a:p>
                  </a:txBody>
                  <a:tcPr/>
                </a:tc>
                <a:tc>
                  <a:txBody>
                    <a:bodyPr/>
                    <a:lstStyle/>
                    <a:p>
                      <a:r>
                        <a:rPr lang="en-GB" sz="1400" b="1" dirty="0" smtClean="0"/>
                        <a:t>Timescale</a:t>
                      </a:r>
                      <a:endParaRPr lang="en-GB" sz="1400" b="1" dirty="0"/>
                    </a:p>
                  </a:txBody>
                  <a:tcPr/>
                </a:tc>
                <a:tc>
                  <a:txBody>
                    <a:bodyPr/>
                    <a:lstStyle/>
                    <a:p>
                      <a:r>
                        <a:rPr lang="en-GB" sz="1400" b="1" dirty="0" smtClean="0"/>
                        <a:t>Responsibility</a:t>
                      </a:r>
                      <a:endParaRPr lang="en-GB" sz="1400" b="1" dirty="0"/>
                    </a:p>
                  </a:txBody>
                  <a:tcPr/>
                </a:tc>
                <a:tc>
                  <a:txBody>
                    <a:bodyPr/>
                    <a:lstStyle/>
                    <a:p>
                      <a:r>
                        <a:rPr lang="en-GB" sz="1400" b="1" dirty="0" smtClean="0"/>
                        <a:t>Cost</a:t>
                      </a:r>
                      <a:endParaRPr lang="en-GB" sz="1400" b="1"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17" name="Picture 9"/>
          <p:cNvPicPr>
            <a:picLocks noGrp="1" noChangeAspect="1" noChangeArrowheads="1"/>
          </p:cNvPicPr>
          <p:nvPr>
            <p:ph idx="1"/>
          </p:nvPr>
        </p:nvPicPr>
        <p:blipFill>
          <a:blip r:embed="rId5"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87313" y="114264"/>
            <a:ext cx="8229600" cy="533400"/>
          </a:xfrm>
        </p:spPr>
        <p:txBody>
          <a:bodyPr/>
          <a:lstStyle/>
          <a:p>
            <a:pPr eaLnBrk="1" hangingPunct="1"/>
            <a:r>
              <a:rPr lang="en-US" sz="3200" smtClean="0">
                <a:latin typeface="Arial" pitchFamily="34" charset="0"/>
                <a:ea typeface="ＭＳ Ｐゴシック"/>
                <a:cs typeface="ＭＳ Ｐゴシック"/>
              </a:rPr>
              <a:t>Contents</a:t>
            </a:r>
          </a:p>
        </p:txBody>
      </p:sp>
      <p:sp>
        <p:nvSpPr>
          <p:cNvPr id="3079" name="TextBox 5"/>
          <p:cNvSpPr txBox="1">
            <a:spLocks noChangeArrowheads="1"/>
          </p:cNvSpPr>
          <p:nvPr/>
        </p:nvSpPr>
        <p:spPr bwMode="auto">
          <a:xfrm>
            <a:off x="6105354" y="2583229"/>
            <a:ext cx="1786109" cy="369299"/>
          </a:xfrm>
          <a:prstGeom prst="rect">
            <a:avLst/>
          </a:prstGeom>
          <a:noFill/>
          <a:ln w="9525">
            <a:noFill/>
            <a:miter lim="800000"/>
            <a:headEnd/>
            <a:tailEnd/>
          </a:ln>
        </p:spPr>
        <p:txBody>
          <a:bodyPr>
            <a:spAutoFit/>
          </a:bodyPr>
          <a:lstStyle/>
          <a:p>
            <a:pPr algn="ctr"/>
            <a:r>
              <a:rPr lang="en-GB" b="1">
                <a:solidFill>
                  <a:srgbClr val="003B8A"/>
                </a:solidFill>
              </a:rPr>
              <a:t>Better Players</a:t>
            </a:r>
          </a:p>
        </p:txBody>
      </p:sp>
      <p:sp>
        <p:nvSpPr>
          <p:cNvPr id="3080" name="TextBox 10"/>
          <p:cNvSpPr txBox="1">
            <a:spLocks noChangeArrowheads="1"/>
          </p:cNvSpPr>
          <p:nvPr/>
        </p:nvSpPr>
        <p:spPr bwMode="auto">
          <a:xfrm>
            <a:off x="3672714" y="250825"/>
            <a:ext cx="1786109" cy="396839"/>
          </a:xfrm>
          <a:prstGeom prst="rect">
            <a:avLst/>
          </a:prstGeom>
          <a:noFill/>
          <a:ln w="9525">
            <a:noFill/>
            <a:miter lim="800000"/>
            <a:headEnd/>
            <a:tailEnd/>
          </a:ln>
        </p:spPr>
        <p:txBody>
          <a:bodyPr>
            <a:spAutoFit/>
          </a:bodyPr>
          <a:lstStyle/>
          <a:p>
            <a:pPr algn="ctr"/>
            <a:r>
              <a:rPr lang="en-GB" sz="2000" b="1">
                <a:solidFill>
                  <a:srgbClr val="003B8A"/>
                </a:solidFill>
              </a:rPr>
              <a:t>Our Vision</a:t>
            </a:r>
          </a:p>
        </p:txBody>
      </p:sp>
      <p:sp>
        <p:nvSpPr>
          <p:cNvPr id="3081" name="Rectangle 13"/>
          <p:cNvSpPr>
            <a:spLocks noChangeArrowheads="1"/>
          </p:cNvSpPr>
          <p:nvPr/>
        </p:nvSpPr>
        <p:spPr bwMode="auto">
          <a:xfrm>
            <a:off x="841297" y="2400095"/>
            <a:ext cx="2497378" cy="641292"/>
          </a:xfrm>
          <a:prstGeom prst="rect">
            <a:avLst/>
          </a:prstGeom>
          <a:noFill/>
          <a:ln w="9525">
            <a:noFill/>
            <a:miter lim="800000"/>
            <a:headEnd/>
            <a:tailEnd/>
          </a:ln>
        </p:spPr>
        <p:txBody>
          <a:bodyPr>
            <a:spAutoFit/>
          </a:bodyPr>
          <a:lstStyle/>
          <a:p>
            <a:pPr algn="ctr"/>
            <a:r>
              <a:rPr lang="en-GB" b="1">
                <a:solidFill>
                  <a:srgbClr val="003B8A"/>
                </a:solidFill>
              </a:rPr>
              <a:t>Growth and Retention</a:t>
            </a:r>
          </a:p>
        </p:txBody>
      </p:sp>
      <p:sp>
        <p:nvSpPr>
          <p:cNvPr id="3082" name="Rectangle 16"/>
          <p:cNvSpPr>
            <a:spLocks noChangeArrowheads="1"/>
          </p:cNvSpPr>
          <p:nvPr/>
        </p:nvSpPr>
        <p:spPr bwMode="auto">
          <a:xfrm>
            <a:off x="3379249" y="2316887"/>
            <a:ext cx="2362427" cy="646273"/>
          </a:xfrm>
          <a:prstGeom prst="rect">
            <a:avLst/>
          </a:prstGeom>
          <a:noFill/>
          <a:ln w="9525">
            <a:noFill/>
            <a:miter lim="800000"/>
            <a:headEnd/>
            <a:tailEnd/>
          </a:ln>
        </p:spPr>
        <p:txBody>
          <a:bodyPr>
            <a:spAutoFit/>
          </a:bodyPr>
          <a:lstStyle/>
          <a:p>
            <a:pPr algn="ctr"/>
            <a:r>
              <a:rPr lang="en-GB" b="1">
                <a:solidFill>
                  <a:srgbClr val="003B8A"/>
                </a:solidFill>
              </a:rPr>
              <a:t/>
            </a:r>
            <a:br>
              <a:rPr lang="en-GB" b="1">
                <a:solidFill>
                  <a:srgbClr val="003B8A"/>
                </a:solidFill>
              </a:rPr>
            </a:br>
            <a:r>
              <a:rPr lang="en-GB" b="1">
                <a:solidFill>
                  <a:srgbClr val="003B8A"/>
                </a:solidFill>
              </a:rPr>
              <a:t> Raising Standards </a:t>
            </a:r>
          </a:p>
        </p:txBody>
      </p:sp>
      <p:sp>
        <p:nvSpPr>
          <p:cNvPr id="3083" name="TextBox 19"/>
          <p:cNvSpPr txBox="1">
            <a:spLocks noChangeArrowheads="1"/>
          </p:cNvSpPr>
          <p:nvPr/>
        </p:nvSpPr>
        <p:spPr bwMode="auto">
          <a:xfrm>
            <a:off x="301625" y="4595596"/>
            <a:ext cx="1786109" cy="646273"/>
          </a:xfrm>
          <a:prstGeom prst="rect">
            <a:avLst/>
          </a:prstGeom>
          <a:noFill/>
          <a:ln w="9525">
            <a:noFill/>
            <a:miter lim="800000"/>
            <a:headEnd/>
            <a:tailEnd/>
          </a:ln>
        </p:spPr>
        <p:txBody>
          <a:bodyPr>
            <a:spAutoFit/>
          </a:bodyPr>
          <a:lstStyle/>
          <a:p>
            <a:pPr algn="ctr"/>
            <a:r>
              <a:rPr lang="en-GB" b="1">
                <a:solidFill>
                  <a:srgbClr val="003B8A"/>
                </a:solidFill>
              </a:rPr>
              <a:t>Running the Game</a:t>
            </a:r>
          </a:p>
        </p:txBody>
      </p:sp>
      <p:pic>
        <p:nvPicPr>
          <p:cNvPr id="16" name="Picture 15" descr="FA_308468.jpg">
            <a:hlinkClick r:id="rId2" action="ppaction://hlinksldjump"/>
          </p:cNvPr>
          <p:cNvPicPr>
            <a:picLocks noChangeAspect="1"/>
          </p:cNvPicPr>
          <p:nvPr/>
        </p:nvPicPr>
        <p:blipFill>
          <a:blip r:embed="rId3" cstate="email"/>
          <a:stretch>
            <a:fillRect/>
          </a:stretch>
        </p:blipFill>
        <p:spPr bwMode="auto">
          <a:xfrm>
            <a:off x="3850196" y="2978498"/>
            <a:ext cx="1371304" cy="1371049"/>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17" name="Picture 16" descr="FA_161379.jpg">
            <a:hlinkClick r:id="rId4" action="ppaction://hlinksldjump"/>
          </p:cNvPr>
          <p:cNvPicPr>
            <a:picLocks noChangeAspect="1"/>
          </p:cNvPicPr>
          <p:nvPr/>
        </p:nvPicPr>
        <p:blipFill>
          <a:blip r:embed="rId5" cstate="email"/>
          <a:stretch>
            <a:fillRect/>
          </a:stretch>
        </p:blipFill>
        <p:spPr bwMode="auto">
          <a:xfrm>
            <a:off x="1376445" y="2978498"/>
            <a:ext cx="1371304" cy="1371049"/>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19" name="Picture 18" descr="Arial Night Shot.jpg">
            <a:hlinkClick r:id="rId6" action="ppaction://hlinksldjump"/>
          </p:cNvPr>
          <p:cNvPicPr>
            <a:picLocks noChangeAspect="1"/>
          </p:cNvPicPr>
          <p:nvPr/>
        </p:nvPicPr>
        <p:blipFill>
          <a:blip r:embed="rId7" cstate="screen"/>
          <a:stretch>
            <a:fillRect/>
          </a:stretch>
        </p:blipFill>
        <p:spPr bwMode="auto">
          <a:xfrm>
            <a:off x="5201196" y="5228993"/>
            <a:ext cx="1357443" cy="1356777"/>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13" name="Picture 12">
            <a:hlinkClick r:id="rId8" action="ppaction://hlinksldjump"/>
          </p:cNvPr>
          <p:cNvPicPr>
            <a:picLocks noChangeAspect="1"/>
          </p:cNvPicPr>
          <p:nvPr/>
        </p:nvPicPr>
        <p:blipFill rotWithShape="1">
          <a:blip r:embed="rId9" cstate="screen">
            <a:extLst/>
          </a:blip>
          <a:srcRect/>
          <a:stretch/>
        </p:blipFill>
        <p:spPr bwMode="auto">
          <a:xfrm>
            <a:off x="6280984" y="2982477"/>
            <a:ext cx="1385042" cy="1377968"/>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14" name="Picture 13">
            <a:hlinkClick r:id="rId10" action="ppaction://hlinksldjump"/>
          </p:cNvPr>
          <p:cNvPicPr>
            <a:picLocks noChangeAspect="1"/>
          </p:cNvPicPr>
          <p:nvPr/>
        </p:nvPicPr>
        <p:blipFill rotWithShape="1">
          <a:blip r:embed="rId11" cstate="screen">
            <a:extLst/>
          </a:blip>
          <a:srcRect/>
          <a:stretch/>
        </p:blipFill>
        <p:spPr bwMode="auto">
          <a:xfrm>
            <a:off x="3854176" y="647664"/>
            <a:ext cx="1367323" cy="1363011"/>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sp>
        <p:nvSpPr>
          <p:cNvPr id="3089" name="Rectangle 19"/>
          <p:cNvSpPr>
            <a:spLocks noChangeArrowheads="1"/>
          </p:cNvSpPr>
          <p:nvPr/>
        </p:nvSpPr>
        <p:spPr bwMode="auto">
          <a:xfrm>
            <a:off x="2803742" y="4870327"/>
            <a:ext cx="1321964" cy="369299"/>
          </a:xfrm>
          <a:prstGeom prst="rect">
            <a:avLst/>
          </a:prstGeom>
          <a:noFill/>
          <a:ln w="9525">
            <a:noFill/>
            <a:miter lim="800000"/>
            <a:headEnd/>
            <a:tailEnd/>
          </a:ln>
        </p:spPr>
        <p:txBody>
          <a:bodyPr wrap="none">
            <a:spAutoFit/>
          </a:bodyPr>
          <a:lstStyle/>
          <a:p>
            <a:r>
              <a:rPr lang="en-GB" b="1">
                <a:solidFill>
                  <a:srgbClr val="003B8A"/>
                </a:solidFill>
              </a:rPr>
              <a:t>Workforce</a:t>
            </a:r>
            <a:endParaRPr lang="en-GB"/>
          </a:p>
        </p:txBody>
      </p:sp>
      <p:pic>
        <p:nvPicPr>
          <p:cNvPr id="21" name="Picture 20">
            <a:hlinkClick r:id="rId12" action="ppaction://hlinksldjump"/>
          </p:cNvPr>
          <p:cNvPicPr>
            <a:picLocks noChangeAspect="1"/>
          </p:cNvPicPr>
          <p:nvPr/>
        </p:nvPicPr>
        <p:blipFill rotWithShape="1">
          <a:blip r:embed="rId13" cstate="screen">
            <a:extLst/>
          </a:blip>
          <a:srcRect/>
          <a:stretch/>
        </p:blipFill>
        <p:spPr bwMode="auto">
          <a:xfrm>
            <a:off x="2747749" y="5218700"/>
            <a:ext cx="1367323" cy="1367070"/>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sp>
        <p:nvSpPr>
          <p:cNvPr id="3091" name="Rectangle 21"/>
          <p:cNvSpPr>
            <a:spLocks noChangeArrowheads="1"/>
          </p:cNvSpPr>
          <p:nvPr/>
        </p:nvSpPr>
        <p:spPr bwMode="auto">
          <a:xfrm>
            <a:off x="5295938" y="4891929"/>
            <a:ext cx="1172229" cy="369299"/>
          </a:xfrm>
          <a:prstGeom prst="rect">
            <a:avLst/>
          </a:prstGeom>
          <a:noFill/>
          <a:ln w="9525">
            <a:noFill/>
            <a:miter lim="800000"/>
            <a:headEnd/>
            <a:tailEnd/>
          </a:ln>
        </p:spPr>
        <p:txBody>
          <a:bodyPr wrap="none">
            <a:spAutoFit/>
          </a:bodyPr>
          <a:lstStyle/>
          <a:p>
            <a:r>
              <a:rPr lang="en-GB" b="1">
                <a:solidFill>
                  <a:srgbClr val="003B8A"/>
                </a:solidFill>
              </a:rPr>
              <a:t>Facilities</a:t>
            </a:r>
            <a:endParaRPr lang="en-GB"/>
          </a:p>
        </p:txBody>
      </p:sp>
      <p:pic>
        <p:nvPicPr>
          <p:cNvPr id="23" name="Picture 22" descr="FA_269094.jpg">
            <a:hlinkClick r:id="rId14" action="ppaction://hlinksldjump"/>
          </p:cNvPr>
          <p:cNvPicPr>
            <a:picLocks noChangeAspect="1"/>
          </p:cNvPicPr>
          <p:nvPr/>
        </p:nvPicPr>
        <p:blipFill>
          <a:blip r:embed="rId15" cstate="email"/>
          <a:stretch>
            <a:fillRect/>
          </a:stretch>
        </p:blipFill>
        <p:spPr bwMode="auto">
          <a:xfrm>
            <a:off x="478838" y="5228994"/>
            <a:ext cx="1367323" cy="1367069"/>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pic>
        <p:nvPicPr>
          <p:cNvPr id="29" name="Picture 28">
            <a:hlinkClick r:id="rId16" action="ppaction://hlinksldjump"/>
          </p:cNvPr>
          <p:cNvPicPr>
            <a:picLocks noChangeAspect="1"/>
          </p:cNvPicPr>
          <p:nvPr/>
        </p:nvPicPr>
        <p:blipFill rotWithShape="1">
          <a:blip r:embed="rId17" cstate="screen">
            <a:extLst/>
          </a:blip>
          <a:srcRect/>
          <a:stretch/>
        </p:blipFill>
        <p:spPr>
          <a:xfrm>
            <a:off x="7452320" y="5229200"/>
            <a:ext cx="1367192" cy="1367193"/>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sp>
        <p:nvSpPr>
          <p:cNvPr id="3078" name="Rectangle 30"/>
          <p:cNvSpPr>
            <a:spLocks noChangeArrowheads="1"/>
          </p:cNvSpPr>
          <p:nvPr/>
        </p:nvSpPr>
        <p:spPr bwMode="auto">
          <a:xfrm>
            <a:off x="7480300" y="4902200"/>
            <a:ext cx="1339850" cy="369888"/>
          </a:xfrm>
          <a:prstGeom prst="rect">
            <a:avLst/>
          </a:prstGeom>
          <a:noFill/>
          <a:ln w="9525">
            <a:noFill/>
            <a:miter lim="800000"/>
            <a:headEnd/>
            <a:tailEnd/>
          </a:ln>
        </p:spPr>
        <p:txBody>
          <a:bodyPr wrap="none">
            <a:spAutoFit/>
          </a:bodyPr>
          <a:lstStyle/>
          <a:p>
            <a:r>
              <a:rPr lang="en-GB" b="1">
                <a:solidFill>
                  <a:srgbClr val="003B8A"/>
                </a:solidFill>
              </a:rPr>
              <a:t>Promotion</a:t>
            </a:r>
            <a:endParaRPr lang="en-GB"/>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p:cNvPicPr>
          <p:nvPr/>
        </p:nvPicPr>
        <p:blipFill>
          <a:blip r:embed="rId2" cstate="print"/>
          <a:srcRect r="-153"/>
          <a:stretch>
            <a:fillRect/>
          </a:stretch>
        </p:blipFill>
        <p:spPr bwMode="auto">
          <a:xfrm>
            <a:off x="0" y="0"/>
            <a:ext cx="9180513" cy="6858000"/>
          </a:xfrm>
          <a:prstGeom prst="rect">
            <a:avLst/>
          </a:prstGeom>
          <a:noFill/>
          <a:ln w="9525">
            <a:noFill/>
            <a:miter lim="800000"/>
            <a:headEnd/>
            <a:tailEnd/>
          </a:ln>
        </p:spPr>
      </p:pic>
      <p:sp>
        <p:nvSpPr>
          <p:cNvPr id="21507" name="Title 1"/>
          <p:cNvSpPr>
            <a:spLocks noGrp="1"/>
          </p:cNvSpPr>
          <p:nvPr>
            <p:ph type="title" idx="4294967295"/>
          </p:nvPr>
        </p:nvSpPr>
        <p:spPr>
          <a:xfrm>
            <a:off x="1692275" y="1181100"/>
            <a:ext cx="8229600" cy="533400"/>
          </a:xfrm>
        </p:spPr>
        <p:txBody>
          <a:bodyPr/>
          <a:lstStyle/>
          <a:p>
            <a:pPr eaLnBrk="1" hangingPunct="1"/>
            <a:r>
              <a:rPr lang="en-GB" sz="4400" smtClean="0">
                <a:solidFill>
                  <a:schemeClr val="tx1"/>
                </a:solidFill>
                <a:latin typeface="Arial Bold" pitchFamily="34" charset="0"/>
                <a:ea typeface="ＭＳ Ｐゴシック"/>
                <a:cs typeface="ＭＳ Ｐゴシック"/>
              </a:rPr>
              <a:t>Promotion</a:t>
            </a:r>
            <a:endParaRPr lang="en-US" sz="4400" smtClean="0">
              <a:solidFill>
                <a:schemeClr val="tx1"/>
              </a:solidFill>
              <a:latin typeface="Arial" pitchFamily="34" charset="0"/>
              <a:ea typeface="ＭＳ Ｐゴシック"/>
              <a:cs typeface="ＭＳ Ｐゴシック"/>
            </a:endParaRPr>
          </a:p>
        </p:txBody>
      </p:sp>
      <p:pic>
        <p:nvPicPr>
          <p:cNvPr id="9" name="Picture 9"/>
          <p:cNvPicPr>
            <a:picLocks noChangeAspect="1" noChangeArrowheads="1"/>
          </p:cNvPicPr>
          <p:nvPr/>
        </p:nvPicPr>
        <p:blipFill>
          <a:blip r:embed="rId3"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00025"/>
            <a:ext cx="8229600" cy="533400"/>
          </a:xfrm>
        </p:spPr>
        <p:txBody>
          <a:bodyPr/>
          <a:lstStyle/>
          <a:p>
            <a:r>
              <a:rPr lang="en-GB" dirty="0" smtClean="0">
                <a:latin typeface="Arial" pitchFamily="34" charset="0"/>
                <a:ea typeface="ＭＳ Ｐゴシック"/>
                <a:cs typeface="ＭＳ Ｐゴシック"/>
              </a:rPr>
              <a:t>Promotion</a:t>
            </a:r>
          </a:p>
        </p:txBody>
      </p:sp>
      <p:sp>
        <p:nvSpPr>
          <p:cNvPr id="22531" name="Content Placeholder 2"/>
          <p:cNvSpPr>
            <a:spLocks noGrp="1"/>
          </p:cNvSpPr>
          <p:nvPr>
            <p:ph idx="1"/>
          </p:nvPr>
        </p:nvSpPr>
        <p:spPr>
          <a:xfrm>
            <a:off x="457200" y="1357313"/>
            <a:ext cx="8229600" cy="4768850"/>
          </a:xfrm>
        </p:spPr>
        <p:txBody>
          <a:bodyPr/>
          <a:lstStyle/>
          <a:p>
            <a:endParaRPr lang="en-GB" smtClean="0">
              <a:latin typeface="Arial" pitchFamily="34" charset="0"/>
              <a:ea typeface="ＭＳ Ｐゴシック"/>
              <a:cs typeface="ＭＳ Ｐゴシック"/>
            </a:endParaRPr>
          </a:p>
        </p:txBody>
      </p:sp>
      <p:graphicFrame>
        <p:nvGraphicFramePr>
          <p:cNvPr id="5" name="Content Placeholder 4"/>
          <p:cNvGraphicFramePr>
            <a:graphicFrameLocks/>
          </p:cNvGraphicFramePr>
          <p:nvPr/>
        </p:nvGraphicFramePr>
        <p:xfrm>
          <a:off x="457200" y="828675"/>
          <a:ext cx="8229600" cy="4302760"/>
        </p:xfrm>
        <a:graphic>
          <a:graphicData uri="http://schemas.openxmlformats.org/drawingml/2006/table">
            <a:tbl>
              <a:tblPr firstRow="1" bandRow="1">
                <a:tableStyleId>{5C22544A-7EE6-4342-B048-85BDC9FD1C3A}</a:tableStyleId>
              </a:tblPr>
              <a:tblGrid>
                <a:gridCol w="1645920"/>
                <a:gridCol w="2828920"/>
                <a:gridCol w="1512168"/>
                <a:gridCol w="1296144"/>
                <a:gridCol w="946448"/>
              </a:tblGrid>
              <a:tr h="370840">
                <a:tc>
                  <a:txBody>
                    <a:bodyPr/>
                    <a:lstStyle/>
                    <a:p>
                      <a:r>
                        <a:rPr lang="en-GB" dirty="0" smtClean="0"/>
                        <a:t>Aim</a:t>
                      </a:r>
                      <a:endParaRPr lang="en-GB" dirty="0"/>
                    </a:p>
                  </a:txBody>
                  <a:tcPr/>
                </a:tc>
                <a:tc gridSpan="4">
                  <a:txBody>
                    <a:bodyPr/>
                    <a:lstStyle/>
                    <a:p>
                      <a:pPr>
                        <a:buFont typeface="Arial" pitchFamily="34" charset="0"/>
                        <a:buChar char="•"/>
                      </a:pPr>
                      <a:r>
                        <a:rPr lang="en-GB" dirty="0" smtClean="0"/>
                        <a:t>??????</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GB" dirty="0" smtClean="0"/>
                        <a:t>??????</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370840">
                <a:tc>
                  <a:txBody>
                    <a:bodyPr/>
                    <a:lstStyle/>
                    <a:p>
                      <a:r>
                        <a:rPr lang="en-GB" sz="1400" b="1" dirty="0" smtClean="0"/>
                        <a:t>Objective</a:t>
                      </a:r>
                      <a:endParaRPr lang="en-GB" sz="1400" b="1" dirty="0"/>
                    </a:p>
                  </a:txBody>
                  <a:tcPr/>
                </a:tc>
                <a:tc>
                  <a:txBody>
                    <a:bodyPr/>
                    <a:lstStyle/>
                    <a:p>
                      <a:r>
                        <a:rPr lang="en-GB" sz="1400" b="1" dirty="0" smtClean="0"/>
                        <a:t>Achievement targets</a:t>
                      </a:r>
                      <a:endParaRPr lang="en-GB" sz="1400" b="1" dirty="0"/>
                    </a:p>
                  </a:txBody>
                  <a:tcPr/>
                </a:tc>
                <a:tc>
                  <a:txBody>
                    <a:bodyPr/>
                    <a:lstStyle/>
                    <a:p>
                      <a:r>
                        <a:rPr lang="en-GB" sz="1400" b="1" dirty="0" smtClean="0"/>
                        <a:t>Timescale</a:t>
                      </a:r>
                      <a:endParaRPr lang="en-GB" sz="1400" b="1" dirty="0"/>
                    </a:p>
                  </a:txBody>
                  <a:tcPr/>
                </a:tc>
                <a:tc>
                  <a:txBody>
                    <a:bodyPr/>
                    <a:lstStyle/>
                    <a:p>
                      <a:r>
                        <a:rPr lang="en-GB" sz="1400" b="1" dirty="0" smtClean="0"/>
                        <a:t>Responsibility</a:t>
                      </a:r>
                      <a:endParaRPr lang="en-GB" sz="1400" b="1" dirty="0"/>
                    </a:p>
                  </a:txBody>
                  <a:tcPr/>
                </a:tc>
                <a:tc>
                  <a:txBody>
                    <a:bodyPr/>
                    <a:lstStyle/>
                    <a:p>
                      <a:r>
                        <a:rPr lang="en-GB" sz="1400" b="1" dirty="0" smtClean="0"/>
                        <a:t>Cost</a:t>
                      </a:r>
                      <a:endParaRPr lang="en-GB" sz="1400" b="1"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17" name="Picture 9"/>
          <p:cNvPicPr>
            <a:picLocks noChangeAspect="1" noChangeArrowheads="1"/>
          </p:cNvPicPr>
          <p:nvPr/>
        </p:nvPicPr>
        <p:blipFill>
          <a:blip r:embed="rId5"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mtClean="0">
                <a:latin typeface="Arial" pitchFamily="34" charset="0"/>
                <a:ea typeface="ＭＳ Ｐゴシック"/>
                <a:cs typeface="ＭＳ Ｐゴシック"/>
              </a:rPr>
              <a:t>Our Vision</a:t>
            </a:r>
          </a:p>
        </p:txBody>
      </p:sp>
      <p:sp>
        <p:nvSpPr>
          <p:cNvPr id="4099" name="Content Placeholder 2"/>
          <p:cNvSpPr>
            <a:spLocks noGrp="1"/>
          </p:cNvSpPr>
          <p:nvPr>
            <p:ph idx="1"/>
          </p:nvPr>
        </p:nvSpPr>
        <p:spPr>
          <a:xfrm>
            <a:off x="457200" y="1357313"/>
            <a:ext cx="8229600" cy="4768850"/>
          </a:xfrm>
        </p:spPr>
        <p:txBody>
          <a:bodyPr/>
          <a:lstStyle/>
          <a:p>
            <a:endParaRPr lang="en-GB" dirty="0" smtClean="0">
              <a:latin typeface="Arial" pitchFamily="34" charset="0"/>
              <a:ea typeface="ＭＳ Ｐゴシック"/>
              <a:cs typeface="ＭＳ Ｐゴシック"/>
            </a:endParaRPr>
          </a:p>
        </p:txBody>
      </p:sp>
      <p:pic>
        <p:nvPicPr>
          <p:cNvPr id="10" name="Picture 9"/>
          <p:cNvPicPr>
            <a:picLocks noChangeAspect="1" noChangeArrowheads="1"/>
          </p:cNvPicPr>
          <p:nvPr/>
        </p:nvPicPr>
        <p:blipFill>
          <a:blip r:embed="rId2" cstate="print"/>
          <a:srcRect/>
          <a:stretch>
            <a:fillRect/>
          </a:stretch>
        </p:blipFill>
        <p:spPr bwMode="auto">
          <a:xfrm>
            <a:off x="8020275" y="5445223"/>
            <a:ext cx="847689" cy="1182589"/>
          </a:xfrm>
          <a:prstGeom prst="rect">
            <a:avLst/>
          </a:prstGeom>
          <a:noFill/>
          <a:ln w="9525">
            <a:noFill/>
            <a:miter lim="800000"/>
            <a:headEnd/>
            <a:tailEnd/>
          </a:ln>
          <a:effectLst/>
        </p:spPr>
      </p:pic>
      <p:grpSp>
        <p:nvGrpSpPr>
          <p:cNvPr id="12" name="Group 11"/>
          <p:cNvGrpSpPr/>
          <p:nvPr/>
        </p:nvGrpSpPr>
        <p:grpSpPr>
          <a:xfrm>
            <a:off x="7383697" y="190500"/>
            <a:ext cx="1641241" cy="381000"/>
            <a:chOff x="7383697" y="190500"/>
            <a:chExt cx="1641241" cy="381000"/>
          </a:xfrm>
        </p:grpSpPr>
        <p:sp>
          <p:nvSpPr>
            <p:cNvPr id="13" name="TextBox 12"/>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4"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dirty="0" smtClean="0">
                <a:latin typeface="Arial" pitchFamily="34" charset="0"/>
                <a:ea typeface="ＭＳ Ｐゴシック"/>
                <a:cs typeface="ＭＳ Ｐゴシック"/>
              </a:rPr>
              <a:t>Our History</a:t>
            </a:r>
          </a:p>
        </p:txBody>
      </p:sp>
      <p:grpSp>
        <p:nvGrpSpPr>
          <p:cNvPr id="15" name="Group 14"/>
          <p:cNvGrpSpPr/>
          <p:nvPr/>
        </p:nvGrpSpPr>
        <p:grpSpPr>
          <a:xfrm>
            <a:off x="7383697" y="190500"/>
            <a:ext cx="1641241" cy="381000"/>
            <a:chOff x="7383697" y="190500"/>
            <a:chExt cx="1641241" cy="381000"/>
          </a:xfrm>
        </p:grpSpPr>
        <p:sp>
          <p:nvSpPr>
            <p:cNvPr id="10" name="TextBox 9"/>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4"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5129" name="Picture 9"/>
          <p:cNvPicPr>
            <a:picLocks noGrp="1" noChangeAspect="1" noChangeArrowheads="1"/>
          </p:cNvPicPr>
          <p:nvPr>
            <p:ph idx="1"/>
          </p:nvPr>
        </p:nvPicPr>
        <p:blipFill>
          <a:blip r:embed="rId5" cstate="print"/>
          <a:srcRect/>
          <a:stretch>
            <a:fillRect/>
          </a:stretch>
        </p:blipFill>
        <p:spPr bwMode="auto">
          <a:xfrm>
            <a:off x="8020275" y="5445223"/>
            <a:ext cx="847689" cy="1182589"/>
          </a:xfrm>
          <a:prstGeom prst="rect">
            <a:avLst/>
          </a:prstGeom>
          <a:noFill/>
          <a:ln w="9525">
            <a:noFill/>
            <a:miter lim="800000"/>
            <a:headEnd/>
            <a:tailEnd/>
          </a:ln>
          <a:effectLst/>
        </p:spPr>
      </p:pic>
      <p:sp>
        <p:nvSpPr>
          <p:cNvPr id="7" name="Title 1"/>
          <p:cNvSpPr txBox="1">
            <a:spLocks/>
          </p:cNvSpPr>
          <p:nvPr/>
        </p:nvSpPr>
        <p:spPr bwMode="auto">
          <a:xfrm>
            <a:off x="485804" y="2967038"/>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smtClean="0">
                <a:ln>
                  <a:noFill/>
                </a:ln>
                <a:solidFill>
                  <a:srgbClr val="003B8A"/>
                </a:solidFill>
                <a:effectLst/>
                <a:uLnTx/>
                <a:uFillTx/>
                <a:latin typeface="Arial" pitchFamily="34" charset="0"/>
                <a:ea typeface="ＭＳ Ｐゴシック"/>
                <a:cs typeface="ＭＳ Ｐゴシック"/>
              </a:rPr>
              <a:t>Our Philosophy</a:t>
            </a:r>
            <a:r>
              <a:rPr kumimoji="0" lang="en-GB" sz="2800" b="1" i="0" u="none" strike="noStrike" kern="1200" cap="none" spc="0" normalizeH="0" noProof="0" dirty="0" smtClean="0">
                <a:ln>
                  <a:noFill/>
                </a:ln>
                <a:solidFill>
                  <a:srgbClr val="003B8A"/>
                </a:solidFill>
                <a:effectLst/>
                <a:uLnTx/>
                <a:uFillTx/>
                <a:latin typeface="Arial" pitchFamily="34" charset="0"/>
                <a:ea typeface="ＭＳ Ｐゴシック"/>
                <a:cs typeface="ＭＳ Ｐゴシック"/>
              </a:rPr>
              <a:t> </a:t>
            </a:r>
            <a:endParaRPr kumimoji="0" lang="en-GB" sz="2800" b="1" i="0" u="none" strike="noStrike" kern="1200" cap="none" spc="0" normalizeH="0" baseline="0" noProof="0" dirty="0" smtClean="0">
              <a:ln>
                <a:noFill/>
              </a:ln>
              <a:solidFill>
                <a:srgbClr val="003B8A"/>
              </a:solidFill>
              <a:effectLst/>
              <a:uLnTx/>
              <a:uFillTx/>
              <a:latin typeface="Arial"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latin typeface="Arial" pitchFamily="34" charset="0"/>
                <a:ea typeface="ＭＳ Ｐゴシック"/>
                <a:cs typeface="ＭＳ Ｐゴシック"/>
              </a:rPr>
              <a:t>Our Achievements </a:t>
            </a:r>
          </a:p>
        </p:txBody>
      </p:sp>
      <p:sp>
        <p:nvSpPr>
          <p:cNvPr id="6147" name="Content Placeholder 2"/>
          <p:cNvSpPr>
            <a:spLocks noGrp="1"/>
          </p:cNvSpPr>
          <p:nvPr>
            <p:ph idx="1"/>
          </p:nvPr>
        </p:nvSpPr>
        <p:spPr>
          <a:xfrm>
            <a:off x="63500" y="692150"/>
            <a:ext cx="5661025" cy="4768850"/>
          </a:xfrm>
        </p:spPr>
        <p:txBody>
          <a:bodyPr/>
          <a:lstStyle/>
          <a:p>
            <a:endParaRPr lang="en-GB" dirty="0" smtClean="0">
              <a:latin typeface="Arial" pitchFamily="34" charset="0"/>
              <a:ea typeface="ＭＳ Ｐゴシック"/>
              <a:cs typeface="ＭＳ Ｐゴシック"/>
            </a:endParaRPr>
          </a:p>
          <a:p>
            <a:r>
              <a:rPr lang="en-GB" dirty="0" smtClean="0">
                <a:latin typeface="Arial" pitchFamily="34" charset="0"/>
                <a:ea typeface="ＭＳ Ｐゴシック"/>
                <a:cs typeface="ＭＳ Ｐゴシック"/>
              </a:rPr>
              <a:t>Club Growth!</a:t>
            </a:r>
          </a:p>
          <a:p>
            <a:pPr lvl="1"/>
            <a:r>
              <a:rPr lang="en-GB" dirty="0" smtClean="0">
                <a:latin typeface="Arial" pitchFamily="34" charset="0"/>
                <a:ea typeface="ＭＳ Ｐゴシック"/>
              </a:rPr>
              <a:t>Growth in Mini-Soccer, Youth, and open age football </a:t>
            </a:r>
          </a:p>
          <a:p>
            <a:pPr lvl="1"/>
            <a:r>
              <a:rPr lang="en-GB" dirty="0" smtClean="0">
                <a:latin typeface="Arial" pitchFamily="34" charset="0"/>
                <a:ea typeface="ＭＳ Ｐゴシック"/>
              </a:rPr>
              <a:t>Introduction and development of girls football</a:t>
            </a:r>
          </a:p>
          <a:p>
            <a:pPr lvl="1"/>
            <a:r>
              <a:rPr lang="en-GB" dirty="0" smtClean="0">
                <a:latin typeface="Arial" pitchFamily="34" charset="0"/>
                <a:ea typeface="ＭＳ Ｐゴシック"/>
              </a:rPr>
              <a:t>???? teams! </a:t>
            </a:r>
          </a:p>
          <a:p>
            <a:endParaRPr lang="en-GB" dirty="0" smtClean="0">
              <a:latin typeface="Arial" pitchFamily="34" charset="0"/>
              <a:ea typeface="ＭＳ Ｐゴシック"/>
              <a:cs typeface="ＭＳ Ｐゴシック"/>
            </a:endParaRPr>
          </a:p>
          <a:p>
            <a:r>
              <a:rPr lang="en-GB" dirty="0" smtClean="0">
                <a:latin typeface="Arial" pitchFamily="34" charset="0"/>
                <a:ea typeface="ＭＳ Ｐゴシック"/>
                <a:cs typeface="ＭＳ Ｐゴシック"/>
              </a:rPr>
              <a:t>The People Factor! </a:t>
            </a:r>
          </a:p>
          <a:p>
            <a:pPr lvl="1"/>
            <a:r>
              <a:rPr lang="en-GB" dirty="0" smtClean="0">
                <a:latin typeface="Arial" pitchFamily="34" charset="0"/>
                <a:ea typeface="ＭＳ Ｐゴシック"/>
              </a:rPr>
              <a:t>Talent, enthusiastic and qualified volunteer workforce</a:t>
            </a:r>
          </a:p>
          <a:p>
            <a:pPr lvl="1"/>
            <a:r>
              <a:rPr lang="en-GB" dirty="0" smtClean="0">
                <a:latin typeface="Arial" pitchFamily="34" charset="0"/>
                <a:ea typeface="ＭＳ Ｐゴシック"/>
              </a:rPr>
              <a:t>Stable and progressive Executive Committee  </a:t>
            </a:r>
          </a:p>
          <a:p>
            <a:pPr lvl="1"/>
            <a:r>
              <a:rPr lang="en-GB" dirty="0" smtClean="0">
                <a:latin typeface="Arial" pitchFamily="34" charset="0"/>
                <a:ea typeface="ＭＳ Ｐゴシック"/>
              </a:rPr>
              <a:t>Investment in young people to become coaches and referees</a:t>
            </a:r>
          </a:p>
          <a:p>
            <a:pPr>
              <a:buNone/>
            </a:pPr>
            <a:endParaRPr lang="en-GB" dirty="0" smtClean="0">
              <a:latin typeface="Arial" pitchFamily="34" charset="0"/>
              <a:ea typeface="ＭＳ Ｐゴシック"/>
              <a:cs typeface="ＭＳ Ｐゴシック"/>
            </a:endParaRPr>
          </a:p>
        </p:txBody>
      </p:sp>
      <p:pic>
        <p:nvPicPr>
          <p:cNvPr id="9" name="Picture 8"/>
          <p:cNvPicPr>
            <a:picLocks noChangeAspect="1"/>
          </p:cNvPicPr>
          <p:nvPr/>
        </p:nvPicPr>
        <p:blipFill rotWithShape="1">
          <a:blip r:embed="rId2" cstate="screen">
            <a:extLst/>
          </a:blip>
          <a:srcRect/>
          <a:stretch/>
        </p:blipFill>
        <p:spPr>
          <a:xfrm>
            <a:off x="6084168" y="1844824"/>
            <a:ext cx="2455560" cy="2448272"/>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17" name="Picture 9"/>
          <p:cNvPicPr>
            <a:picLocks noChangeAspect="1" noChangeArrowheads="1"/>
          </p:cNvPicPr>
          <p:nvPr/>
        </p:nvPicPr>
        <p:blipFill>
          <a:blip r:embed="rId5"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latin typeface="Arial" pitchFamily="34" charset="0"/>
                <a:ea typeface="ＭＳ Ｐゴシック"/>
                <a:cs typeface="ＭＳ Ｐゴシック"/>
              </a:rPr>
              <a:t>Our Achievements </a:t>
            </a:r>
          </a:p>
        </p:txBody>
      </p:sp>
      <p:sp>
        <p:nvSpPr>
          <p:cNvPr id="7171" name="Content Placeholder 2"/>
          <p:cNvSpPr>
            <a:spLocks noGrp="1"/>
          </p:cNvSpPr>
          <p:nvPr>
            <p:ph idx="1"/>
          </p:nvPr>
        </p:nvSpPr>
        <p:spPr>
          <a:xfrm>
            <a:off x="63500" y="914400"/>
            <a:ext cx="5661025" cy="4768850"/>
          </a:xfrm>
        </p:spPr>
        <p:txBody>
          <a:bodyPr/>
          <a:lstStyle/>
          <a:p>
            <a:endParaRPr lang="en-GB" dirty="0" smtClean="0">
              <a:latin typeface="Arial" pitchFamily="34" charset="0"/>
              <a:ea typeface="ＭＳ Ｐゴシック"/>
              <a:cs typeface="ＭＳ Ｐゴシック"/>
            </a:endParaRPr>
          </a:p>
          <a:p>
            <a:r>
              <a:rPr lang="en-GB" dirty="0" smtClean="0">
                <a:latin typeface="Arial" pitchFamily="34" charset="0"/>
                <a:ea typeface="ＭＳ Ｐゴシック"/>
                <a:cs typeface="ＭＳ Ｐゴシック"/>
              </a:rPr>
              <a:t>Facility </a:t>
            </a:r>
          </a:p>
          <a:p>
            <a:pPr lvl="1"/>
            <a:r>
              <a:rPr lang="en-GB" dirty="0" smtClean="0">
                <a:latin typeface="Arial" pitchFamily="34" charset="0"/>
                <a:ea typeface="ＭＳ Ｐゴシック"/>
              </a:rPr>
              <a:t>?????</a:t>
            </a:r>
          </a:p>
          <a:p>
            <a:pPr lvl="1"/>
            <a:endParaRPr lang="en-GB" dirty="0" smtClean="0">
              <a:latin typeface="Arial" pitchFamily="34" charset="0"/>
              <a:ea typeface="ＭＳ Ｐゴシック"/>
            </a:endParaRPr>
          </a:p>
          <a:p>
            <a:r>
              <a:rPr lang="en-GB" dirty="0" smtClean="0">
                <a:latin typeface="Arial" pitchFamily="34" charset="0"/>
                <a:ea typeface="ＭＳ Ｐゴシック"/>
                <a:cs typeface="ＭＳ Ｐゴシック"/>
              </a:rPr>
              <a:t>Recognition </a:t>
            </a:r>
          </a:p>
          <a:p>
            <a:pPr lvl="1"/>
            <a:r>
              <a:rPr lang="en-GB" dirty="0" smtClean="0">
                <a:latin typeface="Arial" pitchFamily="34" charset="0"/>
                <a:ea typeface="ＭＳ Ｐゴシック"/>
              </a:rPr>
              <a:t>???????</a:t>
            </a:r>
          </a:p>
          <a:p>
            <a:endParaRPr lang="en-GB" dirty="0" smtClean="0">
              <a:latin typeface="Arial" pitchFamily="34" charset="0"/>
              <a:ea typeface="ＭＳ Ｐゴシック"/>
              <a:cs typeface="ＭＳ Ｐゴシック"/>
            </a:endParaRPr>
          </a:p>
        </p:txBody>
      </p:sp>
      <p:pic>
        <p:nvPicPr>
          <p:cNvPr id="9" name="Picture 8"/>
          <p:cNvPicPr>
            <a:picLocks noChangeAspect="1"/>
          </p:cNvPicPr>
          <p:nvPr/>
        </p:nvPicPr>
        <p:blipFill rotWithShape="1">
          <a:blip r:embed="rId3" cstate="screen">
            <a:extLst/>
          </a:blip>
          <a:srcRect/>
          <a:stretch/>
        </p:blipFill>
        <p:spPr>
          <a:xfrm>
            <a:off x="6084168" y="1844824"/>
            <a:ext cx="2455560" cy="2448272"/>
          </a:xfrm>
          <a:prstGeom prst="roundRect">
            <a:avLst>
              <a:gd name="adj" fmla="val 8594"/>
            </a:avLst>
          </a:prstGeom>
          <a:solidFill>
            <a:srgbClr val="FFFFFF">
              <a:shade val="85000"/>
            </a:srgbClr>
          </a:solidFill>
          <a:ln w="12700">
            <a:solidFill>
              <a:schemeClr val="bg1">
                <a:lumMod val="85000"/>
              </a:schemeClr>
            </a:solidFill>
          </a:ln>
          <a:effectLst>
            <a:outerShdw blurRad="50800" dist="38100" dir="5400000">
              <a:srgbClr val="000000">
                <a:alpha val="43000"/>
              </a:srgbClr>
            </a:outerShdw>
            <a:reflection blurRad="12700" stA="38000" endPos="28000" dist="5000" dir="5400000" sy="-100000" algn="bl" rotWithShape="0"/>
          </a:effectLst>
        </p:spPr>
      </p:pic>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5" name="Picture 21" descr="W:\WPData\Michael\Marketing &amp; Comms\Website\New Website\New Pics\Umbroball.jpg">
              <a:hlinkClick r:id="rId4" action="ppaction://hlinksldjump"/>
            </p:cNvPr>
            <p:cNvPicPr>
              <a:picLocks noChangeAspect="1" noChangeArrowheads="1"/>
            </p:cNvPicPr>
            <p:nvPr/>
          </p:nvPicPr>
          <p:blipFill>
            <a:blip r:embed="rId5" cstate="print"/>
            <a:srcRect/>
            <a:stretch>
              <a:fillRect/>
            </a:stretch>
          </p:blipFill>
          <p:spPr bwMode="auto">
            <a:xfrm>
              <a:off x="7383697" y="221312"/>
              <a:ext cx="336081" cy="319376"/>
            </a:xfrm>
            <a:prstGeom prst="roundRect">
              <a:avLst/>
            </a:prstGeom>
            <a:noFill/>
          </p:spPr>
        </p:pic>
      </p:grpSp>
      <p:pic>
        <p:nvPicPr>
          <p:cNvPr id="17" name="Picture 9"/>
          <p:cNvPicPr>
            <a:picLocks noChangeAspect="1" noChangeArrowheads="1"/>
          </p:cNvPicPr>
          <p:nvPr/>
        </p:nvPicPr>
        <p:blipFill>
          <a:blip r:embed="rId6"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latin typeface="Arial" pitchFamily="34" charset="0"/>
                <a:ea typeface="ＭＳ Ｐゴシック"/>
                <a:cs typeface="ＭＳ Ｐゴシック"/>
              </a:rPr>
              <a:t>Club Development Table</a:t>
            </a:r>
          </a:p>
        </p:txBody>
      </p:sp>
      <p:graphicFrame>
        <p:nvGraphicFramePr>
          <p:cNvPr id="7" name="Content Placeholder 6"/>
          <p:cNvGraphicFramePr>
            <a:graphicFrameLocks noGrp="1"/>
          </p:cNvGraphicFramePr>
          <p:nvPr>
            <p:ph idx="1"/>
          </p:nvPr>
        </p:nvGraphicFramePr>
        <p:xfrm>
          <a:off x="179388" y="1357313"/>
          <a:ext cx="8712975" cy="3972560"/>
        </p:xfrm>
        <a:graphic>
          <a:graphicData uri="http://schemas.openxmlformats.org/drawingml/2006/table">
            <a:tbl>
              <a:tblPr firstRow="1" bandRow="1">
                <a:tableStyleId>{5C22544A-7EE6-4342-B048-85BDC9FD1C3A}</a:tableStyleId>
              </a:tblPr>
              <a:tblGrid>
                <a:gridCol w="531334"/>
                <a:gridCol w="669406"/>
                <a:gridCol w="669406"/>
                <a:gridCol w="810768"/>
                <a:gridCol w="670229"/>
                <a:gridCol w="670229"/>
                <a:gridCol w="670229"/>
                <a:gridCol w="670229"/>
                <a:gridCol w="670229"/>
                <a:gridCol w="670229"/>
                <a:gridCol w="670229"/>
                <a:gridCol w="670229"/>
                <a:gridCol w="670229"/>
              </a:tblGrid>
              <a:tr h="370840">
                <a:tc>
                  <a:txBody>
                    <a:bodyPr/>
                    <a:lstStyle/>
                    <a:p>
                      <a:endParaRPr lang="en-GB" dirty="0"/>
                    </a:p>
                  </a:txBody>
                  <a:tcPr/>
                </a:tc>
                <a:tc gridSpan="3">
                  <a:txBody>
                    <a:bodyPr/>
                    <a:lstStyle/>
                    <a:p>
                      <a:pPr algn="ctr"/>
                      <a:r>
                        <a:rPr lang="en-GB" dirty="0" smtClean="0"/>
                        <a:t>12/13</a:t>
                      </a:r>
                      <a:endParaRPr lang="en-GB" dirty="0"/>
                    </a:p>
                  </a:txBody>
                  <a:tcPr/>
                </a:tc>
                <a:tc hMerge="1">
                  <a:txBody>
                    <a:bodyPr/>
                    <a:lstStyle/>
                    <a:p>
                      <a:endParaRPr lang="en-GB" dirty="0"/>
                    </a:p>
                  </a:txBody>
                  <a:tcPr/>
                </a:tc>
                <a:tc hMerge="1">
                  <a:txBody>
                    <a:bodyPr/>
                    <a:lstStyle/>
                    <a:p>
                      <a:endParaRPr lang="en-GB" dirty="0"/>
                    </a:p>
                  </a:txBody>
                  <a:tcPr/>
                </a:tc>
                <a:tc gridSpan="3">
                  <a:txBody>
                    <a:bodyPr/>
                    <a:lstStyle/>
                    <a:p>
                      <a:pPr algn="ctr"/>
                      <a:r>
                        <a:rPr lang="en-GB" dirty="0" smtClean="0"/>
                        <a:t>13/14</a:t>
                      </a:r>
                      <a:endParaRPr lang="en-GB" dirty="0"/>
                    </a:p>
                  </a:txBody>
                  <a:tcPr/>
                </a:tc>
                <a:tc hMerge="1">
                  <a:txBody>
                    <a:bodyPr/>
                    <a:lstStyle/>
                    <a:p>
                      <a:endParaRPr lang="en-GB" dirty="0"/>
                    </a:p>
                  </a:txBody>
                  <a:tcPr/>
                </a:tc>
                <a:tc hMerge="1">
                  <a:txBody>
                    <a:bodyPr/>
                    <a:lstStyle/>
                    <a:p>
                      <a:endParaRPr lang="en-GB" dirty="0"/>
                    </a:p>
                  </a:txBody>
                  <a:tcPr/>
                </a:tc>
                <a:tc gridSpan="3">
                  <a:txBody>
                    <a:bodyPr/>
                    <a:lstStyle/>
                    <a:p>
                      <a:pPr algn="ctr"/>
                      <a:r>
                        <a:rPr lang="en-GB" dirty="0" smtClean="0"/>
                        <a:t>14/15</a:t>
                      </a:r>
                      <a:endParaRPr lang="en-GB" dirty="0"/>
                    </a:p>
                  </a:txBody>
                  <a:tcPr/>
                </a:tc>
                <a:tc hMerge="1">
                  <a:txBody>
                    <a:bodyPr/>
                    <a:lstStyle/>
                    <a:p>
                      <a:endParaRPr lang="en-GB" dirty="0"/>
                    </a:p>
                  </a:txBody>
                  <a:tcPr/>
                </a:tc>
                <a:tc hMerge="1">
                  <a:txBody>
                    <a:bodyPr/>
                    <a:lstStyle/>
                    <a:p>
                      <a:endParaRPr lang="en-GB" dirty="0"/>
                    </a:p>
                  </a:txBody>
                  <a:tcPr/>
                </a:tc>
                <a:tc gridSpan="3">
                  <a:txBody>
                    <a:bodyPr/>
                    <a:lstStyle/>
                    <a:p>
                      <a:pPr algn="ctr"/>
                      <a:r>
                        <a:rPr lang="en-GB" dirty="0" smtClean="0"/>
                        <a:t>15/16</a:t>
                      </a:r>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1000" dirty="0" smtClean="0"/>
                        <a:t>No. of</a:t>
                      </a:r>
                      <a:r>
                        <a:rPr lang="en-GB" sz="1000" baseline="0" dirty="0" smtClean="0"/>
                        <a:t> teams</a:t>
                      </a:r>
                      <a:endParaRPr lang="en-GB" sz="1000" dirty="0"/>
                    </a:p>
                  </a:txBody>
                  <a:tcPr/>
                </a:tc>
                <a:tc gridSpan="3">
                  <a:txBody>
                    <a:bodyPr/>
                    <a:lstStyle/>
                    <a:p>
                      <a:pPr algn="ctr"/>
                      <a:r>
                        <a:rPr lang="en-GB" sz="2000" b="1" dirty="0" smtClean="0"/>
                        <a:t>??</a:t>
                      </a:r>
                      <a:endParaRPr lang="en-GB" sz="2000" b="1" dirty="0"/>
                    </a:p>
                  </a:txBody>
                  <a:tcPr/>
                </a:tc>
                <a:tc hMerge="1">
                  <a:txBody>
                    <a:bodyPr/>
                    <a:lstStyle/>
                    <a:p>
                      <a:endParaRPr lang="en-GB"/>
                    </a:p>
                  </a:txBody>
                  <a:tcPr/>
                </a:tc>
                <a:tc hMerge="1">
                  <a:txBody>
                    <a:bodyPr/>
                    <a:lstStyle/>
                    <a:p>
                      <a:endParaRPr lang="en-GB" dirty="0"/>
                    </a:p>
                  </a:txBody>
                  <a:tcPr/>
                </a:tc>
                <a:tc gridSpan="3">
                  <a:txBody>
                    <a:bodyPr/>
                    <a:lstStyle/>
                    <a:p>
                      <a:pPr algn="ctr"/>
                      <a:r>
                        <a:rPr lang="en-GB" sz="2000" b="1" dirty="0" smtClean="0"/>
                        <a:t>??</a:t>
                      </a:r>
                      <a:endParaRPr lang="en-GB" sz="2000" b="1" dirty="0"/>
                    </a:p>
                  </a:txBody>
                  <a:tcPr/>
                </a:tc>
                <a:tc hMerge="1">
                  <a:txBody>
                    <a:bodyPr/>
                    <a:lstStyle/>
                    <a:p>
                      <a:endParaRPr lang="en-GB"/>
                    </a:p>
                  </a:txBody>
                  <a:tcPr/>
                </a:tc>
                <a:tc hMerge="1">
                  <a:txBody>
                    <a:bodyPr/>
                    <a:lstStyle/>
                    <a:p>
                      <a:endParaRPr lang="en-GB" dirty="0"/>
                    </a:p>
                  </a:txBody>
                  <a:tcPr/>
                </a:tc>
                <a:tc gridSpan="3">
                  <a:txBody>
                    <a:bodyPr/>
                    <a:lstStyle/>
                    <a:p>
                      <a:pPr algn="ctr"/>
                      <a:r>
                        <a:rPr lang="en-GB" sz="2000" b="1" dirty="0" smtClean="0"/>
                        <a:t>??</a:t>
                      </a:r>
                      <a:endParaRPr lang="en-GB" sz="2000" b="1" dirty="0"/>
                    </a:p>
                  </a:txBody>
                  <a:tcPr/>
                </a:tc>
                <a:tc hMerge="1">
                  <a:txBody>
                    <a:bodyPr/>
                    <a:lstStyle/>
                    <a:p>
                      <a:endParaRPr lang="en-GB"/>
                    </a:p>
                  </a:txBody>
                  <a:tcPr/>
                </a:tc>
                <a:tc hMerge="1">
                  <a:txBody>
                    <a:bodyPr/>
                    <a:lstStyle/>
                    <a:p>
                      <a:endParaRPr lang="en-GB" dirty="0"/>
                    </a:p>
                  </a:txBody>
                  <a:tcPr/>
                </a:tc>
                <a:tc gridSpan="3">
                  <a:txBody>
                    <a:bodyPr/>
                    <a:lstStyle/>
                    <a:p>
                      <a:pPr algn="ctr"/>
                      <a:r>
                        <a:rPr lang="en-GB" sz="2000" b="1" dirty="0" smtClean="0"/>
                        <a:t>??</a:t>
                      </a:r>
                      <a:endParaRPr lang="en-GB" sz="2000" b="1" dirty="0"/>
                    </a:p>
                  </a:txBody>
                  <a:tcPr/>
                </a:tc>
                <a:tc hMerge="1">
                  <a:txBody>
                    <a:bodyPr/>
                    <a:lstStyle/>
                    <a:p>
                      <a:endParaRPr lang="en-GB"/>
                    </a:p>
                  </a:txBody>
                  <a:tcPr/>
                </a:tc>
                <a:tc hMerge="1">
                  <a:txBody>
                    <a:bodyPr/>
                    <a:lstStyle/>
                    <a:p>
                      <a:endParaRPr lang="en-GB" dirty="0"/>
                    </a:p>
                  </a:txBody>
                  <a:tcPr/>
                </a:tc>
              </a:tr>
              <a:tr h="370840">
                <a:tc>
                  <a:txBody>
                    <a:bodyPr/>
                    <a:lstStyle/>
                    <a:p>
                      <a:endParaRPr lang="en-GB" sz="1000"/>
                    </a:p>
                  </a:txBody>
                  <a:tcPr/>
                </a:tc>
                <a:tc>
                  <a:txBody>
                    <a:bodyPr/>
                    <a:lstStyle/>
                    <a:p>
                      <a:pPr algn="ctr"/>
                      <a:r>
                        <a:rPr lang="en-GB" sz="1000" dirty="0" smtClean="0"/>
                        <a:t>Male</a:t>
                      </a:r>
                      <a:endParaRPr lang="en-GB" sz="1000" dirty="0"/>
                    </a:p>
                  </a:txBody>
                  <a:tcPr/>
                </a:tc>
                <a:tc>
                  <a:txBody>
                    <a:bodyPr/>
                    <a:lstStyle/>
                    <a:p>
                      <a:pPr algn="ctr"/>
                      <a:r>
                        <a:rPr lang="en-GB" sz="1000" dirty="0" smtClean="0"/>
                        <a:t>Female</a:t>
                      </a:r>
                      <a:endParaRPr lang="en-GB" sz="1000" dirty="0"/>
                    </a:p>
                  </a:txBody>
                  <a:tcPr/>
                </a:tc>
                <a:tc>
                  <a:txBody>
                    <a:bodyPr/>
                    <a:lstStyle/>
                    <a:p>
                      <a:pPr algn="ctr"/>
                      <a:r>
                        <a:rPr lang="en-GB" sz="1000" dirty="0" smtClean="0"/>
                        <a:t>Disability</a:t>
                      </a:r>
                      <a:endParaRPr lang="en-GB" sz="1000" dirty="0"/>
                    </a:p>
                  </a:txBody>
                  <a:tcPr/>
                </a:tc>
                <a:tc>
                  <a:txBody>
                    <a:bodyPr/>
                    <a:lstStyle/>
                    <a:p>
                      <a:pPr algn="ctr"/>
                      <a:r>
                        <a:rPr lang="en-GB" sz="1000" dirty="0" smtClean="0"/>
                        <a:t>Male</a:t>
                      </a:r>
                      <a:endParaRPr lang="en-GB" sz="1000" dirty="0"/>
                    </a:p>
                  </a:txBody>
                  <a:tcPr/>
                </a:tc>
                <a:tc>
                  <a:txBody>
                    <a:bodyPr/>
                    <a:lstStyle/>
                    <a:p>
                      <a:pPr algn="ctr"/>
                      <a:r>
                        <a:rPr lang="en-GB" sz="1000" dirty="0" smtClean="0"/>
                        <a:t>Female</a:t>
                      </a:r>
                      <a:endParaRPr lang="en-GB" sz="1000" dirty="0"/>
                    </a:p>
                  </a:txBody>
                  <a:tcPr/>
                </a:tc>
                <a:tc>
                  <a:txBody>
                    <a:bodyPr/>
                    <a:lstStyle/>
                    <a:p>
                      <a:pPr algn="ctr"/>
                      <a:r>
                        <a:rPr lang="en-GB" sz="1000" dirty="0" smtClean="0"/>
                        <a:t>Disability</a:t>
                      </a:r>
                      <a:endParaRPr lang="en-GB" sz="1000" dirty="0"/>
                    </a:p>
                  </a:txBody>
                  <a:tcPr/>
                </a:tc>
                <a:tc>
                  <a:txBody>
                    <a:bodyPr/>
                    <a:lstStyle/>
                    <a:p>
                      <a:pPr algn="ctr"/>
                      <a:r>
                        <a:rPr lang="en-GB" sz="1000" dirty="0" smtClean="0"/>
                        <a:t>Male</a:t>
                      </a:r>
                      <a:endParaRPr lang="en-GB" sz="1000" dirty="0"/>
                    </a:p>
                  </a:txBody>
                  <a:tcPr/>
                </a:tc>
                <a:tc>
                  <a:txBody>
                    <a:bodyPr/>
                    <a:lstStyle/>
                    <a:p>
                      <a:pPr algn="ctr"/>
                      <a:r>
                        <a:rPr lang="en-GB" sz="1000" dirty="0" smtClean="0"/>
                        <a:t>Female</a:t>
                      </a:r>
                      <a:endParaRPr lang="en-GB" sz="1000" dirty="0"/>
                    </a:p>
                  </a:txBody>
                  <a:tcPr/>
                </a:tc>
                <a:tc>
                  <a:txBody>
                    <a:bodyPr/>
                    <a:lstStyle/>
                    <a:p>
                      <a:pPr algn="ctr"/>
                      <a:r>
                        <a:rPr lang="en-GB" sz="1000" dirty="0" smtClean="0"/>
                        <a:t>Disability</a:t>
                      </a:r>
                      <a:endParaRPr lang="en-GB" sz="1000" dirty="0"/>
                    </a:p>
                  </a:txBody>
                  <a:tcPr/>
                </a:tc>
                <a:tc>
                  <a:txBody>
                    <a:bodyPr/>
                    <a:lstStyle/>
                    <a:p>
                      <a:pPr algn="ctr"/>
                      <a:r>
                        <a:rPr lang="en-GB" sz="1000" dirty="0" smtClean="0"/>
                        <a:t>Male</a:t>
                      </a:r>
                      <a:endParaRPr lang="en-GB" sz="1000" dirty="0"/>
                    </a:p>
                  </a:txBody>
                  <a:tcPr/>
                </a:tc>
                <a:tc>
                  <a:txBody>
                    <a:bodyPr/>
                    <a:lstStyle/>
                    <a:p>
                      <a:pPr algn="ctr"/>
                      <a:r>
                        <a:rPr lang="en-GB" sz="1000" dirty="0" smtClean="0"/>
                        <a:t>Female</a:t>
                      </a:r>
                      <a:endParaRPr lang="en-GB" sz="1000" dirty="0"/>
                    </a:p>
                  </a:txBody>
                  <a:tcPr/>
                </a:tc>
                <a:tc>
                  <a:txBody>
                    <a:bodyPr/>
                    <a:lstStyle/>
                    <a:p>
                      <a:pPr algn="ctr"/>
                      <a:r>
                        <a:rPr lang="en-GB" sz="1000" dirty="0" smtClean="0"/>
                        <a:t>Disability</a:t>
                      </a:r>
                      <a:endParaRPr lang="en-GB" sz="1000" dirty="0"/>
                    </a:p>
                  </a:txBody>
                  <a:tcPr/>
                </a:tc>
              </a:tr>
              <a:tr h="370840">
                <a:tc>
                  <a:txBody>
                    <a:bodyPr/>
                    <a:lstStyle/>
                    <a:p>
                      <a:endParaRPr lang="en-GB" sz="1000"/>
                    </a:p>
                  </a:txBody>
                  <a:tcPr/>
                </a:tc>
                <a:tc>
                  <a:txBody>
                    <a:bodyPr/>
                    <a:lstStyle/>
                    <a:p>
                      <a:pPr algn="ctr"/>
                      <a:r>
                        <a:rPr lang="en-GB" sz="1000" dirty="0" smtClean="0"/>
                        <a:t>U7</a:t>
                      </a:r>
                    </a:p>
                    <a:p>
                      <a:pPr algn="ctr"/>
                      <a:r>
                        <a:rPr lang="en-GB" sz="1000" dirty="0" smtClean="0"/>
                        <a:t>U8, 8</a:t>
                      </a:r>
                    </a:p>
                    <a:p>
                      <a:pPr algn="ctr"/>
                      <a:r>
                        <a:rPr lang="en-GB" sz="1000" dirty="0" smtClean="0"/>
                        <a:t>U9 , 9</a:t>
                      </a:r>
                    </a:p>
                    <a:p>
                      <a:pPr algn="ctr"/>
                      <a:r>
                        <a:rPr lang="en-GB" sz="1000" dirty="0" smtClean="0"/>
                        <a:t>U10, 10</a:t>
                      </a:r>
                    </a:p>
                    <a:p>
                      <a:pPr algn="ctr"/>
                      <a:r>
                        <a:rPr lang="en-GB" sz="1000" dirty="0" smtClean="0"/>
                        <a:t>U11</a:t>
                      </a:r>
                    </a:p>
                    <a:p>
                      <a:pPr algn="ctr"/>
                      <a:r>
                        <a:rPr lang="en-GB" sz="1000" dirty="0" smtClean="0"/>
                        <a:t>U12</a:t>
                      </a:r>
                    </a:p>
                    <a:p>
                      <a:pPr algn="ctr"/>
                      <a:r>
                        <a:rPr lang="en-GB" sz="1000" dirty="0" smtClean="0"/>
                        <a:t>U13</a:t>
                      </a:r>
                    </a:p>
                    <a:p>
                      <a:pPr algn="ctr"/>
                      <a:r>
                        <a:rPr lang="en-GB" sz="1000" dirty="0" smtClean="0"/>
                        <a:t>U14</a:t>
                      </a:r>
                    </a:p>
                    <a:p>
                      <a:pPr algn="ctr"/>
                      <a:r>
                        <a:rPr lang="en-GB" sz="1000" dirty="0" smtClean="0"/>
                        <a:t>U14</a:t>
                      </a:r>
                    </a:p>
                    <a:p>
                      <a:pPr algn="ctr"/>
                      <a:r>
                        <a:rPr lang="en-GB" sz="1000" dirty="0" smtClean="0"/>
                        <a:t>U15</a:t>
                      </a:r>
                    </a:p>
                    <a:p>
                      <a:pPr algn="ctr"/>
                      <a:r>
                        <a:rPr lang="en-GB" sz="1000" dirty="0" smtClean="0"/>
                        <a:t>U16</a:t>
                      </a:r>
                    </a:p>
                    <a:p>
                      <a:pPr algn="ctr"/>
                      <a:r>
                        <a:rPr lang="en-GB" sz="1000" dirty="0" smtClean="0"/>
                        <a:t>U18</a:t>
                      </a:r>
                    </a:p>
                    <a:p>
                      <a:pPr algn="ctr"/>
                      <a:r>
                        <a:rPr lang="en-GB" sz="1000" dirty="0" smtClean="0"/>
                        <a:t>1</a:t>
                      </a:r>
                      <a:r>
                        <a:rPr lang="en-GB" sz="1000" baseline="30000" dirty="0" smtClean="0"/>
                        <a:t>st</a:t>
                      </a:r>
                      <a:r>
                        <a:rPr lang="en-GB" sz="1000" baseline="0" dirty="0" smtClean="0"/>
                        <a:t> Team </a:t>
                      </a:r>
                    </a:p>
                    <a:p>
                      <a:pPr algn="ctr"/>
                      <a:r>
                        <a:rPr lang="en-GB" sz="1000" baseline="0" dirty="0" smtClean="0"/>
                        <a:t>Over 35’s</a:t>
                      </a:r>
                      <a:endParaRPr lang="en-GB" sz="1000" dirty="0" smtClean="0"/>
                    </a:p>
                    <a:p>
                      <a:endParaRPr lang="en-GB" sz="1000" u="none" dirty="0" smtClean="0">
                        <a:solidFill>
                          <a:schemeClr val="tx1"/>
                        </a:solidFill>
                        <a:hlinkClick r:id="rId3" action="ppaction://hlinkfile"/>
                      </a:endParaRPr>
                    </a:p>
                    <a:p>
                      <a:pPr algn="ctr"/>
                      <a:endParaRPr lang="en-GB" sz="1000" dirty="0"/>
                    </a:p>
                  </a:txBody>
                  <a:tcPr/>
                </a:tc>
                <a:tc>
                  <a:txBody>
                    <a:bodyPr/>
                    <a:lstStyle/>
                    <a:p>
                      <a:pPr algn="ctr"/>
                      <a:r>
                        <a:rPr lang="en-GB" sz="1000" dirty="0" smtClean="0"/>
                        <a:t>U9</a:t>
                      </a:r>
                    </a:p>
                    <a:p>
                      <a:pPr algn="ctr"/>
                      <a:r>
                        <a:rPr lang="en-GB" sz="1000" dirty="0" smtClean="0"/>
                        <a:t>U11</a:t>
                      </a:r>
                    </a:p>
                    <a:p>
                      <a:pPr algn="ctr"/>
                      <a:r>
                        <a:rPr lang="en-GB" sz="1000" dirty="0" smtClean="0"/>
                        <a:t>U13</a:t>
                      </a:r>
                    </a:p>
                    <a:p>
                      <a:pPr algn="ctr"/>
                      <a:endParaRPr lang="en-GB" sz="1000" dirty="0"/>
                    </a:p>
                  </a:txBody>
                  <a:tcPr/>
                </a:tc>
                <a:tc>
                  <a:txBody>
                    <a:bodyPr/>
                    <a:lstStyle/>
                    <a:p>
                      <a:pPr algn="ctr"/>
                      <a:endParaRPr lang="en-GB" sz="1000" dirty="0"/>
                    </a:p>
                  </a:txBody>
                  <a:tcPr/>
                </a:tc>
                <a:tc>
                  <a:txBody>
                    <a:bodyPr/>
                    <a:lstStyle/>
                    <a:p>
                      <a:pPr algn="ctr"/>
                      <a:r>
                        <a:rPr lang="en-GB" sz="1000" dirty="0" smtClean="0"/>
                        <a:t>U7</a:t>
                      </a:r>
                    </a:p>
                    <a:p>
                      <a:pPr algn="ctr"/>
                      <a:r>
                        <a:rPr lang="en-GB" sz="1000" dirty="0" smtClean="0"/>
                        <a:t>U8, 8</a:t>
                      </a:r>
                    </a:p>
                    <a:p>
                      <a:pPr algn="ctr"/>
                      <a:r>
                        <a:rPr lang="en-GB" sz="1000" dirty="0" smtClean="0"/>
                        <a:t>U9 , 9</a:t>
                      </a:r>
                    </a:p>
                    <a:p>
                      <a:pPr algn="ctr"/>
                      <a:r>
                        <a:rPr lang="en-GB" sz="1000" dirty="0" smtClean="0"/>
                        <a:t>U10, 10</a:t>
                      </a:r>
                    </a:p>
                    <a:p>
                      <a:pPr algn="ctr"/>
                      <a:r>
                        <a:rPr lang="en-GB" sz="1000" dirty="0" smtClean="0"/>
                        <a:t>U11</a:t>
                      </a:r>
                    </a:p>
                    <a:p>
                      <a:pPr algn="ctr"/>
                      <a:r>
                        <a:rPr lang="en-GB" sz="1000" dirty="0" smtClean="0"/>
                        <a:t>U12</a:t>
                      </a:r>
                    </a:p>
                    <a:p>
                      <a:pPr algn="ctr"/>
                      <a:r>
                        <a:rPr lang="en-GB" sz="1000" dirty="0" smtClean="0"/>
                        <a:t>U13</a:t>
                      </a:r>
                    </a:p>
                    <a:p>
                      <a:pPr algn="ctr"/>
                      <a:r>
                        <a:rPr lang="en-GB" sz="1000" dirty="0" smtClean="0"/>
                        <a:t>U14</a:t>
                      </a:r>
                    </a:p>
                    <a:p>
                      <a:pPr algn="ctr"/>
                      <a:r>
                        <a:rPr lang="en-GB" sz="1000" dirty="0" smtClean="0"/>
                        <a:t>U14</a:t>
                      </a:r>
                    </a:p>
                    <a:p>
                      <a:pPr algn="ctr"/>
                      <a:r>
                        <a:rPr lang="en-GB" sz="1000" dirty="0" smtClean="0"/>
                        <a:t>U15</a:t>
                      </a:r>
                    </a:p>
                    <a:p>
                      <a:pPr algn="ctr"/>
                      <a:r>
                        <a:rPr lang="en-GB" sz="1000" dirty="0" smtClean="0"/>
                        <a:t>U16</a:t>
                      </a:r>
                    </a:p>
                    <a:p>
                      <a:pPr algn="ctr"/>
                      <a:r>
                        <a:rPr lang="en-GB" sz="1000" dirty="0" smtClean="0"/>
                        <a:t>U18</a:t>
                      </a:r>
                    </a:p>
                    <a:p>
                      <a:pPr algn="ctr"/>
                      <a:r>
                        <a:rPr lang="en-GB" sz="1000" dirty="0" smtClean="0"/>
                        <a:t>U21’s</a:t>
                      </a:r>
                    </a:p>
                    <a:p>
                      <a:pPr algn="ctr"/>
                      <a:r>
                        <a:rPr lang="en-GB" sz="1000" dirty="0" smtClean="0"/>
                        <a:t>1</a:t>
                      </a:r>
                      <a:r>
                        <a:rPr lang="en-GB" sz="1000" baseline="30000" dirty="0" smtClean="0"/>
                        <a:t>st</a:t>
                      </a:r>
                      <a:r>
                        <a:rPr lang="en-GB" sz="1000" baseline="0" dirty="0" smtClean="0"/>
                        <a:t> Team </a:t>
                      </a:r>
                    </a:p>
                    <a:p>
                      <a:pPr algn="ctr"/>
                      <a:r>
                        <a:rPr lang="en-GB" sz="1000" baseline="0" dirty="0" smtClean="0"/>
                        <a:t>Over 35’s</a:t>
                      </a:r>
                      <a:endParaRPr lang="en-GB" sz="1000" dirty="0" smtClean="0"/>
                    </a:p>
                    <a:p>
                      <a:pPr algn="ctr"/>
                      <a:endParaRPr lang="en-GB" sz="1000" dirty="0"/>
                    </a:p>
                  </a:txBody>
                  <a:tcPr/>
                </a:tc>
                <a:tc>
                  <a:txBody>
                    <a:bodyPr/>
                    <a:lstStyle/>
                    <a:p>
                      <a:pPr algn="ctr"/>
                      <a:r>
                        <a:rPr lang="en-GB" sz="1000" dirty="0" smtClean="0"/>
                        <a:t>U9</a:t>
                      </a:r>
                    </a:p>
                    <a:p>
                      <a:pPr algn="ctr"/>
                      <a:r>
                        <a:rPr lang="en-GB" sz="1000" dirty="0" smtClean="0"/>
                        <a:t>U11</a:t>
                      </a:r>
                    </a:p>
                    <a:p>
                      <a:pPr algn="ctr"/>
                      <a:r>
                        <a:rPr lang="en-GB" sz="1000" dirty="0" smtClean="0"/>
                        <a:t>U13</a:t>
                      </a:r>
                    </a:p>
                    <a:p>
                      <a:pPr algn="ctr"/>
                      <a:r>
                        <a:rPr lang="en-GB" sz="1000" dirty="0" smtClean="0"/>
                        <a:t>U15</a:t>
                      </a:r>
                      <a:endParaRPr lang="en-GB" sz="1000" dirty="0"/>
                    </a:p>
                  </a:txBody>
                  <a:tcPr/>
                </a:tc>
                <a:tc>
                  <a:txBody>
                    <a:bodyPr/>
                    <a:lstStyle/>
                    <a:p>
                      <a:pPr algn="ctr"/>
                      <a:r>
                        <a:rPr lang="en-GB" sz="1000" dirty="0" smtClean="0"/>
                        <a:t>Adult</a:t>
                      </a:r>
                      <a:endParaRPr lang="en-GB" sz="1000" dirty="0"/>
                    </a:p>
                  </a:txBody>
                  <a:tcPr/>
                </a:tc>
                <a:tc>
                  <a:txBody>
                    <a:bodyPr/>
                    <a:lstStyle/>
                    <a:p>
                      <a:pPr algn="ctr"/>
                      <a:r>
                        <a:rPr lang="en-GB" sz="1000" dirty="0" smtClean="0"/>
                        <a:t>U7</a:t>
                      </a:r>
                    </a:p>
                    <a:p>
                      <a:pPr algn="ctr"/>
                      <a:r>
                        <a:rPr lang="en-GB" sz="1000" dirty="0" smtClean="0"/>
                        <a:t>U8, 8</a:t>
                      </a:r>
                    </a:p>
                    <a:p>
                      <a:pPr algn="ctr"/>
                      <a:r>
                        <a:rPr lang="en-GB" sz="1000" dirty="0" smtClean="0"/>
                        <a:t>U9 , 9</a:t>
                      </a:r>
                    </a:p>
                    <a:p>
                      <a:pPr algn="ctr"/>
                      <a:r>
                        <a:rPr lang="en-GB" sz="1000" dirty="0" smtClean="0"/>
                        <a:t>U10, 10</a:t>
                      </a:r>
                    </a:p>
                    <a:p>
                      <a:pPr algn="ctr"/>
                      <a:r>
                        <a:rPr lang="en-GB" sz="1000" dirty="0" smtClean="0"/>
                        <a:t>U11</a:t>
                      </a:r>
                    </a:p>
                    <a:p>
                      <a:pPr algn="ctr"/>
                      <a:r>
                        <a:rPr lang="en-GB" sz="1000" dirty="0" smtClean="0"/>
                        <a:t>U12</a:t>
                      </a:r>
                    </a:p>
                    <a:p>
                      <a:pPr algn="ctr"/>
                      <a:r>
                        <a:rPr lang="en-GB" sz="1000" dirty="0" smtClean="0"/>
                        <a:t>U13</a:t>
                      </a:r>
                    </a:p>
                    <a:p>
                      <a:pPr algn="ctr"/>
                      <a:r>
                        <a:rPr lang="en-GB" sz="1000" dirty="0" smtClean="0"/>
                        <a:t>U14</a:t>
                      </a:r>
                    </a:p>
                    <a:p>
                      <a:pPr algn="ctr"/>
                      <a:r>
                        <a:rPr lang="en-GB" sz="1000" dirty="0" smtClean="0"/>
                        <a:t>U14</a:t>
                      </a:r>
                    </a:p>
                    <a:p>
                      <a:pPr algn="ctr"/>
                      <a:r>
                        <a:rPr lang="en-GB" sz="1000" dirty="0" smtClean="0"/>
                        <a:t>U15</a:t>
                      </a:r>
                    </a:p>
                    <a:p>
                      <a:pPr algn="ctr"/>
                      <a:r>
                        <a:rPr lang="en-GB" sz="1000" dirty="0" smtClean="0"/>
                        <a:t>U16</a:t>
                      </a:r>
                    </a:p>
                    <a:p>
                      <a:pPr algn="ctr"/>
                      <a:r>
                        <a:rPr lang="en-GB" sz="1000" dirty="0" smtClean="0"/>
                        <a:t>U18</a:t>
                      </a:r>
                    </a:p>
                    <a:p>
                      <a:pPr algn="ctr"/>
                      <a:r>
                        <a:rPr lang="en-GB" sz="1000" dirty="0" smtClean="0"/>
                        <a:t>U21’s</a:t>
                      </a:r>
                    </a:p>
                    <a:p>
                      <a:pPr algn="ctr"/>
                      <a:r>
                        <a:rPr lang="en-GB" sz="1000" dirty="0" smtClean="0"/>
                        <a:t>1</a:t>
                      </a:r>
                      <a:r>
                        <a:rPr lang="en-GB" sz="1000" baseline="30000" dirty="0" smtClean="0"/>
                        <a:t>st</a:t>
                      </a:r>
                      <a:r>
                        <a:rPr lang="en-GB" sz="1000" baseline="0" dirty="0" smtClean="0"/>
                        <a:t> Team </a:t>
                      </a:r>
                    </a:p>
                    <a:p>
                      <a:pPr algn="ctr"/>
                      <a:r>
                        <a:rPr lang="en-GB" sz="1000" baseline="0" dirty="0" smtClean="0"/>
                        <a:t>Reserves</a:t>
                      </a:r>
                    </a:p>
                    <a:p>
                      <a:pPr algn="ctr"/>
                      <a:r>
                        <a:rPr lang="en-GB" sz="1000" baseline="0" dirty="0" smtClean="0"/>
                        <a:t>Over 35’s</a:t>
                      </a:r>
                      <a:endParaRPr lang="en-GB" sz="1000" dirty="0" smtClean="0"/>
                    </a:p>
                    <a:p>
                      <a:pPr algn="ctr"/>
                      <a:endParaRPr lang="en-GB" sz="1000" dirty="0"/>
                    </a:p>
                  </a:txBody>
                  <a:tcPr/>
                </a:tc>
                <a:tc>
                  <a:txBody>
                    <a:bodyPr/>
                    <a:lstStyle/>
                    <a:p>
                      <a:pPr algn="ctr"/>
                      <a:r>
                        <a:rPr lang="en-GB" sz="1000" dirty="0" smtClean="0"/>
                        <a:t>U9</a:t>
                      </a:r>
                    </a:p>
                    <a:p>
                      <a:pPr algn="ctr"/>
                      <a:r>
                        <a:rPr lang="en-GB" sz="1000" dirty="0" smtClean="0"/>
                        <a:t>U11</a:t>
                      </a:r>
                    </a:p>
                    <a:p>
                      <a:pPr algn="ctr"/>
                      <a:r>
                        <a:rPr lang="en-GB" sz="1000" dirty="0" smtClean="0"/>
                        <a:t>U13</a:t>
                      </a:r>
                    </a:p>
                    <a:p>
                      <a:pPr algn="ctr"/>
                      <a:r>
                        <a:rPr lang="en-GB" sz="1000" dirty="0" smtClean="0"/>
                        <a:t>U15</a:t>
                      </a:r>
                    </a:p>
                    <a:p>
                      <a:pPr algn="ctr"/>
                      <a:r>
                        <a:rPr lang="en-GB" sz="1000" dirty="0" smtClean="0"/>
                        <a:t>Senior</a:t>
                      </a:r>
                      <a:endParaRPr lang="en-GB" sz="1000" dirty="0"/>
                    </a:p>
                  </a:txBody>
                  <a:tcPr/>
                </a:tc>
                <a:tc>
                  <a:txBody>
                    <a:bodyPr/>
                    <a:lstStyle/>
                    <a:p>
                      <a:pPr algn="ctr"/>
                      <a:r>
                        <a:rPr lang="en-GB" sz="1000" dirty="0" smtClean="0"/>
                        <a:t>Adult</a:t>
                      </a:r>
                      <a:endParaRPr lang="en-GB" sz="1000" dirty="0"/>
                    </a:p>
                  </a:txBody>
                  <a:tcPr/>
                </a:tc>
                <a:tc>
                  <a:txBody>
                    <a:bodyPr/>
                    <a:lstStyle/>
                    <a:p>
                      <a:pPr algn="ctr"/>
                      <a:r>
                        <a:rPr lang="en-GB" sz="1000" dirty="0" smtClean="0"/>
                        <a:t>U7</a:t>
                      </a:r>
                    </a:p>
                    <a:p>
                      <a:pPr algn="ctr"/>
                      <a:r>
                        <a:rPr lang="en-GB" sz="1000" dirty="0" smtClean="0"/>
                        <a:t>U8, 8</a:t>
                      </a:r>
                    </a:p>
                    <a:p>
                      <a:pPr algn="ctr"/>
                      <a:r>
                        <a:rPr lang="en-GB" sz="1000" dirty="0" smtClean="0"/>
                        <a:t>U9 , 9</a:t>
                      </a:r>
                    </a:p>
                    <a:p>
                      <a:pPr algn="ctr"/>
                      <a:r>
                        <a:rPr lang="en-GB" sz="1000" dirty="0" smtClean="0"/>
                        <a:t>U10, 10</a:t>
                      </a:r>
                    </a:p>
                    <a:p>
                      <a:pPr algn="ctr"/>
                      <a:r>
                        <a:rPr lang="en-GB" sz="1000" dirty="0" smtClean="0"/>
                        <a:t>U11</a:t>
                      </a:r>
                    </a:p>
                    <a:p>
                      <a:pPr algn="ctr"/>
                      <a:r>
                        <a:rPr lang="en-GB" sz="1000" dirty="0" smtClean="0"/>
                        <a:t>U12</a:t>
                      </a:r>
                    </a:p>
                    <a:p>
                      <a:pPr algn="ctr"/>
                      <a:r>
                        <a:rPr lang="en-GB" sz="1000" dirty="0" smtClean="0"/>
                        <a:t>U13</a:t>
                      </a:r>
                    </a:p>
                    <a:p>
                      <a:pPr algn="ctr"/>
                      <a:r>
                        <a:rPr lang="en-GB" sz="1000" dirty="0" smtClean="0"/>
                        <a:t>U14</a:t>
                      </a:r>
                    </a:p>
                    <a:p>
                      <a:pPr algn="ctr"/>
                      <a:r>
                        <a:rPr lang="en-GB" sz="1000" dirty="0" smtClean="0"/>
                        <a:t>U14</a:t>
                      </a:r>
                    </a:p>
                    <a:p>
                      <a:pPr algn="ctr"/>
                      <a:r>
                        <a:rPr lang="en-GB" sz="1000" dirty="0" smtClean="0"/>
                        <a:t>U15</a:t>
                      </a:r>
                    </a:p>
                    <a:p>
                      <a:pPr algn="ctr"/>
                      <a:r>
                        <a:rPr lang="en-GB" sz="1000" dirty="0" smtClean="0"/>
                        <a:t>U16</a:t>
                      </a:r>
                    </a:p>
                    <a:p>
                      <a:pPr algn="ctr"/>
                      <a:r>
                        <a:rPr lang="en-GB" sz="1000" dirty="0" smtClean="0"/>
                        <a:t>U18</a:t>
                      </a:r>
                    </a:p>
                    <a:p>
                      <a:pPr algn="ctr"/>
                      <a:r>
                        <a:rPr lang="en-GB" sz="1000" dirty="0" smtClean="0"/>
                        <a:t>U21’s</a:t>
                      </a:r>
                    </a:p>
                    <a:p>
                      <a:pPr algn="ctr"/>
                      <a:r>
                        <a:rPr lang="en-GB" sz="1000" dirty="0" smtClean="0"/>
                        <a:t>1</a:t>
                      </a:r>
                      <a:r>
                        <a:rPr lang="en-GB" sz="1000" baseline="30000" dirty="0" smtClean="0"/>
                        <a:t>st</a:t>
                      </a:r>
                      <a:r>
                        <a:rPr lang="en-GB" sz="1000" baseline="0" dirty="0" smtClean="0"/>
                        <a:t> Team</a:t>
                      </a:r>
                    </a:p>
                    <a:p>
                      <a:pPr algn="ctr"/>
                      <a:r>
                        <a:rPr lang="en-GB" sz="1000" baseline="0" dirty="0" smtClean="0"/>
                        <a:t>Reserves </a:t>
                      </a:r>
                    </a:p>
                    <a:p>
                      <a:pPr algn="ctr"/>
                      <a:r>
                        <a:rPr lang="en-GB" sz="1000" baseline="0" dirty="0" smtClean="0"/>
                        <a:t>Over 35’s</a:t>
                      </a:r>
                      <a:endParaRPr lang="en-GB" sz="1000" dirty="0" smtClean="0"/>
                    </a:p>
                    <a:p>
                      <a:pPr algn="ctr"/>
                      <a:endParaRPr lang="en-GB" sz="1000" dirty="0"/>
                    </a:p>
                  </a:txBody>
                  <a:tcPr/>
                </a:tc>
                <a:tc>
                  <a:txBody>
                    <a:bodyPr/>
                    <a:lstStyle/>
                    <a:p>
                      <a:pPr algn="ctr"/>
                      <a:r>
                        <a:rPr lang="en-GB" sz="1000" dirty="0" smtClean="0"/>
                        <a:t>U9</a:t>
                      </a:r>
                    </a:p>
                    <a:p>
                      <a:pPr algn="ctr"/>
                      <a:r>
                        <a:rPr lang="en-GB" sz="1000" dirty="0" smtClean="0"/>
                        <a:t>U11</a:t>
                      </a:r>
                    </a:p>
                    <a:p>
                      <a:pPr algn="ctr"/>
                      <a:r>
                        <a:rPr lang="en-GB" sz="1000" dirty="0" smtClean="0"/>
                        <a:t>U13</a:t>
                      </a:r>
                    </a:p>
                    <a:p>
                      <a:pPr algn="ctr"/>
                      <a:r>
                        <a:rPr lang="en-GB" sz="1000" dirty="0" smtClean="0"/>
                        <a:t>U15</a:t>
                      </a:r>
                    </a:p>
                    <a:p>
                      <a:pPr algn="ctr"/>
                      <a:r>
                        <a:rPr lang="en-GB" sz="1000" dirty="0" smtClean="0"/>
                        <a:t>Senior</a:t>
                      </a:r>
                    </a:p>
                    <a:p>
                      <a:pPr algn="ctr"/>
                      <a:endParaRPr lang="en-GB" sz="1000" dirty="0"/>
                    </a:p>
                  </a:txBody>
                  <a:tcPr/>
                </a:tc>
                <a:tc>
                  <a:txBody>
                    <a:bodyPr/>
                    <a:lstStyle/>
                    <a:p>
                      <a:pPr algn="ctr"/>
                      <a:r>
                        <a:rPr lang="en-GB" sz="1000" dirty="0" smtClean="0"/>
                        <a:t>U12</a:t>
                      </a:r>
                    </a:p>
                    <a:p>
                      <a:pPr algn="ctr"/>
                      <a:r>
                        <a:rPr lang="en-GB" sz="1000" dirty="0" smtClean="0"/>
                        <a:t>Adult</a:t>
                      </a:r>
                      <a:endParaRPr lang="en-GB" sz="1000" dirty="0"/>
                    </a:p>
                  </a:txBody>
                  <a:tcPr/>
                </a:tc>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5" name="Picture 21" descr="W:\WPData\Michael\Marketing &amp; Comms\Website\New Website\New Pics\Umbroball.jpg">
              <a:hlinkClick r:id="rId4" action="ppaction://hlinksldjump"/>
            </p:cNvPr>
            <p:cNvPicPr>
              <a:picLocks noChangeAspect="1" noChangeArrowheads="1"/>
            </p:cNvPicPr>
            <p:nvPr/>
          </p:nvPicPr>
          <p:blipFill>
            <a:blip r:embed="rId5" cstate="print"/>
            <a:srcRect/>
            <a:stretch>
              <a:fillRect/>
            </a:stretch>
          </p:blipFill>
          <p:spPr bwMode="auto">
            <a:xfrm>
              <a:off x="7383697" y="221312"/>
              <a:ext cx="336081" cy="319376"/>
            </a:xfrm>
            <a:prstGeom prst="roundRect">
              <a:avLst/>
            </a:prstGeom>
            <a:noFill/>
          </p:spPr>
        </p:pic>
      </p:grpSp>
      <p:pic>
        <p:nvPicPr>
          <p:cNvPr id="17" name="Picture 9"/>
          <p:cNvPicPr>
            <a:picLocks noChangeAspect="1" noChangeArrowheads="1"/>
          </p:cNvPicPr>
          <p:nvPr/>
        </p:nvPicPr>
        <p:blipFill>
          <a:blip r:embed="rId6"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FA_308468 L.jpg"/>
          <p:cNvPicPr>
            <a:picLocks noChangeAspect="1"/>
          </p:cNvPicPr>
          <p:nvPr/>
        </p:nvPicPr>
        <p:blipFill>
          <a:blip r:embed="rId2" cstate="print"/>
          <a:srcRect/>
          <a:stretch>
            <a:fillRect/>
          </a:stretch>
        </p:blipFill>
        <p:spPr bwMode="auto">
          <a:xfrm>
            <a:off x="4763" y="0"/>
            <a:ext cx="9134475" cy="6858000"/>
          </a:xfrm>
          <a:prstGeom prst="rect">
            <a:avLst/>
          </a:prstGeom>
          <a:noFill/>
          <a:ln w="9525">
            <a:noFill/>
            <a:miter lim="800000"/>
            <a:headEnd/>
            <a:tailEnd/>
          </a:ln>
        </p:spPr>
      </p:pic>
      <p:sp>
        <p:nvSpPr>
          <p:cNvPr id="9219" name="Title 1"/>
          <p:cNvSpPr txBox="1">
            <a:spLocks/>
          </p:cNvSpPr>
          <p:nvPr/>
        </p:nvSpPr>
        <p:spPr bwMode="auto">
          <a:xfrm>
            <a:off x="285750" y="357188"/>
            <a:ext cx="8172450" cy="533400"/>
          </a:xfrm>
          <a:prstGeom prst="rect">
            <a:avLst/>
          </a:prstGeom>
          <a:noFill/>
          <a:ln w="9525">
            <a:noFill/>
            <a:miter lim="800000"/>
            <a:headEnd/>
            <a:tailEnd/>
          </a:ln>
        </p:spPr>
        <p:txBody>
          <a:bodyPr anchor="ctr"/>
          <a:lstStyle/>
          <a:p>
            <a:r>
              <a:rPr lang="en-GB" sz="2400" b="1" dirty="0">
                <a:solidFill>
                  <a:srgbClr val="003B8A"/>
                </a:solidFill>
              </a:rPr>
              <a:t>Growth and Retention</a:t>
            </a:r>
          </a:p>
        </p:txBody>
      </p:sp>
      <p:pic>
        <p:nvPicPr>
          <p:cNvPr id="11" name="Picture 9"/>
          <p:cNvPicPr>
            <a:picLocks noGrp="1" noChangeAspect="1" noChangeArrowheads="1"/>
          </p:cNvPicPr>
          <p:nvPr>
            <p:ph idx="1"/>
          </p:nvPr>
        </p:nvPicPr>
        <p:blipFill>
          <a:blip r:embed="rId3" cstate="print"/>
          <a:srcRect/>
          <a:stretch>
            <a:fillRect/>
          </a:stretch>
        </p:blipFill>
        <p:spPr bwMode="auto">
          <a:xfrm>
            <a:off x="8020275" y="5445223"/>
            <a:ext cx="847689" cy="118258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latin typeface="Arial" pitchFamily="34" charset="0"/>
                <a:ea typeface="ＭＳ Ｐゴシック"/>
                <a:cs typeface="ＭＳ Ｐゴシック"/>
              </a:rPr>
              <a:t>Growth and Retention </a:t>
            </a:r>
          </a:p>
        </p:txBody>
      </p:sp>
      <p:graphicFrame>
        <p:nvGraphicFramePr>
          <p:cNvPr id="5" name="Content Placeholder 4"/>
          <p:cNvGraphicFramePr>
            <a:graphicFrameLocks noGrp="1"/>
          </p:cNvGraphicFramePr>
          <p:nvPr>
            <p:ph idx="1"/>
          </p:nvPr>
        </p:nvGraphicFramePr>
        <p:xfrm>
          <a:off x="457200" y="1042988"/>
          <a:ext cx="8229600" cy="36322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GB" dirty="0" smtClean="0"/>
                        <a:t>Aim</a:t>
                      </a:r>
                      <a:endParaRPr lang="en-GB" dirty="0"/>
                    </a:p>
                  </a:txBody>
                  <a:tcPr/>
                </a:tc>
                <a:tc gridSpan="4">
                  <a:txBody>
                    <a:bodyPr/>
                    <a:lstStyle/>
                    <a:p>
                      <a:pPr>
                        <a:buFont typeface="Arial" pitchFamily="34" charset="0"/>
                        <a:buChar char="•"/>
                      </a:pPr>
                      <a:r>
                        <a:rPr lang="en-GB" dirty="0" smtClean="0"/>
                        <a:t>??????</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370840">
                <a:tc>
                  <a:txBody>
                    <a:bodyPr/>
                    <a:lstStyle/>
                    <a:p>
                      <a:r>
                        <a:rPr lang="en-GB" sz="1400" b="1" dirty="0" smtClean="0"/>
                        <a:t>Objective</a:t>
                      </a:r>
                      <a:endParaRPr lang="en-GB" sz="1400" b="1" dirty="0"/>
                    </a:p>
                  </a:txBody>
                  <a:tcPr/>
                </a:tc>
                <a:tc>
                  <a:txBody>
                    <a:bodyPr/>
                    <a:lstStyle/>
                    <a:p>
                      <a:r>
                        <a:rPr lang="en-GB" sz="1400" b="1" dirty="0" smtClean="0"/>
                        <a:t>Achievement targets</a:t>
                      </a:r>
                      <a:endParaRPr lang="en-GB" sz="1400" b="1" dirty="0"/>
                    </a:p>
                  </a:txBody>
                  <a:tcPr/>
                </a:tc>
                <a:tc>
                  <a:txBody>
                    <a:bodyPr/>
                    <a:lstStyle/>
                    <a:p>
                      <a:r>
                        <a:rPr lang="en-GB" sz="1400" b="1" dirty="0" smtClean="0"/>
                        <a:t>Timescale</a:t>
                      </a:r>
                      <a:endParaRPr lang="en-GB" sz="1400" b="1" dirty="0"/>
                    </a:p>
                  </a:txBody>
                  <a:tcPr/>
                </a:tc>
                <a:tc>
                  <a:txBody>
                    <a:bodyPr/>
                    <a:lstStyle/>
                    <a:p>
                      <a:r>
                        <a:rPr lang="en-GB" sz="1400" b="1" dirty="0" smtClean="0"/>
                        <a:t>Responsibility</a:t>
                      </a:r>
                      <a:endParaRPr lang="en-GB" sz="1400" b="1" dirty="0"/>
                    </a:p>
                  </a:txBody>
                  <a:tcPr/>
                </a:tc>
                <a:tc>
                  <a:txBody>
                    <a:bodyPr/>
                    <a:lstStyle/>
                    <a:p>
                      <a:r>
                        <a:rPr lang="en-GB" sz="1400" b="1" dirty="0" smtClean="0"/>
                        <a:t>Cost</a:t>
                      </a:r>
                      <a:endParaRPr lang="en-GB" sz="1400" b="1" dirty="0"/>
                    </a:p>
                  </a:txBody>
                  <a:tcPr/>
                </a:tc>
              </a:tr>
              <a:tr h="370840">
                <a:tc>
                  <a:txBody>
                    <a:bodyPr/>
                    <a:lstStyle/>
                    <a:p>
                      <a:endParaRPr lang="en-GB" sz="1000" dirty="0" smtClean="0"/>
                    </a:p>
                    <a:p>
                      <a:endParaRPr lang="en-GB" sz="1000" dirty="0" smtClean="0"/>
                    </a:p>
                    <a:p>
                      <a:endParaRPr lang="en-GB" sz="100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a:p>
                  </a:txBody>
                  <a:tcPr/>
                </a:tc>
              </a:tr>
              <a:tr h="370840">
                <a:tc>
                  <a:txBody>
                    <a:bodyPr/>
                    <a:lstStyle/>
                    <a:p>
                      <a:endParaRPr lang="en-GB" sz="1000" dirty="0" smtClean="0"/>
                    </a:p>
                    <a:p>
                      <a:endParaRPr lang="en-GB" sz="1000" dirty="0" smtClean="0"/>
                    </a:p>
                    <a:p>
                      <a:endParaRPr lang="en-GB" sz="1000" dirty="0" smtClean="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r h="370840">
                <a:tc>
                  <a:txBody>
                    <a:bodyPr/>
                    <a:lstStyle/>
                    <a:p>
                      <a:endParaRPr lang="en-GB" sz="1000" dirty="0" smtClean="0"/>
                    </a:p>
                    <a:p>
                      <a:endParaRPr lang="en-GB" sz="1000" dirty="0" smtClean="0"/>
                    </a:p>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r>
            </a:tbl>
          </a:graphicData>
        </a:graphic>
      </p:graphicFrame>
      <p:grpSp>
        <p:nvGrpSpPr>
          <p:cNvPr id="13" name="Group 12"/>
          <p:cNvGrpSpPr/>
          <p:nvPr/>
        </p:nvGrpSpPr>
        <p:grpSpPr>
          <a:xfrm>
            <a:off x="7383697" y="190500"/>
            <a:ext cx="1641241" cy="381000"/>
            <a:chOff x="7383697" y="190500"/>
            <a:chExt cx="1641241" cy="381000"/>
          </a:xfrm>
        </p:grpSpPr>
        <p:sp>
          <p:nvSpPr>
            <p:cNvPr id="14" name="TextBox 13"/>
            <p:cNvSpPr txBox="1"/>
            <p:nvPr/>
          </p:nvSpPr>
          <p:spPr>
            <a:xfrm>
              <a:off x="7648180" y="190500"/>
              <a:ext cx="1376758" cy="381000"/>
            </a:xfrm>
            <a:prstGeom prst="rect">
              <a:avLst/>
            </a:prstGeom>
            <a:noFill/>
          </p:spPr>
          <p:txBody>
            <a:bodyPr wrap="square" rtlCol="0">
              <a:spAutoFit/>
            </a:bodyPr>
            <a:lstStyle/>
            <a:p>
              <a:pPr algn="ctr"/>
              <a:r>
                <a:rPr lang="en-GB" b="1" dirty="0" smtClean="0">
                  <a:solidFill>
                    <a:srgbClr val="003B8A"/>
                  </a:solidFill>
                </a:rPr>
                <a:t>Contents</a:t>
              </a:r>
              <a:endParaRPr lang="en-GB" b="1" dirty="0">
                <a:solidFill>
                  <a:srgbClr val="003B8A"/>
                </a:solidFill>
              </a:endParaRPr>
            </a:p>
          </p:txBody>
        </p:sp>
        <p:pic>
          <p:nvPicPr>
            <p:cNvPr id="15" name="Picture 21" descr="W:\WPData\Michael\Marketing &amp; Comms\Website\New Website\New Pics\Umbroball.jpg">
              <a:hlinkClick r:id="rId3" action="ppaction://hlinksldjump"/>
            </p:cNvPr>
            <p:cNvPicPr>
              <a:picLocks noChangeAspect="1" noChangeArrowheads="1"/>
            </p:cNvPicPr>
            <p:nvPr/>
          </p:nvPicPr>
          <p:blipFill>
            <a:blip r:embed="rId4" cstate="print"/>
            <a:srcRect/>
            <a:stretch>
              <a:fillRect/>
            </a:stretch>
          </p:blipFill>
          <p:spPr bwMode="auto">
            <a:xfrm>
              <a:off x="7383697" y="221312"/>
              <a:ext cx="336081" cy="319376"/>
            </a:xfrm>
            <a:prstGeom prst="roundRect">
              <a:avLst/>
            </a:prstGeom>
            <a:noFill/>
          </p:spPr>
        </p:pic>
      </p:grpSp>
      <p:pic>
        <p:nvPicPr>
          <p:cNvPr id="17" name="Picture 9"/>
          <p:cNvPicPr>
            <a:picLocks noChangeAspect="1" noChangeArrowheads="1"/>
          </p:cNvPicPr>
          <p:nvPr/>
        </p:nvPicPr>
        <p:blipFill>
          <a:blip r:embed="rId5" cstate="print"/>
          <a:srcRect/>
          <a:stretch>
            <a:fillRect/>
          </a:stretch>
        </p:blipFill>
        <p:spPr bwMode="auto">
          <a:xfrm>
            <a:off x="7941301" y="5554028"/>
            <a:ext cx="847689" cy="1182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 Group">
  <a:themeElements>
    <a:clrScheme name="Custom 1">
      <a:dk1>
        <a:sysClr val="windowText" lastClr="000000"/>
      </a:dk1>
      <a:lt1>
        <a:sysClr val="window" lastClr="FFFFFF"/>
      </a:lt1>
      <a:dk2>
        <a:srgbClr val="1F497D"/>
      </a:dk2>
      <a:lt2>
        <a:srgbClr val="EEECE1"/>
      </a:lt2>
      <a:accent1>
        <a:srgbClr val="003B8A"/>
      </a:accent1>
      <a:accent2>
        <a:srgbClr val="ED1C2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6CC68E6A3E6142976936CE89B091BB" ma:contentTypeVersion="1" ma:contentTypeDescription="Create a new document." ma:contentTypeScope="" ma:versionID="b76e10bb2f9a27b27e2b9d8b1357d0e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5018E2C-1DD7-495E-AEFD-C5E79F8F9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48D74FF-3479-4BF8-B8C0-D59D41095AD9}">
  <ds:schemaRefs>
    <ds:schemaRef ds:uri="http://schemas.microsoft.com/sharepoint/v3/contenttype/forms"/>
  </ds:schemaRefs>
</ds:datastoreItem>
</file>

<file path=customXml/itemProps3.xml><?xml version="1.0" encoding="utf-8"?>
<ds:datastoreItem xmlns:ds="http://schemas.openxmlformats.org/officeDocument/2006/customXml" ds:itemID="{1482515F-E4E0-48BC-927F-27D3CC247B43}">
  <ds:schemaRef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schemas.microsoft.com/sharepoint/v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 Group</Template>
  <TotalTime>993</TotalTime>
  <Words>1008</Words>
  <Application>Microsoft Office PowerPoint</Application>
  <PresentationFormat>On-screen Show (4:3)</PresentationFormat>
  <Paragraphs>272</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 Group</vt:lpstr>
      <vt:lpstr>?????? FC  Football Development Plan  2011-2015</vt:lpstr>
      <vt:lpstr>Contents</vt:lpstr>
      <vt:lpstr>Our Vision</vt:lpstr>
      <vt:lpstr>Our History</vt:lpstr>
      <vt:lpstr>Our Achievements </vt:lpstr>
      <vt:lpstr>Our Achievements </vt:lpstr>
      <vt:lpstr>Club Development Table</vt:lpstr>
      <vt:lpstr>PowerPoint Presentation</vt:lpstr>
      <vt:lpstr>Growth and Retention </vt:lpstr>
      <vt:lpstr>PowerPoint Presentation</vt:lpstr>
      <vt:lpstr>Raising Standards  and Addressing Abusive Behaviour </vt:lpstr>
      <vt:lpstr>Better Players</vt:lpstr>
      <vt:lpstr>Better Players</vt:lpstr>
      <vt:lpstr>PowerPoint Presentation</vt:lpstr>
      <vt:lpstr>Running the Game</vt:lpstr>
      <vt:lpstr>PowerPoint Presentation</vt:lpstr>
      <vt:lpstr>Workforce Development </vt:lpstr>
      <vt:lpstr>Facility Development </vt:lpstr>
      <vt:lpstr>Facility Development </vt:lpstr>
      <vt:lpstr>Promotion</vt:lpstr>
      <vt:lpstr>Promotion</vt:lpstr>
    </vt:vector>
  </TitlesOfParts>
  <Company>The 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amaclean</dc:creator>
  <cp:lastModifiedBy>JDC</cp:lastModifiedBy>
  <cp:revision>103</cp:revision>
  <dcterms:created xsi:type="dcterms:W3CDTF">2011-06-23T06:01:49Z</dcterms:created>
  <dcterms:modified xsi:type="dcterms:W3CDTF">2016-03-09T13:48:07Z</dcterms:modified>
</cp:coreProperties>
</file>