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3"/>
  </p:sldMasterIdLst>
  <p:notesMasterIdLst>
    <p:notesMasterId r:id="rId11"/>
  </p:notesMasterIdLst>
  <p:sldIdLst>
    <p:sldId id="2147327839" r:id="rId4"/>
    <p:sldId id="2147327838" r:id="rId5"/>
    <p:sldId id="286" r:id="rId6"/>
    <p:sldId id="442" r:id="rId7"/>
    <p:sldId id="2147327840" r:id="rId8"/>
    <p:sldId id="5977" r:id="rId9"/>
    <p:sldId id="214732784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90D542-409F-21A7-D2BB-3C4B3665FECE}" name="Sarah Walker" initials="SW" userId="S::sarah.walker@thefa.com::7cdf33ec-6628-4b33-998f-09e904e9e6b6" providerId="AD"/>
  <p188:author id="{7A17219C-87CD-615C-BE23-E6D2171CBA97}" name="Sue Ravenlaw" initials="SR" userId="S::Sue.Ravenlaw@thefa.com::233b911a-22d4-4d8b-81c1-f0d1356d9a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e Ravenlaw" initials="SR" lastIdx="7" clrIdx="0">
    <p:extLst>
      <p:ext uri="{19B8F6BF-5375-455C-9EA6-DF929625EA0E}">
        <p15:presenceInfo xmlns:p15="http://schemas.microsoft.com/office/powerpoint/2012/main" userId="S::Sue.Ravenlaw@thefa.com::233b911a-22d4-4d8b-81c1-f0d1356d9a67" providerId="AD"/>
      </p:ext>
    </p:extLst>
  </p:cmAuthor>
  <p:cmAuthor id="2" name="Kim Hide" initials="KH" lastIdx="2" clrIdx="1">
    <p:extLst>
      <p:ext uri="{19B8F6BF-5375-455C-9EA6-DF929625EA0E}">
        <p15:presenceInfo xmlns:p15="http://schemas.microsoft.com/office/powerpoint/2012/main" userId="S::kim.hide@thefa.com::fbf29b0e-4ff2-4043-a449-a724ecd242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2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44C819-C161-45C4-ADCF-7F4ADABC7F15}" v="2" dt="2022-11-02T12:06:27.7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65CD9-D1AE-4DAD-905D-D76ED440AC96}" type="datetimeFigureOut">
              <a:rPr lang="en-GB" smtClean="0"/>
              <a:t>03/11/2022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97310-8668-49D2-88C9-3F3A47A6EC84}" type="slidenum">
              <a:rPr lang="en-GB" smtClean="0"/>
              <a:t>‹#›</a:t>
            </a:fld>
            <a:endParaRPr lang="en-GB" dirty="0"/>
          </a:p>
        </p:txBody>
      </p:sp>
    </p:spTree>
    <p:extLst>
      <p:ext uri="{BB962C8B-B14F-4D97-AF65-F5344CB8AC3E}">
        <p14:creationId xmlns:p14="http://schemas.microsoft.com/office/powerpoint/2010/main" val="2349367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5FB81-1112-4FCC-A0CF-2C52A45256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4111480-1CC4-423E-AE38-CBDEF9983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14C1941-1267-4BA3-8BC9-8E4B2275CB28}"/>
              </a:ext>
            </a:extLst>
          </p:cNvPr>
          <p:cNvSpPr>
            <a:spLocks noGrp="1"/>
          </p:cNvSpPr>
          <p:nvPr>
            <p:ph type="dt" sz="half" idx="10"/>
          </p:nvPr>
        </p:nvSpPr>
        <p:spPr/>
        <p:txBody>
          <a:bodyPr/>
          <a:lstStyle/>
          <a:p>
            <a:fld id="{2FA7F7E4-CF3B-4F09-B9CA-7151E654451E}" type="datetimeFigureOut">
              <a:rPr lang="en-GB" smtClean="0"/>
              <a:t>03/11/2022</a:t>
            </a:fld>
            <a:endParaRPr lang="en-GB" dirty="0"/>
          </a:p>
        </p:txBody>
      </p:sp>
      <p:sp>
        <p:nvSpPr>
          <p:cNvPr id="5" name="Footer Placeholder 4">
            <a:extLst>
              <a:ext uri="{FF2B5EF4-FFF2-40B4-BE49-F238E27FC236}">
                <a16:creationId xmlns:a16="http://schemas.microsoft.com/office/drawing/2014/main" id="{942CE957-5BB6-4D53-95D0-2AABC3A24DA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72433C5-9CB2-47E3-9417-E7442156AD58}"/>
              </a:ext>
            </a:extLst>
          </p:cNvPr>
          <p:cNvSpPr>
            <a:spLocks noGrp="1"/>
          </p:cNvSpPr>
          <p:nvPr>
            <p:ph type="sldNum" sz="quarter" idx="12"/>
          </p:nvPr>
        </p:nvSpPr>
        <p:spPr/>
        <p:txBody>
          <a:bodyPr/>
          <a:lstStyle/>
          <a:p>
            <a:fld id="{BBE5EDAE-31FD-47B2-8D67-66C882C7A807}" type="slidenum">
              <a:rPr lang="en-GB" smtClean="0"/>
              <a:t>‹#›</a:t>
            </a:fld>
            <a:endParaRPr lang="en-GB" dirty="0"/>
          </a:p>
        </p:txBody>
      </p:sp>
    </p:spTree>
    <p:extLst>
      <p:ext uri="{BB962C8B-B14F-4D97-AF65-F5344CB8AC3E}">
        <p14:creationId xmlns:p14="http://schemas.microsoft.com/office/powerpoint/2010/main" val="3908630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7D714-0364-4C9C-96A6-7E6315C9142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6FF9EA-28EE-4754-B264-BAAF23D97E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FEDA17-B721-4482-ACA9-4B2282018F3B}"/>
              </a:ext>
            </a:extLst>
          </p:cNvPr>
          <p:cNvSpPr>
            <a:spLocks noGrp="1"/>
          </p:cNvSpPr>
          <p:nvPr>
            <p:ph type="dt" sz="half" idx="10"/>
          </p:nvPr>
        </p:nvSpPr>
        <p:spPr/>
        <p:txBody>
          <a:bodyPr/>
          <a:lstStyle/>
          <a:p>
            <a:fld id="{2FA7F7E4-CF3B-4F09-B9CA-7151E654451E}" type="datetimeFigureOut">
              <a:rPr lang="en-GB" smtClean="0"/>
              <a:t>03/11/2022</a:t>
            </a:fld>
            <a:endParaRPr lang="en-GB" dirty="0"/>
          </a:p>
        </p:txBody>
      </p:sp>
      <p:sp>
        <p:nvSpPr>
          <p:cNvPr id="5" name="Footer Placeholder 4">
            <a:extLst>
              <a:ext uri="{FF2B5EF4-FFF2-40B4-BE49-F238E27FC236}">
                <a16:creationId xmlns:a16="http://schemas.microsoft.com/office/drawing/2014/main" id="{626DEDC6-9C4E-4860-AFFE-39920247CAB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E7F6604-7412-45C9-B723-8C1AACF80CE9}"/>
              </a:ext>
            </a:extLst>
          </p:cNvPr>
          <p:cNvSpPr>
            <a:spLocks noGrp="1"/>
          </p:cNvSpPr>
          <p:nvPr>
            <p:ph type="sldNum" sz="quarter" idx="12"/>
          </p:nvPr>
        </p:nvSpPr>
        <p:spPr/>
        <p:txBody>
          <a:bodyPr/>
          <a:lstStyle/>
          <a:p>
            <a:fld id="{BBE5EDAE-31FD-47B2-8D67-66C882C7A807}" type="slidenum">
              <a:rPr lang="en-GB" smtClean="0"/>
              <a:t>‹#›</a:t>
            </a:fld>
            <a:endParaRPr lang="en-GB" dirty="0"/>
          </a:p>
        </p:txBody>
      </p:sp>
    </p:spTree>
    <p:extLst>
      <p:ext uri="{BB962C8B-B14F-4D97-AF65-F5344CB8AC3E}">
        <p14:creationId xmlns:p14="http://schemas.microsoft.com/office/powerpoint/2010/main" val="3895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05CD44-CF8C-4429-B24E-498238B063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879A9A-D263-4670-8EF1-B330E7AEC3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99F1CB-0389-4BF7-BE46-A3BC8AB5B07B}"/>
              </a:ext>
            </a:extLst>
          </p:cNvPr>
          <p:cNvSpPr>
            <a:spLocks noGrp="1"/>
          </p:cNvSpPr>
          <p:nvPr>
            <p:ph type="dt" sz="half" idx="10"/>
          </p:nvPr>
        </p:nvSpPr>
        <p:spPr/>
        <p:txBody>
          <a:bodyPr/>
          <a:lstStyle/>
          <a:p>
            <a:fld id="{2FA7F7E4-CF3B-4F09-B9CA-7151E654451E}" type="datetimeFigureOut">
              <a:rPr lang="en-GB" smtClean="0"/>
              <a:t>03/11/2022</a:t>
            </a:fld>
            <a:endParaRPr lang="en-GB" dirty="0"/>
          </a:p>
        </p:txBody>
      </p:sp>
      <p:sp>
        <p:nvSpPr>
          <p:cNvPr id="5" name="Footer Placeholder 4">
            <a:extLst>
              <a:ext uri="{FF2B5EF4-FFF2-40B4-BE49-F238E27FC236}">
                <a16:creationId xmlns:a16="http://schemas.microsoft.com/office/drawing/2014/main" id="{C780BCAE-A39D-4F32-A9B5-DC7028A149D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53ED3E7-5194-402F-A6B1-5D83C8BAC852}"/>
              </a:ext>
            </a:extLst>
          </p:cNvPr>
          <p:cNvSpPr>
            <a:spLocks noGrp="1"/>
          </p:cNvSpPr>
          <p:nvPr>
            <p:ph type="sldNum" sz="quarter" idx="12"/>
          </p:nvPr>
        </p:nvSpPr>
        <p:spPr/>
        <p:txBody>
          <a:bodyPr/>
          <a:lstStyle/>
          <a:p>
            <a:fld id="{BBE5EDAE-31FD-47B2-8D67-66C882C7A807}" type="slidenum">
              <a:rPr lang="en-GB" smtClean="0"/>
              <a:t>‹#›</a:t>
            </a:fld>
            <a:endParaRPr lang="en-GB" dirty="0"/>
          </a:p>
        </p:txBody>
      </p:sp>
    </p:spTree>
    <p:extLst>
      <p:ext uri="{BB962C8B-B14F-4D97-AF65-F5344CB8AC3E}">
        <p14:creationId xmlns:p14="http://schemas.microsoft.com/office/powerpoint/2010/main" val="1513360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82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DB98F-E745-4688-B6E5-E0DAC7F2CF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70BE7A-C323-4FF2-8810-96543A1305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EF97CE-E851-4020-93FA-A6475DD46292}"/>
              </a:ext>
            </a:extLst>
          </p:cNvPr>
          <p:cNvSpPr>
            <a:spLocks noGrp="1"/>
          </p:cNvSpPr>
          <p:nvPr>
            <p:ph type="dt" sz="half" idx="10"/>
          </p:nvPr>
        </p:nvSpPr>
        <p:spPr/>
        <p:txBody>
          <a:bodyPr/>
          <a:lstStyle/>
          <a:p>
            <a:fld id="{2FA7F7E4-CF3B-4F09-B9CA-7151E654451E}" type="datetimeFigureOut">
              <a:rPr lang="en-GB" smtClean="0"/>
              <a:t>03/11/2022</a:t>
            </a:fld>
            <a:endParaRPr lang="en-GB" dirty="0"/>
          </a:p>
        </p:txBody>
      </p:sp>
      <p:sp>
        <p:nvSpPr>
          <p:cNvPr id="5" name="Footer Placeholder 4">
            <a:extLst>
              <a:ext uri="{FF2B5EF4-FFF2-40B4-BE49-F238E27FC236}">
                <a16:creationId xmlns:a16="http://schemas.microsoft.com/office/drawing/2014/main" id="{20A74BF2-F7E1-4176-8F15-92FB2219EC7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EF0B9F-EC44-4B94-B9C7-148DD657C653}"/>
              </a:ext>
            </a:extLst>
          </p:cNvPr>
          <p:cNvSpPr>
            <a:spLocks noGrp="1"/>
          </p:cNvSpPr>
          <p:nvPr>
            <p:ph type="sldNum" sz="quarter" idx="12"/>
          </p:nvPr>
        </p:nvSpPr>
        <p:spPr/>
        <p:txBody>
          <a:bodyPr/>
          <a:lstStyle/>
          <a:p>
            <a:fld id="{BBE5EDAE-31FD-47B2-8D67-66C882C7A807}" type="slidenum">
              <a:rPr lang="en-GB" smtClean="0"/>
              <a:t>‹#›</a:t>
            </a:fld>
            <a:endParaRPr lang="en-GB" dirty="0"/>
          </a:p>
        </p:txBody>
      </p:sp>
    </p:spTree>
    <p:extLst>
      <p:ext uri="{BB962C8B-B14F-4D97-AF65-F5344CB8AC3E}">
        <p14:creationId xmlns:p14="http://schemas.microsoft.com/office/powerpoint/2010/main" val="3169568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2846B-564B-486B-B30B-CCE71D8AE0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51BC12E-89AA-43B4-BD9F-044FFAB7DE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FC1667-D583-4357-8BAF-39234AA0ED8A}"/>
              </a:ext>
            </a:extLst>
          </p:cNvPr>
          <p:cNvSpPr>
            <a:spLocks noGrp="1"/>
          </p:cNvSpPr>
          <p:nvPr>
            <p:ph type="dt" sz="half" idx="10"/>
          </p:nvPr>
        </p:nvSpPr>
        <p:spPr/>
        <p:txBody>
          <a:bodyPr/>
          <a:lstStyle/>
          <a:p>
            <a:fld id="{2FA7F7E4-CF3B-4F09-B9CA-7151E654451E}" type="datetimeFigureOut">
              <a:rPr lang="en-GB" smtClean="0"/>
              <a:t>03/11/2022</a:t>
            </a:fld>
            <a:endParaRPr lang="en-GB" dirty="0"/>
          </a:p>
        </p:txBody>
      </p:sp>
      <p:sp>
        <p:nvSpPr>
          <p:cNvPr id="5" name="Footer Placeholder 4">
            <a:extLst>
              <a:ext uri="{FF2B5EF4-FFF2-40B4-BE49-F238E27FC236}">
                <a16:creationId xmlns:a16="http://schemas.microsoft.com/office/drawing/2014/main" id="{03475E7D-4E58-4388-91E5-B0EC3FE3D48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4709463-8397-4E21-ACAE-4D1825A4C75A}"/>
              </a:ext>
            </a:extLst>
          </p:cNvPr>
          <p:cNvSpPr>
            <a:spLocks noGrp="1"/>
          </p:cNvSpPr>
          <p:nvPr>
            <p:ph type="sldNum" sz="quarter" idx="12"/>
          </p:nvPr>
        </p:nvSpPr>
        <p:spPr/>
        <p:txBody>
          <a:bodyPr/>
          <a:lstStyle/>
          <a:p>
            <a:fld id="{BBE5EDAE-31FD-47B2-8D67-66C882C7A807}" type="slidenum">
              <a:rPr lang="en-GB" smtClean="0"/>
              <a:t>‹#›</a:t>
            </a:fld>
            <a:endParaRPr lang="en-GB" dirty="0"/>
          </a:p>
        </p:txBody>
      </p:sp>
    </p:spTree>
    <p:extLst>
      <p:ext uri="{BB962C8B-B14F-4D97-AF65-F5344CB8AC3E}">
        <p14:creationId xmlns:p14="http://schemas.microsoft.com/office/powerpoint/2010/main" val="48525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1BD02-098A-4E22-B919-16AA332806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347118-ADFD-47EA-A638-AD0DEED1FE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6F3301F-42F5-4464-9377-9C24911994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B6DDC-31E1-4ECB-A114-006340505817}"/>
              </a:ext>
            </a:extLst>
          </p:cNvPr>
          <p:cNvSpPr>
            <a:spLocks noGrp="1"/>
          </p:cNvSpPr>
          <p:nvPr>
            <p:ph type="dt" sz="half" idx="10"/>
          </p:nvPr>
        </p:nvSpPr>
        <p:spPr/>
        <p:txBody>
          <a:bodyPr/>
          <a:lstStyle/>
          <a:p>
            <a:fld id="{2FA7F7E4-CF3B-4F09-B9CA-7151E654451E}" type="datetimeFigureOut">
              <a:rPr lang="en-GB" smtClean="0"/>
              <a:t>03/11/2022</a:t>
            </a:fld>
            <a:endParaRPr lang="en-GB" dirty="0"/>
          </a:p>
        </p:txBody>
      </p:sp>
      <p:sp>
        <p:nvSpPr>
          <p:cNvPr id="6" name="Footer Placeholder 5">
            <a:extLst>
              <a:ext uri="{FF2B5EF4-FFF2-40B4-BE49-F238E27FC236}">
                <a16:creationId xmlns:a16="http://schemas.microsoft.com/office/drawing/2014/main" id="{84BB21D9-D3FE-48ED-B123-58A5744CC8B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61966C6-A7C6-45DA-A5D2-9303F13A9525}"/>
              </a:ext>
            </a:extLst>
          </p:cNvPr>
          <p:cNvSpPr>
            <a:spLocks noGrp="1"/>
          </p:cNvSpPr>
          <p:nvPr>
            <p:ph type="sldNum" sz="quarter" idx="12"/>
          </p:nvPr>
        </p:nvSpPr>
        <p:spPr/>
        <p:txBody>
          <a:bodyPr/>
          <a:lstStyle/>
          <a:p>
            <a:fld id="{BBE5EDAE-31FD-47B2-8D67-66C882C7A807}" type="slidenum">
              <a:rPr lang="en-GB" smtClean="0"/>
              <a:t>‹#›</a:t>
            </a:fld>
            <a:endParaRPr lang="en-GB" dirty="0"/>
          </a:p>
        </p:txBody>
      </p:sp>
    </p:spTree>
    <p:extLst>
      <p:ext uri="{BB962C8B-B14F-4D97-AF65-F5344CB8AC3E}">
        <p14:creationId xmlns:p14="http://schemas.microsoft.com/office/powerpoint/2010/main" val="58996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7B73A-3D09-4C31-A19B-568ED77848D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AD4BB2-4E09-4520-81EC-2EFF9F22BC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DDC63A-CFFD-41EF-A943-4326629C51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4442879-426C-4576-B58F-DA81AEB864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C320CD-38E2-4118-8828-FBF6606530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259A14-5EDD-401C-8778-D98DD5CA67D3}"/>
              </a:ext>
            </a:extLst>
          </p:cNvPr>
          <p:cNvSpPr>
            <a:spLocks noGrp="1"/>
          </p:cNvSpPr>
          <p:nvPr>
            <p:ph type="dt" sz="half" idx="10"/>
          </p:nvPr>
        </p:nvSpPr>
        <p:spPr/>
        <p:txBody>
          <a:bodyPr/>
          <a:lstStyle/>
          <a:p>
            <a:fld id="{2FA7F7E4-CF3B-4F09-B9CA-7151E654451E}" type="datetimeFigureOut">
              <a:rPr lang="en-GB" smtClean="0"/>
              <a:t>03/11/2022</a:t>
            </a:fld>
            <a:endParaRPr lang="en-GB" dirty="0"/>
          </a:p>
        </p:txBody>
      </p:sp>
      <p:sp>
        <p:nvSpPr>
          <p:cNvPr id="8" name="Footer Placeholder 7">
            <a:extLst>
              <a:ext uri="{FF2B5EF4-FFF2-40B4-BE49-F238E27FC236}">
                <a16:creationId xmlns:a16="http://schemas.microsoft.com/office/drawing/2014/main" id="{60DF131B-3D7D-44A2-B57A-8C2ECA7FD0BE}"/>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B6AD7AE5-67F2-444E-91BD-2A424B48BB52}"/>
              </a:ext>
            </a:extLst>
          </p:cNvPr>
          <p:cNvSpPr>
            <a:spLocks noGrp="1"/>
          </p:cNvSpPr>
          <p:nvPr>
            <p:ph type="sldNum" sz="quarter" idx="12"/>
          </p:nvPr>
        </p:nvSpPr>
        <p:spPr/>
        <p:txBody>
          <a:bodyPr/>
          <a:lstStyle/>
          <a:p>
            <a:fld id="{BBE5EDAE-31FD-47B2-8D67-66C882C7A807}" type="slidenum">
              <a:rPr lang="en-GB" smtClean="0"/>
              <a:t>‹#›</a:t>
            </a:fld>
            <a:endParaRPr lang="en-GB" dirty="0"/>
          </a:p>
        </p:txBody>
      </p:sp>
    </p:spTree>
    <p:extLst>
      <p:ext uri="{BB962C8B-B14F-4D97-AF65-F5344CB8AC3E}">
        <p14:creationId xmlns:p14="http://schemas.microsoft.com/office/powerpoint/2010/main" val="710900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AB1AE-E307-467D-A55D-37B0ECC0C5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E93B498-771E-4238-9D1C-25BDDBAC607F}"/>
              </a:ext>
            </a:extLst>
          </p:cNvPr>
          <p:cNvSpPr>
            <a:spLocks noGrp="1"/>
          </p:cNvSpPr>
          <p:nvPr>
            <p:ph type="dt" sz="half" idx="10"/>
          </p:nvPr>
        </p:nvSpPr>
        <p:spPr/>
        <p:txBody>
          <a:bodyPr/>
          <a:lstStyle/>
          <a:p>
            <a:fld id="{2FA7F7E4-CF3B-4F09-B9CA-7151E654451E}" type="datetimeFigureOut">
              <a:rPr lang="en-GB" smtClean="0"/>
              <a:t>03/11/2022</a:t>
            </a:fld>
            <a:endParaRPr lang="en-GB" dirty="0"/>
          </a:p>
        </p:txBody>
      </p:sp>
      <p:sp>
        <p:nvSpPr>
          <p:cNvPr id="4" name="Footer Placeholder 3">
            <a:extLst>
              <a:ext uri="{FF2B5EF4-FFF2-40B4-BE49-F238E27FC236}">
                <a16:creationId xmlns:a16="http://schemas.microsoft.com/office/drawing/2014/main" id="{2EF8D640-C07A-4FFE-A4BB-8A8328DE636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D1F1FFC-2538-495B-993A-EB3A4735D133}"/>
              </a:ext>
            </a:extLst>
          </p:cNvPr>
          <p:cNvSpPr>
            <a:spLocks noGrp="1"/>
          </p:cNvSpPr>
          <p:nvPr>
            <p:ph type="sldNum" sz="quarter" idx="12"/>
          </p:nvPr>
        </p:nvSpPr>
        <p:spPr/>
        <p:txBody>
          <a:bodyPr/>
          <a:lstStyle/>
          <a:p>
            <a:fld id="{BBE5EDAE-31FD-47B2-8D67-66C882C7A807}" type="slidenum">
              <a:rPr lang="en-GB" smtClean="0"/>
              <a:t>‹#›</a:t>
            </a:fld>
            <a:endParaRPr lang="en-GB" dirty="0"/>
          </a:p>
        </p:txBody>
      </p:sp>
    </p:spTree>
    <p:extLst>
      <p:ext uri="{BB962C8B-B14F-4D97-AF65-F5344CB8AC3E}">
        <p14:creationId xmlns:p14="http://schemas.microsoft.com/office/powerpoint/2010/main" val="1017636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CB2C9F-958A-4B7B-AD9C-BCF91A4708DE}"/>
              </a:ext>
            </a:extLst>
          </p:cNvPr>
          <p:cNvSpPr>
            <a:spLocks noGrp="1"/>
          </p:cNvSpPr>
          <p:nvPr>
            <p:ph type="dt" sz="half" idx="10"/>
          </p:nvPr>
        </p:nvSpPr>
        <p:spPr/>
        <p:txBody>
          <a:bodyPr/>
          <a:lstStyle/>
          <a:p>
            <a:fld id="{2FA7F7E4-CF3B-4F09-B9CA-7151E654451E}" type="datetimeFigureOut">
              <a:rPr lang="en-GB" smtClean="0"/>
              <a:t>03/11/2022</a:t>
            </a:fld>
            <a:endParaRPr lang="en-GB" dirty="0"/>
          </a:p>
        </p:txBody>
      </p:sp>
      <p:sp>
        <p:nvSpPr>
          <p:cNvPr id="3" name="Footer Placeholder 2">
            <a:extLst>
              <a:ext uri="{FF2B5EF4-FFF2-40B4-BE49-F238E27FC236}">
                <a16:creationId xmlns:a16="http://schemas.microsoft.com/office/drawing/2014/main" id="{5DB8C86B-9046-45D8-AA4D-A1B7221C3E0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F11CC8C-CD49-4CCC-89B0-F12D64E1EA64}"/>
              </a:ext>
            </a:extLst>
          </p:cNvPr>
          <p:cNvSpPr>
            <a:spLocks noGrp="1"/>
          </p:cNvSpPr>
          <p:nvPr>
            <p:ph type="sldNum" sz="quarter" idx="12"/>
          </p:nvPr>
        </p:nvSpPr>
        <p:spPr/>
        <p:txBody>
          <a:bodyPr/>
          <a:lstStyle/>
          <a:p>
            <a:fld id="{BBE5EDAE-31FD-47B2-8D67-66C882C7A807}" type="slidenum">
              <a:rPr lang="en-GB" smtClean="0"/>
              <a:t>‹#›</a:t>
            </a:fld>
            <a:endParaRPr lang="en-GB" dirty="0"/>
          </a:p>
        </p:txBody>
      </p:sp>
    </p:spTree>
    <p:extLst>
      <p:ext uri="{BB962C8B-B14F-4D97-AF65-F5344CB8AC3E}">
        <p14:creationId xmlns:p14="http://schemas.microsoft.com/office/powerpoint/2010/main" val="44094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26E55-9B86-4768-B2E7-1DF492B4E3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939A634-0134-41CB-85CA-8033587629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739BC5-ED88-4096-8371-7BC404158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0AF46D-5B55-4F70-AB0F-12EDE5DF84BE}"/>
              </a:ext>
            </a:extLst>
          </p:cNvPr>
          <p:cNvSpPr>
            <a:spLocks noGrp="1"/>
          </p:cNvSpPr>
          <p:nvPr>
            <p:ph type="dt" sz="half" idx="10"/>
          </p:nvPr>
        </p:nvSpPr>
        <p:spPr/>
        <p:txBody>
          <a:bodyPr/>
          <a:lstStyle/>
          <a:p>
            <a:fld id="{2FA7F7E4-CF3B-4F09-B9CA-7151E654451E}" type="datetimeFigureOut">
              <a:rPr lang="en-GB" smtClean="0"/>
              <a:t>03/11/2022</a:t>
            </a:fld>
            <a:endParaRPr lang="en-GB" dirty="0"/>
          </a:p>
        </p:txBody>
      </p:sp>
      <p:sp>
        <p:nvSpPr>
          <p:cNvPr id="6" name="Footer Placeholder 5">
            <a:extLst>
              <a:ext uri="{FF2B5EF4-FFF2-40B4-BE49-F238E27FC236}">
                <a16:creationId xmlns:a16="http://schemas.microsoft.com/office/drawing/2014/main" id="{1A68E909-8DBB-4985-898F-0D4CCCF2C79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AC303F7-1B2D-4F75-9FFD-B8C5459AD416}"/>
              </a:ext>
            </a:extLst>
          </p:cNvPr>
          <p:cNvSpPr>
            <a:spLocks noGrp="1"/>
          </p:cNvSpPr>
          <p:nvPr>
            <p:ph type="sldNum" sz="quarter" idx="12"/>
          </p:nvPr>
        </p:nvSpPr>
        <p:spPr/>
        <p:txBody>
          <a:bodyPr/>
          <a:lstStyle/>
          <a:p>
            <a:fld id="{BBE5EDAE-31FD-47B2-8D67-66C882C7A807}" type="slidenum">
              <a:rPr lang="en-GB" smtClean="0"/>
              <a:t>‹#›</a:t>
            </a:fld>
            <a:endParaRPr lang="en-GB" dirty="0"/>
          </a:p>
        </p:txBody>
      </p:sp>
    </p:spTree>
    <p:extLst>
      <p:ext uri="{BB962C8B-B14F-4D97-AF65-F5344CB8AC3E}">
        <p14:creationId xmlns:p14="http://schemas.microsoft.com/office/powerpoint/2010/main" val="3760592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13148-B234-4BF6-8FF3-3C6CA76FB7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E11D5B6-E8EC-4E13-8C04-513BD7688E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B8E4CC7-D74A-4CDD-89BF-BE92BD7D3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45C7F7-0651-479E-BA43-A7573B9EC51D}"/>
              </a:ext>
            </a:extLst>
          </p:cNvPr>
          <p:cNvSpPr>
            <a:spLocks noGrp="1"/>
          </p:cNvSpPr>
          <p:nvPr>
            <p:ph type="dt" sz="half" idx="10"/>
          </p:nvPr>
        </p:nvSpPr>
        <p:spPr/>
        <p:txBody>
          <a:bodyPr/>
          <a:lstStyle/>
          <a:p>
            <a:fld id="{2FA7F7E4-CF3B-4F09-B9CA-7151E654451E}" type="datetimeFigureOut">
              <a:rPr lang="en-GB" smtClean="0"/>
              <a:t>03/11/2022</a:t>
            </a:fld>
            <a:endParaRPr lang="en-GB" dirty="0"/>
          </a:p>
        </p:txBody>
      </p:sp>
      <p:sp>
        <p:nvSpPr>
          <p:cNvPr id="6" name="Footer Placeholder 5">
            <a:extLst>
              <a:ext uri="{FF2B5EF4-FFF2-40B4-BE49-F238E27FC236}">
                <a16:creationId xmlns:a16="http://schemas.microsoft.com/office/drawing/2014/main" id="{E660F3CA-1360-4C79-B146-85B25F96A78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C94F04A-0F6E-4BAD-8027-BC2AE2ED63ED}"/>
              </a:ext>
            </a:extLst>
          </p:cNvPr>
          <p:cNvSpPr>
            <a:spLocks noGrp="1"/>
          </p:cNvSpPr>
          <p:nvPr>
            <p:ph type="sldNum" sz="quarter" idx="12"/>
          </p:nvPr>
        </p:nvSpPr>
        <p:spPr/>
        <p:txBody>
          <a:bodyPr/>
          <a:lstStyle/>
          <a:p>
            <a:fld id="{BBE5EDAE-31FD-47B2-8D67-66C882C7A807}" type="slidenum">
              <a:rPr lang="en-GB" smtClean="0"/>
              <a:t>‹#›</a:t>
            </a:fld>
            <a:endParaRPr lang="en-GB" dirty="0"/>
          </a:p>
        </p:txBody>
      </p:sp>
    </p:spTree>
    <p:extLst>
      <p:ext uri="{BB962C8B-B14F-4D97-AF65-F5344CB8AC3E}">
        <p14:creationId xmlns:p14="http://schemas.microsoft.com/office/powerpoint/2010/main" val="2832776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28FEB4-B4CB-4AE9-9F1E-B13FD2A1A6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BE6F1F-0E68-468C-AB6D-D45473A3D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B57A70-41B1-4B9F-8A43-15FE0F6629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A7F7E4-CF3B-4F09-B9CA-7151E654451E}" type="datetimeFigureOut">
              <a:rPr lang="en-GB" smtClean="0"/>
              <a:t>03/11/2022</a:t>
            </a:fld>
            <a:endParaRPr lang="en-GB" dirty="0"/>
          </a:p>
        </p:txBody>
      </p:sp>
      <p:sp>
        <p:nvSpPr>
          <p:cNvPr id="5" name="Footer Placeholder 4">
            <a:extLst>
              <a:ext uri="{FF2B5EF4-FFF2-40B4-BE49-F238E27FC236}">
                <a16:creationId xmlns:a16="http://schemas.microsoft.com/office/drawing/2014/main" id="{CD552930-3731-4AAB-B941-83E7008DB5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8C701DB-F48B-416D-843E-02E425143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5EDAE-31FD-47B2-8D67-66C882C7A807}" type="slidenum">
              <a:rPr lang="en-GB" smtClean="0"/>
              <a:t>‹#›</a:t>
            </a:fld>
            <a:endParaRPr lang="en-GB" dirty="0"/>
          </a:p>
        </p:txBody>
      </p:sp>
    </p:spTree>
    <p:extLst>
      <p:ext uri="{BB962C8B-B14F-4D97-AF65-F5344CB8AC3E}">
        <p14:creationId xmlns:p14="http://schemas.microsoft.com/office/powerpoint/2010/main" val="331705249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0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learn.englandfootball.com/courses/safeguarding"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nti-bullyingalliance.org.uk/anti-bullying-week/parents-and-carers"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nti-bullyingalliance.org.uk/anti-bullying-week/anti-bullying-week-2022-reach-out" TargetMode="External"/><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DC2F9474-99A5-41D9-9529-033FADD27FBF}"/>
              </a:ext>
            </a:extLst>
          </p:cNvPr>
          <p:cNvPicPr>
            <a:picLocks noChangeAspect="1"/>
          </p:cNvPicPr>
          <p:nvPr/>
        </p:nvPicPr>
        <p:blipFill rotWithShape="1">
          <a:blip r:embed="rId2"/>
          <a:srcRect r="2648" b="-1"/>
          <a:stretch/>
        </p:blipFill>
        <p:spPr>
          <a:xfrm>
            <a:off x="20" y="1282"/>
            <a:ext cx="12191980" cy="6856718"/>
          </a:xfrm>
          <a:prstGeom prst="rect">
            <a:avLst/>
          </a:prstGeom>
        </p:spPr>
      </p:pic>
    </p:spTree>
    <p:extLst>
      <p:ext uri="{BB962C8B-B14F-4D97-AF65-F5344CB8AC3E}">
        <p14:creationId xmlns:p14="http://schemas.microsoft.com/office/powerpoint/2010/main" val="20763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HEFA.COM:…">
            <a:extLst>
              <a:ext uri="{FF2B5EF4-FFF2-40B4-BE49-F238E27FC236}">
                <a16:creationId xmlns:a16="http://schemas.microsoft.com/office/drawing/2014/main" id="{92757F4B-12AA-4913-ADA3-C1CAF9BB638D}"/>
              </a:ext>
            </a:extLst>
          </p:cNvPr>
          <p:cNvSpPr txBox="1"/>
          <p:nvPr/>
        </p:nvSpPr>
        <p:spPr>
          <a:xfrm>
            <a:off x="385560" y="4073694"/>
            <a:ext cx="4461642" cy="482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defTabSz="228594" hangingPunct="0">
              <a:defRPr sz="8000" b="0">
                <a:solidFill>
                  <a:srgbClr val="FFFFFF"/>
                </a:solidFill>
                <a:latin typeface="FS Jack Poster"/>
                <a:ea typeface="FS Jack Poster"/>
                <a:cs typeface="FS Jack Poster"/>
                <a:sym typeface="FS Jack Poster"/>
              </a:defRPr>
            </a:pPr>
            <a:endParaRPr lang="en-GB" sz="2800" b="1" kern="0" dirty="0">
              <a:solidFill>
                <a:srgbClr val="FFFFFF"/>
              </a:solidFill>
              <a:latin typeface="FS Jack" panose="02000503000000020004" pitchFamily="50" charset="0"/>
              <a:sym typeface="FS Jack Poster"/>
            </a:endParaRPr>
          </a:p>
        </p:txBody>
      </p:sp>
      <p:sp>
        <p:nvSpPr>
          <p:cNvPr id="5" name="THEFA.COM:…">
            <a:extLst>
              <a:ext uri="{FF2B5EF4-FFF2-40B4-BE49-F238E27FC236}">
                <a16:creationId xmlns:a16="http://schemas.microsoft.com/office/drawing/2014/main" id="{4C467162-86EE-450C-B656-7484045D286A}"/>
              </a:ext>
            </a:extLst>
          </p:cNvPr>
          <p:cNvSpPr txBox="1"/>
          <p:nvPr/>
        </p:nvSpPr>
        <p:spPr>
          <a:xfrm>
            <a:off x="229354" y="304864"/>
            <a:ext cx="11817246" cy="1036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defTabSz="228594" hangingPunct="0">
              <a:defRPr sz="8000" b="0">
                <a:solidFill>
                  <a:srgbClr val="FFFFFF"/>
                </a:solidFill>
                <a:latin typeface="FS Jack Poster"/>
                <a:ea typeface="FS Jack Poster"/>
                <a:cs typeface="FS Jack Poster"/>
                <a:sym typeface="FS Jack Poster"/>
              </a:defRPr>
            </a:pPr>
            <a:r>
              <a:rPr lang="en-GB" sz="3200" b="1" kern="0" dirty="0">
                <a:solidFill>
                  <a:srgbClr val="FFFFFF"/>
                </a:solidFill>
                <a:latin typeface="FS Jack Medium" panose="02000606000000020004" pitchFamily="50" charset="0"/>
                <a:sym typeface="FS Jack Poster"/>
              </a:rPr>
              <a:t>Anti-Bullying Week’s theme this year is - ‘Reach Out’, </a:t>
            </a:r>
            <a:r>
              <a:rPr lang="en-GB" sz="3200" b="1" i="0" dirty="0">
                <a:solidFill>
                  <a:schemeClr val="bg1"/>
                </a:solidFill>
                <a:effectLst/>
                <a:latin typeface="FS Jack" panose="02000503000000020004" pitchFamily="50" charset="0"/>
              </a:rPr>
              <a:t>following consultation with teachers and pupils by the Anti-Bullying Alliance</a:t>
            </a:r>
            <a:endParaRPr lang="en-GB" sz="3200" b="1" kern="0" dirty="0">
              <a:solidFill>
                <a:schemeClr val="bg1"/>
              </a:solidFill>
              <a:latin typeface="FS Jack" panose="02000503000000020004" pitchFamily="50" charset="0"/>
              <a:sym typeface="FS Jack Poster"/>
            </a:endParaRPr>
          </a:p>
        </p:txBody>
      </p:sp>
      <p:sp>
        <p:nvSpPr>
          <p:cNvPr id="8" name="Content Placeholder 3">
            <a:extLst>
              <a:ext uri="{FF2B5EF4-FFF2-40B4-BE49-F238E27FC236}">
                <a16:creationId xmlns:a16="http://schemas.microsoft.com/office/drawing/2014/main" id="{4BCBA015-D292-4242-BE80-18FE7B0B1DEA}"/>
              </a:ext>
            </a:extLst>
          </p:cNvPr>
          <p:cNvSpPr txBox="1">
            <a:spLocks/>
          </p:cNvSpPr>
          <p:nvPr/>
        </p:nvSpPr>
        <p:spPr>
          <a:xfrm>
            <a:off x="5159449" y="5022166"/>
            <a:ext cx="6887151" cy="790970"/>
          </a:xfrm>
          <a:prstGeom prst="rect">
            <a:avLst/>
          </a:prstGeom>
        </p:spPr>
        <p:txBody>
          <a:bodyPr/>
          <a:lstStyle>
            <a:lvl1pPr marL="0" indent="0" algn="l" defTabSz="457200" rtl="0" eaLnBrk="1" latinLnBrk="0" hangingPunct="1">
              <a:spcBef>
                <a:spcPct val="20000"/>
              </a:spcBef>
              <a:buFont typeface="Arial"/>
              <a:buNone/>
              <a:defRPr sz="3200" b="1" i="0" kern="1200">
                <a:solidFill>
                  <a:srgbClr val="011E41"/>
                </a:solidFill>
                <a:latin typeface="FS Jack"/>
                <a:ea typeface="+mn-ea"/>
                <a:cs typeface="FS Jack"/>
              </a:defRPr>
            </a:lvl1pPr>
            <a:lvl2pPr marL="457200" indent="0" algn="l" defTabSz="457200" rtl="0" eaLnBrk="1" latinLnBrk="0" hangingPunct="1">
              <a:spcBef>
                <a:spcPct val="20000"/>
              </a:spcBef>
              <a:buFont typeface="Arial"/>
              <a:buNone/>
              <a:defRPr sz="2400" kern="1200">
                <a:solidFill>
                  <a:srgbClr val="19226C"/>
                </a:solidFill>
                <a:latin typeface="FS Jack"/>
                <a:ea typeface="+mn-ea"/>
                <a:cs typeface="FS Jack"/>
              </a:defRPr>
            </a:lvl2pPr>
            <a:lvl3pPr marL="914400" indent="0" algn="l" defTabSz="457200" rtl="0" eaLnBrk="1" latinLnBrk="0" hangingPunct="1">
              <a:spcBef>
                <a:spcPct val="20000"/>
              </a:spcBef>
              <a:buFont typeface="Arial"/>
              <a:buNone/>
              <a:defRPr sz="20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18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18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defTabSz="584149">
              <a:defRPr/>
            </a:pPr>
            <a:endParaRPr lang="en-GB" sz="1200" dirty="0">
              <a:solidFill>
                <a:schemeClr val="bg1"/>
              </a:solidFill>
            </a:endParaRPr>
          </a:p>
        </p:txBody>
      </p:sp>
      <p:pic>
        <p:nvPicPr>
          <p:cNvPr id="9" name="Picture 8">
            <a:extLst>
              <a:ext uri="{FF2B5EF4-FFF2-40B4-BE49-F238E27FC236}">
                <a16:creationId xmlns:a16="http://schemas.microsoft.com/office/drawing/2014/main" id="{603E5210-5BA8-4325-9902-DA0AE66B4AFB}"/>
              </a:ext>
            </a:extLst>
          </p:cNvPr>
          <p:cNvPicPr>
            <a:picLocks noChangeAspect="1"/>
          </p:cNvPicPr>
          <p:nvPr/>
        </p:nvPicPr>
        <p:blipFill rotWithShape="1">
          <a:blip r:embed="rId2"/>
          <a:srcRect l="2830" r="45295"/>
          <a:stretch/>
        </p:blipFill>
        <p:spPr>
          <a:xfrm>
            <a:off x="6752294" y="1882437"/>
            <a:ext cx="3916692" cy="3093125"/>
          </a:xfrm>
          <a:prstGeom prst="rect">
            <a:avLst/>
          </a:prstGeom>
        </p:spPr>
      </p:pic>
      <p:sp>
        <p:nvSpPr>
          <p:cNvPr id="11" name="TextBox 10">
            <a:extLst>
              <a:ext uri="{FF2B5EF4-FFF2-40B4-BE49-F238E27FC236}">
                <a16:creationId xmlns:a16="http://schemas.microsoft.com/office/drawing/2014/main" id="{DCAC81BB-7383-4E9E-B15C-BC0EC9098361}"/>
              </a:ext>
            </a:extLst>
          </p:cNvPr>
          <p:cNvSpPr txBox="1"/>
          <p:nvPr/>
        </p:nvSpPr>
        <p:spPr>
          <a:xfrm>
            <a:off x="5686927" y="5228361"/>
            <a:ext cx="6047426" cy="584775"/>
          </a:xfrm>
          <a:prstGeom prst="rect">
            <a:avLst/>
          </a:prstGeom>
          <a:noFill/>
        </p:spPr>
        <p:txBody>
          <a:bodyPr wrap="square">
            <a:spAutoFit/>
          </a:bodyPr>
          <a:lstStyle/>
          <a:p>
            <a:pPr algn="ctr"/>
            <a:r>
              <a:rPr lang="en-GB" sz="3200" b="1" kern="0" dirty="0">
                <a:solidFill>
                  <a:srgbClr val="FFFFFF"/>
                </a:solidFill>
                <a:latin typeface="FS Jack Medium" panose="02000606000000020004" pitchFamily="50" charset="0"/>
                <a:sym typeface="FS Jack Poster"/>
              </a:rPr>
              <a:t>14 – 18 November 2022</a:t>
            </a:r>
            <a:endParaRPr lang="en-GB" sz="3200" dirty="0"/>
          </a:p>
        </p:txBody>
      </p:sp>
      <p:sp>
        <p:nvSpPr>
          <p:cNvPr id="13" name="TextBox 12">
            <a:extLst>
              <a:ext uri="{FF2B5EF4-FFF2-40B4-BE49-F238E27FC236}">
                <a16:creationId xmlns:a16="http://schemas.microsoft.com/office/drawing/2014/main" id="{D5393DBF-33F5-4F52-9F30-38920F8470F6}"/>
              </a:ext>
            </a:extLst>
          </p:cNvPr>
          <p:cNvSpPr txBox="1"/>
          <p:nvPr/>
        </p:nvSpPr>
        <p:spPr>
          <a:xfrm>
            <a:off x="457647" y="2545070"/>
            <a:ext cx="4592655" cy="3323987"/>
          </a:xfrm>
          <a:prstGeom prst="rect">
            <a:avLst/>
          </a:prstGeom>
          <a:noFill/>
        </p:spPr>
        <p:txBody>
          <a:bodyPr wrap="square">
            <a:spAutoFit/>
          </a:bodyPr>
          <a:lstStyle/>
          <a:p>
            <a:r>
              <a:rPr lang="en-GB" sz="2800" dirty="0">
                <a:solidFill>
                  <a:schemeClr val="bg1"/>
                </a:solidFill>
              </a:rPr>
              <a:t>“Bullying affects millions of lives and can leave us feeling hopeless. But it doesn’t have to be this way. If we challenge it, we can change it. And it starts by reaching out”</a:t>
            </a:r>
          </a:p>
          <a:p>
            <a:endParaRPr lang="en-GB" sz="2800" dirty="0">
              <a:solidFill>
                <a:schemeClr val="bg1"/>
              </a:solidFill>
            </a:endParaRPr>
          </a:p>
          <a:p>
            <a:pPr algn="r"/>
            <a:r>
              <a:rPr lang="en-GB" sz="1400" dirty="0">
                <a:solidFill>
                  <a:schemeClr val="bg1"/>
                </a:solidFill>
              </a:rPr>
              <a:t>THE ANTI-BULLYING ALLIANCE</a:t>
            </a:r>
          </a:p>
        </p:txBody>
      </p:sp>
    </p:spTree>
    <p:extLst>
      <p:ext uri="{BB962C8B-B14F-4D97-AF65-F5344CB8AC3E}">
        <p14:creationId xmlns:p14="http://schemas.microsoft.com/office/powerpoint/2010/main" val="1291600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CB34250-E72E-4221-ACE7-BEB420850D7D}"/>
              </a:ext>
            </a:extLst>
          </p:cNvPr>
          <p:cNvSpPr txBox="1">
            <a:spLocks/>
          </p:cNvSpPr>
          <p:nvPr/>
        </p:nvSpPr>
        <p:spPr>
          <a:xfrm>
            <a:off x="299252" y="136929"/>
            <a:ext cx="11711663" cy="10180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002060"/>
                </a:solidFill>
                <a:latin typeface="FS Jack Medium" panose="02000606000000020004" pitchFamily="50" charset="0"/>
              </a:rPr>
              <a:t>mmm</a:t>
            </a:r>
          </a:p>
        </p:txBody>
      </p:sp>
      <p:sp>
        <p:nvSpPr>
          <p:cNvPr id="21" name="Content Placeholder 3">
            <a:extLst>
              <a:ext uri="{FF2B5EF4-FFF2-40B4-BE49-F238E27FC236}">
                <a16:creationId xmlns:a16="http://schemas.microsoft.com/office/drawing/2014/main" id="{7894FA32-29F1-476A-9037-44779B430102}"/>
              </a:ext>
            </a:extLst>
          </p:cNvPr>
          <p:cNvSpPr txBox="1">
            <a:spLocks/>
          </p:cNvSpPr>
          <p:nvPr/>
        </p:nvSpPr>
        <p:spPr>
          <a:xfrm>
            <a:off x="324116" y="303410"/>
            <a:ext cx="11661934" cy="608167"/>
          </a:xfrm>
          <a:prstGeom prst="rect">
            <a:avLst/>
          </a:prstGeom>
          <a:noFill/>
        </p:spPr>
        <p:txBody>
          <a:bodyPr/>
          <a:lstStyle>
            <a:lvl1pPr marL="0" indent="0" algn="l" defTabSz="457200" rtl="0" eaLnBrk="1" latinLnBrk="0" hangingPunct="1">
              <a:spcBef>
                <a:spcPct val="20000"/>
              </a:spcBef>
              <a:buFont typeface="Arial"/>
              <a:buNone/>
              <a:defRPr sz="3200" b="1" i="0" kern="1200">
                <a:solidFill>
                  <a:srgbClr val="011E41"/>
                </a:solidFill>
                <a:latin typeface="FS Jack"/>
                <a:ea typeface="+mn-ea"/>
                <a:cs typeface="FS Jack"/>
              </a:defRPr>
            </a:lvl1pPr>
            <a:lvl2pPr marL="457200" indent="0" algn="l" defTabSz="457200" rtl="0" eaLnBrk="1" latinLnBrk="0" hangingPunct="1">
              <a:spcBef>
                <a:spcPct val="20000"/>
              </a:spcBef>
              <a:buFont typeface="Arial"/>
              <a:buNone/>
              <a:defRPr sz="2400" kern="1200">
                <a:solidFill>
                  <a:srgbClr val="19226C"/>
                </a:solidFill>
                <a:latin typeface="FS Jack"/>
                <a:ea typeface="+mn-ea"/>
                <a:cs typeface="FS Jack"/>
              </a:defRPr>
            </a:lvl2pPr>
            <a:lvl3pPr marL="914400" indent="0" algn="l" defTabSz="457200" rtl="0" eaLnBrk="1" latinLnBrk="0" hangingPunct="1">
              <a:spcBef>
                <a:spcPct val="20000"/>
              </a:spcBef>
              <a:buFont typeface="Arial"/>
              <a:buNone/>
              <a:defRPr sz="20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18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18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defTabSz="584149">
              <a:defRPr/>
            </a:pPr>
            <a:r>
              <a:rPr lang="en-GB" dirty="0">
                <a:solidFill>
                  <a:schemeClr val="bg1"/>
                </a:solidFill>
              </a:rPr>
              <a:t>1.6 Anti-Bullying Policy Template – has been updated</a:t>
            </a:r>
          </a:p>
        </p:txBody>
      </p:sp>
      <p:pic>
        <p:nvPicPr>
          <p:cNvPr id="4" name="Picture 3">
            <a:extLst>
              <a:ext uri="{FF2B5EF4-FFF2-40B4-BE49-F238E27FC236}">
                <a16:creationId xmlns:a16="http://schemas.microsoft.com/office/drawing/2014/main" id="{091A3727-9A8E-46C8-9C87-5C09AB92E695}"/>
              </a:ext>
            </a:extLst>
          </p:cNvPr>
          <p:cNvPicPr>
            <a:picLocks noChangeAspect="1"/>
          </p:cNvPicPr>
          <p:nvPr/>
        </p:nvPicPr>
        <p:blipFill>
          <a:blip r:embed="rId2"/>
          <a:stretch>
            <a:fillRect/>
          </a:stretch>
        </p:blipFill>
        <p:spPr>
          <a:xfrm>
            <a:off x="482132" y="1239537"/>
            <a:ext cx="5989135" cy="4163046"/>
          </a:xfrm>
          <a:prstGeom prst="rect">
            <a:avLst/>
          </a:prstGeom>
        </p:spPr>
      </p:pic>
      <p:pic>
        <p:nvPicPr>
          <p:cNvPr id="9" name="Picture 8">
            <a:extLst>
              <a:ext uri="{FF2B5EF4-FFF2-40B4-BE49-F238E27FC236}">
                <a16:creationId xmlns:a16="http://schemas.microsoft.com/office/drawing/2014/main" id="{265773DB-CA9B-42F7-BA16-6ADDC341153C}"/>
              </a:ext>
            </a:extLst>
          </p:cNvPr>
          <p:cNvPicPr>
            <a:picLocks noChangeAspect="1"/>
          </p:cNvPicPr>
          <p:nvPr/>
        </p:nvPicPr>
        <p:blipFill>
          <a:blip r:embed="rId3"/>
          <a:stretch>
            <a:fillRect/>
          </a:stretch>
        </p:blipFill>
        <p:spPr>
          <a:xfrm>
            <a:off x="9356482" y="4094949"/>
            <a:ext cx="2353386" cy="2438822"/>
          </a:xfrm>
          <a:prstGeom prst="rect">
            <a:avLst/>
          </a:prstGeom>
        </p:spPr>
      </p:pic>
      <p:pic>
        <p:nvPicPr>
          <p:cNvPr id="12" name="Picture 11">
            <a:extLst>
              <a:ext uri="{FF2B5EF4-FFF2-40B4-BE49-F238E27FC236}">
                <a16:creationId xmlns:a16="http://schemas.microsoft.com/office/drawing/2014/main" id="{46A89B59-1E7C-4270-9F75-6D91DEA2A8CB}"/>
              </a:ext>
            </a:extLst>
          </p:cNvPr>
          <p:cNvPicPr>
            <a:picLocks noChangeAspect="1"/>
          </p:cNvPicPr>
          <p:nvPr/>
        </p:nvPicPr>
        <p:blipFill>
          <a:blip r:embed="rId4"/>
          <a:stretch>
            <a:fillRect/>
          </a:stretch>
        </p:blipFill>
        <p:spPr>
          <a:xfrm>
            <a:off x="6973816" y="1239537"/>
            <a:ext cx="3295599" cy="2650069"/>
          </a:xfrm>
          <a:prstGeom prst="rect">
            <a:avLst/>
          </a:prstGeom>
        </p:spPr>
      </p:pic>
      <p:sp>
        <p:nvSpPr>
          <p:cNvPr id="2" name="Arrow: Striped Right 1">
            <a:extLst>
              <a:ext uri="{FF2B5EF4-FFF2-40B4-BE49-F238E27FC236}">
                <a16:creationId xmlns:a16="http://schemas.microsoft.com/office/drawing/2014/main" id="{C92F33AC-D603-41A5-951E-BF3737775816}"/>
              </a:ext>
            </a:extLst>
          </p:cNvPr>
          <p:cNvSpPr/>
          <p:nvPr/>
        </p:nvSpPr>
        <p:spPr>
          <a:xfrm>
            <a:off x="8357676" y="5100127"/>
            <a:ext cx="998806" cy="604911"/>
          </a:xfrm>
          <a:prstGeom prst="striped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Striped Right 7">
            <a:extLst>
              <a:ext uri="{FF2B5EF4-FFF2-40B4-BE49-F238E27FC236}">
                <a16:creationId xmlns:a16="http://schemas.microsoft.com/office/drawing/2014/main" id="{323152DE-94F4-4B56-B91B-678F6F6A1AE0}"/>
              </a:ext>
            </a:extLst>
          </p:cNvPr>
          <p:cNvSpPr/>
          <p:nvPr/>
        </p:nvSpPr>
        <p:spPr>
          <a:xfrm rot="10800000">
            <a:off x="10033772" y="1321474"/>
            <a:ext cx="998806" cy="604911"/>
          </a:xfrm>
          <a:prstGeom prst="striped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8499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852DE6-357E-49BB-B2BC-979C739EB377}"/>
              </a:ext>
            </a:extLst>
          </p:cNvPr>
          <p:cNvSpPr txBox="1">
            <a:spLocks/>
          </p:cNvSpPr>
          <p:nvPr/>
        </p:nvSpPr>
        <p:spPr>
          <a:xfrm>
            <a:off x="211544" y="163294"/>
            <a:ext cx="12082219" cy="1015636"/>
          </a:xfrm>
          <a:prstGeom prst="rect">
            <a:avLst/>
          </a:prstGeom>
          <a:noFill/>
        </p:spPr>
        <p:txBody>
          <a:bodyPr/>
          <a:lstStyle>
            <a:lvl1pPr marL="0" indent="0" algn="l" defTabSz="457200" rtl="0" eaLnBrk="1" latinLnBrk="0" hangingPunct="1">
              <a:spcBef>
                <a:spcPct val="20000"/>
              </a:spcBef>
              <a:buFont typeface="Arial"/>
              <a:buNone/>
              <a:defRPr sz="3200" b="1" i="0" kern="1200">
                <a:solidFill>
                  <a:srgbClr val="011E41"/>
                </a:solidFill>
                <a:latin typeface="FS Jack"/>
                <a:ea typeface="+mn-ea"/>
                <a:cs typeface="FS Jack"/>
              </a:defRPr>
            </a:lvl1pPr>
            <a:lvl2pPr marL="457200" indent="0" algn="l" defTabSz="457200" rtl="0" eaLnBrk="1" latinLnBrk="0" hangingPunct="1">
              <a:spcBef>
                <a:spcPct val="20000"/>
              </a:spcBef>
              <a:buFont typeface="Arial"/>
              <a:buNone/>
              <a:defRPr sz="2400" kern="1200">
                <a:solidFill>
                  <a:srgbClr val="19226C"/>
                </a:solidFill>
                <a:latin typeface="FS Jack"/>
                <a:ea typeface="+mn-ea"/>
                <a:cs typeface="FS Jack"/>
              </a:defRPr>
            </a:lvl2pPr>
            <a:lvl3pPr marL="914400" indent="0" algn="l" defTabSz="457200" rtl="0" eaLnBrk="1" latinLnBrk="0" hangingPunct="1">
              <a:spcBef>
                <a:spcPct val="20000"/>
              </a:spcBef>
              <a:buFont typeface="Arial"/>
              <a:buNone/>
              <a:defRPr sz="20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18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18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defTabSz="584149">
              <a:defRPr/>
            </a:pPr>
            <a:r>
              <a:rPr lang="en-GB" dirty="0">
                <a:solidFill>
                  <a:schemeClr val="bg1"/>
                </a:solidFill>
              </a:rPr>
              <a:t>In support of anti-bullying week 2022, we are encouraging clubs to reach out to their members to:  </a:t>
            </a:r>
          </a:p>
          <a:p>
            <a:pPr defTabSz="584149">
              <a:defRPr/>
            </a:pPr>
            <a:endParaRPr lang="en-GB" sz="2800" dirty="0">
              <a:solidFill>
                <a:schemeClr val="bg1"/>
              </a:solidFill>
            </a:endParaRPr>
          </a:p>
        </p:txBody>
      </p:sp>
      <p:sp>
        <p:nvSpPr>
          <p:cNvPr id="5" name="Rectangle 4">
            <a:extLst>
              <a:ext uri="{FF2B5EF4-FFF2-40B4-BE49-F238E27FC236}">
                <a16:creationId xmlns:a16="http://schemas.microsoft.com/office/drawing/2014/main" id="{0D48A8A5-CC1C-4A70-A859-4702501CE4C1}"/>
              </a:ext>
            </a:extLst>
          </p:cNvPr>
          <p:cNvSpPr/>
          <p:nvPr/>
        </p:nvSpPr>
        <p:spPr>
          <a:xfrm>
            <a:off x="3322487" y="1287583"/>
            <a:ext cx="5388376" cy="421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2060"/>
                </a:solidFill>
                <a:latin typeface="FS Jack" panose="02000503000000020004" pitchFamily="50" charset="0"/>
                <a:hlinkClick r:id="rId2">
                  <a:extLst>
                    <a:ext uri="{A12FA001-AC4F-418D-AE19-62706E023703}">
                      <ahyp:hlinkClr xmlns:ahyp="http://schemas.microsoft.com/office/drawing/2018/hyperlinkcolor" val="tx"/>
                    </a:ext>
                  </a:extLst>
                </a:hlinkClick>
              </a:rPr>
              <a:t>https://learn.englandfootball.com/courses/safeguarding</a:t>
            </a:r>
            <a:r>
              <a:rPr lang="en-GB" sz="1400" b="1" dirty="0">
                <a:solidFill>
                  <a:srgbClr val="002060"/>
                </a:solidFill>
                <a:latin typeface="FS Jack" panose="02000503000000020004" pitchFamily="50" charset="0"/>
              </a:rPr>
              <a:t> </a:t>
            </a:r>
          </a:p>
        </p:txBody>
      </p:sp>
      <p:pic>
        <p:nvPicPr>
          <p:cNvPr id="7" name="Picture 6">
            <a:extLst>
              <a:ext uri="{FF2B5EF4-FFF2-40B4-BE49-F238E27FC236}">
                <a16:creationId xmlns:a16="http://schemas.microsoft.com/office/drawing/2014/main" id="{F77A97CA-F36E-424B-9B25-D1FBE8D758F7}"/>
              </a:ext>
            </a:extLst>
          </p:cNvPr>
          <p:cNvPicPr>
            <a:picLocks noChangeAspect="1"/>
          </p:cNvPicPr>
          <p:nvPr/>
        </p:nvPicPr>
        <p:blipFill>
          <a:blip r:embed="rId3"/>
          <a:stretch>
            <a:fillRect/>
          </a:stretch>
        </p:blipFill>
        <p:spPr>
          <a:xfrm rot="438881">
            <a:off x="6694409" y="1097637"/>
            <a:ext cx="2929041" cy="4136433"/>
          </a:xfrm>
          <a:prstGeom prst="rect">
            <a:avLst/>
          </a:prstGeom>
        </p:spPr>
      </p:pic>
      <p:pic>
        <p:nvPicPr>
          <p:cNvPr id="3" name="Picture 2">
            <a:extLst>
              <a:ext uri="{FF2B5EF4-FFF2-40B4-BE49-F238E27FC236}">
                <a16:creationId xmlns:a16="http://schemas.microsoft.com/office/drawing/2014/main" id="{82AB0630-FB71-4200-9BE8-1AD2279C4EEA}"/>
              </a:ext>
            </a:extLst>
          </p:cNvPr>
          <p:cNvPicPr>
            <a:picLocks noChangeAspect="1"/>
          </p:cNvPicPr>
          <p:nvPr/>
        </p:nvPicPr>
        <p:blipFill rotWithShape="1">
          <a:blip r:embed="rId4"/>
          <a:srcRect l="31965" t="28463" r="45948" b="23305"/>
          <a:stretch/>
        </p:blipFill>
        <p:spPr>
          <a:xfrm>
            <a:off x="8964082" y="2480964"/>
            <a:ext cx="2929042" cy="4042639"/>
          </a:xfrm>
          <a:prstGeom prst="rect">
            <a:avLst/>
          </a:prstGeom>
        </p:spPr>
      </p:pic>
      <p:sp>
        <p:nvSpPr>
          <p:cNvPr id="2" name="TextBox 1">
            <a:extLst>
              <a:ext uri="{FF2B5EF4-FFF2-40B4-BE49-F238E27FC236}">
                <a16:creationId xmlns:a16="http://schemas.microsoft.com/office/drawing/2014/main" id="{39799587-96E1-4F73-87D6-BF10B534F9F3}"/>
              </a:ext>
            </a:extLst>
          </p:cNvPr>
          <p:cNvSpPr txBox="1"/>
          <p:nvPr/>
        </p:nvSpPr>
        <p:spPr>
          <a:xfrm>
            <a:off x="431412" y="1751427"/>
            <a:ext cx="6011592" cy="3970318"/>
          </a:xfrm>
          <a:prstGeom prst="rect">
            <a:avLst/>
          </a:prstGeom>
          <a:noFill/>
        </p:spPr>
        <p:txBody>
          <a:bodyPr wrap="square" rtlCol="0">
            <a:spAutoFit/>
          </a:bodyPr>
          <a:lstStyle/>
          <a:p>
            <a:pPr marL="514350" indent="-514350">
              <a:buFont typeface="+mj-lt"/>
              <a:buAutoNum type="arabicPeriod"/>
            </a:pPr>
            <a:r>
              <a:rPr lang="en-GB" sz="2800" dirty="0">
                <a:solidFill>
                  <a:schemeClr val="bg1"/>
                </a:solidFill>
              </a:rPr>
              <a:t>remind everyone of the importance of signing up to and modelling your club’s codes of conduct </a:t>
            </a:r>
          </a:p>
          <a:p>
            <a:pPr marL="514350" indent="-514350">
              <a:buFont typeface="+mj-lt"/>
              <a:buAutoNum type="arabicPeriod"/>
            </a:pPr>
            <a:endParaRPr lang="en-GB" sz="2800" dirty="0">
              <a:solidFill>
                <a:schemeClr val="bg1"/>
              </a:solidFill>
            </a:endParaRPr>
          </a:p>
          <a:p>
            <a:pPr marL="514350" indent="-514350">
              <a:buFont typeface="+mj-lt"/>
              <a:buAutoNum type="arabicPeriod"/>
            </a:pPr>
            <a:r>
              <a:rPr lang="en-GB" sz="2800" dirty="0">
                <a:solidFill>
                  <a:schemeClr val="bg1"/>
                </a:solidFill>
              </a:rPr>
              <a:t>raise awareness of your clubs anti-bullying policy </a:t>
            </a:r>
          </a:p>
          <a:p>
            <a:pPr marL="514350" indent="-514350">
              <a:buFont typeface="+mj-lt"/>
              <a:buAutoNum type="arabicPeriod"/>
            </a:pPr>
            <a:endParaRPr lang="en-GB" sz="2800" dirty="0">
              <a:solidFill>
                <a:schemeClr val="bg1"/>
              </a:solidFill>
            </a:endParaRPr>
          </a:p>
          <a:p>
            <a:pPr marL="514350" indent="-514350">
              <a:buFont typeface="+mj-lt"/>
              <a:buAutoNum type="arabicPeriod"/>
            </a:pPr>
            <a:r>
              <a:rPr lang="en-GB" sz="2800" dirty="0">
                <a:solidFill>
                  <a:schemeClr val="bg1"/>
                </a:solidFill>
              </a:rPr>
              <a:t>ask parents/carers to complete The FAs free online parent/carers course </a:t>
            </a:r>
          </a:p>
        </p:txBody>
      </p:sp>
    </p:spTree>
    <p:extLst>
      <p:ext uri="{BB962C8B-B14F-4D97-AF65-F5344CB8AC3E}">
        <p14:creationId xmlns:p14="http://schemas.microsoft.com/office/powerpoint/2010/main" val="404903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CAE6C1-061A-4196-B1CF-5DA79AED1D48}"/>
              </a:ext>
            </a:extLst>
          </p:cNvPr>
          <p:cNvSpPr>
            <a:spLocks noGrp="1"/>
          </p:cNvSpPr>
          <p:nvPr>
            <p:ph type="title"/>
          </p:nvPr>
        </p:nvSpPr>
        <p:spPr>
          <a:xfrm>
            <a:off x="838199" y="675074"/>
            <a:ext cx="3807187" cy="2335412"/>
          </a:xfrm>
        </p:spPr>
        <p:txBody>
          <a:bodyPr vert="horz" lIns="91440" tIns="45720" rIns="91440" bIns="45720" rtlCol="0" anchor="ctr">
            <a:normAutofit fontScale="90000"/>
          </a:bodyPr>
          <a:lstStyle/>
          <a:p>
            <a:r>
              <a:rPr lang="en-GB" sz="4000" cap="all" dirty="0">
                <a:solidFill>
                  <a:srgbClr val="011E41"/>
                </a:solidFill>
                <a:latin typeface="FSJackPoster" panose="02000506000000020004" pitchFamily="50" charset="0"/>
              </a:rPr>
              <a:t>SHOWING OUR SUPPORT FOR ANTI-BULLYING WEEK 2022</a:t>
            </a:r>
            <a:br>
              <a:rPr lang="en-GB" sz="4000" cap="all" dirty="0">
                <a:solidFill>
                  <a:srgbClr val="011E41"/>
                </a:solidFill>
                <a:latin typeface="FSJackPoster" panose="02000506000000020004" pitchFamily="50" charset="0"/>
              </a:rPr>
            </a:br>
            <a:endParaRPr lang="en-US" sz="4000" b="1" dirty="0"/>
          </a:p>
        </p:txBody>
      </p:sp>
      <p:sp>
        <p:nvSpPr>
          <p:cNvPr id="4" name="Text Placeholder 3">
            <a:extLst>
              <a:ext uri="{FF2B5EF4-FFF2-40B4-BE49-F238E27FC236}">
                <a16:creationId xmlns:a16="http://schemas.microsoft.com/office/drawing/2014/main" id="{05E14407-2528-4E5F-A4B3-546808B037C6}"/>
              </a:ext>
            </a:extLst>
          </p:cNvPr>
          <p:cNvSpPr>
            <a:spLocks noGrp="1"/>
          </p:cNvSpPr>
          <p:nvPr>
            <p:ph type="body" sz="half" idx="2"/>
          </p:nvPr>
        </p:nvSpPr>
        <p:spPr>
          <a:xfrm>
            <a:off x="838199" y="3166295"/>
            <a:ext cx="3799425" cy="3143241"/>
          </a:xfrm>
        </p:spPr>
        <p:txBody>
          <a:bodyPr vert="horz" lIns="91440" tIns="45720" rIns="91440" bIns="45720" rtlCol="0">
            <a:normAutofit lnSpcReduction="10000"/>
          </a:bodyPr>
          <a:lstStyle/>
          <a:p>
            <a:endParaRPr lang="en-US" sz="2800" dirty="0"/>
          </a:p>
          <a:p>
            <a:r>
              <a:rPr lang="en-US" sz="2800" dirty="0">
                <a:solidFill>
                  <a:schemeClr val="accent1">
                    <a:lumMod val="50000"/>
                  </a:schemeClr>
                </a:solidFill>
              </a:rPr>
              <a:t>TheFA.com have a new page that replicates how Play Safe is currently featured via a click through from the main landing page</a:t>
            </a:r>
          </a:p>
          <a:p>
            <a:r>
              <a:rPr lang="en-US" sz="2000" dirty="0"/>
              <a:t> </a:t>
            </a:r>
          </a:p>
        </p:txBody>
      </p:sp>
      <p:pic>
        <p:nvPicPr>
          <p:cNvPr id="6" name="Content Placeholder 5">
            <a:extLst>
              <a:ext uri="{FF2B5EF4-FFF2-40B4-BE49-F238E27FC236}">
                <a16:creationId xmlns:a16="http://schemas.microsoft.com/office/drawing/2014/main" id="{D56F0AB3-F860-4F71-85B4-96B71D0FCD83}"/>
              </a:ext>
            </a:extLst>
          </p:cNvPr>
          <p:cNvPicPr>
            <a:picLocks noGrp="1" noChangeAspect="1"/>
          </p:cNvPicPr>
          <p:nvPr>
            <p:ph idx="1"/>
          </p:nvPr>
        </p:nvPicPr>
        <p:blipFill rotWithShape="1">
          <a:blip r:embed="rId2"/>
          <a:srcRect l="12975" r="8486"/>
          <a:stretch/>
        </p:blipFill>
        <p:spPr>
          <a:xfrm>
            <a:off x="5010386" y="10"/>
            <a:ext cx="7181613" cy="6857990"/>
          </a:xfrm>
          <a:prstGeom prst="rect">
            <a:avLst/>
          </a:prstGeom>
          <a:effectLst/>
        </p:spPr>
      </p:pic>
    </p:spTree>
    <p:extLst>
      <p:ext uri="{BB962C8B-B14F-4D97-AF65-F5344CB8AC3E}">
        <p14:creationId xmlns:p14="http://schemas.microsoft.com/office/powerpoint/2010/main" val="1212321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90ED6B6A-A67F-435C-9165-F2D61AA5B0AF}"/>
              </a:ext>
            </a:extLst>
          </p:cNvPr>
          <p:cNvSpPr txBox="1">
            <a:spLocks/>
          </p:cNvSpPr>
          <p:nvPr/>
        </p:nvSpPr>
        <p:spPr>
          <a:xfrm>
            <a:off x="340374" y="289557"/>
            <a:ext cx="11499692" cy="12367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067" b="1" i="0" kern="1200">
                <a:solidFill>
                  <a:srgbClr val="011E41"/>
                </a:solidFill>
                <a:latin typeface="FS Jack"/>
                <a:ea typeface="+mn-ea"/>
                <a:cs typeface="+mn-cs"/>
              </a:defRPr>
            </a:lvl1pPr>
            <a:lvl2pPr marL="584165" indent="0" algn="l" defTabSz="914400" rtl="0" eaLnBrk="1" latinLnBrk="0" hangingPunct="1">
              <a:lnSpc>
                <a:spcPct val="90000"/>
              </a:lnSpc>
              <a:spcBef>
                <a:spcPts val="500"/>
              </a:spcBef>
              <a:buFont typeface="Arial" panose="020B0604020202020204" pitchFamily="34" charset="0"/>
              <a:buNone/>
              <a:defRPr sz="3067" kern="1200">
                <a:solidFill>
                  <a:schemeClr val="tx1"/>
                </a:solidFill>
                <a:latin typeface="+mn-lt"/>
                <a:ea typeface="+mn-ea"/>
                <a:cs typeface="+mn-cs"/>
              </a:defRPr>
            </a:lvl2pPr>
            <a:lvl3pPr marL="1168331" indent="0" algn="l" defTabSz="914400" rtl="0" eaLnBrk="1" latinLnBrk="0" hangingPunct="1">
              <a:lnSpc>
                <a:spcPct val="90000"/>
              </a:lnSpc>
              <a:spcBef>
                <a:spcPts val="500"/>
              </a:spcBef>
              <a:buFont typeface="Arial" panose="020B0604020202020204" pitchFamily="34" charset="0"/>
              <a:buNone/>
              <a:defRPr sz="2556"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9pPr>
          </a:lstStyle>
          <a:p>
            <a:pPr>
              <a:lnSpc>
                <a:spcPct val="100000"/>
              </a:lnSpc>
            </a:pPr>
            <a:r>
              <a:rPr lang="en-GB" sz="3600" i="0" dirty="0">
                <a:solidFill>
                  <a:schemeClr val="bg1"/>
                </a:solidFill>
                <a:effectLst/>
                <a:latin typeface="FS Jack" panose="02000503000000020004" pitchFamily="50" charset="0"/>
              </a:rPr>
              <a:t>Anti-bullying Week 2022 - Parent Pack </a:t>
            </a:r>
            <a:endParaRPr lang="en-GB" sz="3600" dirty="0">
              <a:solidFill>
                <a:schemeClr val="bg1"/>
              </a:solidFill>
              <a:latin typeface="FS Jack" panose="02000503000000020004" pitchFamily="50" charset="0"/>
            </a:endParaRPr>
          </a:p>
        </p:txBody>
      </p:sp>
      <p:sp>
        <p:nvSpPr>
          <p:cNvPr id="4" name="Rectangle 3">
            <a:extLst>
              <a:ext uri="{FF2B5EF4-FFF2-40B4-BE49-F238E27FC236}">
                <a16:creationId xmlns:a16="http://schemas.microsoft.com/office/drawing/2014/main" id="{CC9998DD-146D-456F-BCA8-A9DAD96CB738}"/>
              </a:ext>
            </a:extLst>
          </p:cNvPr>
          <p:cNvSpPr/>
          <p:nvPr/>
        </p:nvSpPr>
        <p:spPr>
          <a:xfrm>
            <a:off x="633047" y="1652873"/>
            <a:ext cx="4215760" cy="4556635"/>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800" b="0" i="0" dirty="0">
                <a:solidFill>
                  <a:schemeClr val="bg1"/>
                </a:solidFill>
                <a:effectLst/>
                <a:latin typeface="Calibri" panose="020F0502020204030204" pitchFamily="34" charset="0"/>
              </a:rPr>
              <a:t>We </a:t>
            </a:r>
            <a:r>
              <a:rPr lang="en-GB" sz="2800" dirty="0">
                <a:solidFill>
                  <a:schemeClr val="bg1"/>
                </a:solidFill>
                <a:latin typeface="Calibri" panose="020F0502020204030204" pitchFamily="34" charset="0"/>
              </a:rPr>
              <a:t>have provided the link on our website feature to the Parent Pack</a:t>
            </a:r>
            <a:r>
              <a:rPr lang="en-GB" sz="2800" b="0" i="0" dirty="0">
                <a:solidFill>
                  <a:schemeClr val="bg1"/>
                </a:solidFill>
                <a:effectLst/>
                <a:latin typeface="Calibri" panose="020F0502020204030204" pitchFamily="34" charset="0"/>
              </a:rPr>
              <a:t>:</a:t>
            </a:r>
          </a:p>
          <a:p>
            <a:endParaRPr lang="en-GB" sz="2800" b="0" i="0" dirty="0">
              <a:solidFill>
                <a:schemeClr val="bg1"/>
              </a:solidFill>
              <a:effectLst/>
              <a:latin typeface="Calibri" panose="020F0502020204030204" pitchFamily="34" charset="0"/>
            </a:endParaRPr>
          </a:p>
          <a:p>
            <a:r>
              <a:rPr lang="en-GB" sz="2800" b="0" i="0" u="sng" dirty="0">
                <a:solidFill>
                  <a:schemeClr val="bg1"/>
                </a:solidFill>
                <a:effectLst/>
                <a:latin typeface="Calibri" panose="020F0502020204030204" pitchFamily="34" charset="0"/>
              </a:rPr>
              <a:t>https://anti-bullyingalliance.org.uk/anti-bullying-week/parents-and-carers</a:t>
            </a:r>
            <a:endParaRPr lang="en-GB" sz="2800" dirty="0">
              <a:solidFill>
                <a:schemeClr val="bg1"/>
              </a:solidFill>
            </a:endParaRPr>
          </a:p>
        </p:txBody>
      </p:sp>
      <p:sp>
        <p:nvSpPr>
          <p:cNvPr id="16" name="Rectangle 15">
            <a:extLst>
              <a:ext uri="{FF2B5EF4-FFF2-40B4-BE49-F238E27FC236}">
                <a16:creationId xmlns:a16="http://schemas.microsoft.com/office/drawing/2014/main" id="{2EEAACA1-0BB4-4701-8E93-7C6371398B00}"/>
              </a:ext>
            </a:extLst>
          </p:cNvPr>
          <p:cNvSpPr/>
          <p:nvPr/>
        </p:nvSpPr>
        <p:spPr>
          <a:xfrm>
            <a:off x="5126526" y="1652873"/>
            <a:ext cx="6713540" cy="4785634"/>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340"/>
            <a:r>
              <a:rPr lang="en-GB" b="1" dirty="0">
                <a:solidFill>
                  <a:schemeClr val="bg1"/>
                </a:solidFill>
                <a:effectLst/>
                <a:latin typeface="FS Jack" panose="02000503000000020004" pitchFamily="50" charset="0"/>
                <a:ea typeface="Calibri" panose="020F0502020204030204" pitchFamily="34" charset="0"/>
              </a:rPr>
              <a:t>       </a:t>
            </a:r>
            <a:r>
              <a:rPr lang="en-GB" sz="1800" b="0" i="0" dirty="0">
                <a:solidFill>
                  <a:schemeClr val="bg1"/>
                </a:solidFill>
                <a:effectLst/>
                <a:latin typeface="Calibri" panose="020F0502020204030204" pitchFamily="34" charset="0"/>
              </a:rPr>
              <a:t>Anti-bullying Week 2022 Parent Pack available </a:t>
            </a:r>
            <a:r>
              <a:rPr lang="en-GB" sz="1800" b="0" i="0" u="sng" strike="noStrike" dirty="0">
                <a:solidFill>
                  <a:schemeClr val="bg1"/>
                </a:solidFill>
                <a:effectLst/>
                <a:latin typeface="Calibri" panose="020F0502020204030204" pitchFamily="34" charset="0"/>
                <a:hlinkClick r:id="rId2">
                  <a:extLst>
                    <a:ext uri="{A12FA001-AC4F-418D-AE19-62706E023703}">
                      <ahyp:hlinkClr xmlns:ahyp="http://schemas.microsoft.com/office/drawing/2018/hyperlinkcolor" val="tx"/>
                    </a:ext>
                  </a:extLst>
                </a:hlinkClick>
              </a:rPr>
              <a:t>here</a:t>
            </a:r>
            <a:endParaRPr lang="en-GB" sz="1800" dirty="0">
              <a:solidFill>
                <a:schemeClr val="bg1"/>
              </a:solidFill>
            </a:endParaRPr>
          </a:p>
          <a:p>
            <a:pPr marL="180340"/>
            <a:r>
              <a:rPr lang="en-GB" b="1" dirty="0">
                <a:solidFill>
                  <a:schemeClr val="bg1"/>
                </a:solidFill>
                <a:effectLst/>
                <a:latin typeface="FS Jack" panose="02000503000000020004" pitchFamily="50" charset="0"/>
                <a:ea typeface="Calibri" panose="020F0502020204030204" pitchFamily="34" charset="0"/>
              </a:rPr>
              <a:t> </a:t>
            </a:r>
            <a:endParaRPr lang="en-GB" b="1" dirty="0">
              <a:solidFill>
                <a:schemeClr val="bg1"/>
              </a:solidFill>
              <a:latin typeface="FS Jack" panose="02000503000000020004" pitchFamily="50" charset="0"/>
              <a:ea typeface="Calibri" panose="020F0502020204030204" pitchFamily="34" charset="0"/>
            </a:endParaRPr>
          </a:p>
        </p:txBody>
      </p:sp>
      <p:pic>
        <p:nvPicPr>
          <p:cNvPr id="6" name="Picture 5">
            <a:extLst>
              <a:ext uri="{FF2B5EF4-FFF2-40B4-BE49-F238E27FC236}">
                <a16:creationId xmlns:a16="http://schemas.microsoft.com/office/drawing/2014/main" id="{E29028A4-205C-4872-9BDE-D2294A4D6409}"/>
              </a:ext>
            </a:extLst>
          </p:cNvPr>
          <p:cNvPicPr>
            <a:picLocks noChangeAspect="1"/>
          </p:cNvPicPr>
          <p:nvPr/>
        </p:nvPicPr>
        <p:blipFill>
          <a:blip r:embed="rId3"/>
          <a:stretch>
            <a:fillRect/>
          </a:stretch>
        </p:blipFill>
        <p:spPr>
          <a:xfrm>
            <a:off x="5301823" y="1906082"/>
            <a:ext cx="6085226" cy="4279215"/>
          </a:xfrm>
          <a:prstGeom prst="rect">
            <a:avLst/>
          </a:prstGeom>
        </p:spPr>
      </p:pic>
    </p:spTree>
    <p:extLst>
      <p:ext uri="{BB962C8B-B14F-4D97-AF65-F5344CB8AC3E}">
        <p14:creationId xmlns:p14="http://schemas.microsoft.com/office/powerpoint/2010/main" val="436091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564C8F6-382F-43C3-873D-722F4D58142B}"/>
              </a:ext>
            </a:extLst>
          </p:cNvPr>
          <p:cNvSpPr>
            <a:spLocks noGrp="1"/>
          </p:cNvSpPr>
          <p:nvPr>
            <p:ph type="body" sz="half" idx="2"/>
          </p:nvPr>
        </p:nvSpPr>
        <p:spPr/>
        <p:txBody>
          <a:bodyPr>
            <a:normAutofit/>
          </a:bodyPr>
          <a:lstStyle/>
          <a:p>
            <a:endParaRPr lang="en-GB" sz="2800" dirty="0">
              <a:solidFill>
                <a:schemeClr val="accent1">
                  <a:lumMod val="50000"/>
                </a:schemeClr>
              </a:solidFill>
            </a:endParaRPr>
          </a:p>
          <a:p>
            <a:endParaRPr lang="en-GB" sz="28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endParaRPr>
          </a:p>
          <a:p>
            <a:r>
              <a:rPr lang="en-GB" sz="28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Anti-Bullying Week 2022</a:t>
            </a:r>
            <a:endParaRPr lang="en-GB" sz="2800" dirty="0">
              <a:solidFill>
                <a:schemeClr val="accent1">
                  <a:lumMod val="50000"/>
                </a:schemeClr>
              </a:solidFill>
            </a:endParaRPr>
          </a:p>
        </p:txBody>
      </p:sp>
      <p:pic>
        <p:nvPicPr>
          <p:cNvPr id="7" name="Content Placeholder 6">
            <a:extLst>
              <a:ext uri="{FF2B5EF4-FFF2-40B4-BE49-F238E27FC236}">
                <a16:creationId xmlns:a16="http://schemas.microsoft.com/office/drawing/2014/main" id="{88C84912-E383-4789-AA10-32FF09C85B94}"/>
              </a:ext>
            </a:extLst>
          </p:cNvPr>
          <p:cNvPicPr>
            <a:picLocks noGrp="1" noChangeAspect="1"/>
          </p:cNvPicPr>
          <p:nvPr>
            <p:ph idx="1"/>
          </p:nvPr>
        </p:nvPicPr>
        <p:blipFill>
          <a:blip r:embed="rId3"/>
          <a:stretch>
            <a:fillRect/>
          </a:stretch>
        </p:blipFill>
        <p:spPr>
          <a:xfrm>
            <a:off x="5183188" y="2308400"/>
            <a:ext cx="6172200" cy="2231674"/>
          </a:xfrm>
          <a:prstGeom prst="rect">
            <a:avLst/>
          </a:prstGeom>
        </p:spPr>
      </p:pic>
      <p:pic>
        <p:nvPicPr>
          <p:cNvPr id="5" name="Picture 4" descr="Logo&#10;&#10;Description automatically generated">
            <a:extLst>
              <a:ext uri="{FF2B5EF4-FFF2-40B4-BE49-F238E27FC236}">
                <a16:creationId xmlns:a16="http://schemas.microsoft.com/office/drawing/2014/main" id="{09946151-D31A-4936-B877-8043AFAFC0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2105" y="2537139"/>
            <a:ext cx="1066855" cy="1619333"/>
          </a:xfrm>
          <a:prstGeom prst="rect">
            <a:avLst/>
          </a:prstGeom>
        </p:spPr>
      </p:pic>
    </p:spTree>
    <p:extLst>
      <p:ext uri="{BB962C8B-B14F-4D97-AF65-F5344CB8AC3E}">
        <p14:creationId xmlns:p14="http://schemas.microsoft.com/office/powerpoint/2010/main" val="70055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3D9D41DB16E947A6F76684028E3FE2" ma:contentTypeVersion="12" ma:contentTypeDescription="Create a new document." ma:contentTypeScope="" ma:versionID="3bf95eb9a6c32af5bbd25fe87e2fdf0b">
  <xsd:schema xmlns:xsd="http://www.w3.org/2001/XMLSchema" xmlns:xs="http://www.w3.org/2001/XMLSchema" xmlns:p="http://schemas.microsoft.com/office/2006/metadata/properties" xmlns:ns2="fe27a84d-ce95-4f1d-bd1f-c29c3d0884ad" xmlns:ns3="8184fd14-3150-4edc-b10a-f03c6ed10141" targetNamespace="http://schemas.microsoft.com/office/2006/metadata/properties" ma:root="true" ma:fieldsID="2347f4124687f37967b8a5c660056756" ns2:_="" ns3:_="">
    <xsd:import namespace="fe27a84d-ce95-4f1d-bd1f-c29c3d0884ad"/>
    <xsd:import namespace="8184fd14-3150-4edc-b10a-f03c6ed1014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27a84d-ce95-4f1d-bd1f-c29c3d0884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84fd14-3150-4edc-b10a-f03c6ed1014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150A31-96FF-4A0E-8DB8-C4313CE677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27a84d-ce95-4f1d-bd1f-c29c3d0884ad"/>
    <ds:schemaRef ds:uri="8184fd14-3150-4edc-b10a-f03c6ed101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0CB29E-16C2-4679-A9B5-B6FCFED063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TM16401371[[fn=Atlas]]</Template>
  <TotalTime>1626</TotalTime>
  <Words>220</Words>
  <Application>Microsoft Office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FS Jack</vt:lpstr>
      <vt:lpstr>FS Jack Medium</vt:lpstr>
      <vt:lpstr>FSJackPoster</vt:lpstr>
      <vt:lpstr>Office Theme</vt:lpstr>
      <vt:lpstr>PowerPoint Presentation</vt:lpstr>
      <vt:lpstr>PowerPoint Presentation</vt:lpstr>
      <vt:lpstr>PowerPoint Presentation</vt:lpstr>
      <vt:lpstr>PowerPoint Presentation</vt:lpstr>
      <vt:lpstr>SHOWING OUR SUPPORT FOR ANTI-BULLYING WEEK 2022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Ravenlaw</dc:creator>
  <cp:lastModifiedBy>Lorraine Tilley</cp:lastModifiedBy>
  <cp:revision>29</cp:revision>
  <dcterms:created xsi:type="dcterms:W3CDTF">2022-02-23T08:44:46Z</dcterms:created>
  <dcterms:modified xsi:type="dcterms:W3CDTF">2022-11-03T11:03:00Z</dcterms:modified>
</cp:coreProperties>
</file>