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59" r:id="rId5"/>
    <p:sldMasterId id="2147483762" r:id="rId6"/>
  </p:sldMasterIdLst>
  <p:notesMasterIdLst>
    <p:notesMasterId r:id="rId36"/>
  </p:notesMasterIdLst>
  <p:sldIdLst>
    <p:sldId id="256" r:id="rId7"/>
    <p:sldId id="263" r:id="rId8"/>
    <p:sldId id="878" r:id="rId9"/>
    <p:sldId id="879" r:id="rId10"/>
    <p:sldId id="883" r:id="rId11"/>
    <p:sldId id="882" r:id="rId12"/>
    <p:sldId id="835" r:id="rId13"/>
    <p:sldId id="880" r:id="rId14"/>
    <p:sldId id="862" r:id="rId15"/>
    <p:sldId id="881" r:id="rId16"/>
    <p:sldId id="894" r:id="rId17"/>
    <p:sldId id="875" r:id="rId18"/>
    <p:sldId id="876" r:id="rId19"/>
    <p:sldId id="884" r:id="rId20"/>
    <p:sldId id="885" r:id="rId21"/>
    <p:sldId id="877" r:id="rId22"/>
    <p:sldId id="886" r:id="rId23"/>
    <p:sldId id="887" r:id="rId24"/>
    <p:sldId id="888" r:id="rId25"/>
    <p:sldId id="895" r:id="rId26"/>
    <p:sldId id="889" r:id="rId27"/>
    <p:sldId id="890" r:id="rId28"/>
    <p:sldId id="872" r:id="rId29"/>
    <p:sldId id="892" r:id="rId30"/>
    <p:sldId id="893" r:id="rId31"/>
    <p:sldId id="891" r:id="rId32"/>
    <p:sldId id="257" r:id="rId33"/>
    <p:sldId id="258" r:id="rId34"/>
    <p:sldId id="26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12EFF8F-F898-4E11-86A6-C1D2AE8B884C}">
          <p14:sldIdLst>
            <p14:sldId id="256"/>
            <p14:sldId id="263"/>
            <p14:sldId id="878"/>
            <p14:sldId id="879"/>
            <p14:sldId id="883"/>
            <p14:sldId id="882"/>
            <p14:sldId id="835"/>
            <p14:sldId id="880"/>
            <p14:sldId id="862"/>
            <p14:sldId id="881"/>
            <p14:sldId id="894"/>
            <p14:sldId id="875"/>
            <p14:sldId id="876"/>
            <p14:sldId id="884"/>
            <p14:sldId id="885"/>
            <p14:sldId id="877"/>
            <p14:sldId id="886"/>
            <p14:sldId id="887"/>
            <p14:sldId id="888"/>
            <p14:sldId id="895"/>
            <p14:sldId id="889"/>
            <p14:sldId id="890"/>
            <p14:sldId id="872"/>
            <p14:sldId id="892"/>
            <p14:sldId id="893"/>
            <p14:sldId id="891"/>
            <p14:sldId id="257"/>
            <p14:sldId id="258"/>
            <p14:sldId id="26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243E"/>
    <a:srgbClr val="C0971B"/>
    <a:srgbClr val="FF2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44D242-2C12-CD1F-EC90-C8940B413772}" v="1689" dt="2023-05-30T14:52:49.172"/>
    <p1510:client id="{D19170FF-959C-4AB2-9FDA-33AF1D1745E4}" v="10" dt="2023-05-30T14:49:06.3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91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8BAF99-E78A-47AF-8320-7E89E9094283}" type="datetimeFigureOut">
              <a:rPr lang="en-GB" smtClean="0"/>
              <a:t>31/05/2023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137F11-F052-450C-A942-DEA0E8A856F9}" type="slidenum">
              <a:rPr lang="en-GB" smtClean="0"/>
              <a:t>‹#›</a:t>
            </a:fld>
            <a:endParaRPr lang="en-GB"/>
          </a:p>
        </p:txBody>
      </p:sp>
    </p:spTree>
    <p:extLst>
      <p:ext uri="{BB962C8B-B14F-4D97-AF65-F5344CB8AC3E}">
        <p14:creationId xmlns:p14="http://schemas.microsoft.com/office/powerpoint/2010/main" val="3726260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4DE0E8-83C2-480D-B123-6F7C93C0E59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7415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00B3A78-38DA-4EEC-B98A-1B56EB1AB38F}"/>
              </a:ext>
            </a:extLst>
          </p:cNvPr>
          <p:cNvSpPr>
            <a:spLocks noGrp="1"/>
          </p:cNvSpPr>
          <p:nvPr>
            <p:ph type="dt" sz="half" idx="10"/>
          </p:nvPr>
        </p:nvSpPr>
        <p:spPr/>
        <p:txBody>
          <a:bodyPr/>
          <a:lstStyle/>
          <a:p>
            <a:fld id="{2F966D7D-DC53-43A4-AFE7-167B6434648B}" type="datetimeFigureOut">
              <a:rPr lang="en-GB" smtClean="0"/>
              <a:t>31/05/2023</a:t>
            </a:fld>
            <a:endParaRPr lang="en-GB"/>
          </a:p>
        </p:txBody>
      </p:sp>
      <p:sp>
        <p:nvSpPr>
          <p:cNvPr id="5" name="Footer Placeholder 4">
            <a:extLst>
              <a:ext uri="{FF2B5EF4-FFF2-40B4-BE49-F238E27FC236}">
                <a16:creationId xmlns:a16="http://schemas.microsoft.com/office/drawing/2014/main" id="{6D3465AC-5912-4B34-B485-F2E5FF549B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49055E-D46C-4C73-B048-6447CD8FFBCD}"/>
              </a:ext>
            </a:extLst>
          </p:cNvPr>
          <p:cNvSpPr>
            <a:spLocks noGrp="1"/>
          </p:cNvSpPr>
          <p:nvPr>
            <p:ph type="sldNum" sz="quarter" idx="12"/>
          </p:nvPr>
        </p:nvSpPr>
        <p:spPr/>
        <p:txBody>
          <a:bodyPr/>
          <a:lstStyle/>
          <a:p>
            <a:fld id="{AE178210-F64E-4859-A46D-F2F2B7F003ED}" type="slidenum">
              <a:rPr lang="en-GB" smtClean="0"/>
              <a:t>‹#›</a:t>
            </a:fld>
            <a:endParaRPr lang="en-GB"/>
          </a:p>
        </p:txBody>
      </p:sp>
      <p:pic>
        <p:nvPicPr>
          <p:cNvPr id="8" name="Picture 7">
            <a:extLst>
              <a:ext uri="{FF2B5EF4-FFF2-40B4-BE49-F238E27FC236}">
                <a16:creationId xmlns:a16="http://schemas.microsoft.com/office/drawing/2014/main" id="{BDC912DD-5784-41FE-9664-5C90F51D9B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3935896"/>
          </a:xfrm>
          <a:prstGeom prst="rect">
            <a:avLst/>
          </a:prstGeom>
        </p:spPr>
      </p:pic>
      <p:pic>
        <p:nvPicPr>
          <p:cNvPr id="7" name="Picture 6">
            <a:extLst>
              <a:ext uri="{FF2B5EF4-FFF2-40B4-BE49-F238E27FC236}">
                <a16:creationId xmlns:a16="http://schemas.microsoft.com/office/drawing/2014/main" id="{0307BF4B-D88D-4522-A28D-30EF71A752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4907" t="16612" r="25606" b="16462"/>
          <a:stretch/>
        </p:blipFill>
        <p:spPr>
          <a:xfrm>
            <a:off x="838199" y="4534594"/>
            <a:ext cx="1347064" cy="1821756"/>
          </a:xfrm>
          <a:prstGeom prst="rect">
            <a:avLst/>
          </a:prstGeom>
        </p:spPr>
      </p:pic>
      <p:cxnSp>
        <p:nvCxnSpPr>
          <p:cNvPr id="17" name="Straight Connector 16">
            <a:extLst>
              <a:ext uri="{FF2B5EF4-FFF2-40B4-BE49-F238E27FC236}">
                <a16:creationId xmlns:a16="http://schemas.microsoft.com/office/drawing/2014/main" id="{2D634C6D-5571-494A-9CC2-387B2DBC5386}"/>
              </a:ext>
            </a:extLst>
          </p:cNvPr>
          <p:cNvCxnSpPr>
            <a:cxnSpLocks/>
          </p:cNvCxnSpPr>
          <p:nvPr userDrawn="1"/>
        </p:nvCxnSpPr>
        <p:spPr>
          <a:xfrm>
            <a:off x="2493819" y="4447309"/>
            <a:ext cx="0" cy="1884102"/>
          </a:xfrm>
          <a:prstGeom prst="line">
            <a:avLst/>
          </a:prstGeom>
          <a:ln w="38100">
            <a:solidFill>
              <a:srgbClr val="1824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3107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FF58357B-314F-4999-A052-8F0F939DCB85}"/>
              </a:ext>
            </a:extLst>
          </p:cNvPr>
          <p:cNvSpPr>
            <a:spLocks noGrp="1"/>
          </p:cNvSpPr>
          <p:nvPr>
            <p:ph type="body" orient="vert" idx="1"/>
          </p:nvPr>
        </p:nvSpPr>
        <p:spPr>
          <a:xfrm>
            <a:off x="838200" y="1567543"/>
            <a:ext cx="10515600" cy="4336868"/>
          </a:xfrm>
          <a:prstGeom prst="rect">
            <a:avLst/>
          </a:prstGeom>
        </p:spPr>
        <p:txBody>
          <a:bodyPr vert="eaVert"/>
          <a:lstStyle>
            <a:lvl1pPr>
              <a:defRPr>
                <a:solidFill>
                  <a:srgbClr val="18243E"/>
                </a:solidFill>
                <a:latin typeface="FS Dillon" panose="02000506030000020004" pitchFamily="50" charset="0"/>
              </a:defRPr>
            </a:lvl1pPr>
            <a:lvl2pPr>
              <a:defRPr>
                <a:solidFill>
                  <a:srgbClr val="18243E"/>
                </a:solidFill>
                <a:latin typeface="FS Dillon" panose="02000506030000020004" pitchFamily="50" charset="0"/>
              </a:defRPr>
            </a:lvl2pPr>
            <a:lvl3pPr>
              <a:defRPr>
                <a:solidFill>
                  <a:srgbClr val="18243E"/>
                </a:solidFill>
                <a:latin typeface="FS Dillon" panose="02000506030000020004" pitchFamily="50" charset="0"/>
              </a:defRPr>
            </a:lvl3pPr>
            <a:lvl4pPr>
              <a:defRPr>
                <a:solidFill>
                  <a:srgbClr val="18243E"/>
                </a:solidFill>
                <a:latin typeface="FS Dillon" panose="02000506030000020004" pitchFamily="50" charset="0"/>
              </a:defRPr>
            </a:lvl4pPr>
            <a:lvl5pPr>
              <a:defRPr>
                <a:solidFill>
                  <a:srgbClr val="18243E"/>
                </a:solidFill>
                <a:latin typeface="FS Dillon" panose="02000506030000020004"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25B833-B628-4A5C-9B39-C0C06A15BD30}"/>
              </a:ext>
            </a:extLst>
          </p:cNvPr>
          <p:cNvSpPr>
            <a:spLocks noGrp="1"/>
          </p:cNvSpPr>
          <p:nvPr>
            <p:ph type="dt" sz="half" idx="10"/>
          </p:nvPr>
        </p:nvSpPr>
        <p:spPr/>
        <p:txBody>
          <a:bodyPr/>
          <a:lstStyle/>
          <a:p>
            <a:fld id="{2F966D7D-DC53-43A4-AFE7-167B6434648B}" type="datetimeFigureOut">
              <a:rPr lang="en-GB" smtClean="0"/>
              <a:t>31/05/2023</a:t>
            </a:fld>
            <a:endParaRPr lang="en-GB"/>
          </a:p>
        </p:txBody>
      </p:sp>
      <p:sp>
        <p:nvSpPr>
          <p:cNvPr id="5" name="Footer Placeholder 4">
            <a:extLst>
              <a:ext uri="{FF2B5EF4-FFF2-40B4-BE49-F238E27FC236}">
                <a16:creationId xmlns:a16="http://schemas.microsoft.com/office/drawing/2014/main" id="{929F3081-608F-4AC7-8456-186F504505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DBE892-C028-4A54-9462-85CE06D8298C}"/>
              </a:ext>
            </a:extLst>
          </p:cNvPr>
          <p:cNvSpPr>
            <a:spLocks noGrp="1"/>
          </p:cNvSpPr>
          <p:nvPr>
            <p:ph type="sldNum" sz="quarter" idx="12"/>
          </p:nvPr>
        </p:nvSpPr>
        <p:spPr/>
        <p:txBody>
          <a:bodyPr/>
          <a:lstStyle/>
          <a:p>
            <a:fld id="{AE178210-F64E-4859-A46D-F2F2B7F003ED}" type="slidenum">
              <a:rPr lang="en-GB" smtClean="0"/>
              <a:t>‹#›</a:t>
            </a:fld>
            <a:endParaRPr lang="en-GB"/>
          </a:p>
        </p:txBody>
      </p:sp>
      <p:sp>
        <p:nvSpPr>
          <p:cNvPr id="10" name="Title 1">
            <a:extLst>
              <a:ext uri="{FF2B5EF4-FFF2-40B4-BE49-F238E27FC236}">
                <a16:creationId xmlns:a16="http://schemas.microsoft.com/office/drawing/2014/main" id="{D8084C21-70E2-4D4F-8FA3-9B981A8A48EC}"/>
              </a:ext>
            </a:extLst>
          </p:cNvPr>
          <p:cNvSpPr>
            <a:spLocks noGrp="1"/>
          </p:cNvSpPr>
          <p:nvPr>
            <p:ph type="title"/>
          </p:nvPr>
        </p:nvSpPr>
        <p:spPr>
          <a:xfrm>
            <a:off x="964279" y="773084"/>
            <a:ext cx="10389520" cy="673331"/>
          </a:xfrm>
          <a:prstGeom prst="rect">
            <a:avLst/>
          </a:prstGeom>
        </p:spPr>
        <p:txBody>
          <a:bodyPr anchor="ctr"/>
          <a:lstStyle>
            <a:lvl1pPr algn="l">
              <a:defRPr sz="4800" strike="noStrike">
                <a:solidFill>
                  <a:srgbClr val="18243E"/>
                </a:solidFill>
                <a:latin typeface="FS Dillon Medium" panose="02000606030000020004" pitchFamily="50" charset="0"/>
              </a:defRPr>
            </a:lvl1pPr>
          </a:lstStyle>
          <a:p>
            <a:endParaRPr lang="en-GB"/>
          </a:p>
        </p:txBody>
      </p:sp>
      <p:cxnSp>
        <p:nvCxnSpPr>
          <p:cNvPr id="11" name="Straight Connector 10">
            <a:extLst>
              <a:ext uri="{FF2B5EF4-FFF2-40B4-BE49-F238E27FC236}">
                <a16:creationId xmlns:a16="http://schemas.microsoft.com/office/drawing/2014/main" id="{0DE47479-6EA2-447E-B093-04AFCA7A237A}"/>
              </a:ext>
            </a:extLst>
          </p:cNvPr>
          <p:cNvCxnSpPr>
            <a:cxnSpLocks/>
          </p:cNvCxnSpPr>
          <p:nvPr userDrawn="1"/>
        </p:nvCxnSpPr>
        <p:spPr>
          <a:xfrm>
            <a:off x="838200" y="773084"/>
            <a:ext cx="0" cy="673331"/>
          </a:xfrm>
          <a:prstGeom prst="line">
            <a:avLst/>
          </a:prstGeom>
          <a:ln w="38100">
            <a:solidFill>
              <a:srgbClr val="1824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5126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4DD8FC-8411-4A94-ACE9-D73F9413E641}"/>
              </a:ext>
            </a:extLst>
          </p:cNvPr>
          <p:cNvSpPr>
            <a:spLocks noGrp="1"/>
          </p:cNvSpPr>
          <p:nvPr>
            <p:ph type="title" orient="vert"/>
          </p:nvPr>
        </p:nvSpPr>
        <p:spPr>
          <a:xfrm>
            <a:off x="8724900" y="1554481"/>
            <a:ext cx="2628900" cy="4389120"/>
          </a:xfrm>
          <a:prstGeom prst="rect">
            <a:avLst/>
          </a:prstGeom>
        </p:spPr>
        <p:txBody>
          <a:bodyPr vert="eaVert"/>
          <a:lstStyle>
            <a:lvl1pPr>
              <a:defRPr>
                <a:solidFill>
                  <a:srgbClr val="FF2F00"/>
                </a:solidFill>
                <a:latin typeface="FS Dillon" panose="02000506030000020004" pitchFamily="50" charset="0"/>
              </a:defRPr>
            </a:lvl1p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AEA313-CA69-44F9-A615-B98CA6C723E0}"/>
              </a:ext>
            </a:extLst>
          </p:cNvPr>
          <p:cNvSpPr>
            <a:spLocks noGrp="1"/>
          </p:cNvSpPr>
          <p:nvPr>
            <p:ph type="body" orient="vert" idx="1"/>
          </p:nvPr>
        </p:nvSpPr>
        <p:spPr>
          <a:xfrm>
            <a:off x="838200" y="1554480"/>
            <a:ext cx="7734300" cy="4389120"/>
          </a:xfrm>
          <a:prstGeom prst="rect">
            <a:avLst/>
          </a:prstGeom>
        </p:spPr>
        <p:txBody>
          <a:bodyPr vert="eaVert"/>
          <a:lstStyle>
            <a:lvl1pPr>
              <a:defRPr>
                <a:solidFill>
                  <a:srgbClr val="18243E"/>
                </a:solidFill>
                <a:latin typeface="FS Dillon" panose="02000506030000020004" pitchFamily="50" charset="0"/>
              </a:defRPr>
            </a:lvl1pPr>
            <a:lvl2pPr>
              <a:defRPr>
                <a:solidFill>
                  <a:srgbClr val="18243E"/>
                </a:solidFill>
                <a:latin typeface="FS Dillon" panose="02000506030000020004" pitchFamily="50" charset="0"/>
              </a:defRPr>
            </a:lvl2pPr>
            <a:lvl3pPr>
              <a:defRPr>
                <a:solidFill>
                  <a:srgbClr val="18243E"/>
                </a:solidFill>
                <a:latin typeface="FS Dillon" panose="02000506030000020004" pitchFamily="50" charset="0"/>
              </a:defRPr>
            </a:lvl3pPr>
            <a:lvl4pPr>
              <a:defRPr>
                <a:solidFill>
                  <a:srgbClr val="18243E"/>
                </a:solidFill>
                <a:latin typeface="FS Dillon" panose="02000506030000020004" pitchFamily="50" charset="0"/>
              </a:defRPr>
            </a:lvl4pPr>
            <a:lvl5pPr>
              <a:defRPr>
                <a:solidFill>
                  <a:srgbClr val="18243E"/>
                </a:solidFill>
                <a:latin typeface="FS Dillon" panose="02000506030000020004"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315B98-5089-4855-AAE3-72C4D5510CA7}"/>
              </a:ext>
            </a:extLst>
          </p:cNvPr>
          <p:cNvSpPr>
            <a:spLocks noGrp="1"/>
          </p:cNvSpPr>
          <p:nvPr>
            <p:ph type="dt" sz="half" idx="10"/>
          </p:nvPr>
        </p:nvSpPr>
        <p:spPr/>
        <p:txBody>
          <a:bodyPr/>
          <a:lstStyle/>
          <a:p>
            <a:fld id="{2F966D7D-DC53-43A4-AFE7-167B6434648B}" type="datetimeFigureOut">
              <a:rPr lang="en-GB" smtClean="0"/>
              <a:t>31/05/2023</a:t>
            </a:fld>
            <a:endParaRPr lang="en-GB"/>
          </a:p>
        </p:txBody>
      </p:sp>
      <p:sp>
        <p:nvSpPr>
          <p:cNvPr id="5" name="Footer Placeholder 4">
            <a:extLst>
              <a:ext uri="{FF2B5EF4-FFF2-40B4-BE49-F238E27FC236}">
                <a16:creationId xmlns:a16="http://schemas.microsoft.com/office/drawing/2014/main" id="{6DFF0A11-C7E3-41CE-BF6F-16B8FF69B4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D93E90-D762-4D06-930C-79F8C30250B1}"/>
              </a:ext>
            </a:extLst>
          </p:cNvPr>
          <p:cNvSpPr>
            <a:spLocks noGrp="1"/>
          </p:cNvSpPr>
          <p:nvPr>
            <p:ph type="sldNum" sz="quarter" idx="12"/>
          </p:nvPr>
        </p:nvSpPr>
        <p:spPr/>
        <p:txBody>
          <a:bodyPr/>
          <a:lstStyle/>
          <a:p>
            <a:fld id="{AE178210-F64E-4859-A46D-F2F2B7F003ED}" type="slidenum">
              <a:rPr lang="en-GB" smtClean="0"/>
              <a:t>‹#›</a:t>
            </a:fld>
            <a:endParaRPr lang="en-GB"/>
          </a:p>
        </p:txBody>
      </p:sp>
    </p:spTree>
    <p:extLst>
      <p:ext uri="{BB962C8B-B14F-4D97-AF65-F5344CB8AC3E}">
        <p14:creationId xmlns:p14="http://schemas.microsoft.com/office/powerpoint/2010/main" val="1596622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AB689-A384-42F2-8185-A55959765B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2091329-4119-4855-A800-4A61B5C3A0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B0E628B-8808-45E3-B155-A2F6C28279D0}"/>
              </a:ext>
            </a:extLst>
          </p:cNvPr>
          <p:cNvSpPr>
            <a:spLocks noGrp="1"/>
          </p:cNvSpPr>
          <p:nvPr>
            <p:ph type="dt" sz="half" idx="10"/>
          </p:nvPr>
        </p:nvSpPr>
        <p:spPr/>
        <p:txBody>
          <a:bodyPr/>
          <a:lstStyle/>
          <a:p>
            <a:fld id="{97481B72-ABB5-4D09-BC2D-1998429225DF}" type="datetimeFigureOut">
              <a:rPr lang="en-GB" smtClean="0"/>
              <a:t>31/05/2023</a:t>
            </a:fld>
            <a:endParaRPr lang="en-GB"/>
          </a:p>
        </p:txBody>
      </p:sp>
      <p:sp>
        <p:nvSpPr>
          <p:cNvPr id="5" name="Footer Placeholder 4">
            <a:extLst>
              <a:ext uri="{FF2B5EF4-FFF2-40B4-BE49-F238E27FC236}">
                <a16:creationId xmlns:a16="http://schemas.microsoft.com/office/drawing/2014/main" id="{21BD52EE-FBEC-46D9-BE8B-4174475530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233388-F546-414D-9E37-4A3DB19A7F65}"/>
              </a:ext>
            </a:extLst>
          </p:cNvPr>
          <p:cNvSpPr>
            <a:spLocks noGrp="1"/>
          </p:cNvSpPr>
          <p:nvPr>
            <p:ph type="sldNum" sz="quarter" idx="12"/>
          </p:nvPr>
        </p:nvSpPr>
        <p:spPr/>
        <p:txBody>
          <a:bodyPr/>
          <a:lstStyle/>
          <a:p>
            <a:fld id="{E9A82FD1-DE67-44AD-8754-49238EE47D21}" type="slidenum">
              <a:rPr lang="en-GB" smtClean="0"/>
              <a:t>‹#›</a:t>
            </a:fld>
            <a:endParaRPr lang="en-GB"/>
          </a:p>
        </p:txBody>
      </p:sp>
    </p:spTree>
    <p:extLst>
      <p:ext uri="{BB962C8B-B14F-4D97-AF65-F5344CB8AC3E}">
        <p14:creationId xmlns:p14="http://schemas.microsoft.com/office/powerpoint/2010/main" val="2551817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36C5B-23A7-CB3F-3F45-D7D32F1CA38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9573463-A357-7C2B-317F-8C410368E4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409241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91368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50972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03562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98353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62572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27E26-A93E-4A4C-9A7D-8D8DE1ACE62F}"/>
              </a:ext>
            </a:extLst>
          </p:cNvPr>
          <p:cNvSpPr>
            <a:spLocks noGrp="1"/>
          </p:cNvSpPr>
          <p:nvPr>
            <p:ph type="title"/>
          </p:nvPr>
        </p:nvSpPr>
        <p:spPr>
          <a:xfrm>
            <a:off x="964279" y="773084"/>
            <a:ext cx="10389520" cy="673331"/>
          </a:xfrm>
          <a:prstGeom prst="rect">
            <a:avLst/>
          </a:prstGeom>
        </p:spPr>
        <p:txBody>
          <a:bodyPr anchor="ctr"/>
          <a:lstStyle>
            <a:lvl1pPr algn="l">
              <a:defRPr sz="4800" strike="noStrike">
                <a:solidFill>
                  <a:srgbClr val="18243E"/>
                </a:solidFill>
                <a:latin typeface="FS Dillon Medium" panose="02000606030000020004" pitchFamily="50" charset="0"/>
              </a:defRPr>
            </a:lvl1pPr>
          </a:lstStyle>
          <a:p>
            <a:endParaRPr lang="en-GB"/>
          </a:p>
        </p:txBody>
      </p:sp>
      <p:sp>
        <p:nvSpPr>
          <p:cNvPr id="3" name="Content Placeholder 2">
            <a:extLst>
              <a:ext uri="{FF2B5EF4-FFF2-40B4-BE49-F238E27FC236}">
                <a16:creationId xmlns:a16="http://schemas.microsoft.com/office/drawing/2014/main" id="{9BFD41C7-48BE-461E-B54C-A4AA5764AC32}"/>
              </a:ext>
            </a:extLst>
          </p:cNvPr>
          <p:cNvSpPr>
            <a:spLocks noGrp="1"/>
          </p:cNvSpPr>
          <p:nvPr>
            <p:ph idx="1"/>
          </p:nvPr>
        </p:nvSpPr>
        <p:spPr>
          <a:xfrm>
            <a:off x="838200" y="1619794"/>
            <a:ext cx="10515600" cy="4284617"/>
          </a:xfrm>
          <a:prstGeom prst="rect">
            <a:avLst/>
          </a:prstGeom>
        </p:spPr>
        <p:txBody>
          <a:bodyPr/>
          <a:lstStyle>
            <a:lvl1pPr>
              <a:defRPr>
                <a:solidFill>
                  <a:srgbClr val="18243E"/>
                </a:solidFill>
                <a:latin typeface="FS Dillon" panose="02000506030000020004" pitchFamily="50" charset="0"/>
              </a:defRPr>
            </a:lvl1pPr>
            <a:lvl2pPr>
              <a:defRPr>
                <a:solidFill>
                  <a:srgbClr val="18243E"/>
                </a:solidFill>
                <a:latin typeface="FS Dillon" panose="02000506030000020004" pitchFamily="50" charset="0"/>
              </a:defRPr>
            </a:lvl2pPr>
            <a:lvl3pPr>
              <a:defRPr>
                <a:solidFill>
                  <a:srgbClr val="18243E"/>
                </a:solidFill>
                <a:latin typeface="FS Dillon" panose="02000506030000020004" pitchFamily="50" charset="0"/>
              </a:defRPr>
            </a:lvl3pPr>
            <a:lvl4pPr>
              <a:defRPr>
                <a:solidFill>
                  <a:srgbClr val="18243E"/>
                </a:solidFill>
                <a:latin typeface="FS Dillon" panose="02000506030000020004" pitchFamily="50" charset="0"/>
              </a:defRPr>
            </a:lvl4pPr>
            <a:lvl5pPr>
              <a:defRPr>
                <a:solidFill>
                  <a:srgbClr val="18243E"/>
                </a:solidFill>
                <a:latin typeface="FS Dillon" panose="02000506030000020004"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635F83-EC2D-45F7-9B6F-4DA28840F014}"/>
              </a:ext>
            </a:extLst>
          </p:cNvPr>
          <p:cNvSpPr>
            <a:spLocks noGrp="1"/>
          </p:cNvSpPr>
          <p:nvPr>
            <p:ph type="dt" sz="half" idx="10"/>
          </p:nvPr>
        </p:nvSpPr>
        <p:spPr/>
        <p:txBody>
          <a:bodyPr/>
          <a:lstStyle/>
          <a:p>
            <a:fld id="{2F966D7D-DC53-43A4-AFE7-167B6434648B}" type="datetimeFigureOut">
              <a:rPr lang="en-GB" smtClean="0"/>
              <a:t>31/05/2023</a:t>
            </a:fld>
            <a:endParaRPr lang="en-GB"/>
          </a:p>
        </p:txBody>
      </p:sp>
      <p:sp>
        <p:nvSpPr>
          <p:cNvPr id="5" name="Footer Placeholder 4">
            <a:extLst>
              <a:ext uri="{FF2B5EF4-FFF2-40B4-BE49-F238E27FC236}">
                <a16:creationId xmlns:a16="http://schemas.microsoft.com/office/drawing/2014/main" id="{F67A3B90-497A-4447-A9C7-85306E713D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12CCC7-2748-4616-8C2A-FF146DDB65C6}"/>
              </a:ext>
            </a:extLst>
          </p:cNvPr>
          <p:cNvSpPr>
            <a:spLocks noGrp="1"/>
          </p:cNvSpPr>
          <p:nvPr>
            <p:ph type="sldNum" sz="quarter" idx="12"/>
          </p:nvPr>
        </p:nvSpPr>
        <p:spPr/>
        <p:txBody>
          <a:bodyPr/>
          <a:lstStyle/>
          <a:p>
            <a:fld id="{AE178210-F64E-4859-A46D-F2F2B7F003ED}" type="slidenum">
              <a:rPr lang="en-GB" smtClean="0"/>
              <a:t>‹#›</a:t>
            </a:fld>
            <a:endParaRPr lang="en-GB"/>
          </a:p>
        </p:txBody>
      </p:sp>
      <p:cxnSp>
        <p:nvCxnSpPr>
          <p:cNvPr id="9" name="Straight Connector 8">
            <a:extLst>
              <a:ext uri="{FF2B5EF4-FFF2-40B4-BE49-F238E27FC236}">
                <a16:creationId xmlns:a16="http://schemas.microsoft.com/office/drawing/2014/main" id="{7F18450B-D1F2-4AE0-9B69-81555EDEA590}"/>
              </a:ext>
            </a:extLst>
          </p:cNvPr>
          <p:cNvCxnSpPr>
            <a:cxnSpLocks/>
          </p:cNvCxnSpPr>
          <p:nvPr userDrawn="1"/>
        </p:nvCxnSpPr>
        <p:spPr>
          <a:xfrm>
            <a:off x="838200" y="773084"/>
            <a:ext cx="0" cy="673331"/>
          </a:xfrm>
          <a:prstGeom prst="line">
            <a:avLst/>
          </a:prstGeom>
          <a:ln w="38100">
            <a:solidFill>
              <a:srgbClr val="1824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7701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34896-5A89-4CBF-903F-5BD38E7EB23A}"/>
              </a:ext>
            </a:extLst>
          </p:cNvPr>
          <p:cNvSpPr>
            <a:spLocks noGrp="1"/>
          </p:cNvSpPr>
          <p:nvPr>
            <p:ph type="title"/>
          </p:nvPr>
        </p:nvSpPr>
        <p:spPr>
          <a:xfrm>
            <a:off x="961052" y="1625874"/>
            <a:ext cx="10386397" cy="2936602"/>
          </a:xfrm>
          <a:prstGeom prst="rect">
            <a:avLst/>
          </a:prstGeom>
        </p:spPr>
        <p:txBody>
          <a:bodyPr anchor="b"/>
          <a:lstStyle>
            <a:lvl1pPr>
              <a:defRPr sz="6000" b="1">
                <a:solidFill>
                  <a:srgbClr val="18243E"/>
                </a:solidFill>
                <a:latin typeface="FS Dillon Medium" panose="02000606030000020004" pitchFamily="50" charset="0"/>
              </a:defRPr>
            </a:lvl1pPr>
          </a:lstStyle>
          <a:p>
            <a:endParaRPr lang="en-GB"/>
          </a:p>
        </p:txBody>
      </p:sp>
      <p:sp>
        <p:nvSpPr>
          <p:cNvPr id="3" name="Text Placeholder 2">
            <a:extLst>
              <a:ext uri="{FF2B5EF4-FFF2-40B4-BE49-F238E27FC236}">
                <a16:creationId xmlns:a16="http://schemas.microsoft.com/office/drawing/2014/main" id="{39EF97FA-8B34-4C35-9FFA-EC4A78EF5D0B}"/>
              </a:ext>
            </a:extLst>
          </p:cNvPr>
          <p:cNvSpPr>
            <a:spLocks noGrp="1"/>
          </p:cNvSpPr>
          <p:nvPr>
            <p:ph type="body" idx="1"/>
          </p:nvPr>
        </p:nvSpPr>
        <p:spPr>
          <a:xfrm>
            <a:off x="831850" y="4589464"/>
            <a:ext cx="10515600" cy="1314948"/>
          </a:xfrm>
          <a:prstGeom prst="rect">
            <a:avLst/>
          </a:prstGeom>
        </p:spPr>
        <p:txBody>
          <a:bodyPr/>
          <a:lstStyle>
            <a:lvl1pPr marL="0" indent="0">
              <a:buNone/>
              <a:defRPr sz="2400">
                <a:solidFill>
                  <a:srgbClr val="FF2F00"/>
                </a:solidFill>
                <a:latin typeface="FS Dillon" panose="02000506030000020004"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629010-3D28-424B-AF92-F6EFE9777637}"/>
              </a:ext>
            </a:extLst>
          </p:cNvPr>
          <p:cNvSpPr>
            <a:spLocks noGrp="1"/>
          </p:cNvSpPr>
          <p:nvPr>
            <p:ph type="dt" sz="half" idx="10"/>
          </p:nvPr>
        </p:nvSpPr>
        <p:spPr/>
        <p:txBody>
          <a:bodyPr/>
          <a:lstStyle/>
          <a:p>
            <a:fld id="{2F966D7D-DC53-43A4-AFE7-167B6434648B}" type="datetimeFigureOut">
              <a:rPr lang="en-GB" smtClean="0"/>
              <a:t>31/05/2023</a:t>
            </a:fld>
            <a:endParaRPr lang="en-GB"/>
          </a:p>
        </p:txBody>
      </p:sp>
      <p:sp>
        <p:nvSpPr>
          <p:cNvPr id="5" name="Footer Placeholder 4">
            <a:extLst>
              <a:ext uri="{FF2B5EF4-FFF2-40B4-BE49-F238E27FC236}">
                <a16:creationId xmlns:a16="http://schemas.microsoft.com/office/drawing/2014/main" id="{DF91AAD4-5958-4AD0-A008-631F333CD2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E9A7C2-12DE-40AC-A5CE-9671DDFE669F}"/>
              </a:ext>
            </a:extLst>
          </p:cNvPr>
          <p:cNvSpPr>
            <a:spLocks noGrp="1"/>
          </p:cNvSpPr>
          <p:nvPr>
            <p:ph type="sldNum" sz="quarter" idx="12"/>
          </p:nvPr>
        </p:nvSpPr>
        <p:spPr/>
        <p:txBody>
          <a:bodyPr/>
          <a:lstStyle/>
          <a:p>
            <a:fld id="{AE178210-F64E-4859-A46D-F2F2B7F003ED}" type="slidenum">
              <a:rPr lang="en-GB" smtClean="0"/>
              <a:t>‹#›</a:t>
            </a:fld>
            <a:endParaRPr lang="en-GB"/>
          </a:p>
        </p:txBody>
      </p:sp>
      <p:cxnSp>
        <p:nvCxnSpPr>
          <p:cNvPr id="9" name="Straight Connector 8">
            <a:extLst>
              <a:ext uri="{FF2B5EF4-FFF2-40B4-BE49-F238E27FC236}">
                <a16:creationId xmlns:a16="http://schemas.microsoft.com/office/drawing/2014/main" id="{66C77F13-7D22-4929-B08F-642BDC4CB803}"/>
              </a:ext>
            </a:extLst>
          </p:cNvPr>
          <p:cNvCxnSpPr>
            <a:cxnSpLocks/>
          </p:cNvCxnSpPr>
          <p:nvPr userDrawn="1"/>
        </p:nvCxnSpPr>
        <p:spPr>
          <a:xfrm>
            <a:off x="838200" y="3657600"/>
            <a:ext cx="0" cy="904876"/>
          </a:xfrm>
          <a:prstGeom prst="line">
            <a:avLst/>
          </a:prstGeom>
          <a:ln w="38100">
            <a:solidFill>
              <a:srgbClr val="1824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5641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D50896-894C-4439-986D-8B5E743A4499}"/>
              </a:ext>
            </a:extLst>
          </p:cNvPr>
          <p:cNvSpPr>
            <a:spLocks noGrp="1"/>
          </p:cNvSpPr>
          <p:nvPr>
            <p:ph sz="half" idx="1"/>
          </p:nvPr>
        </p:nvSpPr>
        <p:spPr>
          <a:xfrm>
            <a:off x="838200" y="1538560"/>
            <a:ext cx="5181600" cy="4365851"/>
          </a:xfrm>
          <a:prstGeom prst="rect">
            <a:avLst/>
          </a:prstGeom>
        </p:spPr>
        <p:txBody>
          <a:bodyPr/>
          <a:lstStyle>
            <a:lvl1pPr>
              <a:defRPr>
                <a:solidFill>
                  <a:srgbClr val="18243E"/>
                </a:solidFill>
                <a:latin typeface="FS Dillon" panose="02000506030000020004" pitchFamily="50" charset="0"/>
              </a:defRPr>
            </a:lvl1pPr>
            <a:lvl2pPr>
              <a:defRPr>
                <a:solidFill>
                  <a:srgbClr val="18243E"/>
                </a:solidFill>
                <a:latin typeface="FS Dillon" panose="02000506030000020004" pitchFamily="50" charset="0"/>
              </a:defRPr>
            </a:lvl2pPr>
            <a:lvl3pPr>
              <a:defRPr>
                <a:solidFill>
                  <a:srgbClr val="18243E"/>
                </a:solidFill>
                <a:latin typeface="FS Dillon" panose="02000506030000020004" pitchFamily="50" charset="0"/>
              </a:defRPr>
            </a:lvl3pPr>
            <a:lvl4pPr>
              <a:defRPr>
                <a:solidFill>
                  <a:srgbClr val="18243E"/>
                </a:solidFill>
                <a:latin typeface="FS Dillon" panose="02000506030000020004" pitchFamily="50" charset="0"/>
              </a:defRPr>
            </a:lvl4pPr>
            <a:lvl5pPr>
              <a:defRPr>
                <a:solidFill>
                  <a:srgbClr val="18243E"/>
                </a:solidFill>
                <a:latin typeface="FS Dillon" panose="02000506030000020004"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AFDE660-981D-4FE6-B3CD-A30E06F99209}"/>
              </a:ext>
            </a:extLst>
          </p:cNvPr>
          <p:cNvSpPr>
            <a:spLocks noGrp="1"/>
          </p:cNvSpPr>
          <p:nvPr>
            <p:ph sz="half" idx="2"/>
          </p:nvPr>
        </p:nvSpPr>
        <p:spPr>
          <a:xfrm>
            <a:off x="6172200" y="1538560"/>
            <a:ext cx="5181600" cy="4365851"/>
          </a:xfrm>
          <a:prstGeom prst="rect">
            <a:avLst/>
          </a:prstGeom>
        </p:spPr>
        <p:txBody>
          <a:bodyPr/>
          <a:lstStyle>
            <a:lvl1pPr>
              <a:defRPr>
                <a:solidFill>
                  <a:srgbClr val="18243E"/>
                </a:solidFill>
                <a:latin typeface="FS Dillon" panose="02000506030000020004" pitchFamily="50" charset="0"/>
              </a:defRPr>
            </a:lvl1pPr>
            <a:lvl2pPr>
              <a:defRPr>
                <a:solidFill>
                  <a:srgbClr val="18243E"/>
                </a:solidFill>
                <a:latin typeface="FS Dillon" panose="02000506030000020004" pitchFamily="50" charset="0"/>
              </a:defRPr>
            </a:lvl2pPr>
            <a:lvl3pPr>
              <a:defRPr>
                <a:solidFill>
                  <a:srgbClr val="18243E"/>
                </a:solidFill>
                <a:latin typeface="FS Dillon" panose="02000506030000020004" pitchFamily="50" charset="0"/>
              </a:defRPr>
            </a:lvl3pPr>
            <a:lvl4pPr>
              <a:defRPr>
                <a:solidFill>
                  <a:srgbClr val="18243E"/>
                </a:solidFill>
                <a:latin typeface="FS Dillon" panose="02000506030000020004" pitchFamily="50" charset="0"/>
              </a:defRPr>
            </a:lvl4pPr>
            <a:lvl5pPr>
              <a:defRPr>
                <a:solidFill>
                  <a:srgbClr val="18243E"/>
                </a:solidFill>
                <a:latin typeface="FS Dillon" panose="02000506030000020004"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EA89002-4ACA-4F5D-9321-28026AA45F2A}"/>
              </a:ext>
            </a:extLst>
          </p:cNvPr>
          <p:cNvSpPr>
            <a:spLocks noGrp="1"/>
          </p:cNvSpPr>
          <p:nvPr>
            <p:ph type="dt" sz="half" idx="10"/>
          </p:nvPr>
        </p:nvSpPr>
        <p:spPr/>
        <p:txBody>
          <a:bodyPr/>
          <a:lstStyle/>
          <a:p>
            <a:fld id="{2F966D7D-DC53-43A4-AFE7-167B6434648B}" type="datetimeFigureOut">
              <a:rPr lang="en-GB" smtClean="0"/>
              <a:t>31/05/2023</a:t>
            </a:fld>
            <a:endParaRPr lang="en-GB"/>
          </a:p>
        </p:txBody>
      </p:sp>
      <p:sp>
        <p:nvSpPr>
          <p:cNvPr id="6" name="Footer Placeholder 5">
            <a:extLst>
              <a:ext uri="{FF2B5EF4-FFF2-40B4-BE49-F238E27FC236}">
                <a16:creationId xmlns:a16="http://schemas.microsoft.com/office/drawing/2014/main" id="{C13101CE-3B4B-4814-8095-B2295552D88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91C6C1-E09F-4992-A684-96E825058BD3}"/>
              </a:ext>
            </a:extLst>
          </p:cNvPr>
          <p:cNvSpPr>
            <a:spLocks noGrp="1"/>
          </p:cNvSpPr>
          <p:nvPr>
            <p:ph type="sldNum" sz="quarter" idx="12"/>
          </p:nvPr>
        </p:nvSpPr>
        <p:spPr/>
        <p:txBody>
          <a:bodyPr/>
          <a:lstStyle/>
          <a:p>
            <a:fld id="{AE178210-F64E-4859-A46D-F2F2B7F003ED}" type="slidenum">
              <a:rPr lang="en-GB" smtClean="0"/>
              <a:t>‹#›</a:t>
            </a:fld>
            <a:endParaRPr lang="en-GB"/>
          </a:p>
        </p:txBody>
      </p:sp>
      <p:sp>
        <p:nvSpPr>
          <p:cNvPr id="11" name="Title 1">
            <a:extLst>
              <a:ext uri="{FF2B5EF4-FFF2-40B4-BE49-F238E27FC236}">
                <a16:creationId xmlns:a16="http://schemas.microsoft.com/office/drawing/2014/main" id="{266BCBC8-54CE-414C-B453-053B1B4AC80C}"/>
              </a:ext>
            </a:extLst>
          </p:cNvPr>
          <p:cNvSpPr>
            <a:spLocks noGrp="1"/>
          </p:cNvSpPr>
          <p:nvPr>
            <p:ph type="title"/>
          </p:nvPr>
        </p:nvSpPr>
        <p:spPr>
          <a:xfrm>
            <a:off x="964279" y="773084"/>
            <a:ext cx="10389520" cy="673331"/>
          </a:xfrm>
          <a:prstGeom prst="rect">
            <a:avLst/>
          </a:prstGeom>
        </p:spPr>
        <p:txBody>
          <a:bodyPr anchor="ctr"/>
          <a:lstStyle>
            <a:lvl1pPr algn="l">
              <a:defRPr sz="4800" strike="noStrike">
                <a:solidFill>
                  <a:srgbClr val="18243E"/>
                </a:solidFill>
                <a:latin typeface="FS Dillon Medium" panose="02000606030000020004" pitchFamily="50" charset="0"/>
              </a:defRPr>
            </a:lvl1pPr>
          </a:lstStyle>
          <a:p>
            <a:endParaRPr lang="en-GB"/>
          </a:p>
        </p:txBody>
      </p:sp>
      <p:cxnSp>
        <p:nvCxnSpPr>
          <p:cNvPr id="12" name="Straight Connector 11">
            <a:extLst>
              <a:ext uri="{FF2B5EF4-FFF2-40B4-BE49-F238E27FC236}">
                <a16:creationId xmlns:a16="http://schemas.microsoft.com/office/drawing/2014/main" id="{8E10B575-039E-49DF-84F2-B27B1BE1E71E}"/>
              </a:ext>
            </a:extLst>
          </p:cNvPr>
          <p:cNvCxnSpPr>
            <a:cxnSpLocks/>
          </p:cNvCxnSpPr>
          <p:nvPr userDrawn="1"/>
        </p:nvCxnSpPr>
        <p:spPr>
          <a:xfrm>
            <a:off x="838200" y="773084"/>
            <a:ext cx="0" cy="673331"/>
          </a:xfrm>
          <a:prstGeom prst="line">
            <a:avLst/>
          </a:prstGeom>
          <a:ln w="38100">
            <a:solidFill>
              <a:srgbClr val="1824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8315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A4886E-090F-4F55-ADA1-DD8C2D5A6760}"/>
              </a:ext>
            </a:extLst>
          </p:cNvPr>
          <p:cNvSpPr>
            <a:spLocks noGrp="1"/>
          </p:cNvSpPr>
          <p:nvPr>
            <p:ph type="body" idx="1"/>
          </p:nvPr>
        </p:nvSpPr>
        <p:spPr>
          <a:xfrm>
            <a:off x="839788" y="1525860"/>
            <a:ext cx="5157787" cy="979215"/>
          </a:xfrm>
          <a:prstGeom prst="rect">
            <a:avLst/>
          </a:prstGeom>
        </p:spPr>
        <p:txBody>
          <a:bodyPr anchor="b"/>
          <a:lstStyle>
            <a:lvl1pPr marL="0" indent="0">
              <a:buNone/>
              <a:defRPr sz="2400" b="0">
                <a:solidFill>
                  <a:srgbClr val="FF2F00"/>
                </a:solidFill>
                <a:latin typeface="FS Dillon" panose="02000506030000020004"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EA8E3-F55E-4C05-9ED3-9FC1F5EAF5AC}"/>
              </a:ext>
            </a:extLst>
          </p:cNvPr>
          <p:cNvSpPr>
            <a:spLocks noGrp="1"/>
          </p:cNvSpPr>
          <p:nvPr>
            <p:ph sz="half" idx="2"/>
          </p:nvPr>
        </p:nvSpPr>
        <p:spPr>
          <a:xfrm>
            <a:off x="839788" y="2505075"/>
            <a:ext cx="5157787" cy="3684588"/>
          </a:xfrm>
          <a:prstGeom prst="rect">
            <a:avLst/>
          </a:prstGeom>
        </p:spPr>
        <p:txBody>
          <a:bodyPr/>
          <a:lstStyle>
            <a:lvl1pPr>
              <a:defRPr>
                <a:solidFill>
                  <a:srgbClr val="18243E"/>
                </a:solidFill>
                <a:latin typeface="FS Dillon" panose="02000506030000020004" pitchFamily="50" charset="0"/>
              </a:defRPr>
            </a:lvl1pPr>
            <a:lvl2pPr>
              <a:defRPr>
                <a:solidFill>
                  <a:srgbClr val="18243E"/>
                </a:solidFill>
                <a:latin typeface="FS Dillon" panose="02000506030000020004" pitchFamily="50" charset="0"/>
              </a:defRPr>
            </a:lvl2pPr>
            <a:lvl3pPr>
              <a:defRPr>
                <a:solidFill>
                  <a:srgbClr val="18243E"/>
                </a:solidFill>
                <a:latin typeface="FS Dillon" panose="02000506030000020004" pitchFamily="50" charset="0"/>
              </a:defRPr>
            </a:lvl3pPr>
            <a:lvl4pPr>
              <a:defRPr>
                <a:solidFill>
                  <a:srgbClr val="18243E"/>
                </a:solidFill>
                <a:latin typeface="FS Dillon" panose="02000506030000020004" pitchFamily="50" charset="0"/>
              </a:defRPr>
            </a:lvl4pPr>
            <a:lvl5pPr>
              <a:defRPr>
                <a:solidFill>
                  <a:srgbClr val="18243E"/>
                </a:solidFill>
                <a:latin typeface="FS Dillon" panose="02000506030000020004"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536E48A-9F75-4CCD-A5AB-54F49BC1067A}"/>
              </a:ext>
            </a:extLst>
          </p:cNvPr>
          <p:cNvSpPr>
            <a:spLocks noGrp="1"/>
          </p:cNvSpPr>
          <p:nvPr>
            <p:ph type="body" sz="quarter" idx="3"/>
          </p:nvPr>
        </p:nvSpPr>
        <p:spPr>
          <a:xfrm>
            <a:off x="6172200" y="1525861"/>
            <a:ext cx="5183188" cy="979214"/>
          </a:xfrm>
          <a:prstGeom prst="rect">
            <a:avLst/>
          </a:prstGeom>
        </p:spPr>
        <p:txBody>
          <a:bodyPr anchor="b"/>
          <a:lstStyle>
            <a:lvl1pPr marL="0" indent="0">
              <a:buNone/>
              <a:defRPr sz="2400" b="0">
                <a:solidFill>
                  <a:srgbClr val="FF2F00"/>
                </a:solidFill>
                <a:latin typeface="FS Dillon" panose="02000506030000020004"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1EB6A0-7DEC-446D-80A0-BB9D9A31E483}"/>
              </a:ext>
            </a:extLst>
          </p:cNvPr>
          <p:cNvSpPr>
            <a:spLocks noGrp="1"/>
          </p:cNvSpPr>
          <p:nvPr>
            <p:ph sz="quarter" idx="4"/>
          </p:nvPr>
        </p:nvSpPr>
        <p:spPr>
          <a:xfrm>
            <a:off x="6172200" y="2505075"/>
            <a:ext cx="5183188" cy="3684588"/>
          </a:xfrm>
          <a:prstGeom prst="rect">
            <a:avLst/>
          </a:prstGeom>
        </p:spPr>
        <p:txBody>
          <a:bodyPr/>
          <a:lstStyle>
            <a:lvl1pPr>
              <a:defRPr>
                <a:solidFill>
                  <a:srgbClr val="18243E"/>
                </a:solidFill>
                <a:latin typeface="FS Dillon" panose="02000506030000020004" pitchFamily="50" charset="0"/>
              </a:defRPr>
            </a:lvl1pPr>
            <a:lvl2pPr>
              <a:defRPr>
                <a:solidFill>
                  <a:srgbClr val="18243E"/>
                </a:solidFill>
                <a:latin typeface="FS Dillon" panose="02000506030000020004" pitchFamily="50" charset="0"/>
              </a:defRPr>
            </a:lvl2pPr>
            <a:lvl3pPr>
              <a:defRPr>
                <a:solidFill>
                  <a:srgbClr val="18243E"/>
                </a:solidFill>
                <a:latin typeface="FS Dillon" panose="02000506030000020004" pitchFamily="50" charset="0"/>
              </a:defRPr>
            </a:lvl3pPr>
            <a:lvl4pPr>
              <a:defRPr>
                <a:solidFill>
                  <a:srgbClr val="18243E"/>
                </a:solidFill>
                <a:latin typeface="FS Dillon" panose="02000506030000020004" pitchFamily="50" charset="0"/>
              </a:defRPr>
            </a:lvl4pPr>
            <a:lvl5pPr>
              <a:defRPr>
                <a:solidFill>
                  <a:srgbClr val="18243E"/>
                </a:solidFill>
                <a:latin typeface="FS Dillon" panose="02000506030000020004"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2774194-5B1D-41F6-8A01-4425CA947885}"/>
              </a:ext>
            </a:extLst>
          </p:cNvPr>
          <p:cNvSpPr>
            <a:spLocks noGrp="1"/>
          </p:cNvSpPr>
          <p:nvPr>
            <p:ph type="dt" sz="half" idx="10"/>
          </p:nvPr>
        </p:nvSpPr>
        <p:spPr/>
        <p:txBody>
          <a:bodyPr/>
          <a:lstStyle/>
          <a:p>
            <a:fld id="{2F966D7D-DC53-43A4-AFE7-167B6434648B}" type="datetimeFigureOut">
              <a:rPr lang="en-GB" smtClean="0"/>
              <a:t>31/05/2023</a:t>
            </a:fld>
            <a:endParaRPr lang="en-GB"/>
          </a:p>
        </p:txBody>
      </p:sp>
      <p:sp>
        <p:nvSpPr>
          <p:cNvPr id="8" name="Footer Placeholder 7">
            <a:extLst>
              <a:ext uri="{FF2B5EF4-FFF2-40B4-BE49-F238E27FC236}">
                <a16:creationId xmlns:a16="http://schemas.microsoft.com/office/drawing/2014/main" id="{AFD651F8-C3C6-4E38-9C84-2B7BCA4587D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4D93F2E-DD78-4F6A-897F-061076144572}"/>
              </a:ext>
            </a:extLst>
          </p:cNvPr>
          <p:cNvSpPr>
            <a:spLocks noGrp="1"/>
          </p:cNvSpPr>
          <p:nvPr>
            <p:ph type="sldNum" sz="quarter" idx="12"/>
          </p:nvPr>
        </p:nvSpPr>
        <p:spPr/>
        <p:txBody>
          <a:bodyPr/>
          <a:lstStyle/>
          <a:p>
            <a:fld id="{AE178210-F64E-4859-A46D-F2F2B7F003ED}" type="slidenum">
              <a:rPr lang="en-GB" smtClean="0"/>
              <a:t>‹#›</a:t>
            </a:fld>
            <a:endParaRPr lang="en-GB"/>
          </a:p>
        </p:txBody>
      </p:sp>
      <p:sp>
        <p:nvSpPr>
          <p:cNvPr id="13" name="Title 1">
            <a:extLst>
              <a:ext uri="{FF2B5EF4-FFF2-40B4-BE49-F238E27FC236}">
                <a16:creationId xmlns:a16="http://schemas.microsoft.com/office/drawing/2014/main" id="{EC61AB9C-90A9-4E6A-8286-E37FA40ECDEF}"/>
              </a:ext>
            </a:extLst>
          </p:cNvPr>
          <p:cNvSpPr>
            <a:spLocks noGrp="1"/>
          </p:cNvSpPr>
          <p:nvPr>
            <p:ph type="title"/>
          </p:nvPr>
        </p:nvSpPr>
        <p:spPr>
          <a:xfrm>
            <a:off x="964279" y="773084"/>
            <a:ext cx="10389520" cy="673331"/>
          </a:xfrm>
          <a:prstGeom prst="rect">
            <a:avLst/>
          </a:prstGeom>
        </p:spPr>
        <p:txBody>
          <a:bodyPr anchor="ctr"/>
          <a:lstStyle>
            <a:lvl1pPr algn="l">
              <a:defRPr sz="4800" strike="noStrike">
                <a:solidFill>
                  <a:srgbClr val="18243E"/>
                </a:solidFill>
                <a:latin typeface="FS Dillon Medium" panose="02000606030000020004" pitchFamily="50" charset="0"/>
              </a:defRPr>
            </a:lvl1pPr>
          </a:lstStyle>
          <a:p>
            <a:endParaRPr lang="en-GB"/>
          </a:p>
        </p:txBody>
      </p:sp>
      <p:cxnSp>
        <p:nvCxnSpPr>
          <p:cNvPr id="14" name="Straight Connector 13">
            <a:extLst>
              <a:ext uri="{FF2B5EF4-FFF2-40B4-BE49-F238E27FC236}">
                <a16:creationId xmlns:a16="http://schemas.microsoft.com/office/drawing/2014/main" id="{3C3EBDFC-A103-4A5F-B517-1C2477C2FD54}"/>
              </a:ext>
            </a:extLst>
          </p:cNvPr>
          <p:cNvCxnSpPr>
            <a:cxnSpLocks/>
          </p:cNvCxnSpPr>
          <p:nvPr userDrawn="1"/>
        </p:nvCxnSpPr>
        <p:spPr>
          <a:xfrm>
            <a:off x="838200" y="773084"/>
            <a:ext cx="0" cy="673331"/>
          </a:xfrm>
          <a:prstGeom prst="line">
            <a:avLst/>
          </a:prstGeom>
          <a:ln w="38100">
            <a:solidFill>
              <a:srgbClr val="1824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363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1E0EE0F-34A3-47C0-89E9-3AB5A226346A}"/>
              </a:ext>
            </a:extLst>
          </p:cNvPr>
          <p:cNvSpPr>
            <a:spLocks noGrp="1"/>
          </p:cNvSpPr>
          <p:nvPr>
            <p:ph type="dt" sz="half" idx="10"/>
          </p:nvPr>
        </p:nvSpPr>
        <p:spPr/>
        <p:txBody>
          <a:bodyPr/>
          <a:lstStyle/>
          <a:p>
            <a:fld id="{2F966D7D-DC53-43A4-AFE7-167B6434648B}" type="datetimeFigureOut">
              <a:rPr lang="en-GB" smtClean="0"/>
              <a:t>31/05/2023</a:t>
            </a:fld>
            <a:endParaRPr lang="en-GB"/>
          </a:p>
        </p:txBody>
      </p:sp>
      <p:sp>
        <p:nvSpPr>
          <p:cNvPr id="4" name="Footer Placeholder 3">
            <a:extLst>
              <a:ext uri="{FF2B5EF4-FFF2-40B4-BE49-F238E27FC236}">
                <a16:creationId xmlns:a16="http://schemas.microsoft.com/office/drawing/2014/main" id="{FF7B8D70-7AA2-415D-8931-E4BD1DE79AF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EE312CD-7718-4CF6-A9AF-9416FE83D602}"/>
              </a:ext>
            </a:extLst>
          </p:cNvPr>
          <p:cNvSpPr>
            <a:spLocks noGrp="1"/>
          </p:cNvSpPr>
          <p:nvPr>
            <p:ph type="sldNum" sz="quarter" idx="12"/>
          </p:nvPr>
        </p:nvSpPr>
        <p:spPr/>
        <p:txBody>
          <a:bodyPr/>
          <a:lstStyle/>
          <a:p>
            <a:fld id="{AE178210-F64E-4859-A46D-F2F2B7F003ED}" type="slidenum">
              <a:rPr lang="en-GB" smtClean="0"/>
              <a:t>‹#›</a:t>
            </a:fld>
            <a:endParaRPr lang="en-GB"/>
          </a:p>
        </p:txBody>
      </p:sp>
      <p:sp>
        <p:nvSpPr>
          <p:cNvPr id="8" name="Title 1">
            <a:extLst>
              <a:ext uri="{FF2B5EF4-FFF2-40B4-BE49-F238E27FC236}">
                <a16:creationId xmlns:a16="http://schemas.microsoft.com/office/drawing/2014/main" id="{CFE171E7-5287-46B2-B9F1-71E4BE87697F}"/>
              </a:ext>
            </a:extLst>
          </p:cNvPr>
          <p:cNvSpPr>
            <a:spLocks noGrp="1"/>
          </p:cNvSpPr>
          <p:nvPr>
            <p:ph type="title"/>
          </p:nvPr>
        </p:nvSpPr>
        <p:spPr>
          <a:xfrm>
            <a:off x="964279" y="773084"/>
            <a:ext cx="10389520" cy="673331"/>
          </a:xfrm>
          <a:prstGeom prst="rect">
            <a:avLst/>
          </a:prstGeom>
        </p:spPr>
        <p:txBody>
          <a:bodyPr anchor="ctr"/>
          <a:lstStyle>
            <a:lvl1pPr algn="l">
              <a:defRPr sz="4800" strike="noStrike">
                <a:solidFill>
                  <a:srgbClr val="18243E"/>
                </a:solidFill>
                <a:latin typeface="FS Dillon Medium" panose="02000606030000020004" pitchFamily="50" charset="0"/>
              </a:defRPr>
            </a:lvl1pPr>
          </a:lstStyle>
          <a:p>
            <a:endParaRPr lang="en-GB"/>
          </a:p>
        </p:txBody>
      </p:sp>
      <p:cxnSp>
        <p:nvCxnSpPr>
          <p:cNvPr id="10" name="Straight Connector 9">
            <a:extLst>
              <a:ext uri="{FF2B5EF4-FFF2-40B4-BE49-F238E27FC236}">
                <a16:creationId xmlns:a16="http://schemas.microsoft.com/office/drawing/2014/main" id="{A9CFBD36-69BF-4330-9427-FA12BEEAF1D0}"/>
              </a:ext>
            </a:extLst>
          </p:cNvPr>
          <p:cNvCxnSpPr>
            <a:cxnSpLocks/>
          </p:cNvCxnSpPr>
          <p:nvPr userDrawn="1"/>
        </p:nvCxnSpPr>
        <p:spPr>
          <a:xfrm>
            <a:off x="838200" y="773084"/>
            <a:ext cx="0" cy="673331"/>
          </a:xfrm>
          <a:prstGeom prst="line">
            <a:avLst/>
          </a:prstGeom>
          <a:ln w="38100">
            <a:solidFill>
              <a:srgbClr val="1824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16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009230-683A-43D8-AEC0-13FAF8E2BABD}"/>
              </a:ext>
            </a:extLst>
          </p:cNvPr>
          <p:cNvSpPr>
            <a:spLocks noGrp="1"/>
          </p:cNvSpPr>
          <p:nvPr>
            <p:ph type="dt" sz="half" idx="10"/>
          </p:nvPr>
        </p:nvSpPr>
        <p:spPr/>
        <p:txBody>
          <a:bodyPr/>
          <a:lstStyle/>
          <a:p>
            <a:fld id="{2F966D7D-DC53-43A4-AFE7-167B6434648B}" type="datetimeFigureOut">
              <a:rPr lang="en-GB" smtClean="0"/>
              <a:t>31/05/2023</a:t>
            </a:fld>
            <a:endParaRPr lang="en-GB"/>
          </a:p>
        </p:txBody>
      </p:sp>
      <p:sp>
        <p:nvSpPr>
          <p:cNvPr id="3" name="Footer Placeholder 2">
            <a:extLst>
              <a:ext uri="{FF2B5EF4-FFF2-40B4-BE49-F238E27FC236}">
                <a16:creationId xmlns:a16="http://schemas.microsoft.com/office/drawing/2014/main" id="{B1742A2C-AA4D-4E69-B844-46C318507FB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9262839-2139-4222-9F97-04C5F3CCD2A4}"/>
              </a:ext>
            </a:extLst>
          </p:cNvPr>
          <p:cNvSpPr>
            <a:spLocks noGrp="1"/>
          </p:cNvSpPr>
          <p:nvPr>
            <p:ph type="sldNum" sz="quarter" idx="12"/>
          </p:nvPr>
        </p:nvSpPr>
        <p:spPr/>
        <p:txBody>
          <a:bodyPr/>
          <a:lstStyle/>
          <a:p>
            <a:fld id="{AE178210-F64E-4859-A46D-F2F2B7F003ED}" type="slidenum">
              <a:rPr lang="en-GB" smtClean="0"/>
              <a:t>‹#›</a:t>
            </a:fld>
            <a:endParaRPr lang="en-GB"/>
          </a:p>
        </p:txBody>
      </p:sp>
    </p:spTree>
    <p:extLst>
      <p:ext uri="{BB962C8B-B14F-4D97-AF65-F5344CB8AC3E}">
        <p14:creationId xmlns:p14="http://schemas.microsoft.com/office/powerpoint/2010/main" val="2051819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A676D-1AF6-45C5-B6BC-1C3C0EF7135B}"/>
              </a:ext>
            </a:extLst>
          </p:cNvPr>
          <p:cNvSpPr>
            <a:spLocks noGrp="1"/>
          </p:cNvSpPr>
          <p:nvPr>
            <p:ph type="title"/>
          </p:nvPr>
        </p:nvSpPr>
        <p:spPr>
          <a:xfrm>
            <a:off x="839788" y="1567542"/>
            <a:ext cx="3932237" cy="1018904"/>
          </a:xfrm>
          <a:prstGeom prst="rect">
            <a:avLst/>
          </a:prstGeom>
        </p:spPr>
        <p:txBody>
          <a:bodyPr anchor="b"/>
          <a:lstStyle>
            <a:lvl1pPr>
              <a:defRPr sz="2400">
                <a:solidFill>
                  <a:srgbClr val="FF2F00"/>
                </a:solidFill>
                <a:latin typeface="FS Dillon" panose="02000506030000020004" pitchFamily="50"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8DD4C1-F437-48CB-9EE4-00438B3678D0}"/>
              </a:ext>
            </a:extLst>
          </p:cNvPr>
          <p:cNvSpPr>
            <a:spLocks noGrp="1"/>
          </p:cNvSpPr>
          <p:nvPr>
            <p:ph idx="1"/>
          </p:nvPr>
        </p:nvSpPr>
        <p:spPr>
          <a:xfrm>
            <a:off x="5183188" y="1567542"/>
            <a:ext cx="6172200" cy="4293508"/>
          </a:xfrm>
          <a:prstGeom prst="rect">
            <a:avLst/>
          </a:prstGeom>
        </p:spPr>
        <p:txBody>
          <a:bodyPr/>
          <a:lstStyle>
            <a:lvl1pPr>
              <a:defRPr sz="3200">
                <a:solidFill>
                  <a:srgbClr val="18243E"/>
                </a:solidFill>
                <a:latin typeface="FS Dillon" panose="02000506030000020004" pitchFamily="50" charset="0"/>
              </a:defRPr>
            </a:lvl1pPr>
            <a:lvl2pPr>
              <a:defRPr sz="2800">
                <a:solidFill>
                  <a:srgbClr val="18243E"/>
                </a:solidFill>
                <a:latin typeface="FS Dillon" panose="02000506030000020004" pitchFamily="50" charset="0"/>
              </a:defRPr>
            </a:lvl2pPr>
            <a:lvl3pPr>
              <a:defRPr sz="2400">
                <a:solidFill>
                  <a:srgbClr val="18243E"/>
                </a:solidFill>
                <a:latin typeface="FS Dillon" panose="02000506030000020004" pitchFamily="50" charset="0"/>
              </a:defRPr>
            </a:lvl3pPr>
            <a:lvl4pPr>
              <a:defRPr sz="2000">
                <a:solidFill>
                  <a:srgbClr val="18243E"/>
                </a:solidFill>
                <a:latin typeface="FS Dillon" panose="02000506030000020004" pitchFamily="50" charset="0"/>
              </a:defRPr>
            </a:lvl4pPr>
            <a:lvl5pPr>
              <a:defRPr sz="2000">
                <a:solidFill>
                  <a:srgbClr val="18243E"/>
                </a:solidFill>
                <a:latin typeface="FS Dillon" panose="02000506030000020004" pitchFamily="50"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3AD21F0-2427-429E-B01B-9BE2210AAD70}"/>
              </a:ext>
            </a:extLst>
          </p:cNvPr>
          <p:cNvSpPr>
            <a:spLocks noGrp="1"/>
          </p:cNvSpPr>
          <p:nvPr>
            <p:ph type="body" sz="half" idx="2"/>
          </p:nvPr>
        </p:nvSpPr>
        <p:spPr>
          <a:xfrm>
            <a:off x="839788" y="2586446"/>
            <a:ext cx="3932237" cy="3282542"/>
          </a:xfrm>
          <a:prstGeom prst="rect">
            <a:avLst/>
          </a:prstGeom>
        </p:spPr>
        <p:txBody>
          <a:bodyPr/>
          <a:lstStyle>
            <a:lvl1pPr marL="0" indent="0">
              <a:buNone/>
              <a:defRPr sz="1800">
                <a:solidFill>
                  <a:srgbClr val="18243E"/>
                </a:solidFill>
                <a:latin typeface="FS Dillon" panose="02000506030000020004" pitchFamily="5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50F476-C675-4F4B-BFBD-61CED9EB532D}"/>
              </a:ext>
            </a:extLst>
          </p:cNvPr>
          <p:cNvSpPr>
            <a:spLocks noGrp="1"/>
          </p:cNvSpPr>
          <p:nvPr>
            <p:ph type="dt" sz="half" idx="10"/>
          </p:nvPr>
        </p:nvSpPr>
        <p:spPr/>
        <p:txBody>
          <a:bodyPr/>
          <a:lstStyle/>
          <a:p>
            <a:fld id="{2F966D7D-DC53-43A4-AFE7-167B6434648B}" type="datetimeFigureOut">
              <a:rPr lang="en-GB" smtClean="0"/>
              <a:t>31/05/2023</a:t>
            </a:fld>
            <a:endParaRPr lang="en-GB"/>
          </a:p>
        </p:txBody>
      </p:sp>
      <p:sp>
        <p:nvSpPr>
          <p:cNvPr id="6" name="Footer Placeholder 5">
            <a:extLst>
              <a:ext uri="{FF2B5EF4-FFF2-40B4-BE49-F238E27FC236}">
                <a16:creationId xmlns:a16="http://schemas.microsoft.com/office/drawing/2014/main" id="{B652561B-F551-4015-BD64-B0E2268E15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634461-818E-4CFE-AD8D-1300DC54D4CD}"/>
              </a:ext>
            </a:extLst>
          </p:cNvPr>
          <p:cNvSpPr>
            <a:spLocks noGrp="1"/>
          </p:cNvSpPr>
          <p:nvPr>
            <p:ph type="sldNum" sz="quarter" idx="12"/>
          </p:nvPr>
        </p:nvSpPr>
        <p:spPr/>
        <p:txBody>
          <a:bodyPr/>
          <a:lstStyle/>
          <a:p>
            <a:fld id="{AE178210-F64E-4859-A46D-F2F2B7F003ED}" type="slidenum">
              <a:rPr lang="en-GB" smtClean="0"/>
              <a:t>‹#›</a:t>
            </a:fld>
            <a:endParaRPr lang="en-GB"/>
          </a:p>
        </p:txBody>
      </p:sp>
    </p:spTree>
    <p:extLst>
      <p:ext uri="{BB962C8B-B14F-4D97-AF65-F5344CB8AC3E}">
        <p14:creationId xmlns:p14="http://schemas.microsoft.com/office/powerpoint/2010/main" val="207961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8A585-EF7B-4066-8485-91CE0A6CEFE5}"/>
              </a:ext>
            </a:extLst>
          </p:cNvPr>
          <p:cNvSpPr>
            <a:spLocks noGrp="1"/>
          </p:cNvSpPr>
          <p:nvPr>
            <p:ph type="title"/>
          </p:nvPr>
        </p:nvSpPr>
        <p:spPr>
          <a:xfrm>
            <a:off x="839788" y="1541416"/>
            <a:ext cx="3932237" cy="1040991"/>
          </a:xfrm>
          <a:prstGeom prst="rect">
            <a:avLst/>
          </a:prstGeom>
        </p:spPr>
        <p:txBody>
          <a:bodyPr anchor="b"/>
          <a:lstStyle>
            <a:lvl1pPr>
              <a:defRPr sz="2400">
                <a:solidFill>
                  <a:srgbClr val="FF2F00"/>
                </a:solidFill>
                <a:latin typeface="FS Dillon" panose="02000506030000020004" pitchFamily="50" charset="0"/>
              </a:defRPr>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ECAE915-AC4B-44DF-ADB5-ECE5BF35637A}"/>
              </a:ext>
            </a:extLst>
          </p:cNvPr>
          <p:cNvSpPr>
            <a:spLocks noGrp="1"/>
          </p:cNvSpPr>
          <p:nvPr>
            <p:ph type="pic" idx="1"/>
          </p:nvPr>
        </p:nvSpPr>
        <p:spPr>
          <a:xfrm>
            <a:off x="5183188" y="1541416"/>
            <a:ext cx="6172200" cy="4319634"/>
          </a:xfrm>
          <a:prstGeom prst="rect">
            <a:avLst/>
          </a:prstGeom>
        </p:spPr>
        <p:txBody>
          <a:bodyPr/>
          <a:lstStyle>
            <a:lvl1pPr marL="0" indent="0">
              <a:buNone/>
              <a:defRPr sz="3200">
                <a:solidFill>
                  <a:srgbClr val="18243E"/>
                </a:solidFill>
                <a:latin typeface="FS Dillon" panose="02000506030000020004" pitchFamily="5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01CF9D17-7A82-4809-87C6-8ABA535FF676}"/>
              </a:ext>
            </a:extLst>
          </p:cNvPr>
          <p:cNvSpPr>
            <a:spLocks noGrp="1"/>
          </p:cNvSpPr>
          <p:nvPr>
            <p:ph type="body" sz="half" idx="2"/>
          </p:nvPr>
        </p:nvSpPr>
        <p:spPr>
          <a:xfrm>
            <a:off x="839788" y="2582408"/>
            <a:ext cx="3932237" cy="3286580"/>
          </a:xfrm>
          <a:prstGeom prst="rect">
            <a:avLst/>
          </a:prstGeom>
        </p:spPr>
        <p:txBody>
          <a:bodyPr/>
          <a:lstStyle>
            <a:lvl1pPr marL="0" indent="0">
              <a:buNone/>
              <a:defRPr sz="1800">
                <a:solidFill>
                  <a:srgbClr val="18243E"/>
                </a:solidFill>
                <a:latin typeface="FS Dillon" panose="02000506030000020004" pitchFamily="5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E5F77E-0C9B-417D-B3F6-4C7B043323D8}"/>
              </a:ext>
            </a:extLst>
          </p:cNvPr>
          <p:cNvSpPr>
            <a:spLocks noGrp="1"/>
          </p:cNvSpPr>
          <p:nvPr>
            <p:ph type="dt" sz="half" idx="10"/>
          </p:nvPr>
        </p:nvSpPr>
        <p:spPr/>
        <p:txBody>
          <a:bodyPr/>
          <a:lstStyle/>
          <a:p>
            <a:fld id="{2F966D7D-DC53-43A4-AFE7-167B6434648B}" type="datetimeFigureOut">
              <a:rPr lang="en-GB" smtClean="0"/>
              <a:t>31/05/2023</a:t>
            </a:fld>
            <a:endParaRPr lang="en-GB"/>
          </a:p>
        </p:txBody>
      </p:sp>
      <p:sp>
        <p:nvSpPr>
          <p:cNvPr id="6" name="Footer Placeholder 5">
            <a:extLst>
              <a:ext uri="{FF2B5EF4-FFF2-40B4-BE49-F238E27FC236}">
                <a16:creationId xmlns:a16="http://schemas.microsoft.com/office/drawing/2014/main" id="{56ACAFDD-BDED-4FD0-A9FD-CB3058F2B2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5625E8-5169-4A4C-A33F-6E13EC95CF6A}"/>
              </a:ext>
            </a:extLst>
          </p:cNvPr>
          <p:cNvSpPr>
            <a:spLocks noGrp="1"/>
          </p:cNvSpPr>
          <p:nvPr>
            <p:ph type="sldNum" sz="quarter" idx="12"/>
          </p:nvPr>
        </p:nvSpPr>
        <p:spPr/>
        <p:txBody>
          <a:bodyPr/>
          <a:lstStyle/>
          <a:p>
            <a:fld id="{AE178210-F64E-4859-A46D-F2F2B7F003ED}" type="slidenum">
              <a:rPr lang="en-GB" smtClean="0"/>
              <a:t>‹#›</a:t>
            </a:fld>
            <a:endParaRPr lang="en-GB"/>
          </a:p>
        </p:txBody>
      </p:sp>
    </p:spTree>
    <p:extLst>
      <p:ext uri="{BB962C8B-B14F-4D97-AF65-F5344CB8AC3E}">
        <p14:creationId xmlns:p14="http://schemas.microsoft.com/office/powerpoint/2010/main" val="1035150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6.xml"/><Relationship Id="rId7" Type="http://schemas.openxmlformats.org/officeDocument/2006/relationships/image" Target="../media/image5.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5D5D4E-C279-4E7A-9ACA-A8F82D821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966D7D-DC53-43A4-AFE7-167B6434648B}" type="datetimeFigureOut">
              <a:rPr lang="en-GB" smtClean="0"/>
              <a:t>31/05/2023</a:t>
            </a:fld>
            <a:endParaRPr lang="en-GB"/>
          </a:p>
        </p:txBody>
      </p:sp>
      <p:sp>
        <p:nvSpPr>
          <p:cNvPr id="5" name="Footer Placeholder 4">
            <a:extLst>
              <a:ext uri="{FF2B5EF4-FFF2-40B4-BE49-F238E27FC236}">
                <a16:creationId xmlns:a16="http://schemas.microsoft.com/office/drawing/2014/main" id="{1DE0978C-5830-40CA-9F7D-E10F2CEA24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2256B14-DF4D-4024-B7D4-E2028B455B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178210-F64E-4859-A46D-F2F2B7F003ED}" type="slidenum">
              <a:rPr lang="en-GB" smtClean="0"/>
              <a:t>‹#›</a:t>
            </a:fld>
            <a:endParaRPr lang="en-GB"/>
          </a:p>
        </p:txBody>
      </p:sp>
      <p:pic>
        <p:nvPicPr>
          <p:cNvPr id="3" name="Picture 2" descr="A picture containing shape&#10;&#10;Description automatically generated">
            <a:extLst>
              <a:ext uri="{FF2B5EF4-FFF2-40B4-BE49-F238E27FC236}">
                <a16:creationId xmlns:a16="http://schemas.microsoft.com/office/drawing/2014/main" id="{4AF4B331-E68C-4F05-ACD8-783781BE234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5" name="Picture 14">
            <a:extLst>
              <a:ext uri="{FF2B5EF4-FFF2-40B4-BE49-F238E27FC236}">
                <a16:creationId xmlns:a16="http://schemas.microsoft.com/office/drawing/2014/main" id="{5338836D-B281-4359-957D-EA9779BBBB46}"/>
              </a:ext>
            </a:extLst>
          </p:cNvPr>
          <p:cNvPicPr>
            <a:picLocks noChangeAspect="1"/>
          </p:cNvPicPr>
          <p:nvPr userDrawn="1"/>
        </p:nvPicPr>
        <p:blipFill>
          <a:blip r:embed="rId15">
            <a:alphaModFix amt="5000"/>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4022370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60880E-24C3-A049-944B-7D95D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49B71CE-9311-4143-ACF2-535C112FE9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71162013"/>
      </p:ext>
    </p:extLst>
  </p:cSld>
  <p:clrMap bg1="lt1" tx1="dk1" bg2="lt2" tx2="dk2" accent1="accent1" accent2="accent2" accent3="accent3" accent4="accent4" accent5="accent5" accent6="accent6" hlink="hlink" folHlink="folHlink"/>
  <p:sldLayoutIdLst>
    <p:sldLayoutId id="2147483761" r:id="rId1"/>
  </p:sldLayoutIdLst>
  <p:txStyles>
    <p:titleStyle>
      <a:lvl1pPr algn="l" defTabSz="914400" rtl="0" eaLnBrk="1" latinLnBrk="0" hangingPunct="1">
        <a:lnSpc>
          <a:spcPct val="90000"/>
        </a:lnSpc>
        <a:spcBef>
          <a:spcPct val="0"/>
        </a:spcBef>
        <a:buNone/>
        <a:defRPr sz="4400" b="1" i="0" kern="1200">
          <a:solidFill>
            <a:schemeClr val="tx1"/>
          </a:solidFill>
          <a:latin typeface="FS Dillon" panose="0200050603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S Dillon" panose="0200050603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S Dillon" panose="0200050603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S Dillon" panose="0200050603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S Dillon" panose="0200050603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S Dillon"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5061866" y="4648183"/>
            <a:ext cx="7130133" cy="2196097"/>
          </a:xfrm>
          <a:prstGeom prst="rect">
            <a:avLst/>
          </a:prstGeom>
        </p:spPr>
      </p:pic>
      <p:pic>
        <p:nvPicPr>
          <p:cNvPr id="17" name="bg object 17"/>
          <p:cNvPicPr/>
          <p:nvPr/>
        </p:nvPicPr>
        <p:blipFill>
          <a:blip r:embed="rId8" cstate="print"/>
          <a:stretch>
            <a:fillRect/>
          </a:stretch>
        </p:blipFill>
        <p:spPr>
          <a:xfrm>
            <a:off x="262127" y="6176771"/>
            <a:ext cx="347472" cy="416052"/>
          </a:xfrm>
          <a:prstGeom prst="rect">
            <a:avLst/>
          </a:prstGeom>
        </p:spPr>
      </p:pic>
      <p:sp>
        <p:nvSpPr>
          <p:cNvPr id="2" name="Holder 2"/>
          <p:cNvSpPr>
            <a:spLocks noGrp="1"/>
          </p:cNvSpPr>
          <p:nvPr>
            <p:ph type="title"/>
          </p:nvPr>
        </p:nvSpPr>
        <p:spPr>
          <a:xfrm>
            <a:off x="609600" y="274320"/>
            <a:ext cx="10972800" cy="10972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5/31/2023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7843593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18.xml"/><Relationship Id="rId4" Type="http://schemas.openxmlformats.org/officeDocument/2006/relationships/image" Target="../media/image44.jp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image" Target="../media/image45.png"/><Relationship Id="rId21" Type="http://schemas.openxmlformats.org/officeDocument/2006/relationships/image" Target="../media/image63.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5" Type="http://schemas.openxmlformats.org/officeDocument/2006/relationships/image" Target="../media/image67.png"/><Relationship Id="rId2" Type="http://schemas.openxmlformats.org/officeDocument/2006/relationships/image" Target="../media/image43.png"/><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18.xml"/><Relationship Id="rId6" Type="http://schemas.openxmlformats.org/officeDocument/2006/relationships/image" Target="../media/image48.png"/><Relationship Id="rId11" Type="http://schemas.openxmlformats.org/officeDocument/2006/relationships/image" Target="../media/image53.png"/><Relationship Id="rId24" Type="http://schemas.openxmlformats.org/officeDocument/2006/relationships/image" Target="../media/image66.png"/><Relationship Id="rId5" Type="http://schemas.openxmlformats.org/officeDocument/2006/relationships/image" Target="../media/image47.png"/><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4.png"/></Relationships>
</file>

<file path=ppt/slides/_rels/slide28.xml.rels><?xml version="1.0" encoding="UTF-8" standalone="yes"?>
<Relationships xmlns="http://schemas.openxmlformats.org/package/2006/relationships"><Relationship Id="rId13" Type="http://schemas.openxmlformats.org/officeDocument/2006/relationships/image" Target="../media/image79.png"/><Relationship Id="rId18" Type="http://schemas.openxmlformats.org/officeDocument/2006/relationships/image" Target="../media/image84.png"/><Relationship Id="rId26" Type="http://schemas.openxmlformats.org/officeDocument/2006/relationships/image" Target="../media/image92.png"/><Relationship Id="rId39" Type="http://schemas.openxmlformats.org/officeDocument/2006/relationships/image" Target="../media/image105.png"/><Relationship Id="rId21" Type="http://schemas.openxmlformats.org/officeDocument/2006/relationships/image" Target="../media/image87.png"/><Relationship Id="rId34" Type="http://schemas.openxmlformats.org/officeDocument/2006/relationships/image" Target="../media/image100.png"/><Relationship Id="rId42" Type="http://schemas.openxmlformats.org/officeDocument/2006/relationships/image" Target="../media/image108.png"/><Relationship Id="rId47" Type="http://schemas.openxmlformats.org/officeDocument/2006/relationships/image" Target="../media/image113.png"/><Relationship Id="rId50" Type="http://schemas.openxmlformats.org/officeDocument/2006/relationships/image" Target="../media/image116.png"/><Relationship Id="rId7" Type="http://schemas.openxmlformats.org/officeDocument/2006/relationships/image" Target="../media/image73.png"/><Relationship Id="rId2" Type="http://schemas.openxmlformats.org/officeDocument/2006/relationships/image" Target="../media/image68.png"/><Relationship Id="rId16" Type="http://schemas.openxmlformats.org/officeDocument/2006/relationships/image" Target="../media/image82.png"/><Relationship Id="rId29" Type="http://schemas.openxmlformats.org/officeDocument/2006/relationships/image" Target="../media/image95.png"/><Relationship Id="rId11" Type="http://schemas.openxmlformats.org/officeDocument/2006/relationships/image" Target="../media/image77.png"/><Relationship Id="rId24" Type="http://schemas.openxmlformats.org/officeDocument/2006/relationships/image" Target="../media/image90.png"/><Relationship Id="rId32" Type="http://schemas.openxmlformats.org/officeDocument/2006/relationships/image" Target="../media/image98.png"/><Relationship Id="rId37" Type="http://schemas.openxmlformats.org/officeDocument/2006/relationships/image" Target="../media/image103.png"/><Relationship Id="rId40" Type="http://schemas.openxmlformats.org/officeDocument/2006/relationships/image" Target="../media/image106.png"/><Relationship Id="rId45" Type="http://schemas.openxmlformats.org/officeDocument/2006/relationships/image" Target="../media/image111.png"/><Relationship Id="rId5" Type="http://schemas.openxmlformats.org/officeDocument/2006/relationships/image" Target="../media/image71.png"/><Relationship Id="rId15" Type="http://schemas.openxmlformats.org/officeDocument/2006/relationships/image" Target="../media/image81.png"/><Relationship Id="rId23" Type="http://schemas.openxmlformats.org/officeDocument/2006/relationships/image" Target="../media/image89.png"/><Relationship Id="rId28" Type="http://schemas.openxmlformats.org/officeDocument/2006/relationships/image" Target="../media/image94.png"/><Relationship Id="rId36" Type="http://schemas.openxmlformats.org/officeDocument/2006/relationships/image" Target="../media/image102.png"/><Relationship Id="rId49" Type="http://schemas.openxmlformats.org/officeDocument/2006/relationships/image" Target="../media/image115.png"/><Relationship Id="rId10" Type="http://schemas.openxmlformats.org/officeDocument/2006/relationships/image" Target="../media/image76.png"/><Relationship Id="rId19" Type="http://schemas.openxmlformats.org/officeDocument/2006/relationships/image" Target="../media/image85.png"/><Relationship Id="rId31" Type="http://schemas.openxmlformats.org/officeDocument/2006/relationships/image" Target="../media/image97.png"/><Relationship Id="rId44" Type="http://schemas.openxmlformats.org/officeDocument/2006/relationships/image" Target="../media/image110.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 Id="rId22" Type="http://schemas.openxmlformats.org/officeDocument/2006/relationships/image" Target="../media/image88.png"/><Relationship Id="rId27" Type="http://schemas.openxmlformats.org/officeDocument/2006/relationships/image" Target="../media/image93.png"/><Relationship Id="rId30" Type="http://schemas.openxmlformats.org/officeDocument/2006/relationships/image" Target="../media/image96.png"/><Relationship Id="rId35" Type="http://schemas.openxmlformats.org/officeDocument/2006/relationships/image" Target="../media/image101.png"/><Relationship Id="rId43" Type="http://schemas.openxmlformats.org/officeDocument/2006/relationships/image" Target="../media/image109.png"/><Relationship Id="rId48" Type="http://schemas.openxmlformats.org/officeDocument/2006/relationships/image" Target="../media/image114.png"/><Relationship Id="rId8" Type="http://schemas.openxmlformats.org/officeDocument/2006/relationships/image" Target="../media/image74.png"/><Relationship Id="rId3" Type="http://schemas.openxmlformats.org/officeDocument/2006/relationships/image" Target="../media/image69.png"/><Relationship Id="rId12" Type="http://schemas.openxmlformats.org/officeDocument/2006/relationships/image" Target="../media/image78.png"/><Relationship Id="rId17" Type="http://schemas.openxmlformats.org/officeDocument/2006/relationships/image" Target="../media/image83.png"/><Relationship Id="rId25" Type="http://schemas.openxmlformats.org/officeDocument/2006/relationships/image" Target="../media/image91.png"/><Relationship Id="rId33" Type="http://schemas.openxmlformats.org/officeDocument/2006/relationships/image" Target="../media/image99.png"/><Relationship Id="rId38" Type="http://schemas.openxmlformats.org/officeDocument/2006/relationships/image" Target="../media/image104.png"/><Relationship Id="rId46" Type="http://schemas.openxmlformats.org/officeDocument/2006/relationships/image" Target="../media/image112.png"/><Relationship Id="rId20" Type="http://schemas.openxmlformats.org/officeDocument/2006/relationships/image" Target="../media/image86.png"/><Relationship Id="rId41" Type="http://schemas.openxmlformats.org/officeDocument/2006/relationships/image" Target="../media/image107.png"/><Relationship Id="rId1" Type="http://schemas.openxmlformats.org/officeDocument/2006/relationships/slideLayout" Target="../slideLayouts/slideLayout18.xml"/><Relationship Id="rId6" Type="http://schemas.openxmlformats.org/officeDocument/2006/relationships/image" Target="../media/image72.png"/></Relationships>
</file>

<file path=ppt/slides/_rels/slide29.xml.rels><?xml version="1.0" encoding="UTF-8" standalone="yes"?>
<Relationships xmlns="http://schemas.openxmlformats.org/package/2006/relationships"><Relationship Id="rId13" Type="http://schemas.openxmlformats.org/officeDocument/2006/relationships/image" Target="../media/image127.png"/><Relationship Id="rId18" Type="http://schemas.openxmlformats.org/officeDocument/2006/relationships/image" Target="../media/image132.png"/><Relationship Id="rId26" Type="http://schemas.openxmlformats.org/officeDocument/2006/relationships/image" Target="../media/image140.png"/><Relationship Id="rId21" Type="http://schemas.openxmlformats.org/officeDocument/2006/relationships/image" Target="../media/image135.png"/><Relationship Id="rId34" Type="http://schemas.openxmlformats.org/officeDocument/2006/relationships/image" Target="../media/image148.png"/><Relationship Id="rId7" Type="http://schemas.openxmlformats.org/officeDocument/2006/relationships/image" Target="../media/image121.png"/><Relationship Id="rId12" Type="http://schemas.openxmlformats.org/officeDocument/2006/relationships/image" Target="../media/image126.png"/><Relationship Id="rId17" Type="http://schemas.openxmlformats.org/officeDocument/2006/relationships/image" Target="../media/image131.png"/><Relationship Id="rId25" Type="http://schemas.openxmlformats.org/officeDocument/2006/relationships/image" Target="../media/image139.png"/><Relationship Id="rId33" Type="http://schemas.openxmlformats.org/officeDocument/2006/relationships/image" Target="../media/image147.png"/><Relationship Id="rId2" Type="http://schemas.openxmlformats.org/officeDocument/2006/relationships/image" Target="../media/image43.png"/><Relationship Id="rId16" Type="http://schemas.openxmlformats.org/officeDocument/2006/relationships/image" Target="../media/image130.png"/><Relationship Id="rId20" Type="http://schemas.openxmlformats.org/officeDocument/2006/relationships/image" Target="../media/image134.png"/><Relationship Id="rId29" Type="http://schemas.openxmlformats.org/officeDocument/2006/relationships/image" Target="../media/image143.png"/><Relationship Id="rId1" Type="http://schemas.openxmlformats.org/officeDocument/2006/relationships/slideLayout" Target="../slideLayouts/slideLayout18.xml"/><Relationship Id="rId6" Type="http://schemas.openxmlformats.org/officeDocument/2006/relationships/image" Target="../media/image120.png"/><Relationship Id="rId11" Type="http://schemas.openxmlformats.org/officeDocument/2006/relationships/image" Target="../media/image125.png"/><Relationship Id="rId24" Type="http://schemas.openxmlformats.org/officeDocument/2006/relationships/image" Target="../media/image138.png"/><Relationship Id="rId32" Type="http://schemas.openxmlformats.org/officeDocument/2006/relationships/image" Target="../media/image146.png"/><Relationship Id="rId37" Type="http://schemas.openxmlformats.org/officeDocument/2006/relationships/image" Target="../media/image4.png"/><Relationship Id="rId5" Type="http://schemas.openxmlformats.org/officeDocument/2006/relationships/image" Target="../media/image119.png"/><Relationship Id="rId15" Type="http://schemas.openxmlformats.org/officeDocument/2006/relationships/image" Target="../media/image129.png"/><Relationship Id="rId23" Type="http://schemas.openxmlformats.org/officeDocument/2006/relationships/image" Target="../media/image137.png"/><Relationship Id="rId28" Type="http://schemas.openxmlformats.org/officeDocument/2006/relationships/image" Target="../media/image142.png"/><Relationship Id="rId36" Type="http://schemas.openxmlformats.org/officeDocument/2006/relationships/image" Target="../media/image150.png"/><Relationship Id="rId10" Type="http://schemas.openxmlformats.org/officeDocument/2006/relationships/image" Target="../media/image124.png"/><Relationship Id="rId19" Type="http://schemas.openxmlformats.org/officeDocument/2006/relationships/image" Target="../media/image133.png"/><Relationship Id="rId31" Type="http://schemas.openxmlformats.org/officeDocument/2006/relationships/image" Target="../media/image145.png"/><Relationship Id="rId4" Type="http://schemas.openxmlformats.org/officeDocument/2006/relationships/image" Target="../media/image118.png"/><Relationship Id="rId9" Type="http://schemas.openxmlformats.org/officeDocument/2006/relationships/image" Target="../media/image123.png"/><Relationship Id="rId14" Type="http://schemas.openxmlformats.org/officeDocument/2006/relationships/image" Target="../media/image128.png"/><Relationship Id="rId22" Type="http://schemas.openxmlformats.org/officeDocument/2006/relationships/image" Target="../media/image136.png"/><Relationship Id="rId27" Type="http://schemas.openxmlformats.org/officeDocument/2006/relationships/image" Target="../media/image141.png"/><Relationship Id="rId30" Type="http://schemas.openxmlformats.org/officeDocument/2006/relationships/image" Target="../media/image144.png"/><Relationship Id="rId35" Type="http://schemas.openxmlformats.org/officeDocument/2006/relationships/image" Target="../media/image149.png"/><Relationship Id="rId8" Type="http://schemas.openxmlformats.org/officeDocument/2006/relationships/image" Target="../media/image122.png"/><Relationship Id="rId3" Type="http://schemas.openxmlformats.org/officeDocument/2006/relationships/image" Target="../media/image1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974A3-F763-4B4B-A419-FAA1DC9DAE51}"/>
              </a:ext>
            </a:extLst>
          </p:cNvPr>
          <p:cNvSpPr>
            <a:spLocks noGrp="1"/>
          </p:cNvSpPr>
          <p:nvPr>
            <p:ph type="ctrTitle"/>
          </p:nvPr>
        </p:nvSpPr>
        <p:spPr>
          <a:xfrm>
            <a:off x="2793558" y="3007525"/>
            <a:ext cx="9555036" cy="2387600"/>
          </a:xfrm>
        </p:spPr>
        <p:txBody>
          <a:bodyPr/>
          <a:lstStyle/>
          <a:p>
            <a:pPr algn="l"/>
            <a:r>
              <a:rPr lang="en-GB" sz="6000" b="1">
                <a:solidFill>
                  <a:srgbClr val="18243E"/>
                </a:solidFill>
                <a:latin typeface="FS Dillon" panose="02000506030000020004" pitchFamily="50" charset="0"/>
              </a:rPr>
              <a:t>DERBYSHIRE FA – </a:t>
            </a:r>
            <a:r>
              <a:rPr lang="en-GB" b="1">
                <a:solidFill>
                  <a:srgbClr val="18243E"/>
                </a:solidFill>
                <a:latin typeface="FS Dillon" panose="02000506030000020004" pitchFamily="50" charset="0"/>
              </a:rPr>
              <a:t>Council</a:t>
            </a:r>
            <a:r>
              <a:rPr lang="en-GB" sz="6000" b="1">
                <a:solidFill>
                  <a:srgbClr val="18243E"/>
                </a:solidFill>
                <a:latin typeface="FS Dillon" panose="02000506030000020004" pitchFamily="50" charset="0"/>
              </a:rPr>
              <a:t> Report</a:t>
            </a:r>
            <a:endParaRPr lang="en-GB"/>
          </a:p>
        </p:txBody>
      </p:sp>
      <p:pic>
        <p:nvPicPr>
          <p:cNvPr id="5" name="Picture 4" descr="Qr code&#10;&#10;Description automatically generated with low confidence">
            <a:extLst>
              <a:ext uri="{FF2B5EF4-FFF2-40B4-BE49-F238E27FC236}">
                <a16:creationId xmlns:a16="http://schemas.microsoft.com/office/drawing/2014/main" id="{F7AB2326-A84F-4B22-AD12-53F34DA80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2068"/>
            <a:ext cx="2834640" cy="2834640"/>
          </a:xfrm>
          <a:prstGeom prst="rect">
            <a:avLst/>
          </a:prstGeom>
        </p:spPr>
      </p:pic>
      <p:sp>
        <p:nvSpPr>
          <p:cNvPr id="6" name="TextBox 5">
            <a:extLst>
              <a:ext uri="{FF2B5EF4-FFF2-40B4-BE49-F238E27FC236}">
                <a16:creationId xmlns:a16="http://schemas.microsoft.com/office/drawing/2014/main" id="{F7BFFB29-8971-4482-9C74-ADB0E106795A}"/>
              </a:ext>
            </a:extLst>
          </p:cNvPr>
          <p:cNvSpPr txBox="1"/>
          <p:nvPr/>
        </p:nvSpPr>
        <p:spPr>
          <a:xfrm>
            <a:off x="2793558" y="5395125"/>
            <a:ext cx="7032086" cy="646331"/>
          </a:xfrm>
          <a:prstGeom prst="rect">
            <a:avLst/>
          </a:prstGeom>
          <a:noFill/>
        </p:spPr>
        <p:txBody>
          <a:bodyPr wrap="square" rtlCol="0">
            <a:spAutoFit/>
          </a:bodyPr>
          <a:lstStyle/>
          <a:p>
            <a:r>
              <a:rPr lang="en-GB" sz="3600">
                <a:latin typeface="FS Dillon" panose="02000506030000090004" pitchFamily="50" charset="0"/>
              </a:rPr>
              <a:t>Operational Update – May 2023 </a:t>
            </a:r>
          </a:p>
        </p:txBody>
      </p:sp>
    </p:spTree>
    <p:extLst>
      <p:ext uri="{BB962C8B-B14F-4D97-AF65-F5344CB8AC3E}">
        <p14:creationId xmlns:p14="http://schemas.microsoft.com/office/powerpoint/2010/main" val="2615914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3B525-AFBD-F93E-6D96-42AC4BDCEFBF}"/>
              </a:ext>
            </a:extLst>
          </p:cNvPr>
          <p:cNvSpPr>
            <a:spLocks noGrp="1"/>
          </p:cNvSpPr>
          <p:nvPr>
            <p:ph type="title"/>
          </p:nvPr>
        </p:nvSpPr>
        <p:spPr/>
        <p:txBody>
          <a:bodyPr/>
          <a:lstStyle/>
          <a:p>
            <a:r>
              <a:rPr lang="en-GB"/>
              <a:t>Top Posts	</a:t>
            </a:r>
          </a:p>
        </p:txBody>
      </p:sp>
      <p:pic>
        <p:nvPicPr>
          <p:cNvPr id="4" name="Picture 3" descr="A screenshot of a social media post&#10;&#10;Description automatically generated with medium confidence">
            <a:extLst>
              <a:ext uri="{FF2B5EF4-FFF2-40B4-BE49-F238E27FC236}">
                <a16:creationId xmlns:a16="http://schemas.microsoft.com/office/drawing/2014/main" id="{1FEBF514-2D14-2C36-A639-F8023942D6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820" y="1446415"/>
            <a:ext cx="5687219" cy="4829849"/>
          </a:xfrm>
          <a:prstGeom prst="rect">
            <a:avLst/>
          </a:prstGeom>
        </p:spPr>
      </p:pic>
      <p:pic>
        <p:nvPicPr>
          <p:cNvPr id="5" name="Picture 4">
            <a:extLst>
              <a:ext uri="{FF2B5EF4-FFF2-40B4-BE49-F238E27FC236}">
                <a16:creationId xmlns:a16="http://schemas.microsoft.com/office/drawing/2014/main" id="{68FD3C2D-8BEE-FFA5-DEDB-02DA83E45C95}"/>
              </a:ext>
            </a:extLst>
          </p:cNvPr>
          <p:cNvPicPr>
            <a:picLocks noChangeAspect="1"/>
          </p:cNvPicPr>
          <p:nvPr/>
        </p:nvPicPr>
        <p:blipFill>
          <a:blip r:embed="rId3"/>
          <a:stretch>
            <a:fillRect/>
          </a:stretch>
        </p:blipFill>
        <p:spPr>
          <a:xfrm>
            <a:off x="7189616" y="633449"/>
            <a:ext cx="3836348" cy="5642815"/>
          </a:xfrm>
          <a:prstGeom prst="rect">
            <a:avLst/>
          </a:prstGeom>
        </p:spPr>
      </p:pic>
    </p:spTree>
    <p:extLst>
      <p:ext uri="{BB962C8B-B14F-4D97-AF65-F5344CB8AC3E}">
        <p14:creationId xmlns:p14="http://schemas.microsoft.com/office/powerpoint/2010/main" val="2131766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DBFB-B5F1-B2CC-DF72-C68A07D40F18}"/>
              </a:ext>
            </a:extLst>
          </p:cNvPr>
          <p:cNvSpPr>
            <a:spLocks noGrp="1"/>
          </p:cNvSpPr>
          <p:nvPr>
            <p:ph type="title"/>
          </p:nvPr>
        </p:nvSpPr>
        <p:spPr/>
        <p:txBody>
          <a:bodyPr/>
          <a:lstStyle/>
          <a:p>
            <a:r>
              <a:rPr lang="en-GB"/>
              <a:t>Top posts	</a:t>
            </a:r>
          </a:p>
        </p:txBody>
      </p:sp>
      <p:pic>
        <p:nvPicPr>
          <p:cNvPr id="4" name="Picture 3" descr="A group of people holding a trophy&#10;&#10;Description automatically generated with medium confidence">
            <a:extLst>
              <a:ext uri="{FF2B5EF4-FFF2-40B4-BE49-F238E27FC236}">
                <a16:creationId xmlns:a16="http://schemas.microsoft.com/office/drawing/2014/main" id="{B5B376FE-FB93-F31F-2FF5-4C225CEA7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1" y="1446415"/>
            <a:ext cx="4856812" cy="4713362"/>
          </a:xfrm>
          <a:prstGeom prst="rect">
            <a:avLst/>
          </a:prstGeom>
        </p:spPr>
      </p:pic>
      <p:pic>
        <p:nvPicPr>
          <p:cNvPr id="5" name="Picture 4">
            <a:extLst>
              <a:ext uri="{FF2B5EF4-FFF2-40B4-BE49-F238E27FC236}">
                <a16:creationId xmlns:a16="http://schemas.microsoft.com/office/drawing/2014/main" id="{E5BE0576-898A-2621-63EE-05F297E58B2B}"/>
              </a:ext>
            </a:extLst>
          </p:cNvPr>
          <p:cNvPicPr>
            <a:picLocks noChangeAspect="1"/>
          </p:cNvPicPr>
          <p:nvPr/>
        </p:nvPicPr>
        <p:blipFill>
          <a:blip r:embed="rId3"/>
          <a:stretch>
            <a:fillRect/>
          </a:stretch>
        </p:blipFill>
        <p:spPr>
          <a:xfrm>
            <a:off x="6466256" y="1371554"/>
            <a:ext cx="5013621" cy="4713362"/>
          </a:xfrm>
          <a:prstGeom prst="rect">
            <a:avLst/>
          </a:prstGeom>
        </p:spPr>
      </p:pic>
    </p:spTree>
    <p:extLst>
      <p:ext uri="{BB962C8B-B14F-4D97-AF65-F5344CB8AC3E}">
        <p14:creationId xmlns:p14="http://schemas.microsoft.com/office/powerpoint/2010/main" val="4161764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2C2C8-19D0-4A70-B563-19E5AD55C95E}"/>
              </a:ext>
            </a:extLst>
          </p:cNvPr>
          <p:cNvSpPr>
            <a:spLocks noGrp="1"/>
          </p:cNvSpPr>
          <p:nvPr>
            <p:ph type="title"/>
          </p:nvPr>
        </p:nvSpPr>
        <p:spPr/>
        <p:txBody>
          <a:bodyPr/>
          <a:lstStyle/>
          <a:p>
            <a:r>
              <a:rPr lang="en-GB"/>
              <a:t>KPI – Player Pathway</a:t>
            </a:r>
          </a:p>
        </p:txBody>
      </p:sp>
      <p:pic>
        <p:nvPicPr>
          <p:cNvPr id="7" name="Picture 6">
            <a:extLst>
              <a:ext uri="{FF2B5EF4-FFF2-40B4-BE49-F238E27FC236}">
                <a16:creationId xmlns:a16="http://schemas.microsoft.com/office/drawing/2014/main" id="{082D69BC-D0D6-F91A-1770-3C78A18DCBA1}"/>
              </a:ext>
            </a:extLst>
          </p:cNvPr>
          <p:cNvPicPr>
            <a:picLocks noChangeAspect="1"/>
          </p:cNvPicPr>
          <p:nvPr/>
        </p:nvPicPr>
        <p:blipFill>
          <a:blip r:embed="rId2"/>
          <a:stretch>
            <a:fillRect/>
          </a:stretch>
        </p:blipFill>
        <p:spPr>
          <a:xfrm>
            <a:off x="2064440" y="1475359"/>
            <a:ext cx="7611405" cy="4609557"/>
          </a:xfrm>
          <a:prstGeom prst="rect">
            <a:avLst/>
          </a:prstGeom>
        </p:spPr>
      </p:pic>
    </p:spTree>
    <p:extLst>
      <p:ext uri="{BB962C8B-B14F-4D97-AF65-F5344CB8AC3E}">
        <p14:creationId xmlns:p14="http://schemas.microsoft.com/office/powerpoint/2010/main" val="102621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B340E-BA9D-4401-9947-97773D634794}"/>
              </a:ext>
            </a:extLst>
          </p:cNvPr>
          <p:cNvSpPr>
            <a:spLocks noGrp="1"/>
          </p:cNvSpPr>
          <p:nvPr>
            <p:ph type="title"/>
          </p:nvPr>
        </p:nvSpPr>
        <p:spPr/>
        <p:txBody>
          <a:bodyPr/>
          <a:lstStyle/>
          <a:p>
            <a:r>
              <a:rPr lang="en-GB"/>
              <a:t>KPI - Referees</a:t>
            </a:r>
          </a:p>
        </p:txBody>
      </p:sp>
      <p:pic>
        <p:nvPicPr>
          <p:cNvPr id="5" name="Picture 5">
            <a:extLst>
              <a:ext uri="{FF2B5EF4-FFF2-40B4-BE49-F238E27FC236}">
                <a16:creationId xmlns:a16="http://schemas.microsoft.com/office/drawing/2014/main" id="{FA5B4257-9E2C-AFB0-2751-786FF6F73538}"/>
              </a:ext>
            </a:extLst>
          </p:cNvPr>
          <p:cNvPicPr>
            <a:picLocks noGrp="1" noChangeAspect="1"/>
          </p:cNvPicPr>
          <p:nvPr>
            <p:ph idx="1"/>
          </p:nvPr>
        </p:nvPicPr>
        <p:blipFill>
          <a:blip r:embed="rId2"/>
          <a:stretch>
            <a:fillRect/>
          </a:stretch>
        </p:blipFill>
        <p:spPr>
          <a:xfrm>
            <a:off x="846017" y="2821469"/>
            <a:ext cx="10194085" cy="997249"/>
          </a:xfrm>
        </p:spPr>
      </p:pic>
      <p:pic>
        <p:nvPicPr>
          <p:cNvPr id="3" name="Picture 4" descr="Graphical user interface, text&#10;&#10;Description automatically generated">
            <a:extLst>
              <a:ext uri="{FF2B5EF4-FFF2-40B4-BE49-F238E27FC236}">
                <a16:creationId xmlns:a16="http://schemas.microsoft.com/office/drawing/2014/main" id="{6F1CF410-0B0F-4BE6-76E8-3DE6A69D3680}"/>
              </a:ext>
            </a:extLst>
          </p:cNvPr>
          <p:cNvPicPr>
            <a:picLocks noChangeAspect="1"/>
          </p:cNvPicPr>
          <p:nvPr/>
        </p:nvPicPr>
        <p:blipFill>
          <a:blip r:embed="rId3"/>
          <a:stretch>
            <a:fillRect/>
          </a:stretch>
        </p:blipFill>
        <p:spPr>
          <a:xfrm>
            <a:off x="842513" y="1713273"/>
            <a:ext cx="10205048" cy="1001680"/>
          </a:xfrm>
          <a:prstGeom prst="rect">
            <a:avLst/>
          </a:prstGeom>
        </p:spPr>
      </p:pic>
      <p:pic>
        <p:nvPicPr>
          <p:cNvPr id="6" name="Picture 7" descr="Text&#10;&#10;Description automatically generated">
            <a:extLst>
              <a:ext uri="{FF2B5EF4-FFF2-40B4-BE49-F238E27FC236}">
                <a16:creationId xmlns:a16="http://schemas.microsoft.com/office/drawing/2014/main" id="{21E8B8DE-40FE-C7B6-1805-AADE3F6A6031}"/>
              </a:ext>
            </a:extLst>
          </p:cNvPr>
          <p:cNvPicPr>
            <a:picLocks noChangeAspect="1"/>
          </p:cNvPicPr>
          <p:nvPr/>
        </p:nvPicPr>
        <p:blipFill>
          <a:blip r:embed="rId4"/>
          <a:stretch>
            <a:fillRect/>
          </a:stretch>
        </p:blipFill>
        <p:spPr>
          <a:xfrm>
            <a:off x="842513" y="3987039"/>
            <a:ext cx="10205049" cy="781732"/>
          </a:xfrm>
          <a:prstGeom prst="rect">
            <a:avLst/>
          </a:prstGeom>
        </p:spPr>
      </p:pic>
      <p:pic>
        <p:nvPicPr>
          <p:cNvPr id="8" name="Picture 8" descr="Text&#10;&#10;Description automatically generated">
            <a:extLst>
              <a:ext uri="{FF2B5EF4-FFF2-40B4-BE49-F238E27FC236}">
                <a16:creationId xmlns:a16="http://schemas.microsoft.com/office/drawing/2014/main" id="{1147467D-C056-35C0-ABF7-FAEEA4F51DA1}"/>
              </a:ext>
            </a:extLst>
          </p:cNvPr>
          <p:cNvPicPr>
            <a:picLocks noChangeAspect="1"/>
          </p:cNvPicPr>
          <p:nvPr/>
        </p:nvPicPr>
        <p:blipFill>
          <a:blip r:embed="rId5"/>
          <a:stretch>
            <a:fillRect/>
          </a:stretch>
        </p:blipFill>
        <p:spPr>
          <a:xfrm>
            <a:off x="828136" y="5021010"/>
            <a:ext cx="10205049" cy="999791"/>
          </a:xfrm>
          <a:prstGeom prst="rect">
            <a:avLst/>
          </a:prstGeom>
        </p:spPr>
      </p:pic>
    </p:spTree>
    <p:extLst>
      <p:ext uri="{BB962C8B-B14F-4D97-AF65-F5344CB8AC3E}">
        <p14:creationId xmlns:p14="http://schemas.microsoft.com/office/powerpoint/2010/main" val="2903732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804B8-9370-FD15-DC3C-1C049600D7B1}"/>
              </a:ext>
            </a:extLst>
          </p:cNvPr>
          <p:cNvSpPr>
            <a:spLocks noGrp="1"/>
          </p:cNvSpPr>
          <p:nvPr>
            <p:ph type="title"/>
          </p:nvPr>
        </p:nvSpPr>
        <p:spPr/>
        <p:txBody>
          <a:bodyPr lIns="91440" tIns="45720" rIns="91440" bIns="45720" anchor="ctr"/>
          <a:lstStyle/>
          <a:p>
            <a:r>
              <a:rPr lang="en-US">
                <a:latin typeface="FS Dillon Medium"/>
              </a:rPr>
              <a:t>Refereeing Update</a:t>
            </a:r>
            <a:endParaRPr lang="en-US"/>
          </a:p>
        </p:txBody>
      </p:sp>
      <p:sp>
        <p:nvSpPr>
          <p:cNvPr id="4" name="TextBox 3">
            <a:extLst>
              <a:ext uri="{FF2B5EF4-FFF2-40B4-BE49-F238E27FC236}">
                <a16:creationId xmlns:a16="http://schemas.microsoft.com/office/drawing/2014/main" id="{0EFC5391-BB9C-4A4F-A9C9-916C10E274A5}"/>
              </a:ext>
            </a:extLst>
          </p:cNvPr>
          <p:cNvSpPr txBox="1"/>
          <p:nvPr/>
        </p:nvSpPr>
        <p:spPr>
          <a:xfrm>
            <a:off x="615672" y="1653857"/>
            <a:ext cx="10974680"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GB" sz="2800" b="0" i="0" u="none" strike="noStrike" kern="1200" cap="none" spc="0" normalizeH="0" baseline="0" noProof="0">
                <a:ln>
                  <a:noFill/>
                </a:ln>
                <a:solidFill>
                  <a:srgbClr val="18243E"/>
                </a:solidFill>
                <a:effectLst/>
                <a:uLnTx/>
                <a:uFillTx/>
                <a:latin typeface="FS Dillon"/>
                <a:ea typeface="+mn-ea"/>
                <a:cs typeface="+mn-cs"/>
              </a:rPr>
              <a:t>36 Cup Final Referees appointed by a Panel of 4</a:t>
            </a: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GB" sz="2800" b="0" i="0" u="none" strike="noStrike" kern="1200" cap="none" spc="0" normalizeH="0" baseline="0" noProof="0">
                <a:ln>
                  <a:noFill/>
                </a:ln>
                <a:solidFill>
                  <a:srgbClr val="18243E"/>
                </a:solidFill>
                <a:effectLst/>
                <a:uLnTx/>
                <a:uFillTx/>
                <a:latin typeface="FS Dillon"/>
                <a:ea typeface="+mn-ea"/>
                <a:cs typeface="+mn-cs"/>
              </a:rPr>
              <a:t>Cup Final Evening ran with a Guest Speaker</a:t>
            </a: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GB" sz="2800" b="0" i="0" u="none" strike="noStrike" kern="1200" cap="none" spc="0" normalizeH="0" baseline="0" noProof="0">
                <a:ln>
                  <a:noFill/>
                </a:ln>
                <a:solidFill>
                  <a:srgbClr val="18243E"/>
                </a:solidFill>
                <a:effectLst/>
                <a:uLnTx/>
                <a:uFillTx/>
                <a:latin typeface="FS Dillon"/>
                <a:ea typeface="+mn-ea"/>
                <a:cs typeface="+mn-cs"/>
              </a:rPr>
              <a:t>FA Referee Course structure reviewed and will be changing for 2023/24</a:t>
            </a: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GB" sz="2800" b="0" i="0" u="none" strike="noStrike" kern="1200" cap="none" spc="0" normalizeH="0" baseline="0" noProof="0">
                <a:ln>
                  <a:noFill/>
                </a:ln>
                <a:solidFill>
                  <a:srgbClr val="18243E"/>
                </a:solidFill>
                <a:effectLst/>
                <a:uLnTx/>
                <a:uFillTx/>
                <a:latin typeface="FS Dillon"/>
                <a:ea typeface="+mn-ea"/>
                <a:cs typeface="+mn-cs"/>
              </a:rPr>
              <a:t>DCFA CORE Programme under review to change for next season</a:t>
            </a: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GB" sz="2800" b="0" i="0" u="none" strike="noStrike" kern="1200" cap="none" spc="0" normalizeH="0" baseline="0" noProof="0">
                <a:ln>
                  <a:noFill/>
                </a:ln>
                <a:solidFill>
                  <a:srgbClr val="18243E"/>
                </a:solidFill>
                <a:effectLst/>
                <a:uLnTx/>
                <a:uFillTx/>
                <a:latin typeface="FS Dillon"/>
                <a:ea typeface="+mn-ea"/>
                <a:cs typeface="+mn-cs"/>
              </a:rPr>
              <a:t>Referee Recognition Awards Promoted, pushed to get a nominee shortlisted for a National Award</a:t>
            </a: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GB" sz="2800" b="0" i="0" u="none" strike="noStrike" kern="1200" cap="none" spc="0" normalizeH="0" baseline="0" noProof="0">
                <a:ln>
                  <a:noFill/>
                </a:ln>
                <a:solidFill>
                  <a:srgbClr val="18243E"/>
                </a:solidFill>
                <a:effectLst/>
                <a:uLnTx/>
                <a:uFillTx/>
                <a:latin typeface="FS Dillon"/>
                <a:ea typeface="+mn-ea"/>
                <a:cs typeface="+mn-cs"/>
              </a:rPr>
              <a:t>RDO in the process of meeting all 3 Referee Associations ahead of the New Season with a offer of new referees from course attending an RA Meeting</a:t>
            </a: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GB" sz="2800" b="0" i="0" u="none" strike="noStrike" kern="1200" cap="none" spc="0" normalizeH="0" baseline="0" noProof="0">
                <a:ln>
                  <a:noFill/>
                </a:ln>
                <a:solidFill>
                  <a:srgbClr val="18243E"/>
                </a:solidFill>
                <a:effectLst/>
                <a:uLnTx/>
                <a:uFillTx/>
                <a:latin typeface="FS Dillon"/>
                <a:ea typeface="+mn-ea"/>
                <a:cs typeface="+mn-cs"/>
              </a:rPr>
              <a:t>Referee Development Day running in July with 6 guest speakers, 100 spaces of which 47 tickets have gone in 1 week!</a:t>
            </a:r>
          </a:p>
        </p:txBody>
      </p:sp>
    </p:spTree>
    <p:extLst>
      <p:ext uri="{BB962C8B-B14F-4D97-AF65-F5344CB8AC3E}">
        <p14:creationId xmlns:p14="http://schemas.microsoft.com/office/powerpoint/2010/main" val="3573277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804B8-9370-FD15-DC3C-1C049600D7B1}"/>
              </a:ext>
            </a:extLst>
          </p:cNvPr>
          <p:cNvSpPr>
            <a:spLocks noGrp="1"/>
          </p:cNvSpPr>
          <p:nvPr>
            <p:ph type="title"/>
          </p:nvPr>
        </p:nvSpPr>
        <p:spPr/>
        <p:txBody>
          <a:bodyPr lIns="91440" tIns="45720" rIns="91440" bIns="45720" anchor="ctr"/>
          <a:lstStyle/>
          <a:p>
            <a:r>
              <a:rPr lang="en-US">
                <a:latin typeface="FS Dillon Medium"/>
              </a:rPr>
              <a:t>Refereeing Update</a:t>
            </a:r>
            <a:endParaRPr lang="en-US"/>
          </a:p>
        </p:txBody>
      </p:sp>
      <p:sp>
        <p:nvSpPr>
          <p:cNvPr id="4" name="TextBox 3">
            <a:extLst>
              <a:ext uri="{FF2B5EF4-FFF2-40B4-BE49-F238E27FC236}">
                <a16:creationId xmlns:a16="http://schemas.microsoft.com/office/drawing/2014/main" id="{0EFC5391-BB9C-4A4F-A9C9-916C10E274A5}"/>
              </a:ext>
            </a:extLst>
          </p:cNvPr>
          <p:cNvSpPr txBox="1"/>
          <p:nvPr/>
        </p:nvSpPr>
        <p:spPr>
          <a:xfrm>
            <a:off x="615672" y="1653857"/>
            <a:ext cx="1097468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GB" sz="2800" b="0" i="0" u="none" strike="noStrike" kern="1200" cap="none" spc="0" normalizeH="0" baseline="0" noProof="0" dirty="0">
                <a:ln>
                  <a:noFill/>
                </a:ln>
                <a:solidFill>
                  <a:srgbClr val="18243E"/>
                </a:solidFill>
                <a:effectLst/>
                <a:uLnTx/>
                <a:uFillTx/>
                <a:latin typeface="FS Dillon"/>
                <a:ea typeface="+mn-ea"/>
                <a:cs typeface="+mn-cs"/>
              </a:rPr>
              <a:t>Your Game Event attended, session delivered, and refereeing promoted to young people looking to get into football</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GB" sz="2800" b="0" i="0" u="none" strike="noStrike" kern="1200" cap="none" spc="0" normalizeH="0" baseline="0" noProof="0" dirty="0">
                <a:ln>
                  <a:noFill/>
                </a:ln>
                <a:solidFill>
                  <a:srgbClr val="18243E"/>
                </a:solidFill>
                <a:effectLst/>
                <a:uLnTx/>
                <a:uFillTx/>
                <a:latin typeface="FS Dillon"/>
                <a:ea typeface="+mn-ea"/>
                <a:cs typeface="+mn-cs"/>
              </a:rPr>
              <a:t>Expression of Interest Form for new courses </a:t>
            </a:r>
            <a:r>
              <a:rPr lang="en-GB" sz="2800" dirty="0">
                <a:solidFill>
                  <a:srgbClr val="18243E"/>
                </a:solidFill>
                <a:latin typeface="FS Dillon"/>
              </a:rPr>
              <a:t>now</a:t>
            </a:r>
            <a:r>
              <a:rPr kumimoji="0" lang="en-GB" sz="2800" b="0" i="0" u="none" strike="noStrike" kern="1200" cap="none" spc="0" normalizeH="0" baseline="0" noProof="0" dirty="0">
                <a:ln>
                  <a:noFill/>
                </a:ln>
                <a:solidFill>
                  <a:srgbClr val="18243E"/>
                </a:solidFill>
                <a:effectLst/>
                <a:uLnTx/>
                <a:uFillTx/>
                <a:latin typeface="FS Dillon"/>
                <a:ea typeface="+mn-ea"/>
                <a:cs typeface="+mn-cs"/>
              </a:rPr>
              <a:t> live</a:t>
            </a: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GB" sz="2800" b="0" i="0" u="none" strike="noStrike" kern="1200" cap="none" spc="0" normalizeH="0" baseline="0" noProof="0" dirty="0">
                <a:ln>
                  <a:noFill/>
                </a:ln>
                <a:solidFill>
                  <a:srgbClr val="18243E"/>
                </a:solidFill>
                <a:effectLst/>
                <a:uLnTx/>
                <a:uFillTx/>
                <a:latin typeface="FS Dillon"/>
                <a:ea typeface="+mn-ea"/>
                <a:cs typeface="+mn-cs"/>
              </a:rPr>
              <a:t>Information Evenings running ahead of the courses being ran in 2023/24</a:t>
            </a: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GB" sz="2800" b="0" i="0" u="none" strike="noStrike" kern="1200" cap="none" spc="0" normalizeH="0" baseline="0" noProof="0" dirty="0">
                <a:ln>
                  <a:noFill/>
                </a:ln>
                <a:solidFill>
                  <a:srgbClr val="18243E"/>
                </a:solidFill>
                <a:effectLst/>
                <a:uLnTx/>
                <a:uFillTx/>
                <a:latin typeface="FS Dillon"/>
                <a:ea typeface="+mn-ea"/>
                <a:cs typeface="+mn-cs"/>
              </a:rPr>
              <a:t>DCFA WSL Assistant Referee, Georgia Ball appointed to FA Women's Cup Final</a:t>
            </a:r>
          </a:p>
        </p:txBody>
      </p:sp>
    </p:spTree>
    <p:extLst>
      <p:ext uri="{BB962C8B-B14F-4D97-AF65-F5344CB8AC3E}">
        <p14:creationId xmlns:p14="http://schemas.microsoft.com/office/powerpoint/2010/main" val="263288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6CFBD-6CB8-4B09-B0C8-88CC3DFC831A}"/>
              </a:ext>
            </a:extLst>
          </p:cNvPr>
          <p:cNvSpPr>
            <a:spLocks noGrp="1"/>
          </p:cNvSpPr>
          <p:nvPr>
            <p:ph type="title"/>
          </p:nvPr>
        </p:nvSpPr>
        <p:spPr/>
        <p:txBody>
          <a:bodyPr/>
          <a:lstStyle/>
          <a:p>
            <a:r>
              <a:rPr lang="en-GB"/>
              <a:t>KPI - Coaching</a:t>
            </a:r>
          </a:p>
        </p:txBody>
      </p:sp>
      <p:sp>
        <p:nvSpPr>
          <p:cNvPr id="9" name="TextBox 8">
            <a:extLst>
              <a:ext uri="{FF2B5EF4-FFF2-40B4-BE49-F238E27FC236}">
                <a16:creationId xmlns:a16="http://schemas.microsoft.com/office/drawing/2014/main" id="{D0BC0A2E-FD22-14FC-A5F0-AF6BB73D4002}"/>
              </a:ext>
            </a:extLst>
          </p:cNvPr>
          <p:cNvSpPr txBox="1"/>
          <p:nvPr/>
        </p:nvSpPr>
        <p:spPr>
          <a:xfrm>
            <a:off x="1284940" y="5050117"/>
            <a:ext cx="84716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6" descr="Graphical user interface, text, application&#10;&#10;Description automatically generated">
            <a:extLst>
              <a:ext uri="{FF2B5EF4-FFF2-40B4-BE49-F238E27FC236}">
                <a16:creationId xmlns:a16="http://schemas.microsoft.com/office/drawing/2014/main" id="{E406383C-504D-A359-647F-B5D0B767B04F}"/>
              </a:ext>
            </a:extLst>
          </p:cNvPr>
          <p:cNvPicPr>
            <a:picLocks noGrp="1" noChangeAspect="1"/>
          </p:cNvPicPr>
          <p:nvPr>
            <p:ph idx="1"/>
          </p:nvPr>
        </p:nvPicPr>
        <p:blipFill>
          <a:blip r:embed="rId2"/>
          <a:stretch>
            <a:fillRect/>
          </a:stretch>
        </p:blipFill>
        <p:spPr>
          <a:xfrm>
            <a:off x="-4673" y="2316818"/>
            <a:ext cx="12201346" cy="863360"/>
          </a:xfrm>
        </p:spPr>
      </p:pic>
      <p:pic>
        <p:nvPicPr>
          <p:cNvPr id="7" name="Picture 9">
            <a:extLst>
              <a:ext uri="{FF2B5EF4-FFF2-40B4-BE49-F238E27FC236}">
                <a16:creationId xmlns:a16="http://schemas.microsoft.com/office/drawing/2014/main" id="{1F597511-5447-02BF-1ADE-B16127168F5E}"/>
              </a:ext>
            </a:extLst>
          </p:cNvPr>
          <p:cNvPicPr>
            <a:picLocks noChangeAspect="1"/>
          </p:cNvPicPr>
          <p:nvPr/>
        </p:nvPicPr>
        <p:blipFill>
          <a:blip r:embed="rId3"/>
          <a:stretch>
            <a:fillRect/>
          </a:stretch>
        </p:blipFill>
        <p:spPr>
          <a:xfrm>
            <a:off x="-5750" y="2391112"/>
            <a:ext cx="12203500" cy="2751510"/>
          </a:xfrm>
          <a:prstGeom prst="rect">
            <a:avLst/>
          </a:prstGeom>
        </p:spPr>
      </p:pic>
    </p:spTree>
    <p:extLst>
      <p:ext uri="{BB962C8B-B14F-4D97-AF65-F5344CB8AC3E}">
        <p14:creationId xmlns:p14="http://schemas.microsoft.com/office/powerpoint/2010/main" val="1833998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EC09B-E141-51DF-C611-B98587F0BD29}"/>
              </a:ext>
            </a:extLst>
          </p:cNvPr>
          <p:cNvSpPr>
            <a:spLocks noGrp="1"/>
          </p:cNvSpPr>
          <p:nvPr>
            <p:ph type="title"/>
          </p:nvPr>
        </p:nvSpPr>
        <p:spPr>
          <a:xfrm>
            <a:off x="1007997" y="731062"/>
            <a:ext cx="10389520" cy="673331"/>
          </a:xfrm>
        </p:spPr>
        <p:txBody>
          <a:bodyPr lIns="91440" tIns="45720" rIns="91440" bIns="45720" anchor="ctr"/>
          <a:lstStyle/>
          <a:p>
            <a:r>
              <a:rPr lang="en-GB">
                <a:latin typeface="FS Dillon Medium"/>
              </a:rPr>
              <a:t>Coach Development </a:t>
            </a:r>
            <a:endParaRPr lang="en-GB"/>
          </a:p>
        </p:txBody>
      </p:sp>
      <p:sp>
        <p:nvSpPr>
          <p:cNvPr id="3" name="TextBox 2">
            <a:extLst>
              <a:ext uri="{FF2B5EF4-FFF2-40B4-BE49-F238E27FC236}">
                <a16:creationId xmlns:a16="http://schemas.microsoft.com/office/drawing/2014/main" id="{F2078C4B-7862-1CAE-DD38-E7F67DB34767}"/>
              </a:ext>
            </a:extLst>
          </p:cNvPr>
          <p:cNvSpPr txBox="1"/>
          <p:nvPr/>
        </p:nvSpPr>
        <p:spPr>
          <a:xfrm>
            <a:off x="617771" y="1585366"/>
            <a:ext cx="10094746"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000" b="0" i="0" u="none" strike="noStrike" kern="1200" cap="none" spc="0" normalizeH="0" baseline="0" noProof="0">
                <a:ln>
                  <a:noFill/>
                </a:ln>
                <a:solidFill>
                  <a:srgbClr val="18243E"/>
                </a:solidFill>
                <a:effectLst/>
                <a:uLnTx/>
                <a:uFillTx/>
                <a:latin typeface="FS Dillon"/>
                <a:ea typeface="+mn-ea"/>
                <a:cs typeface="Calibri" panose="020F0502020204030204"/>
              </a:rPr>
              <a:t>Coaches Community very successful to date with over 20 events to have been delivered by the 30th June </a:t>
            </a:r>
            <a:endParaRPr kumimoji="0" lang="en-GB" sz="2000" b="0" i="0" u="none" strike="noStrike" kern="1200" cap="none" spc="0" normalizeH="0" baseline="0" noProof="0">
              <a:ln>
                <a:noFill/>
              </a:ln>
              <a:solidFill>
                <a:srgbClr val="18243E"/>
              </a:solidFill>
              <a:effectLst/>
              <a:uLnTx/>
              <a:uFillTx/>
              <a:latin typeface="FS Dillon" panose="02000506030000090004" pitchFamily="50" charset="0"/>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000" b="0" i="0" u="none" strike="noStrike" kern="1200" cap="none" spc="0" normalizeH="0" baseline="0" noProof="0">
                <a:ln>
                  <a:noFill/>
                </a:ln>
                <a:solidFill>
                  <a:srgbClr val="18243E"/>
                </a:solidFill>
                <a:effectLst/>
                <a:uLnTx/>
                <a:uFillTx/>
                <a:latin typeface="FS Dillon"/>
                <a:ea typeface="+mn-ea"/>
                <a:cs typeface="Calibri" panose="020F0502020204030204"/>
              </a:rPr>
              <a:t>Events at Glossop, Melbourne &amp; Shirebrook in this quarter have been well attended and received. </a:t>
            </a:r>
            <a:endParaRPr kumimoji="0" lang="en-GB" sz="2000" b="0" i="0" u="none" strike="noStrike" kern="1200" cap="none" spc="0" normalizeH="0" baseline="0" noProof="0">
              <a:ln>
                <a:noFill/>
              </a:ln>
              <a:solidFill>
                <a:srgbClr val="18243E"/>
              </a:solidFill>
              <a:effectLst/>
              <a:uLnTx/>
              <a:uFillTx/>
              <a:latin typeface="FS Dillon" panose="02000506030000090004" pitchFamily="50" charset="0"/>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000" b="0" i="0" u="none" strike="noStrike" kern="1200" cap="none" spc="0" normalizeH="0" baseline="0" noProof="0">
                <a:ln>
                  <a:noFill/>
                </a:ln>
                <a:solidFill>
                  <a:srgbClr val="18243E"/>
                </a:solidFill>
                <a:effectLst/>
                <a:uLnTx/>
                <a:uFillTx/>
                <a:latin typeface="FS Dillon"/>
                <a:ea typeface="+mn-ea"/>
                <a:cs typeface="Calibri" panose="020F0502020204030204"/>
              </a:rPr>
              <a:t>Goalkeeping CPD taken further with Ross Atkins at Derby with next event scheduled for Early June.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000" b="0" i="0" u="none" strike="noStrike" kern="1200" cap="none" spc="0" normalizeH="0" baseline="0" noProof="0">
                <a:ln>
                  <a:noFill/>
                </a:ln>
                <a:solidFill>
                  <a:srgbClr val="18243E"/>
                </a:solidFill>
                <a:effectLst/>
                <a:uLnTx/>
                <a:uFillTx/>
                <a:latin typeface="FS Dillon"/>
                <a:ea typeface="+mn-ea"/>
                <a:cs typeface="Calibri" panose="020F0502020204030204"/>
              </a:rPr>
              <a:t>Positive working relationships continue to be established with coach network and coach developers </a:t>
            </a:r>
            <a:endParaRPr kumimoji="0" lang="en-GB" sz="2000" b="0" i="0" u="none" strike="noStrike" kern="1200" cap="none" spc="0" normalizeH="0" baseline="0" noProof="0">
              <a:ln>
                <a:noFill/>
              </a:ln>
              <a:solidFill>
                <a:srgbClr val="18243E"/>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000" b="0" i="0" u="none" strike="noStrike" kern="1200" cap="none" spc="0" normalizeH="0" baseline="0" noProof="0">
                <a:ln>
                  <a:noFill/>
                </a:ln>
                <a:solidFill>
                  <a:srgbClr val="18243E"/>
                </a:solidFill>
                <a:effectLst/>
                <a:uLnTx/>
                <a:uFillTx/>
                <a:latin typeface="FS Dillon"/>
                <a:ea typeface="+mn-ea"/>
                <a:cs typeface="Calibri" panose="020F0502020204030204"/>
              </a:rPr>
              <a:t>EDI focused development group established and working closely with group of coaches from under-represented groups.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000" b="0" i="0" u="none" strike="noStrike" kern="1200" cap="none" spc="0" normalizeH="0" baseline="0" noProof="0">
                <a:ln>
                  <a:noFill/>
                </a:ln>
                <a:solidFill>
                  <a:srgbClr val="18243E"/>
                </a:solidFill>
                <a:effectLst/>
                <a:uLnTx/>
                <a:uFillTx/>
                <a:latin typeface="FS Dillon"/>
                <a:ea typeface="+mn-ea"/>
                <a:cs typeface="Calibri" panose="020F0502020204030204"/>
              </a:rPr>
              <a:t>Two Stepping over </a:t>
            </a:r>
            <a:r>
              <a:rPr lang="en-GB" sz="2000">
                <a:solidFill>
                  <a:srgbClr val="18243E"/>
                </a:solidFill>
                <a:latin typeface="FS Dillon"/>
                <a:cs typeface="Calibri" panose="020F0502020204030204"/>
              </a:rPr>
              <a:t>the </a:t>
            </a:r>
            <a:r>
              <a:rPr lang="en-GB" sz="2000" err="1">
                <a:solidFill>
                  <a:srgbClr val="18243E"/>
                </a:solidFill>
                <a:latin typeface="FS Dillon"/>
                <a:cs typeface="Calibri" panose="020F0502020204030204"/>
              </a:rPr>
              <a:t>Sideline’s</a:t>
            </a:r>
            <a:r>
              <a:rPr kumimoji="0" lang="en-GB" sz="2000" b="0" i="0" u="none" strike="noStrike" kern="1200" cap="none" spc="0" normalizeH="0" baseline="0" noProof="0">
                <a:ln>
                  <a:noFill/>
                </a:ln>
                <a:solidFill>
                  <a:srgbClr val="18243E"/>
                </a:solidFill>
                <a:effectLst/>
                <a:uLnTx/>
                <a:uFillTx/>
                <a:latin typeface="FS Dillon"/>
                <a:ea typeface="+mn-ea"/>
                <a:cs typeface="Calibri" panose="020F0502020204030204"/>
              </a:rPr>
              <a:t> workshops delivered to Punjab United &amp; AFC Chellaston. Pool of coaches from these workshops have emerged.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000" b="0" i="0" u="none" strike="noStrike" kern="1200" cap="none" spc="0" normalizeH="0" baseline="0" noProof="0">
                <a:ln>
                  <a:noFill/>
                </a:ln>
                <a:solidFill>
                  <a:srgbClr val="18243E"/>
                </a:solidFill>
                <a:effectLst/>
                <a:uLnTx/>
                <a:uFillTx/>
                <a:latin typeface="FS Dillon"/>
                <a:ea typeface="+mn-ea"/>
                <a:cs typeface="Calibri" panose="020F0502020204030204"/>
              </a:rPr>
              <a:t>Furthermore, Female Coach Club has been launched with flagship event at Pride Park a resounding success. Next event scheduled for 27th June. Over 30 members have joined the FCC</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000" b="0" i="0" u="none" strike="noStrike" kern="1200" cap="none" spc="0" normalizeH="0" baseline="0" noProof="0">
                <a:ln>
                  <a:noFill/>
                </a:ln>
                <a:solidFill>
                  <a:srgbClr val="18243E"/>
                </a:solidFill>
                <a:effectLst/>
                <a:uLnTx/>
                <a:uFillTx/>
                <a:latin typeface="FS Dillon"/>
                <a:ea typeface="+mn-ea"/>
                <a:cs typeface="Calibri" panose="020F0502020204030204"/>
              </a:rPr>
              <a:t>Smashed through target barrier for each KPI with numbers still to be added .</a:t>
            </a:r>
            <a:endParaRPr kumimoji="0" lang="en-GB" sz="2000" b="0" i="0" u="none" strike="noStrike" kern="1200" cap="none" spc="0" normalizeH="0" baseline="0" noProof="0">
              <a:ln>
                <a:noFill/>
              </a:ln>
              <a:solidFill>
                <a:srgbClr val="18243E"/>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000" b="0" i="0" u="none" strike="noStrike" kern="1200" cap="none" spc="0" normalizeH="0" baseline="0" noProof="0">
                <a:ln>
                  <a:noFill/>
                </a:ln>
                <a:solidFill>
                  <a:srgbClr val="18243E"/>
                </a:solidFill>
                <a:effectLst/>
                <a:uLnTx/>
                <a:uFillTx/>
                <a:latin typeface="FS Dillon"/>
                <a:ea typeface="+mn-ea"/>
                <a:cs typeface="Calibri" panose="020F0502020204030204"/>
              </a:rPr>
              <a:t>Asked to present best practice on DCFA Coach Community  at latest regional engagement day in May. </a:t>
            </a:r>
          </a:p>
        </p:txBody>
      </p:sp>
    </p:spTree>
    <p:extLst>
      <p:ext uri="{BB962C8B-B14F-4D97-AF65-F5344CB8AC3E}">
        <p14:creationId xmlns:p14="http://schemas.microsoft.com/office/powerpoint/2010/main" val="789452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681F-C281-01E1-078C-3ACF47566BF2}"/>
              </a:ext>
            </a:extLst>
          </p:cNvPr>
          <p:cNvSpPr>
            <a:spLocks noGrp="1"/>
          </p:cNvSpPr>
          <p:nvPr>
            <p:ph type="title"/>
          </p:nvPr>
        </p:nvSpPr>
        <p:spPr/>
        <p:txBody>
          <a:bodyPr lIns="91440" tIns="45720" rIns="91440" bIns="45720" anchor="ctr"/>
          <a:lstStyle/>
          <a:p>
            <a:r>
              <a:rPr lang="en-GB">
                <a:latin typeface="FS Dillon Medium"/>
              </a:rPr>
              <a:t>League Development  </a:t>
            </a:r>
            <a:endParaRPr lang="en-GB"/>
          </a:p>
        </p:txBody>
      </p:sp>
      <p:sp>
        <p:nvSpPr>
          <p:cNvPr id="3" name="TextBox 2">
            <a:extLst>
              <a:ext uri="{FF2B5EF4-FFF2-40B4-BE49-F238E27FC236}">
                <a16:creationId xmlns:a16="http://schemas.microsoft.com/office/drawing/2014/main" id="{0AE0DD06-21BA-2258-35DE-9585E0887D9B}"/>
              </a:ext>
            </a:extLst>
          </p:cNvPr>
          <p:cNvSpPr txBox="1"/>
          <p:nvPr/>
        </p:nvSpPr>
        <p:spPr>
          <a:xfrm>
            <a:off x="617727" y="1582436"/>
            <a:ext cx="11082624" cy="59708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400" b="0" i="0" u="none" strike="noStrike" kern="1200" cap="none" spc="0" normalizeH="0" baseline="0" noProof="0">
                <a:ln>
                  <a:noFill/>
                </a:ln>
                <a:solidFill>
                  <a:srgbClr val="18243E"/>
                </a:solidFill>
                <a:effectLst/>
                <a:uLnTx/>
                <a:uFillTx/>
                <a:latin typeface="FS Dillon"/>
                <a:ea typeface="+mn-ea"/>
                <a:cs typeface="Calibri" panose="020F0502020204030204"/>
              </a:rPr>
              <a:t>Relationships Strong with all leagues </a:t>
            </a:r>
            <a:endParaRPr kumimoji="0" lang="en-GB" sz="2400" b="0" i="0" u="none" strike="noStrike" kern="1200" cap="none" spc="0" normalizeH="0" baseline="0" noProof="0">
              <a:ln>
                <a:noFill/>
              </a:ln>
              <a:solidFill>
                <a:srgbClr val="18243E"/>
              </a:solidFill>
              <a:effectLst/>
              <a:uLnTx/>
              <a:uFillTx/>
              <a:latin typeface="FS Dillon" panose="02000506030000090004" pitchFamily="50" charset="0"/>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400" b="0" i="0" u="none" strike="noStrike" kern="1200" cap="none" spc="0" normalizeH="0" baseline="0" noProof="0">
                <a:ln>
                  <a:noFill/>
                </a:ln>
                <a:solidFill>
                  <a:srgbClr val="18243E"/>
                </a:solidFill>
                <a:effectLst/>
                <a:uLnTx/>
                <a:uFillTx/>
                <a:latin typeface="FS Dillon"/>
                <a:ea typeface="+mn-ea"/>
                <a:cs typeface="Calibri" panose="020F0502020204030204"/>
              </a:rPr>
              <a:t>England Football Accreditation awarded to Derwent Valley Junior League &amp; development group set up with league to help and support the league on delivering against their league development plan.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400" b="0" i="0" u="none" strike="noStrike" kern="1200" cap="none" spc="0" normalizeH="0" baseline="0" noProof="0">
                <a:ln>
                  <a:noFill/>
                </a:ln>
                <a:solidFill>
                  <a:srgbClr val="18243E"/>
                </a:solidFill>
                <a:effectLst/>
                <a:uLnTx/>
                <a:uFillTx/>
                <a:latin typeface="FS Dillon"/>
                <a:ea typeface="+mn-ea"/>
                <a:cs typeface="Calibri" panose="020F0502020204030204"/>
              </a:rPr>
              <a:t>Mediating discussions over potential merger for benefit of football in the county between MRA &amp; Central Midlands Football League, we are now at a point of vote at next AGMS. Derbyshire FA hosted information evening that went down very well with clubs and over 80% indicated in favour of a joint venture. </a:t>
            </a:r>
            <a:endParaRPr kumimoji="0" lang="en-GB" sz="2400" b="0" i="0" u="none" strike="noStrike" kern="1200" cap="none" spc="0" normalizeH="0" baseline="0" noProof="0">
              <a:ln>
                <a:noFill/>
              </a:ln>
              <a:solidFill>
                <a:srgbClr val="18243E"/>
              </a:solidFill>
              <a:effectLst/>
              <a:uLnTx/>
              <a:uFillTx/>
              <a:latin typeface="FS Dillon" panose="02000506030000090004" pitchFamily="50" charset="0"/>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400" b="0" i="0" u="none" strike="noStrike" kern="1200" cap="none" spc="0" normalizeH="0" baseline="0" noProof="0">
                <a:ln>
                  <a:noFill/>
                </a:ln>
                <a:solidFill>
                  <a:srgbClr val="18243E"/>
                </a:solidFill>
                <a:effectLst/>
                <a:uLnTx/>
                <a:uFillTx/>
                <a:latin typeface="FS Dillon"/>
                <a:ea typeface="+mn-ea"/>
                <a:cs typeface="Calibri" panose="020F0502020204030204"/>
              </a:rPr>
              <a:t>Regular League Forums/Updates established with next one 21st May for ALL Leagues  </a:t>
            </a:r>
            <a:endParaRPr kumimoji="0" lang="en-GB" sz="2400" b="0" i="0" u="none" strike="noStrike" kern="1200" cap="none" spc="0" normalizeH="0" baseline="0" noProof="0">
              <a:ln>
                <a:noFill/>
              </a:ln>
              <a:solidFill>
                <a:srgbClr val="18243E"/>
              </a:solidFill>
              <a:effectLst/>
              <a:uLnTx/>
              <a:uFillTx/>
              <a:latin typeface="FS Dillon" panose="02000506030000090004" pitchFamily="50" charset="0"/>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400" b="0" i="0" u="none" strike="noStrike" kern="1200" cap="none" spc="0" normalizeH="0" baseline="0" noProof="0">
                <a:ln>
                  <a:noFill/>
                </a:ln>
                <a:solidFill>
                  <a:srgbClr val="18243E"/>
                </a:solidFill>
                <a:effectLst/>
                <a:uLnTx/>
                <a:uFillTx/>
                <a:latin typeface="FS Dillon"/>
                <a:ea typeface="+mn-ea"/>
                <a:cs typeface="Calibri" panose="020F0502020204030204"/>
              </a:rPr>
              <a:t>Future of Youth football Project delivered successfully in conjunction with DJFL.</a:t>
            </a:r>
            <a:endParaRPr kumimoji="0" lang="en-GB" sz="2400" b="0" i="0" u="none" strike="noStrike" kern="1200" cap="none" spc="0" normalizeH="0" baseline="0" noProof="0">
              <a:ln>
                <a:noFill/>
              </a:ln>
              <a:solidFill>
                <a:srgbClr val="18243E"/>
              </a:solidFill>
              <a:effectLst/>
              <a:uLnTx/>
              <a:uFillTx/>
              <a:latin typeface="FS Dillon" panose="02000506030000090004" pitchFamily="50" charset="0"/>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400" b="0" i="0" u="none" strike="noStrike" kern="1200" cap="none" spc="0" normalizeH="0" baseline="0" noProof="0">
                <a:ln>
                  <a:noFill/>
                </a:ln>
                <a:solidFill>
                  <a:srgbClr val="18243E"/>
                </a:solidFill>
                <a:effectLst/>
                <a:uLnTx/>
                <a:uFillTx/>
                <a:latin typeface="FS Dillon"/>
                <a:ea typeface="+mn-ea"/>
                <a:cs typeface="Calibri" panose="020F0502020204030204"/>
              </a:rPr>
              <a:t>Discussions around girls provision ongoing with NDYFL &amp; DVJL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400" b="0" i="0" u="none" strike="noStrike" kern="1200" cap="none" spc="0" normalizeH="0" baseline="0" noProof="0">
                <a:ln>
                  <a:noFill/>
                </a:ln>
                <a:solidFill>
                  <a:srgbClr val="18243E"/>
                </a:solidFill>
                <a:effectLst/>
                <a:uLnTx/>
                <a:uFillTx/>
                <a:latin typeface="FS Dillon"/>
                <a:ea typeface="+mn-ea"/>
                <a:cs typeface="Calibri" panose="020F0502020204030204"/>
              </a:rPr>
              <a:t>Discussions around Under 21s League advancing with NDYFL </a:t>
            </a:r>
            <a:endParaRPr kumimoji="0" lang="en-GB" sz="2400" b="0" i="0" u="none" strike="noStrike" kern="1200" cap="none" spc="0" normalizeH="0" baseline="0" noProof="0">
              <a:ln>
                <a:noFill/>
              </a:ln>
              <a:solidFill>
                <a:srgbClr val="18243E"/>
              </a:solidFill>
              <a:effectLst/>
              <a:uLnTx/>
              <a:uFillTx/>
              <a:latin typeface="FS Dillon" panose="02000506030000090004" pitchFamily="50" charset="0"/>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GB" sz="2400" b="0" i="0" u="none" strike="noStrike" kern="1200" cap="none" spc="0" normalizeH="0" baseline="0" noProof="0">
              <a:ln>
                <a:noFill/>
              </a:ln>
              <a:solidFill>
                <a:srgbClr val="18243E"/>
              </a:solidFill>
              <a:effectLst/>
              <a:uLnTx/>
              <a:uFillTx/>
              <a:latin typeface="FS Dillon" panose="02000506030000090004" pitchFamily="50" charset="0"/>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GB" sz="2400" b="0" i="0" u="none" strike="noStrike" kern="1200" cap="none" spc="0" normalizeH="0" baseline="0" noProof="0">
              <a:ln>
                <a:noFill/>
              </a:ln>
              <a:solidFill>
                <a:srgbClr val="18243E"/>
              </a:solidFill>
              <a:effectLst/>
              <a:uLnTx/>
              <a:uFillTx/>
              <a:latin typeface="FS Dillon" panose="02000506030000090004" pitchFamily="50" charset="0"/>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GB" sz="2800" b="0" i="0" u="none" strike="noStrike" kern="1200" cap="none" spc="0" normalizeH="0" baseline="0" noProof="0">
              <a:ln>
                <a:noFill/>
              </a:ln>
              <a:solidFill>
                <a:prstClr val="black"/>
              </a:solidFill>
              <a:effectLst/>
              <a:uLnTx/>
              <a:uFillTx/>
              <a:latin typeface="FS Dillon" panose="02000506030000090004" pitchFamily="50" charset="0"/>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Tree>
    <p:extLst>
      <p:ext uri="{BB962C8B-B14F-4D97-AF65-F5344CB8AC3E}">
        <p14:creationId xmlns:p14="http://schemas.microsoft.com/office/powerpoint/2010/main" val="563875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2DC8F-E70F-64CF-9726-0A71717339EE}"/>
              </a:ext>
            </a:extLst>
          </p:cNvPr>
          <p:cNvSpPr>
            <a:spLocks noGrp="1"/>
          </p:cNvSpPr>
          <p:nvPr>
            <p:ph type="title"/>
          </p:nvPr>
        </p:nvSpPr>
        <p:spPr/>
        <p:txBody>
          <a:bodyPr lIns="91440" tIns="45720" rIns="91440" bIns="45720" anchor="ctr"/>
          <a:lstStyle/>
          <a:p>
            <a:r>
              <a:rPr lang="en-GB">
                <a:latin typeface="FS Dillon Medium"/>
              </a:rPr>
              <a:t>Club Development  </a:t>
            </a:r>
            <a:endParaRPr lang="en-GB"/>
          </a:p>
        </p:txBody>
      </p:sp>
      <p:sp>
        <p:nvSpPr>
          <p:cNvPr id="3" name="TextBox 2">
            <a:extLst>
              <a:ext uri="{FF2B5EF4-FFF2-40B4-BE49-F238E27FC236}">
                <a16:creationId xmlns:a16="http://schemas.microsoft.com/office/drawing/2014/main" id="{DC116135-E79B-B322-E7D2-91C457040CC8}"/>
              </a:ext>
            </a:extLst>
          </p:cNvPr>
          <p:cNvSpPr txBox="1"/>
          <p:nvPr/>
        </p:nvSpPr>
        <p:spPr>
          <a:xfrm>
            <a:off x="75501" y="1048624"/>
            <a:ext cx="12116499" cy="58169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FS Dillon" panose="02000506030000090004" pitchFamily="50" charset="0"/>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200" b="0" i="0" u="none" strike="noStrike" kern="1200" cap="none" spc="0" normalizeH="0" baseline="0" noProof="0">
                <a:ln>
                  <a:noFill/>
                </a:ln>
                <a:solidFill>
                  <a:srgbClr val="18243E"/>
                </a:solidFill>
                <a:effectLst/>
                <a:uLnTx/>
                <a:uFillTx/>
                <a:latin typeface="FS Dillon"/>
                <a:ea typeface="+mn-ea"/>
                <a:cs typeface="Calibri"/>
              </a:rPr>
              <a:t>All Clubs meeting in February well received and well attended </a:t>
            </a:r>
            <a:endParaRPr kumimoji="0" lang="en-GB" sz="2200" b="0" i="0" u="none" strike="noStrike" kern="1200" cap="none" spc="0" normalizeH="0" baseline="0" noProof="0">
              <a:ln>
                <a:noFill/>
              </a:ln>
              <a:solidFill>
                <a:srgbClr val="18243E"/>
              </a:solidFill>
              <a:effectLst/>
              <a:uLnTx/>
              <a:uFillTx/>
              <a:latin typeface="FS Dillon" panose="02000506030000090004" pitchFamily="50" charset="0"/>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200" b="0" i="0" u="none" strike="noStrike" kern="1200" cap="none" spc="0" normalizeH="0" baseline="0" noProof="0">
                <a:ln>
                  <a:noFill/>
                </a:ln>
                <a:solidFill>
                  <a:srgbClr val="18243E"/>
                </a:solidFill>
                <a:effectLst/>
                <a:uLnTx/>
                <a:uFillTx/>
                <a:latin typeface="FS Dillon"/>
                <a:ea typeface="+mn-ea"/>
                <a:cs typeface="Calibri"/>
              </a:rPr>
              <a:t>Regular online/in person support was delivered to clubs to see through EFA renewal process. As things stand 151/163 clubs have been successfully guided through renewals.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200" b="0" i="0" u="none" strike="noStrike" kern="1200" cap="none" spc="0" normalizeH="0" baseline="0" noProof="0">
                <a:ln>
                  <a:noFill/>
                </a:ln>
                <a:solidFill>
                  <a:srgbClr val="18243E"/>
                </a:solidFill>
                <a:effectLst/>
                <a:uLnTx/>
                <a:uFillTx/>
                <a:latin typeface="FS Dillon"/>
                <a:ea typeface="+mn-ea"/>
                <a:cs typeface="Calibri"/>
              </a:rPr>
              <a:t>Ongoing support and engagement to clubs that wish to apply for accreditation for the first time.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200" b="0" i="0" u="none" strike="noStrike" kern="1200" cap="none" spc="0" normalizeH="0" baseline="0" noProof="0">
                <a:ln>
                  <a:noFill/>
                </a:ln>
                <a:solidFill>
                  <a:srgbClr val="18243E"/>
                </a:solidFill>
                <a:effectLst/>
                <a:uLnTx/>
                <a:uFillTx/>
                <a:latin typeface="FS Dillon"/>
                <a:ea typeface="+mn-ea"/>
                <a:cs typeface="Calibri"/>
              </a:rPr>
              <a:t>High Peak Club development group explored to ensure that club &amp; coach support is being delivered regularly to clubs in the north of the county </a:t>
            </a:r>
            <a:endParaRPr kumimoji="0" lang="en-GB" sz="2200" b="0" i="0" u="none" strike="noStrike" kern="1200" cap="none" spc="0" normalizeH="0" baseline="0" noProof="0">
              <a:ln>
                <a:noFill/>
              </a:ln>
              <a:solidFill>
                <a:srgbClr val="18243E"/>
              </a:solidFill>
              <a:effectLst/>
              <a:uLnTx/>
              <a:uFillTx/>
              <a:latin typeface="FS Dillon" panose="02000506030000090004" pitchFamily="50" charset="0"/>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200" b="0" i="0" u="none" strike="noStrike" kern="1200" cap="none" spc="0" normalizeH="0" baseline="0" noProof="0">
                <a:ln>
                  <a:noFill/>
                </a:ln>
                <a:solidFill>
                  <a:srgbClr val="18243E"/>
                </a:solidFill>
                <a:effectLst/>
                <a:uLnTx/>
                <a:uFillTx/>
                <a:latin typeface="FS Dillon"/>
                <a:ea typeface="+mn-ea"/>
                <a:cs typeface="Calibri"/>
              </a:rPr>
              <a:t>Coach development sessions delivered in Glossop in March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200" b="0" i="0" u="none" strike="noStrike" kern="1200" cap="none" spc="0" normalizeH="0" baseline="0" noProof="0">
                <a:ln>
                  <a:noFill/>
                </a:ln>
                <a:solidFill>
                  <a:srgbClr val="18243E"/>
                </a:solidFill>
                <a:effectLst/>
                <a:uLnTx/>
                <a:uFillTx/>
                <a:latin typeface="FS Dillon"/>
                <a:ea typeface="+mn-ea"/>
                <a:cs typeface="Calibri"/>
              </a:rPr>
              <a:t>Follow up webinar and survey conducted in April – next event planned for June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200" b="0" i="0" u="none" strike="noStrike" kern="1200" cap="none" spc="0" normalizeH="0" baseline="0" noProof="0">
                <a:ln>
                  <a:noFill/>
                </a:ln>
                <a:solidFill>
                  <a:srgbClr val="18243E"/>
                </a:solidFill>
                <a:effectLst/>
                <a:uLnTx/>
                <a:uFillTx/>
                <a:latin typeface="FS Dillon"/>
                <a:ea typeface="+mn-ea"/>
                <a:cs typeface="Calibri"/>
              </a:rPr>
              <a:t>Work ongoing to survey interested clubs with NDYFL for implementation of U21 League from next season</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200" b="0" i="0" u="none" strike="noStrike" kern="1200" cap="none" spc="0" normalizeH="0" baseline="0" noProof="0">
                <a:ln>
                  <a:noFill/>
                </a:ln>
                <a:solidFill>
                  <a:srgbClr val="18243E"/>
                </a:solidFill>
                <a:effectLst/>
                <a:uLnTx/>
                <a:uFillTx/>
                <a:latin typeface="FS Dillon"/>
                <a:ea typeface="+mn-ea"/>
                <a:cs typeface="Calibri"/>
              </a:rPr>
              <a:t>Post Season  review to be conducted with all clubs at next meeting with opportunities for questions and answers in an open forum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200" b="0" i="0" u="none" strike="noStrike" kern="1200" cap="none" spc="0" normalizeH="0" baseline="0" noProof="0">
                <a:ln>
                  <a:noFill/>
                </a:ln>
                <a:solidFill>
                  <a:srgbClr val="18243E"/>
                </a:solidFill>
                <a:effectLst/>
                <a:uLnTx/>
                <a:uFillTx/>
                <a:latin typeface="FS Dillon"/>
                <a:ea typeface="+mn-ea"/>
                <a:cs typeface="Calibri"/>
              </a:rPr>
              <a:t>Communication and on ground support being well received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200" b="0" i="0" u="none" strike="noStrike" kern="1200" cap="none" spc="0" normalizeH="0" baseline="0" noProof="0">
                <a:ln>
                  <a:noFill/>
                </a:ln>
                <a:solidFill>
                  <a:prstClr val="black"/>
                </a:solidFill>
                <a:effectLst/>
                <a:uLnTx/>
                <a:uFillTx/>
                <a:latin typeface="FS Dillon"/>
                <a:ea typeface="+mn-ea"/>
                <a:cs typeface="Calibri"/>
              </a:rPr>
              <a:t>Young people survey sent out to all clubs to find out views of young people at their club and help support any initiatives that encourage the importance of the voice of the child.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863594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CDE6D-963F-4E9E-A0A6-749AB955984A}"/>
              </a:ext>
            </a:extLst>
          </p:cNvPr>
          <p:cNvSpPr>
            <a:spLocks noGrp="1"/>
          </p:cNvSpPr>
          <p:nvPr>
            <p:ph type="title"/>
          </p:nvPr>
        </p:nvSpPr>
        <p:spPr/>
        <p:txBody>
          <a:bodyPr/>
          <a:lstStyle/>
          <a:p>
            <a:r>
              <a:rPr lang="en-GB"/>
              <a:t>Discipline Update  </a:t>
            </a:r>
          </a:p>
        </p:txBody>
      </p:sp>
      <p:sp>
        <p:nvSpPr>
          <p:cNvPr id="4" name="TextBox 3">
            <a:extLst>
              <a:ext uri="{FF2B5EF4-FFF2-40B4-BE49-F238E27FC236}">
                <a16:creationId xmlns:a16="http://schemas.microsoft.com/office/drawing/2014/main" id="{B9C0458B-94C2-422F-A5F1-C000F5EB63CB}"/>
              </a:ext>
            </a:extLst>
          </p:cNvPr>
          <p:cNvSpPr txBox="1"/>
          <p:nvPr/>
        </p:nvSpPr>
        <p:spPr>
          <a:xfrm>
            <a:off x="725127" y="1837599"/>
            <a:ext cx="10263442" cy="3139321"/>
          </a:xfrm>
          <a:prstGeom prst="rect">
            <a:avLst/>
          </a:prstGeom>
          <a:noFill/>
        </p:spPr>
        <p:txBody>
          <a:bodyPr wrap="square">
            <a:spAutoFit/>
          </a:bodyPr>
          <a:lstStyle/>
          <a:p>
            <a:pPr algn="l" rtl="0" fontAlgn="base"/>
            <a:r>
              <a:rPr lang="en-GB" b="0" i="0" u="none" strike="noStrike">
                <a:solidFill>
                  <a:srgbClr val="000000"/>
                </a:solidFill>
                <a:effectLst/>
                <a:latin typeface="FS Dillon" panose="02000506030000090004" pitchFamily="50" charset="0"/>
              </a:rPr>
              <a:t>Total Cases (including investigations with no further action taken) – </a:t>
            </a:r>
            <a:r>
              <a:rPr lang="en-GB">
                <a:solidFill>
                  <a:srgbClr val="000000"/>
                </a:solidFill>
                <a:latin typeface="FS Dillon" panose="02000506030000090004" pitchFamily="50" charset="0"/>
              </a:rPr>
              <a:t>337</a:t>
            </a:r>
            <a:r>
              <a:rPr lang="en-US" b="0" i="0">
                <a:solidFill>
                  <a:srgbClr val="000000"/>
                </a:solidFill>
                <a:effectLst/>
                <a:latin typeface="FS Dillon" panose="02000506030000090004" pitchFamily="50" charset="0"/>
              </a:rPr>
              <a:t>​</a:t>
            </a:r>
          </a:p>
          <a:p>
            <a:pPr algn="l" rtl="0" fontAlgn="base"/>
            <a:r>
              <a:rPr lang="en-GB" b="0" i="0">
                <a:solidFill>
                  <a:srgbClr val="000000"/>
                </a:solidFill>
                <a:effectLst/>
                <a:latin typeface="FS Dillon" panose="02000506030000090004" pitchFamily="50" charset="0"/>
              </a:rPr>
              <a:t>​</a:t>
            </a:r>
          </a:p>
          <a:p>
            <a:pPr algn="l" rtl="0" fontAlgn="base"/>
            <a:r>
              <a:rPr lang="en-GB" b="1" i="0" u="none" strike="noStrike">
                <a:solidFill>
                  <a:srgbClr val="000000"/>
                </a:solidFill>
                <a:effectLst/>
                <a:latin typeface="FS Dillon" panose="02000506030000090004" pitchFamily="50" charset="0"/>
              </a:rPr>
              <a:t>Complete Cases – </a:t>
            </a:r>
            <a:r>
              <a:rPr lang="en-GB" b="1">
                <a:solidFill>
                  <a:srgbClr val="000000"/>
                </a:solidFill>
                <a:latin typeface="FS Dillon" panose="02000506030000090004" pitchFamily="50" charset="0"/>
              </a:rPr>
              <a:t>267</a:t>
            </a:r>
            <a:endParaRPr lang="en-US" b="1" i="0">
              <a:solidFill>
                <a:srgbClr val="000000"/>
              </a:solidFill>
              <a:effectLst/>
              <a:latin typeface="FS Dillon" panose="02000506030000090004" pitchFamily="50" charset="0"/>
            </a:endParaRPr>
          </a:p>
          <a:p>
            <a:pPr algn="l" rtl="0" fontAlgn="base"/>
            <a:r>
              <a:rPr lang="en-GB" b="0" i="0" u="none" strike="noStrike">
                <a:solidFill>
                  <a:srgbClr val="000000"/>
                </a:solidFill>
                <a:effectLst/>
                <a:latin typeface="FS Dillon" panose="02000506030000090004" pitchFamily="50" charset="0"/>
              </a:rPr>
              <a:t>Cases taken to hearing - 135</a:t>
            </a:r>
            <a:endParaRPr lang="en-US" b="0" i="0">
              <a:solidFill>
                <a:srgbClr val="000000"/>
              </a:solidFill>
              <a:effectLst/>
              <a:latin typeface="FS Dillon" panose="02000506030000090004" pitchFamily="50" charset="0"/>
            </a:endParaRPr>
          </a:p>
          <a:p>
            <a:pPr algn="l" rtl="0" fontAlgn="base"/>
            <a:r>
              <a:rPr lang="en-GB" b="0" i="0" u="none" strike="noStrike">
                <a:solidFill>
                  <a:srgbClr val="000000"/>
                </a:solidFill>
                <a:effectLst/>
                <a:latin typeface="FS Dillon" panose="02000506030000090004" pitchFamily="50" charset="0"/>
              </a:rPr>
              <a:t>NFA – 131</a:t>
            </a:r>
            <a:endParaRPr lang="en-US" b="0" i="0">
              <a:solidFill>
                <a:srgbClr val="000000"/>
              </a:solidFill>
              <a:effectLst/>
              <a:latin typeface="FS Dillon" panose="02000506030000090004" pitchFamily="50" charset="0"/>
            </a:endParaRPr>
          </a:p>
          <a:p>
            <a:pPr algn="l" rtl="0" fontAlgn="base"/>
            <a:r>
              <a:rPr lang="en-GB" b="0" i="0" u="none" strike="noStrike">
                <a:solidFill>
                  <a:srgbClr val="000000"/>
                </a:solidFill>
                <a:effectLst/>
                <a:latin typeface="FS Dillon" panose="02000506030000090004" pitchFamily="50" charset="0"/>
              </a:rPr>
              <a:t>Education Completed -</a:t>
            </a:r>
            <a:r>
              <a:rPr lang="en-US" b="0" i="0">
                <a:solidFill>
                  <a:srgbClr val="000000"/>
                </a:solidFill>
                <a:effectLst/>
                <a:latin typeface="FS Dillon" panose="02000506030000090004" pitchFamily="50" charset="0"/>
              </a:rPr>
              <a:t>​1</a:t>
            </a:r>
          </a:p>
          <a:p>
            <a:pPr algn="l" rtl="0" fontAlgn="base"/>
            <a:r>
              <a:rPr lang="en-GB" b="0" i="0">
                <a:solidFill>
                  <a:srgbClr val="000000"/>
                </a:solidFill>
                <a:effectLst/>
                <a:latin typeface="FS Dillon" panose="02000506030000090004" pitchFamily="50" charset="0"/>
              </a:rPr>
              <a:t>​</a:t>
            </a:r>
          </a:p>
          <a:p>
            <a:pPr algn="l" rtl="0" fontAlgn="base"/>
            <a:r>
              <a:rPr lang="en-GB" b="1" i="0">
                <a:solidFill>
                  <a:srgbClr val="000000"/>
                </a:solidFill>
                <a:effectLst/>
                <a:latin typeface="FS Dillon" panose="02000506030000090004" pitchFamily="50" charset="0"/>
              </a:rPr>
              <a:t>Cases Under Investigation</a:t>
            </a:r>
          </a:p>
          <a:p>
            <a:pPr algn="l" rtl="0" fontAlgn="base"/>
            <a:r>
              <a:rPr lang="en-GB" b="0" i="0" u="none" strike="noStrike">
                <a:solidFill>
                  <a:srgbClr val="000000"/>
                </a:solidFill>
                <a:effectLst/>
                <a:latin typeface="FS Dillon" panose="02000506030000090004" pitchFamily="50" charset="0"/>
              </a:rPr>
              <a:t>Open – </a:t>
            </a:r>
            <a:r>
              <a:rPr lang="en-GB">
                <a:solidFill>
                  <a:srgbClr val="000000"/>
                </a:solidFill>
                <a:latin typeface="FS Dillon" panose="02000506030000090004" pitchFamily="50" charset="0"/>
              </a:rPr>
              <a:t>46</a:t>
            </a:r>
            <a:endParaRPr lang="en-US" b="0" i="0">
              <a:solidFill>
                <a:srgbClr val="000000"/>
              </a:solidFill>
              <a:effectLst/>
              <a:latin typeface="FS Dillon" panose="02000506030000090004" pitchFamily="50" charset="0"/>
            </a:endParaRPr>
          </a:p>
          <a:p>
            <a:pPr algn="l" rtl="0" fontAlgn="base"/>
            <a:r>
              <a:rPr lang="en-GB" b="0" i="0" u="none" strike="noStrike">
                <a:solidFill>
                  <a:srgbClr val="000000"/>
                </a:solidFill>
                <a:effectLst/>
                <a:latin typeface="FS Dillon" panose="02000506030000090004" pitchFamily="50" charset="0"/>
              </a:rPr>
              <a:t>To Hear – </a:t>
            </a:r>
            <a:r>
              <a:rPr lang="en-GB">
                <a:solidFill>
                  <a:srgbClr val="000000"/>
                </a:solidFill>
                <a:latin typeface="FS Dillon" panose="02000506030000090004" pitchFamily="50" charset="0"/>
              </a:rPr>
              <a:t>23</a:t>
            </a:r>
            <a:r>
              <a:rPr lang="en-US" b="0" i="0">
                <a:solidFill>
                  <a:srgbClr val="000000"/>
                </a:solidFill>
                <a:effectLst/>
                <a:latin typeface="FS Dillon" panose="02000506030000090004" pitchFamily="50" charset="0"/>
              </a:rPr>
              <a:t>​</a:t>
            </a:r>
          </a:p>
          <a:p>
            <a:pPr algn="l" rtl="0" fontAlgn="base"/>
            <a:r>
              <a:rPr lang="en-GB" b="0" i="0">
                <a:solidFill>
                  <a:srgbClr val="000000"/>
                </a:solidFill>
                <a:effectLst/>
                <a:latin typeface="FS Dillon" panose="02000506030000090004" pitchFamily="50" charset="0"/>
              </a:rPr>
              <a:t>​</a:t>
            </a:r>
          </a:p>
        </p:txBody>
      </p:sp>
      <p:pic>
        <p:nvPicPr>
          <p:cNvPr id="5" name="Picture 4" descr="A picture containing person, outdoor&#10;&#10;Description automatically generated">
            <a:extLst>
              <a:ext uri="{FF2B5EF4-FFF2-40B4-BE49-F238E27FC236}">
                <a16:creationId xmlns:a16="http://schemas.microsoft.com/office/drawing/2014/main" id="{834EDAAC-9569-4A5C-82D8-2A4F401CAB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1447" y="2264899"/>
            <a:ext cx="4515426" cy="3017520"/>
          </a:xfrm>
          <a:prstGeom prst="rect">
            <a:avLst/>
          </a:prstGeom>
        </p:spPr>
      </p:pic>
    </p:spTree>
    <p:extLst>
      <p:ext uri="{BB962C8B-B14F-4D97-AF65-F5344CB8AC3E}">
        <p14:creationId xmlns:p14="http://schemas.microsoft.com/office/powerpoint/2010/main" val="1820362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2DC8F-E70F-64CF-9726-0A71717339EE}"/>
              </a:ext>
            </a:extLst>
          </p:cNvPr>
          <p:cNvSpPr>
            <a:spLocks noGrp="1"/>
          </p:cNvSpPr>
          <p:nvPr>
            <p:ph type="title"/>
          </p:nvPr>
        </p:nvSpPr>
        <p:spPr/>
        <p:txBody>
          <a:bodyPr lIns="91440" tIns="45720" rIns="91440" bIns="45720" anchor="ctr"/>
          <a:lstStyle/>
          <a:p>
            <a:r>
              <a:rPr lang="en-GB">
                <a:latin typeface="FS Dillon Medium"/>
              </a:rPr>
              <a:t>Youth Development  </a:t>
            </a:r>
            <a:endParaRPr lang="en-GB"/>
          </a:p>
        </p:txBody>
      </p:sp>
      <p:sp>
        <p:nvSpPr>
          <p:cNvPr id="3" name="TextBox 2">
            <a:extLst>
              <a:ext uri="{FF2B5EF4-FFF2-40B4-BE49-F238E27FC236}">
                <a16:creationId xmlns:a16="http://schemas.microsoft.com/office/drawing/2014/main" id="{DC116135-E79B-B322-E7D2-91C457040CC8}"/>
              </a:ext>
            </a:extLst>
          </p:cNvPr>
          <p:cNvSpPr txBox="1"/>
          <p:nvPr/>
        </p:nvSpPr>
        <p:spPr>
          <a:xfrm>
            <a:off x="75501" y="1048624"/>
            <a:ext cx="12116499" cy="54784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defRPr/>
            </a:pPr>
            <a:endParaRPr lang="en-GB" sz="2200">
              <a:solidFill>
                <a:srgbClr val="18243E"/>
              </a:solidFill>
              <a:latin typeface="FS Dillon" panose="02000506030000090004" pitchFamily="50" charset="0"/>
              <a:cs typeface="Calibri"/>
            </a:endParaRPr>
          </a:p>
          <a:p>
            <a:pPr marL="285750" indent="-285750">
              <a:buFont typeface="Arial"/>
              <a:buChar char="•"/>
              <a:defRPr/>
            </a:pPr>
            <a:endParaRPr lang="en-GB" sz="2200">
              <a:solidFill>
                <a:srgbClr val="18243E"/>
              </a:solidFill>
              <a:latin typeface="FS Dillon"/>
              <a:cs typeface="Calibri"/>
            </a:endParaRPr>
          </a:p>
          <a:p>
            <a:pPr marL="285750" indent="-285750">
              <a:buFont typeface="Arial"/>
              <a:buChar char="•"/>
              <a:defRPr/>
            </a:pPr>
            <a:r>
              <a:rPr lang="en-GB">
                <a:latin typeface="Calibri" panose="020F0502020204030204"/>
                <a:cs typeface="Calibri"/>
              </a:rPr>
              <a:t>New Youth Development Board recruitment window saw eight young people selected to join</a:t>
            </a:r>
          </a:p>
          <a:p>
            <a:pPr marL="285750" indent="-285750">
              <a:buFont typeface="Arial"/>
              <a:buChar char="•"/>
              <a:defRPr/>
            </a:pPr>
            <a:r>
              <a:rPr lang="en-GB">
                <a:latin typeface="Calibri" panose="020F0502020204030204"/>
                <a:cs typeface="Calibri"/>
              </a:rPr>
              <a:t>First meeting held online; views gathered on curriculum content for Youth Leadership Development sessions</a:t>
            </a:r>
          </a:p>
          <a:p>
            <a:pPr marL="285750" indent="-285750">
              <a:buFont typeface="Arial"/>
              <a:buChar char="•"/>
              <a:defRPr/>
            </a:pPr>
            <a:r>
              <a:rPr lang="en-GB">
                <a:latin typeface="Calibri" panose="020F0502020204030204"/>
                <a:cs typeface="Calibri"/>
              </a:rPr>
              <a:t>Meeting face to face Thursday 8th June at DCFA offices</a:t>
            </a:r>
            <a:endParaRPr lang="en-GB" sz="1800" b="0" i="0" u="none" strike="noStrike" kern="1200" cap="none" spc="0" normalizeH="0" baseline="0" noProof="0">
              <a:ln>
                <a:noFill/>
              </a:ln>
              <a:effectLst/>
              <a:uLnTx/>
              <a:uFillTx/>
              <a:latin typeface="Calibri" panose="020F0502020204030204"/>
              <a:cs typeface="Calibri"/>
            </a:endParaRPr>
          </a:p>
          <a:p>
            <a:pPr marL="285750" indent="-285750">
              <a:buFont typeface="Arial"/>
              <a:buChar char="•"/>
              <a:defRPr/>
            </a:pPr>
            <a:endParaRPr lang="en-GB" sz="1800" b="0" i="0" u="none" strike="noStrike" kern="1200" cap="none" spc="0" normalizeH="0" baseline="0" noProof="0">
              <a:ln>
                <a:noFill/>
              </a:ln>
              <a:effectLst/>
              <a:uLnTx/>
              <a:uFillTx/>
              <a:latin typeface="Calibri" panose="020F0502020204030204"/>
              <a:cs typeface="Calibri"/>
            </a:endParaRPr>
          </a:p>
          <a:p>
            <a:pPr marL="285750" indent="-285750">
              <a:buFont typeface="Arial"/>
              <a:buChar char="•"/>
              <a:defRPr/>
            </a:pPr>
            <a:endParaRPr lang="en-GB">
              <a:solidFill>
                <a:prstClr val="black"/>
              </a:solidFill>
              <a:latin typeface="Calibri" panose="020F0502020204030204"/>
              <a:cs typeface="Calibri"/>
            </a:endParaRPr>
          </a:p>
          <a:p>
            <a:pPr marL="285750" indent="-285750">
              <a:buFont typeface="Arial"/>
              <a:buChar char="•"/>
              <a:defRPr/>
            </a:pPr>
            <a:endParaRPr lang="en-GB">
              <a:solidFill>
                <a:prstClr val="black"/>
              </a:solidFill>
              <a:latin typeface="Calibri" panose="020F0502020204030204"/>
              <a:cs typeface="Calibri"/>
            </a:endParaRPr>
          </a:p>
          <a:p>
            <a:pPr marL="285750" indent="-285750">
              <a:buFont typeface="Arial"/>
              <a:buChar char="•"/>
              <a:defRPr/>
            </a:pPr>
            <a:endParaRPr lang="en-GB">
              <a:latin typeface="Calibri" panose="020F0502020204030204"/>
              <a:cs typeface="Calibri"/>
            </a:endParaRPr>
          </a:p>
          <a:p>
            <a:pPr marL="285750" indent="-285750">
              <a:buFont typeface="Arial"/>
              <a:buChar char="•"/>
              <a:defRPr/>
            </a:pPr>
            <a:r>
              <a:rPr lang="en-GB">
                <a:latin typeface="Calibri" panose="020F0502020204030204"/>
                <a:cs typeface="Calibri"/>
              </a:rPr>
              <a:t>Equal Game Ambassador appointed</a:t>
            </a:r>
          </a:p>
          <a:p>
            <a:pPr marL="285750" indent="-285750">
              <a:buFont typeface="Arial"/>
              <a:buChar char="•"/>
              <a:defRPr/>
            </a:pPr>
            <a:r>
              <a:rPr lang="en-GB">
                <a:latin typeface="Calibri" panose="020F0502020204030204"/>
                <a:cs typeface="Calibri"/>
              </a:rPr>
              <a:t>Michelle Jackson, former Doncaster Rovers Belles and England Player </a:t>
            </a:r>
          </a:p>
          <a:p>
            <a:pPr marL="285750" indent="-285750">
              <a:buFont typeface="Arial"/>
              <a:buChar char="•"/>
              <a:defRPr/>
            </a:pPr>
            <a:r>
              <a:rPr lang="en-GB">
                <a:latin typeface="Calibri" panose="020F0502020204030204"/>
                <a:cs typeface="Calibri"/>
              </a:rPr>
              <a:t>Equal Game Workshops in the diary for 24th June at Chesterfield FC and 1st July at Belper Town FC</a:t>
            </a:r>
          </a:p>
          <a:p>
            <a:pPr marL="285750" indent="-285750">
              <a:buFont typeface="Arial"/>
              <a:buChar char="•"/>
              <a:defRPr/>
            </a:pPr>
            <a:r>
              <a:rPr lang="en-GB">
                <a:latin typeface="Calibri" panose="020F0502020204030204"/>
                <a:cs typeface="Calibri"/>
              </a:rPr>
              <a:t>Part of FA Pilot for school to club transition in Derby City</a:t>
            </a:r>
            <a:endParaRPr lang="en-GB">
              <a:solidFill>
                <a:prstClr val="black"/>
              </a:solidFill>
              <a:latin typeface="Calibri" panose="020F0502020204030204"/>
              <a:cs typeface="Calibri"/>
            </a:endParaRPr>
          </a:p>
          <a:p>
            <a:pPr marL="285750" indent="-285750">
              <a:buFont typeface="Arial"/>
              <a:buChar char="•"/>
              <a:defRPr/>
            </a:pPr>
            <a:r>
              <a:rPr lang="en-GB">
                <a:latin typeface="Calibri" panose="020F0502020204030204"/>
                <a:cs typeface="Calibri"/>
              </a:rPr>
              <a:t>Allenton United, Shardlow United and Hilton Harriers clubs identified and partnered with schools</a:t>
            </a:r>
          </a:p>
          <a:p>
            <a:pPr marL="285750" indent="-285750">
              <a:buFont typeface="Arial"/>
              <a:buChar char="•"/>
              <a:defRPr/>
            </a:pPr>
            <a:r>
              <a:rPr lang="en-GB">
                <a:latin typeface="Calibri" panose="020F0502020204030204"/>
                <a:cs typeface="Calibri"/>
              </a:rPr>
              <a:t>Six weeks of delivery followed by two at club to encourage transition and boost club player numbers</a:t>
            </a:r>
          </a:p>
          <a:p>
            <a:pPr marL="285750" indent="-285750">
              <a:buFont typeface="Arial"/>
              <a:buChar char="•"/>
              <a:defRPr/>
            </a:pPr>
            <a:r>
              <a:rPr lang="en-GB">
                <a:latin typeface="Calibri" panose="020F0502020204030204"/>
                <a:cs typeface="Calibri"/>
              </a:rPr>
              <a:t>Stepping over the sidelines workshop at the Pakistani Community Centre engaging with an underrepresented demographic </a:t>
            </a:r>
          </a:p>
          <a:p>
            <a:pPr marL="285750" indent="-285750">
              <a:buFont typeface="Arial"/>
              <a:buChar char="•"/>
              <a:defRPr/>
            </a:pPr>
            <a:endParaRPr lang="en-GB">
              <a:solidFill>
                <a:prstClr val="black"/>
              </a:solidFill>
              <a:latin typeface="Calibri" panose="020F0502020204030204"/>
              <a:cs typeface="Calibri"/>
            </a:endParaRPr>
          </a:p>
          <a:p>
            <a:pPr marL="285750" indent="-285750">
              <a:buFont typeface="Arial"/>
              <a:buChar char="•"/>
              <a:defRPr/>
            </a:pPr>
            <a:endParaRPr lang="en-GB">
              <a:solidFill>
                <a:prstClr val="black"/>
              </a:solidFill>
              <a:latin typeface="Calibri" panose="020F0502020204030204"/>
              <a:cs typeface="Calibri"/>
            </a:endParaRPr>
          </a:p>
          <a:p>
            <a:pPr marL="285750" indent="-285750">
              <a:buFont typeface="Arial"/>
              <a:buChar char="•"/>
              <a:defRPr/>
            </a:pPr>
            <a:endParaRPr lang="en-GB">
              <a:solidFill>
                <a:prstClr val="black"/>
              </a:solidFill>
              <a:latin typeface="Calibri" panose="020F0502020204030204"/>
              <a:cs typeface="Calibri"/>
            </a:endParaRPr>
          </a:p>
        </p:txBody>
      </p:sp>
      <p:sp>
        <p:nvSpPr>
          <p:cNvPr id="5" name="Title 1">
            <a:extLst>
              <a:ext uri="{FF2B5EF4-FFF2-40B4-BE49-F238E27FC236}">
                <a16:creationId xmlns:a16="http://schemas.microsoft.com/office/drawing/2014/main" id="{1E8BA3E4-52CD-BC97-9456-E232D35DF74D}"/>
              </a:ext>
            </a:extLst>
          </p:cNvPr>
          <p:cNvSpPr txBox="1">
            <a:spLocks/>
          </p:cNvSpPr>
          <p:nvPr/>
        </p:nvSpPr>
        <p:spPr>
          <a:xfrm>
            <a:off x="966051" y="2839344"/>
            <a:ext cx="10389520" cy="673331"/>
          </a:xfrm>
          <a:prstGeom prst="rect">
            <a:avLst/>
          </a:prstGeom>
        </p:spPr>
        <p:txBody>
          <a:bodyPr lIns="91440" tIns="45720" rIns="91440" bIns="45720" anchor="ctr"/>
          <a:lstStyle>
            <a:lvl1pPr algn="l" defTabSz="914400" rtl="0" eaLnBrk="1" latinLnBrk="0" hangingPunct="1">
              <a:lnSpc>
                <a:spcPct val="90000"/>
              </a:lnSpc>
              <a:spcBef>
                <a:spcPct val="0"/>
              </a:spcBef>
              <a:buNone/>
              <a:defRPr sz="4800" strike="noStrike" kern="1200">
                <a:solidFill>
                  <a:srgbClr val="18243E"/>
                </a:solidFill>
                <a:latin typeface="FS Dillon Medium" panose="02000606030000020004" pitchFamily="50" charset="0"/>
                <a:ea typeface="+mj-ea"/>
                <a:cs typeface="+mj-cs"/>
              </a:defRPr>
            </a:lvl1pPr>
          </a:lstStyle>
          <a:p>
            <a:r>
              <a:rPr lang="en-GB">
                <a:latin typeface="FS Dillon Medium"/>
              </a:rPr>
              <a:t>Women and Girls Development  </a:t>
            </a:r>
            <a:endParaRPr lang="en-GB"/>
          </a:p>
        </p:txBody>
      </p:sp>
    </p:spTree>
    <p:extLst>
      <p:ext uri="{BB962C8B-B14F-4D97-AF65-F5344CB8AC3E}">
        <p14:creationId xmlns:p14="http://schemas.microsoft.com/office/powerpoint/2010/main" val="3379943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28C8E-6C8A-E7F7-847A-DF48AE8FD2C1}"/>
              </a:ext>
            </a:extLst>
          </p:cNvPr>
          <p:cNvSpPr>
            <a:spLocks noGrp="1"/>
          </p:cNvSpPr>
          <p:nvPr>
            <p:ph type="title"/>
          </p:nvPr>
        </p:nvSpPr>
        <p:spPr/>
        <p:txBody>
          <a:bodyPr lIns="91440" tIns="45720" rIns="91440" bIns="45720" anchor="ctr"/>
          <a:lstStyle/>
          <a:p>
            <a:r>
              <a:rPr lang="en-US">
                <a:latin typeface="FS Dillon Medium"/>
              </a:rPr>
              <a:t>Disability Update</a:t>
            </a:r>
          </a:p>
        </p:txBody>
      </p:sp>
      <p:sp>
        <p:nvSpPr>
          <p:cNvPr id="3" name="TextBox 2">
            <a:extLst>
              <a:ext uri="{FF2B5EF4-FFF2-40B4-BE49-F238E27FC236}">
                <a16:creationId xmlns:a16="http://schemas.microsoft.com/office/drawing/2014/main" id="{5045B555-A507-DFBC-220B-A2A9635CBAF5}"/>
              </a:ext>
            </a:extLst>
          </p:cNvPr>
          <p:cNvSpPr txBox="1"/>
          <p:nvPr/>
        </p:nvSpPr>
        <p:spPr>
          <a:xfrm>
            <a:off x="745068" y="1855140"/>
            <a:ext cx="1097468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0000"/>
                </a:solidFill>
                <a:effectLst/>
                <a:uLnTx/>
                <a:uFillTx/>
                <a:latin typeface="FS Dillon"/>
                <a:ea typeface="+mn-ea"/>
                <a:cs typeface="+mn-cs"/>
              </a:rPr>
              <a:t>Current Provision: </a:t>
            </a:r>
            <a:r>
              <a:rPr kumimoji="0" lang="en-GB" sz="2800" b="0" i="0" u="none" strike="noStrike" kern="1200" cap="none" spc="0" normalizeH="0" baseline="0" noProof="0">
                <a:ln>
                  <a:noFill/>
                </a:ln>
                <a:solidFill>
                  <a:srgbClr val="18243E"/>
                </a:solidFill>
                <a:effectLst/>
                <a:uLnTx/>
                <a:uFillTx/>
                <a:latin typeface="FS Dillon"/>
                <a:ea typeface="+mn-ea"/>
                <a:cs typeface="+mn-cs"/>
              </a:rPr>
              <a:t>10 clubs - 20 sessions - 2 impairment specific (player pathway numbers ongoing, currently not representative)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0000"/>
                </a:solidFill>
                <a:effectLst/>
                <a:uLnTx/>
                <a:uFillTx/>
                <a:latin typeface="FS Dillon"/>
                <a:ea typeface="+mn-ea"/>
                <a:cs typeface="+mn-cs"/>
              </a:rPr>
              <a:t>Partnerships Created: </a:t>
            </a:r>
            <a:r>
              <a:rPr kumimoji="0" lang="en-GB" sz="2800" b="0" i="0" u="none" strike="noStrike" kern="1200" cap="none" spc="0" normalizeH="0" baseline="0" noProof="0">
                <a:ln>
                  <a:noFill/>
                </a:ln>
                <a:solidFill>
                  <a:srgbClr val="18243E"/>
                </a:solidFill>
                <a:effectLst/>
                <a:uLnTx/>
                <a:uFillTx/>
                <a:latin typeface="FS Dillon"/>
                <a:ea typeface="+mn-ea"/>
                <a:cs typeface="+mn-cs"/>
              </a:rPr>
              <a:t>Mencap - Steps - Umbrella - Help for Heroes - RBL - Move more - Mind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0000"/>
                </a:solidFill>
                <a:effectLst/>
                <a:uLnTx/>
                <a:uFillTx/>
                <a:latin typeface="FS Dillon"/>
                <a:ea typeface="+mn-ea"/>
                <a:cs typeface="+mn-cs"/>
              </a:rPr>
              <a:t>Awareness:</a:t>
            </a:r>
            <a:r>
              <a:rPr kumimoji="0" lang="en-GB" sz="2800" b="0" i="0" u="none" strike="noStrike" kern="1200" cap="none" spc="0" normalizeH="0" baseline="0" noProof="0">
                <a:ln>
                  <a:noFill/>
                </a:ln>
                <a:solidFill>
                  <a:srgbClr val="18243E"/>
                </a:solidFill>
                <a:effectLst/>
                <a:uLnTx/>
                <a:uFillTx/>
                <a:latin typeface="FS Dillon"/>
                <a:ea typeface="+mn-ea"/>
                <a:cs typeface="+mn-cs"/>
              </a:rPr>
              <a:t> World Autism Awareness Day – Shooters Showcase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0000"/>
                </a:solidFill>
                <a:effectLst/>
                <a:uLnTx/>
                <a:uFillTx/>
                <a:latin typeface="FS Dillon"/>
                <a:ea typeface="+mn-ea"/>
                <a:cs typeface="+mn-cs"/>
              </a:rPr>
              <a:t>New Project:</a:t>
            </a:r>
            <a:r>
              <a:rPr kumimoji="0" lang="en-GB" sz="2800" b="0" i="0" u="none" strike="noStrike" kern="1200" cap="none" spc="0" normalizeH="0" baseline="0" noProof="0">
                <a:ln>
                  <a:noFill/>
                </a:ln>
                <a:solidFill>
                  <a:srgbClr val="18243E"/>
                </a:solidFill>
                <a:effectLst/>
                <a:uLnTx/>
                <a:uFillTx/>
                <a:latin typeface="FS Dillon"/>
                <a:ea typeface="+mn-ea"/>
                <a:cs typeface="+mn-cs"/>
              </a:rPr>
              <a:t> Project B1 – Introduction to Blind Football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0000"/>
                </a:solidFill>
                <a:effectLst/>
                <a:uLnTx/>
                <a:uFillTx/>
                <a:latin typeface="FS Dillon"/>
                <a:ea typeface="+mn-ea"/>
                <a:cs typeface="+mn-cs"/>
              </a:rPr>
              <a:t>Upcoming:</a:t>
            </a:r>
            <a:r>
              <a:rPr kumimoji="0" lang="en-GB" sz="2800" b="0" i="0" u="none" strike="noStrike" kern="1200" cap="none" spc="0" normalizeH="0" baseline="0" noProof="0">
                <a:ln>
                  <a:noFill/>
                </a:ln>
                <a:solidFill>
                  <a:srgbClr val="18243E"/>
                </a:solidFill>
                <a:effectLst/>
                <a:uLnTx/>
                <a:uFillTx/>
                <a:latin typeface="FS Dillon"/>
                <a:ea typeface="+mn-ea"/>
                <a:cs typeface="+mn-cs"/>
              </a:rPr>
              <a:t> Para Talent ID Day – Para Football, Para Cycling, Para Triathlon, Boccia, Sitting Volleyball (7th June at Derby Arena)</a:t>
            </a:r>
          </a:p>
        </p:txBody>
      </p:sp>
    </p:spTree>
    <p:extLst>
      <p:ext uri="{BB962C8B-B14F-4D97-AF65-F5344CB8AC3E}">
        <p14:creationId xmlns:p14="http://schemas.microsoft.com/office/powerpoint/2010/main" val="2031063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D564D-3846-AD8C-49F8-CC39D3B9AB63}"/>
              </a:ext>
            </a:extLst>
          </p:cNvPr>
          <p:cNvSpPr>
            <a:spLocks noGrp="1"/>
          </p:cNvSpPr>
          <p:nvPr>
            <p:ph type="title"/>
          </p:nvPr>
        </p:nvSpPr>
        <p:spPr/>
        <p:txBody>
          <a:bodyPr lIns="91440" tIns="45720" rIns="91440" bIns="45720" anchor="ctr"/>
          <a:lstStyle/>
          <a:p>
            <a:r>
              <a:rPr lang="en-US">
                <a:latin typeface="FS Dillon Medium"/>
              </a:rPr>
              <a:t>Grass Pitch Update</a:t>
            </a:r>
          </a:p>
        </p:txBody>
      </p:sp>
      <p:sp>
        <p:nvSpPr>
          <p:cNvPr id="3" name="Content Placeholder 2">
            <a:extLst>
              <a:ext uri="{FF2B5EF4-FFF2-40B4-BE49-F238E27FC236}">
                <a16:creationId xmlns:a16="http://schemas.microsoft.com/office/drawing/2014/main" id="{3C4B6F28-E204-6BDF-D88A-2BCB358826F5}"/>
              </a:ext>
            </a:extLst>
          </p:cNvPr>
          <p:cNvSpPr>
            <a:spLocks noGrp="1"/>
          </p:cNvSpPr>
          <p:nvPr>
            <p:ph idx="1"/>
          </p:nvPr>
        </p:nvSpPr>
        <p:spPr>
          <a:xfrm>
            <a:off x="0" y="1607058"/>
            <a:ext cx="5122633" cy="4284617"/>
          </a:xfrm>
        </p:spPr>
        <p:txBody>
          <a:bodyPr lIns="91440" tIns="45720" rIns="91440" bIns="45720" anchor="t"/>
          <a:lstStyle/>
          <a:p>
            <a:r>
              <a:rPr lang="en-US">
                <a:solidFill>
                  <a:srgbClr val="FF0000"/>
                </a:solidFill>
              </a:rPr>
              <a:t>Ongoing</a:t>
            </a:r>
            <a:r>
              <a:rPr lang="en-US"/>
              <a:t> – Pitch Power visits and assessments, partnership with support pitch advisors</a:t>
            </a:r>
          </a:p>
          <a:p>
            <a:r>
              <a:rPr lang="en-US">
                <a:solidFill>
                  <a:srgbClr val="FF0000"/>
                </a:solidFill>
              </a:rPr>
              <a:t>Focus</a:t>
            </a:r>
            <a:r>
              <a:rPr lang="en-US"/>
              <a:t> – Convert Pitch Power assessments to applying for Grass Pitch Maintenance Fund</a:t>
            </a:r>
          </a:p>
          <a:p>
            <a:r>
              <a:rPr lang="en-US">
                <a:solidFill>
                  <a:srgbClr val="FF0000"/>
                </a:solidFill>
                <a:latin typeface="FS Dillon"/>
              </a:rPr>
              <a:t>Upcoming</a:t>
            </a:r>
            <a:r>
              <a:rPr lang="en-US">
                <a:latin typeface="FS Dillon"/>
              </a:rPr>
              <a:t> – Grass Pitch Improvement Workshop on 12</a:t>
            </a:r>
            <a:r>
              <a:rPr lang="en-US" baseline="30000">
                <a:latin typeface="FS Dillon"/>
              </a:rPr>
              <a:t>th</a:t>
            </a:r>
            <a:r>
              <a:rPr lang="en-US">
                <a:latin typeface="FS Dillon"/>
              </a:rPr>
              <a:t> June at Ilkeston Town FC</a:t>
            </a:r>
          </a:p>
          <a:p>
            <a:endParaRPr lang="en-US"/>
          </a:p>
        </p:txBody>
      </p:sp>
      <p:pic>
        <p:nvPicPr>
          <p:cNvPr id="4" name="Picture 4" descr="Graphical user interface, application&#10;&#10;Description automatically generated">
            <a:extLst>
              <a:ext uri="{FF2B5EF4-FFF2-40B4-BE49-F238E27FC236}">
                <a16:creationId xmlns:a16="http://schemas.microsoft.com/office/drawing/2014/main" id="{31126EF9-A23C-5A6F-BE95-A05227E762EC}"/>
              </a:ext>
            </a:extLst>
          </p:cNvPr>
          <p:cNvPicPr>
            <a:picLocks noChangeAspect="1"/>
          </p:cNvPicPr>
          <p:nvPr/>
        </p:nvPicPr>
        <p:blipFill>
          <a:blip r:embed="rId2"/>
          <a:stretch>
            <a:fillRect/>
          </a:stretch>
        </p:blipFill>
        <p:spPr>
          <a:xfrm>
            <a:off x="5001208" y="1446415"/>
            <a:ext cx="7121385" cy="4848783"/>
          </a:xfrm>
          <a:prstGeom prst="rect">
            <a:avLst/>
          </a:prstGeom>
        </p:spPr>
      </p:pic>
    </p:spTree>
    <p:extLst>
      <p:ext uri="{BB962C8B-B14F-4D97-AF65-F5344CB8AC3E}">
        <p14:creationId xmlns:p14="http://schemas.microsoft.com/office/powerpoint/2010/main" val="689399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0B087-B63F-4B27-98EB-E7F355D387F1}"/>
              </a:ext>
            </a:extLst>
          </p:cNvPr>
          <p:cNvSpPr>
            <a:spLocks noGrp="1"/>
          </p:cNvSpPr>
          <p:nvPr>
            <p:ph type="title"/>
          </p:nvPr>
        </p:nvSpPr>
        <p:spPr/>
        <p:txBody>
          <a:bodyPr/>
          <a:lstStyle/>
          <a:p>
            <a:r>
              <a:rPr lang="en-GB"/>
              <a:t>Facility Projects Update</a:t>
            </a:r>
          </a:p>
        </p:txBody>
      </p:sp>
      <p:sp>
        <p:nvSpPr>
          <p:cNvPr id="3" name="Content Placeholder 2">
            <a:extLst>
              <a:ext uri="{FF2B5EF4-FFF2-40B4-BE49-F238E27FC236}">
                <a16:creationId xmlns:a16="http://schemas.microsoft.com/office/drawing/2014/main" id="{3C0DA067-D86D-49EA-A8B6-0856CAB50F05}"/>
              </a:ext>
            </a:extLst>
          </p:cNvPr>
          <p:cNvSpPr>
            <a:spLocks noGrp="1"/>
          </p:cNvSpPr>
          <p:nvPr>
            <p:ph idx="1"/>
          </p:nvPr>
        </p:nvSpPr>
        <p:spPr>
          <a:xfrm>
            <a:off x="838200" y="1800299"/>
            <a:ext cx="10515600" cy="4284617"/>
          </a:xfrm>
        </p:spPr>
        <p:txBody>
          <a:bodyPr/>
          <a:lstStyle/>
          <a:p>
            <a:r>
              <a:rPr lang="en-GB" b="1" i="1"/>
              <a:t>Cavendish Fields, Matlock(Derbyshire Dales) – Small Sided Refurb 3G Project. </a:t>
            </a:r>
            <a:r>
              <a:rPr lang="en-GB"/>
              <a:t>Feasibility, including the survey have been completed. The Cavendish Sports Fields Association are working hard to fundraise and submit funding applications to reach their target of £150k to put towards the project. </a:t>
            </a:r>
          </a:p>
          <a:p>
            <a:r>
              <a:rPr lang="en-GB" b="1" i="1"/>
              <a:t>Chesterfield FC Community Trust (Chesterfield) – Full Size EG project</a:t>
            </a:r>
            <a:r>
              <a:rPr lang="en-GB"/>
              <a:t>. FF Funding application is waiting to be approved. We are just waiting on planning permission to be approved in May 2023.  </a:t>
            </a:r>
          </a:p>
          <a:p>
            <a:r>
              <a:rPr lang="en-GB" b="1" i="1"/>
              <a:t>Gresley Rovers FC (South Derbyshire) – Relocation Stadia 3G. </a:t>
            </a:r>
            <a:r>
              <a:rPr lang="en-GB"/>
              <a:t>Waiting on planning permission to be approved. </a:t>
            </a:r>
            <a:r>
              <a:rPr lang="en-GB" b="1" i="1"/>
              <a:t> </a:t>
            </a:r>
          </a:p>
          <a:p>
            <a:endParaRPr lang="en-GB" sz="2800">
              <a:effectLst/>
              <a:latin typeface="FS Dillon" panose="02000506030000090004" pitchFamily="50" charset="0"/>
              <a:ea typeface="Calibri" panose="020F0502020204030204" pitchFamily="34" charset="0"/>
              <a:cs typeface="Times New Roman" panose="02020603050405020304" pitchFamily="18" charset="0"/>
            </a:endParaRPr>
          </a:p>
          <a:p>
            <a:pPr>
              <a:lnSpc>
                <a:spcPct val="107000"/>
              </a:lnSpc>
              <a:spcAft>
                <a:spcPts val="800"/>
              </a:spcAft>
            </a:pPr>
            <a:endParaRPr lang="en-GB" sz="2800">
              <a:effectLst/>
              <a:latin typeface="FS Dillon" panose="02000506030000090004" pitchFamily="50"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srgbClr val="18243E"/>
              </a:solidFill>
              <a:effectLst/>
              <a:uLnTx/>
              <a:uFillTx/>
              <a:latin typeface="FS Dillon" panose="02000506030000020004" pitchFamily="50" charset="0"/>
              <a:ea typeface="+mn-ea"/>
              <a:cs typeface="+mn-cs"/>
            </a:endParaRPr>
          </a:p>
          <a:p>
            <a:endParaRPr lang="en-GB"/>
          </a:p>
          <a:p>
            <a:endParaRPr lang="en-GB"/>
          </a:p>
          <a:p>
            <a:endParaRPr lang="en-GB"/>
          </a:p>
        </p:txBody>
      </p:sp>
    </p:spTree>
    <p:extLst>
      <p:ext uri="{BB962C8B-B14F-4D97-AF65-F5344CB8AC3E}">
        <p14:creationId xmlns:p14="http://schemas.microsoft.com/office/powerpoint/2010/main" val="3461338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0B087-B63F-4B27-98EB-E7F355D387F1}"/>
              </a:ext>
            </a:extLst>
          </p:cNvPr>
          <p:cNvSpPr>
            <a:spLocks noGrp="1"/>
          </p:cNvSpPr>
          <p:nvPr>
            <p:ph type="title"/>
          </p:nvPr>
        </p:nvSpPr>
        <p:spPr/>
        <p:txBody>
          <a:bodyPr/>
          <a:lstStyle/>
          <a:p>
            <a:r>
              <a:rPr lang="en-GB"/>
              <a:t>Facility Projects Update</a:t>
            </a:r>
          </a:p>
        </p:txBody>
      </p:sp>
      <p:sp>
        <p:nvSpPr>
          <p:cNvPr id="3" name="Content Placeholder 2">
            <a:extLst>
              <a:ext uri="{FF2B5EF4-FFF2-40B4-BE49-F238E27FC236}">
                <a16:creationId xmlns:a16="http://schemas.microsoft.com/office/drawing/2014/main" id="{3C0DA067-D86D-49EA-A8B6-0856CAB50F05}"/>
              </a:ext>
            </a:extLst>
          </p:cNvPr>
          <p:cNvSpPr>
            <a:spLocks noGrp="1"/>
          </p:cNvSpPr>
          <p:nvPr>
            <p:ph idx="1"/>
          </p:nvPr>
        </p:nvSpPr>
        <p:spPr>
          <a:xfrm>
            <a:off x="838199" y="1622584"/>
            <a:ext cx="10515600" cy="4284617"/>
          </a:xfrm>
        </p:spPr>
        <p:txBody>
          <a:bodyPr/>
          <a:lstStyle/>
          <a:p>
            <a:pPr>
              <a:defRPr/>
            </a:pPr>
            <a:r>
              <a:rPr kumimoji="0" lang="en-GB" sz="2800" b="1" i="1" u="none" strike="noStrike" kern="1200" cap="none" spc="0" normalizeH="0" baseline="0" noProof="0">
                <a:ln>
                  <a:noFill/>
                </a:ln>
                <a:solidFill>
                  <a:srgbClr val="18243E"/>
                </a:solidFill>
                <a:effectLst/>
                <a:uLnTx/>
                <a:uFillTx/>
                <a:latin typeface="FS Dillon" panose="02000506030000020004" pitchFamily="50" charset="0"/>
                <a:ea typeface="+mn-ea"/>
                <a:cs typeface="+mn-cs"/>
              </a:rPr>
              <a:t>Heanor Town FC (Amber Valley) – Stadia 3G Project. </a:t>
            </a:r>
            <a:r>
              <a:rPr kumimoji="0" lang="en-GB" sz="2800" b="0" i="0" u="none" strike="noStrike" kern="1200" cap="none" spc="0" normalizeH="0" baseline="0" noProof="0">
                <a:ln>
                  <a:noFill/>
                </a:ln>
                <a:solidFill>
                  <a:srgbClr val="18243E"/>
                </a:solidFill>
                <a:effectLst/>
                <a:uLnTx/>
                <a:uFillTx/>
                <a:latin typeface="FS Dillon" panose="02000506030000020004" pitchFamily="50" charset="0"/>
                <a:ea typeface="+mn-ea"/>
                <a:cs typeface="+mn-cs"/>
              </a:rPr>
              <a:t>Feasibility and Surveys have been completed. Waiting for the tender process to be completed in June 2023. </a:t>
            </a:r>
            <a:endParaRPr lang="en-GB" b="1" i="1"/>
          </a:p>
          <a:p>
            <a:r>
              <a:rPr lang="en-GB" b="1" i="1" err="1"/>
              <a:t>Moorways</a:t>
            </a:r>
            <a:r>
              <a:rPr lang="en-GB" b="1" i="1"/>
              <a:t> Sports Village (Derby City) – Full Size 3G Refurb Project. </a:t>
            </a:r>
            <a:r>
              <a:rPr lang="en-GB"/>
              <a:t>Programme of use(1</a:t>
            </a:r>
            <a:r>
              <a:rPr lang="en-GB" baseline="30000"/>
              <a:t>st</a:t>
            </a:r>
            <a:r>
              <a:rPr lang="en-GB"/>
              <a:t> draft was completed in April 2023. FF application will be submitted by October 2023. </a:t>
            </a:r>
            <a:endParaRPr kumimoji="0" lang="en-GB" sz="2800" b="0" i="0" u="none" strike="noStrike" kern="1200" cap="none" spc="0" normalizeH="0" baseline="0" noProof="0">
              <a:ln>
                <a:noFill/>
              </a:ln>
              <a:solidFill>
                <a:srgbClr val="18243E"/>
              </a:solidFill>
              <a:effectLst/>
              <a:uLnTx/>
              <a:uFillTx/>
              <a:latin typeface="FS Dillon" panose="02000506030000020004" pitchFamily="50" charset="0"/>
              <a:ea typeface="+mn-ea"/>
              <a:cs typeface="+mn-cs"/>
            </a:endParaRPr>
          </a:p>
          <a:p>
            <a:r>
              <a:rPr kumimoji="0" lang="en-GB" sz="2800" b="1" i="1" u="none" strike="noStrike" kern="1200" cap="none" spc="0" normalizeH="0" baseline="0" noProof="0">
                <a:ln>
                  <a:noFill/>
                </a:ln>
                <a:solidFill>
                  <a:srgbClr val="18243E"/>
                </a:solidFill>
                <a:effectLst/>
                <a:uLnTx/>
                <a:uFillTx/>
                <a:latin typeface="FS Dillon" panose="02000506030000020004" pitchFamily="50" charset="0"/>
                <a:ea typeface="+mn-ea"/>
                <a:cs typeface="+mn-cs"/>
              </a:rPr>
              <a:t>Allestree </a:t>
            </a:r>
            <a:r>
              <a:rPr kumimoji="0" lang="en-GB" sz="2800" b="1" i="1" u="none" strike="noStrike" kern="1200" cap="none" spc="0" normalizeH="0" baseline="0" noProof="0" err="1">
                <a:ln>
                  <a:noFill/>
                </a:ln>
                <a:solidFill>
                  <a:srgbClr val="18243E"/>
                </a:solidFill>
                <a:effectLst/>
                <a:uLnTx/>
                <a:uFillTx/>
                <a:latin typeface="FS Dillon" panose="02000506030000020004" pitchFamily="50" charset="0"/>
                <a:ea typeface="+mn-ea"/>
                <a:cs typeface="+mn-cs"/>
              </a:rPr>
              <a:t>Woodlan</a:t>
            </a:r>
            <a:r>
              <a:rPr lang="en-GB" b="1" i="1"/>
              <a:t>ds School(Derby City) – Full Size 3G Refurb Project. </a:t>
            </a:r>
            <a:r>
              <a:rPr lang="en-GB"/>
              <a:t>We are in the process of starting the Feasibility. </a:t>
            </a:r>
          </a:p>
          <a:p>
            <a:r>
              <a:rPr kumimoji="0" lang="en-GB" sz="2800" b="1" i="1" u="none" strike="noStrike" kern="1200" cap="none" spc="0" normalizeH="0" baseline="0" noProof="0">
                <a:ln>
                  <a:noFill/>
                </a:ln>
                <a:solidFill>
                  <a:srgbClr val="18243E"/>
                </a:solidFill>
                <a:effectLst/>
                <a:uLnTx/>
                <a:uFillTx/>
                <a:latin typeface="FS Dillon" panose="02000506030000020004" pitchFamily="50" charset="0"/>
                <a:ea typeface="+mn-ea"/>
                <a:cs typeface="+mn-cs"/>
              </a:rPr>
              <a:t>Rutland Sports Park (Erewash) – Full Size 3G Refurb Project</a:t>
            </a:r>
            <a:r>
              <a:rPr kumimoji="0" lang="en-GB" sz="2800" b="0" i="0" u="none" strike="noStrike" kern="1200" cap="none" spc="0" normalizeH="0" baseline="0" noProof="0">
                <a:ln>
                  <a:noFill/>
                </a:ln>
                <a:solidFill>
                  <a:srgbClr val="18243E"/>
                </a:solidFill>
                <a:effectLst/>
                <a:uLnTx/>
                <a:uFillTx/>
                <a:latin typeface="FS Dillon" panose="02000506030000020004" pitchFamily="50" charset="0"/>
                <a:ea typeface="+mn-ea"/>
                <a:cs typeface="+mn-cs"/>
              </a:rPr>
              <a:t>. We are in the process of starting the feasibility</a:t>
            </a:r>
          </a:p>
          <a:p>
            <a:pPr>
              <a:lnSpc>
                <a:spcPct val="107000"/>
              </a:lnSpc>
              <a:spcAft>
                <a:spcPts val="800"/>
              </a:spcAft>
            </a:pPr>
            <a:endParaRPr lang="en-GB" sz="2800">
              <a:effectLst/>
              <a:latin typeface="FS Dillon" panose="02000506030000090004" pitchFamily="50" charset="0"/>
              <a:ea typeface="Calibri" panose="020F0502020204030204" pitchFamily="34" charset="0"/>
              <a:cs typeface="Times New Roman" panose="02020603050405020304" pitchFamily="18" charset="0"/>
            </a:endParaRPr>
          </a:p>
          <a:p>
            <a:pPr>
              <a:lnSpc>
                <a:spcPct val="107000"/>
              </a:lnSpc>
              <a:spcAft>
                <a:spcPts val="800"/>
              </a:spcAft>
            </a:pPr>
            <a:endParaRPr lang="en-GB" sz="2800">
              <a:effectLst/>
              <a:latin typeface="FS Dillon" panose="02000506030000090004" pitchFamily="50"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srgbClr val="18243E"/>
              </a:solidFill>
              <a:effectLst/>
              <a:uLnTx/>
              <a:uFillTx/>
              <a:latin typeface="FS Dillon" panose="02000506030000020004" pitchFamily="50" charset="0"/>
              <a:ea typeface="+mn-ea"/>
              <a:cs typeface="+mn-cs"/>
            </a:endParaRPr>
          </a:p>
          <a:p>
            <a:endParaRPr lang="en-GB"/>
          </a:p>
          <a:p>
            <a:endParaRPr lang="en-GB"/>
          </a:p>
          <a:p>
            <a:endParaRPr lang="en-GB"/>
          </a:p>
        </p:txBody>
      </p:sp>
    </p:spTree>
    <p:extLst>
      <p:ext uri="{BB962C8B-B14F-4D97-AF65-F5344CB8AC3E}">
        <p14:creationId xmlns:p14="http://schemas.microsoft.com/office/powerpoint/2010/main" val="2691840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BF186-917A-2409-0FBA-376E5DC77784}"/>
              </a:ext>
            </a:extLst>
          </p:cNvPr>
          <p:cNvSpPr>
            <a:spLocks noGrp="1"/>
          </p:cNvSpPr>
          <p:nvPr>
            <p:ph type="title"/>
          </p:nvPr>
        </p:nvSpPr>
        <p:spPr/>
        <p:txBody>
          <a:bodyPr/>
          <a:lstStyle/>
          <a:p>
            <a:r>
              <a:rPr lang="en-GB"/>
              <a:t>Facility Projects – The Racecourse</a:t>
            </a:r>
          </a:p>
        </p:txBody>
      </p:sp>
      <p:pic>
        <p:nvPicPr>
          <p:cNvPr id="1026" name="Picture 2">
            <a:extLst>
              <a:ext uri="{FF2B5EF4-FFF2-40B4-BE49-F238E27FC236}">
                <a16:creationId xmlns:a16="http://schemas.microsoft.com/office/drawing/2014/main" id="{D13FE37B-981A-7794-5DE2-DF0EACECD0C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3186" y="1584208"/>
            <a:ext cx="6539089" cy="42101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26B7C6-14B9-113D-5993-D5ACF5510FA5}"/>
              </a:ext>
            </a:extLst>
          </p:cNvPr>
          <p:cNvSpPr txBox="1"/>
          <p:nvPr/>
        </p:nvSpPr>
        <p:spPr>
          <a:xfrm>
            <a:off x="6642275" y="1981098"/>
            <a:ext cx="5549725" cy="3416320"/>
          </a:xfrm>
          <a:prstGeom prst="rect">
            <a:avLst/>
          </a:prstGeom>
          <a:noFill/>
        </p:spPr>
        <p:txBody>
          <a:bodyPr wrap="square" rtlCol="0">
            <a:spAutoFit/>
          </a:bodyPr>
          <a:lstStyle/>
          <a:p>
            <a:pPr marL="285750" indent="-285750">
              <a:buFont typeface="Arial" panose="020B0604020202020204" pitchFamily="34" charset="0"/>
              <a:buChar char="•"/>
            </a:pPr>
            <a:r>
              <a:rPr lang="en-GB" sz="2400" b="1" i="1">
                <a:solidFill>
                  <a:srgbClr val="18243E"/>
                </a:solidFill>
                <a:latin typeface="FS Dillon" panose="02000506030000090004" pitchFamily="50" charset="0"/>
              </a:rPr>
              <a:t>Construction started on 1</a:t>
            </a:r>
            <a:r>
              <a:rPr lang="en-GB" sz="2400" b="1" i="1" baseline="30000">
                <a:solidFill>
                  <a:srgbClr val="18243E"/>
                </a:solidFill>
                <a:latin typeface="FS Dillon" panose="02000506030000090004" pitchFamily="50" charset="0"/>
              </a:rPr>
              <a:t>st</a:t>
            </a:r>
            <a:r>
              <a:rPr lang="en-GB" sz="2400" b="1" i="1">
                <a:solidFill>
                  <a:srgbClr val="18243E"/>
                </a:solidFill>
                <a:latin typeface="FS Dillon" panose="02000506030000090004" pitchFamily="50" charset="0"/>
              </a:rPr>
              <a:t> April 2023</a:t>
            </a:r>
          </a:p>
          <a:p>
            <a:endParaRPr lang="en-GB" sz="2400" b="1" i="1">
              <a:solidFill>
                <a:srgbClr val="18243E"/>
              </a:solidFill>
              <a:latin typeface="FS Dillon" panose="02000506030000090004" pitchFamily="50" charset="0"/>
            </a:endParaRPr>
          </a:p>
          <a:p>
            <a:pPr marL="285750" indent="-285750">
              <a:buFont typeface="Arial" panose="020B0604020202020204" pitchFamily="34" charset="0"/>
              <a:buChar char="•"/>
            </a:pPr>
            <a:r>
              <a:rPr lang="en-GB" sz="2400" b="1" i="1">
                <a:solidFill>
                  <a:srgbClr val="18243E"/>
                </a:solidFill>
                <a:latin typeface="FS Dillon" panose="02000506030000090004" pitchFamily="50" charset="0"/>
              </a:rPr>
              <a:t>3 New 3G Pitches and refurb to the existing 3G FTP should be completed by September 2023</a:t>
            </a:r>
          </a:p>
          <a:p>
            <a:endParaRPr lang="en-GB" sz="2400" b="1" i="1">
              <a:solidFill>
                <a:srgbClr val="18243E"/>
              </a:solidFill>
              <a:latin typeface="FS Dillon" panose="02000506030000090004" pitchFamily="50" charset="0"/>
            </a:endParaRPr>
          </a:p>
          <a:p>
            <a:pPr marL="285750" indent="-285750">
              <a:buFont typeface="Arial" panose="020B0604020202020204" pitchFamily="34" charset="0"/>
              <a:buChar char="•"/>
            </a:pPr>
            <a:r>
              <a:rPr lang="en-GB" sz="2400" b="1" i="1">
                <a:solidFill>
                  <a:srgbClr val="18243E"/>
                </a:solidFill>
                <a:latin typeface="FS Dillon" panose="02000506030000090004" pitchFamily="50" charset="0"/>
              </a:rPr>
              <a:t>All work on site including the pavilion, car parking and new access road should be completed by January 2024</a:t>
            </a:r>
          </a:p>
        </p:txBody>
      </p:sp>
    </p:spTree>
    <p:extLst>
      <p:ext uri="{BB962C8B-B14F-4D97-AF65-F5344CB8AC3E}">
        <p14:creationId xmlns:p14="http://schemas.microsoft.com/office/powerpoint/2010/main" val="414847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677400" y="0"/>
            <a:ext cx="2514600" cy="6857997"/>
          </a:xfrm>
          <a:prstGeom prst="rect">
            <a:avLst/>
          </a:prstGeom>
        </p:spPr>
      </p:pic>
      <p:pic>
        <p:nvPicPr>
          <p:cNvPr id="3" name="object 3"/>
          <p:cNvPicPr/>
          <p:nvPr/>
        </p:nvPicPr>
        <p:blipFill>
          <a:blip r:embed="rId3" cstate="print"/>
          <a:stretch>
            <a:fillRect/>
          </a:stretch>
        </p:blipFill>
        <p:spPr>
          <a:xfrm>
            <a:off x="262127" y="6176771"/>
            <a:ext cx="347472" cy="416052"/>
          </a:xfrm>
          <a:prstGeom prst="rect">
            <a:avLst/>
          </a:prstGeom>
        </p:spPr>
      </p:pic>
      <p:pic>
        <p:nvPicPr>
          <p:cNvPr id="4" name="object 4"/>
          <p:cNvPicPr/>
          <p:nvPr/>
        </p:nvPicPr>
        <p:blipFill>
          <a:blip r:embed="rId4" cstate="print"/>
          <a:stretch>
            <a:fillRect/>
          </a:stretch>
        </p:blipFill>
        <p:spPr>
          <a:xfrm>
            <a:off x="805660" y="2266330"/>
            <a:ext cx="8447079" cy="231554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62127" y="6176771"/>
            <a:ext cx="347472" cy="416052"/>
          </a:xfrm>
          <a:prstGeom prst="rect">
            <a:avLst/>
          </a:prstGeom>
        </p:spPr>
      </p:pic>
      <p:pic>
        <p:nvPicPr>
          <p:cNvPr id="3" name="object 3"/>
          <p:cNvPicPr/>
          <p:nvPr/>
        </p:nvPicPr>
        <p:blipFill>
          <a:blip r:embed="rId3" cstate="print"/>
          <a:stretch>
            <a:fillRect/>
          </a:stretch>
        </p:blipFill>
        <p:spPr>
          <a:xfrm>
            <a:off x="313334" y="562991"/>
            <a:ext cx="10392283" cy="733043"/>
          </a:xfrm>
          <a:prstGeom prst="rect">
            <a:avLst/>
          </a:prstGeom>
        </p:spPr>
      </p:pic>
      <p:pic>
        <p:nvPicPr>
          <p:cNvPr id="4" name="object 4"/>
          <p:cNvPicPr/>
          <p:nvPr/>
        </p:nvPicPr>
        <p:blipFill>
          <a:blip r:embed="rId4" cstate="print"/>
          <a:stretch>
            <a:fillRect/>
          </a:stretch>
        </p:blipFill>
        <p:spPr>
          <a:xfrm>
            <a:off x="586740" y="1758137"/>
            <a:ext cx="887730" cy="326440"/>
          </a:xfrm>
          <a:prstGeom prst="rect">
            <a:avLst/>
          </a:prstGeom>
        </p:spPr>
      </p:pic>
      <p:grpSp>
        <p:nvGrpSpPr>
          <p:cNvPr id="5" name="object 5"/>
          <p:cNvGrpSpPr/>
          <p:nvPr/>
        </p:nvGrpSpPr>
        <p:grpSpPr>
          <a:xfrm>
            <a:off x="586740" y="2192782"/>
            <a:ext cx="4949190" cy="615950"/>
            <a:chOff x="586740" y="2192782"/>
            <a:chExt cx="4949190" cy="615950"/>
          </a:xfrm>
        </p:grpSpPr>
        <p:pic>
          <p:nvPicPr>
            <p:cNvPr id="6" name="object 6"/>
            <p:cNvPicPr/>
            <p:nvPr/>
          </p:nvPicPr>
          <p:blipFill>
            <a:blip r:embed="rId5" cstate="print"/>
            <a:stretch>
              <a:fillRect/>
            </a:stretch>
          </p:blipFill>
          <p:spPr>
            <a:xfrm>
              <a:off x="586740" y="2192782"/>
              <a:ext cx="3256661" cy="291084"/>
            </a:xfrm>
            <a:prstGeom prst="rect">
              <a:avLst/>
            </a:prstGeom>
          </p:spPr>
        </p:pic>
        <p:pic>
          <p:nvPicPr>
            <p:cNvPr id="7" name="object 7"/>
            <p:cNvPicPr/>
            <p:nvPr/>
          </p:nvPicPr>
          <p:blipFill>
            <a:blip r:embed="rId6" cstate="print"/>
            <a:stretch>
              <a:fillRect/>
            </a:stretch>
          </p:blipFill>
          <p:spPr>
            <a:xfrm>
              <a:off x="3744722" y="2192782"/>
              <a:ext cx="1790827" cy="291084"/>
            </a:xfrm>
            <a:prstGeom prst="rect">
              <a:avLst/>
            </a:prstGeom>
          </p:spPr>
        </p:pic>
        <p:pic>
          <p:nvPicPr>
            <p:cNvPr id="8" name="object 8"/>
            <p:cNvPicPr/>
            <p:nvPr/>
          </p:nvPicPr>
          <p:blipFill>
            <a:blip r:embed="rId7" cstate="print"/>
            <a:stretch>
              <a:fillRect/>
            </a:stretch>
          </p:blipFill>
          <p:spPr>
            <a:xfrm>
              <a:off x="586740" y="2517394"/>
              <a:ext cx="3977132" cy="291084"/>
            </a:xfrm>
            <a:prstGeom prst="rect">
              <a:avLst/>
            </a:prstGeom>
          </p:spPr>
        </p:pic>
      </p:grpSp>
      <p:pic>
        <p:nvPicPr>
          <p:cNvPr id="9" name="object 9"/>
          <p:cNvPicPr/>
          <p:nvPr/>
        </p:nvPicPr>
        <p:blipFill>
          <a:blip r:embed="rId8" cstate="print"/>
          <a:stretch>
            <a:fillRect/>
          </a:stretch>
        </p:blipFill>
        <p:spPr>
          <a:xfrm>
            <a:off x="586740" y="3067557"/>
            <a:ext cx="766064" cy="326136"/>
          </a:xfrm>
          <a:prstGeom prst="rect">
            <a:avLst/>
          </a:prstGeom>
        </p:spPr>
      </p:pic>
      <p:grpSp>
        <p:nvGrpSpPr>
          <p:cNvPr id="10" name="object 10"/>
          <p:cNvGrpSpPr/>
          <p:nvPr/>
        </p:nvGrpSpPr>
        <p:grpSpPr>
          <a:xfrm>
            <a:off x="586740" y="3503117"/>
            <a:ext cx="3550285" cy="616585"/>
            <a:chOff x="586740" y="3503117"/>
            <a:chExt cx="3550285" cy="616585"/>
          </a:xfrm>
        </p:grpSpPr>
        <p:pic>
          <p:nvPicPr>
            <p:cNvPr id="11" name="object 11"/>
            <p:cNvPicPr/>
            <p:nvPr/>
          </p:nvPicPr>
          <p:blipFill>
            <a:blip r:embed="rId9" cstate="print"/>
            <a:stretch>
              <a:fillRect/>
            </a:stretch>
          </p:blipFill>
          <p:spPr>
            <a:xfrm>
              <a:off x="586740" y="3503117"/>
              <a:ext cx="3005074" cy="291388"/>
            </a:xfrm>
            <a:prstGeom prst="rect">
              <a:avLst/>
            </a:prstGeom>
          </p:spPr>
        </p:pic>
        <p:pic>
          <p:nvPicPr>
            <p:cNvPr id="12" name="object 12"/>
            <p:cNvPicPr/>
            <p:nvPr/>
          </p:nvPicPr>
          <p:blipFill>
            <a:blip r:embed="rId10" cstate="print"/>
            <a:stretch>
              <a:fillRect/>
            </a:stretch>
          </p:blipFill>
          <p:spPr>
            <a:xfrm>
              <a:off x="3494785" y="3503117"/>
              <a:ext cx="642213" cy="291388"/>
            </a:xfrm>
            <a:prstGeom prst="rect">
              <a:avLst/>
            </a:prstGeom>
          </p:spPr>
        </p:pic>
        <p:pic>
          <p:nvPicPr>
            <p:cNvPr id="13" name="object 13"/>
            <p:cNvPicPr/>
            <p:nvPr/>
          </p:nvPicPr>
          <p:blipFill>
            <a:blip r:embed="rId11" cstate="print"/>
            <a:stretch>
              <a:fillRect/>
            </a:stretch>
          </p:blipFill>
          <p:spPr>
            <a:xfrm>
              <a:off x="586740" y="3828287"/>
              <a:ext cx="2928239" cy="291084"/>
            </a:xfrm>
            <a:prstGeom prst="rect">
              <a:avLst/>
            </a:prstGeom>
          </p:spPr>
        </p:pic>
        <p:pic>
          <p:nvPicPr>
            <p:cNvPr id="14" name="object 14"/>
            <p:cNvPicPr/>
            <p:nvPr/>
          </p:nvPicPr>
          <p:blipFill>
            <a:blip r:embed="rId12" cstate="print"/>
            <a:stretch>
              <a:fillRect/>
            </a:stretch>
          </p:blipFill>
          <p:spPr>
            <a:xfrm>
              <a:off x="3414013" y="3828287"/>
              <a:ext cx="658367" cy="291084"/>
            </a:xfrm>
            <a:prstGeom prst="rect">
              <a:avLst/>
            </a:prstGeom>
          </p:spPr>
        </p:pic>
      </p:grpSp>
      <p:pic>
        <p:nvPicPr>
          <p:cNvPr id="15" name="object 15"/>
          <p:cNvPicPr/>
          <p:nvPr/>
        </p:nvPicPr>
        <p:blipFill>
          <a:blip r:embed="rId13" cstate="print"/>
          <a:stretch>
            <a:fillRect/>
          </a:stretch>
        </p:blipFill>
        <p:spPr>
          <a:xfrm>
            <a:off x="4519295" y="3503117"/>
            <a:ext cx="510031" cy="291388"/>
          </a:xfrm>
          <a:prstGeom prst="rect">
            <a:avLst/>
          </a:prstGeom>
        </p:spPr>
      </p:pic>
      <p:sp>
        <p:nvSpPr>
          <p:cNvPr id="16" name="object 16"/>
          <p:cNvSpPr txBox="1"/>
          <p:nvPr/>
        </p:nvSpPr>
        <p:spPr>
          <a:xfrm>
            <a:off x="3950334" y="3418582"/>
            <a:ext cx="1653539" cy="701675"/>
          </a:xfrm>
          <a:prstGeom prst="rect">
            <a:avLst/>
          </a:prstGeom>
        </p:spPr>
        <p:txBody>
          <a:bodyPr vert="horz" wrap="square" lIns="0" tIns="64135" rIns="0" bIns="0" rtlCol="0">
            <a:spAutoFit/>
          </a:bodyPr>
          <a:lstStyle/>
          <a:p>
            <a:pPr marL="94615" marR="0" lvl="0" indent="0" defTabSz="914400" eaLnBrk="1" fontAlgn="auto" latinLnBrk="0" hangingPunct="1">
              <a:lnSpc>
                <a:spcPct val="100000"/>
              </a:lnSpc>
              <a:spcBef>
                <a:spcPts val="505"/>
              </a:spcBef>
              <a:spcAft>
                <a:spcPts val="0"/>
              </a:spcAft>
              <a:buClrTx/>
              <a:buSzTx/>
              <a:buFontTx/>
              <a:buNone/>
              <a:tabLst>
                <a:tab pos="1004569" algn="l"/>
              </a:tabLst>
              <a:defRPr/>
            </a:pPr>
            <a:r>
              <a:rPr kumimoji="0" sz="2000" b="0" i="0" u="none" strike="noStrike" kern="0" cap="none" spc="-25" normalizeH="0" baseline="0" noProof="0">
                <a:ln>
                  <a:noFill/>
                </a:ln>
                <a:solidFill>
                  <a:srgbClr val="001E41"/>
                </a:solidFill>
                <a:effectLst/>
                <a:uLnTx/>
                <a:uFillTx/>
                <a:latin typeface="Segoe UI Symbol"/>
                <a:cs typeface="Segoe UI Symbol"/>
              </a:rPr>
              <a:t>★★</a:t>
            </a:r>
            <a:r>
              <a:rPr kumimoji="0" sz="2000" b="0" i="0" u="none" strike="noStrike" kern="0" cap="none" spc="0" normalizeH="0" baseline="0" noProof="0">
                <a:ln>
                  <a:noFill/>
                </a:ln>
                <a:solidFill>
                  <a:srgbClr val="001E41"/>
                </a:solidFill>
                <a:effectLst/>
                <a:uLnTx/>
                <a:uFillTx/>
                <a:latin typeface="Segoe UI Symbol"/>
                <a:cs typeface="Segoe UI Symbol"/>
              </a:rPr>
              <a:t>	</a:t>
            </a:r>
            <a:r>
              <a:rPr kumimoji="0" sz="2000" b="0" i="0" u="none" strike="noStrike" kern="0" cap="none" spc="-25" normalizeH="0" baseline="0" noProof="0">
                <a:ln>
                  <a:noFill/>
                </a:ln>
                <a:solidFill>
                  <a:srgbClr val="001E41"/>
                </a:solidFill>
                <a:effectLst/>
                <a:uLnTx/>
                <a:uFillTx/>
                <a:latin typeface="Segoe UI Symbol"/>
                <a:cs typeface="Segoe UI Symbol"/>
              </a:rPr>
              <a:t>★★★</a:t>
            </a:r>
            <a:endParaRPr kumimoji="0" sz="2000" b="0" i="0" u="none" strike="noStrike" kern="0" cap="none" spc="0" normalizeH="0" baseline="0" noProof="0">
              <a:ln>
                <a:noFill/>
              </a:ln>
              <a:solidFill>
                <a:sysClr val="windowText" lastClr="000000"/>
              </a:solidFill>
              <a:effectLst/>
              <a:uLnTx/>
              <a:uFillTx/>
              <a:latin typeface="Segoe UI Symbol"/>
              <a:cs typeface="Segoe UI Symbol"/>
            </a:endParaRPr>
          </a:p>
          <a:p>
            <a:pPr marL="12700" marR="0" lvl="0" indent="0" defTabSz="914400" eaLnBrk="1" fontAlgn="auto" latinLnBrk="0" hangingPunct="1">
              <a:lnSpc>
                <a:spcPct val="100000"/>
              </a:lnSpc>
              <a:spcBef>
                <a:spcPts val="355"/>
              </a:spcBef>
              <a:spcAft>
                <a:spcPts val="0"/>
              </a:spcAft>
              <a:buClrTx/>
              <a:buSzTx/>
              <a:buFontTx/>
              <a:buNone/>
              <a:tabLst/>
              <a:defRPr/>
            </a:pPr>
            <a:r>
              <a:rPr kumimoji="0" sz="1800" b="0" i="0" u="none" strike="noStrike" kern="0" cap="none" spc="0" normalizeH="0" baseline="0" noProof="0">
                <a:ln>
                  <a:noFill/>
                </a:ln>
                <a:solidFill>
                  <a:srgbClr val="001E41"/>
                </a:solidFill>
                <a:effectLst/>
                <a:uLnTx/>
                <a:uFillTx/>
                <a:latin typeface="Calibri"/>
                <a:cs typeface="Calibri"/>
              </a:rPr>
              <a:t>.</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pic>
        <p:nvPicPr>
          <p:cNvPr id="17" name="object 17"/>
          <p:cNvPicPr/>
          <p:nvPr/>
        </p:nvPicPr>
        <p:blipFill>
          <a:blip r:embed="rId14" cstate="print"/>
          <a:stretch>
            <a:fillRect/>
          </a:stretch>
        </p:blipFill>
        <p:spPr>
          <a:xfrm>
            <a:off x="586740" y="4376928"/>
            <a:ext cx="759968" cy="326136"/>
          </a:xfrm>
          <a:prstGeom prst="rect">
            <a:avLst/>
          </a:prstGeom>
        </p:spPr>
      </p:pic>
      <p:grpSp>
        <p:nvGrpSpPr>
          <p:cNvPr id="18" name="object 18"/>
          <p:cNvGrpSpPr/>
          <p:nvPr/>
        </p:nvGrpSpPr>
        <p:grpSpPr>
          <a:xfrm>
            <a:off x="586740" y="4812487"/>
            <a:ext cx="5680075" cy="1267460"/>
            <a:chOff x="586740" y="4812487"/>
            <a:chExt cx="5680075" cy="1267460"/>
          </a:xfrm>
        </p:grpSpPr>
        <p:pic>
          <p:nvPicPr>
            <p:cNvPr id="19" name="object 19"/>
            <p:cNvPicPr/>
            <p:nvPr/>
          </p:nvPicPr>
          <p:blipFill>
            <a:blip r:embed="rId15" cstate="print"/>
            <a:stretch>
              <a:fillRect/>
            </a:stretch>
          </p:blipFill>
          <p:spPr>
            <a:xfrm>
              <a:off x="586740" y="4812487"/>
              <a:ext cx="2298192" cy="291388"/>
            </a:xfrm>
            <a:prstGeom prst="rect">
              <a:avLst/>
            </a:prstGeom>
          </p:spPr>
        </p:pic>
        <p:pic>
          <p:nvPicPr>
            <p:cNvPr id="20" name="object 20"/>
            <p:cNvPicPr/>
            <p:nvPr/>
          </p:nvPicPr>
          <p:blipFill>
            <a:blip r:embed="rId16" cstate="print"/>
            <a:stretch>
              <a:fillRect/>
            </a:stretch>
          </p:blipFill>
          <p:spPr>
            <a:xfrm>
              <a:off x="2789173" y="4812487"/>
              <a:ext cx="3332607" cy="291388"/>
            </a:xfrm>
            <a:prstGeom prst="rect">
              <a:avLst/>
            </a:prstGeom>
          </p:spPr>
        </p:pic>
        <p:pic>
          <p:nvPicPr>
            <p:cNvPr id="21" name="object 21"/>
            <p:cNvPicPr/>
            <p:nvPr/>
          </p:nvPicPr>
          <p:blipFill>
            <a:blip r:embed="rId17" cstate="print"/>
            <a:stretch>
              <a:fillRect/>
            </a:stretch>
          </p:blipFill>
          <p:spPr>
            <a:xfrm>
              <a:off x="586740" y="5139182"/>
              <a:ext cx="5012309" cy="291084"/>
            </a:xfrm>
            <a:prstGeom prst="rect">
              <a:avLst/>
            </a:prstGeom>
          </p:spPr>
        </p:pic>
        <p:pic>
          <p:nvPicPr>
            <p:cNvPr id="22" name="object 22"/>
            <p:cNvPicPr/>
            <p:nvPr/>
          </p:nvPicPr>
          <p:blipFill>
            <a:blip r:embed="rId18" cstate="print"/>
            <a:stretch>
              <a:fillRect/>
            </a:stretch>
          </p:blipFill>
          <p:spPr>
            <a:xfrm>
              <a:off x="586740" y="5463844"/>
              <a:ext cx="4596384" cy="291084"/>
            </a:xfrm>
            <a:prstGeom prst="rect">
              <a:avLst/>
            </a:prstGeom>
          </p:spPr>
        </p:pic>
        <p:pic>
          <p:nvPicPr>
            <p:cNvPr id="23" name="object 23"/>
            <p:cNvPicPr/>
            <p:nvPr/>
          </p:nvPicPr>
          <p:blipFill>
            <a:blip r:embed="rId19" cstate="print"/>
            <a:stretch>
              <a:fillRect/>
            </a:stretch>
          </p:blipFill>
          <p:spPr>
            <a:xfrm>
              <a:off x="5083174" y="5463844"/>
              <a:ext cx="1183538" cy="291084"/>
            </a:xfrm>
            <a:prstGeom prst="rect">
              <a:avLst/>
            </a:prstGeom>
          </p:spPr>
        </p:pic>
        <p:pic>
          <p:nvPicPr>
            <p:cNvPr id="24" name="object 24"/>
            <p:cNvPicPr/>
            <p:nvPr/>
          </p:nvPicPr>
          <p:blipFill>
            <a:blip r:embed="rId20" cstate="print"/>
            <a:stretch>
              <a:fillRect/>
            </a:stretch>
          </p:blipFill>
          <p:spPr>
            <a:xfrm>
              <a:off x="586740" y="5788456"/>
              <a:ext cx="596188" cy="291084"/>
            </a:xfrm>
            <a:prstGeom prst="rect">
              <a:avLst/>
            </a:prstGeom>
          </p:spPr>
        </p:pic>
        <p:pic>
          <p:nvPicPr>
            <p:cNvPr id="25" name="object 25"/>
            <p:cNvPicPr/>
            <p:nvPr/>
          </p:nvPicPr>
          <p:blipFill>
            <a:blip r:embed="rId21" cstate="print"/>
            <a:stretch>
              <a:fillRect/>
            </a:stretch>
          </p:blipFill>
          <p:spPr>
            <a:xfrm>
              <a:off x="1083563" y="5788456"/>
              <a:ext cx="140207" cy="291084"/>
            </a:xfrm>
            <a:prstGeom prst="rect">
              <a:avLst/>
            </a:prstGeom>
          </p:spPr>
        </p:pic>
        <p:pic>
          <p:nvPicPr>
            <p:cNvPr id="26" name="object 26"/>
            <p:cNvPicPr/>
            <p:nvPr/>
          </p:nvPicPr>
          <p:blipFill>
            <a:blip r:embed="rId22" cstate="print"/>
            <a:stretch>
              <a:fillRect/>
            </a:stretch>
          </p:blipFill>
          <p:spPr>
            <a:xfrm>
              <a:off x="1153668" y="5788456"/>
              <a:ext cx="4839461" cy="291084"/>
            </a:xfrm>
            <a:prstGeom prst="rect">
              <a:avLst/>
            </a:prstGeom>
          </p:spPr>
        </p:pic>
      </p:grpSp>
      <p:pic>
        <p:nvPicPr>
          <p:cNvPr id="27" name="object 27"/>
          <p:cNvPicPr/>
          <p:nvPr/>
        </p:nvPicPr>
        <p:blipFill>
          <a:blip r:embed="rId23" cstate="print"/>
          <a:stretch>
            <a:fillRect/>
          </a:stretch>
        </p:blipFill>
        <p:spPr>
          <a:xfrm>
            <a:off x="7130795" y="1932432"/>
            <a:ext cx="3384804" cy="1168908"/>
          </a:xfrm>
          <a:prstGeom prst="rect">
            <a:avLst/>
          </a:prstGeom>
        </p:spPr>
      </p:pic>
      <p:pic>
        <p:nvPicPr>
          <p:cNvPr id="28" name="object 28"/>
          <p:cNvPicPr/>
          <p:nvPr/>
        </p:nvPicPr>
        <p:blipFill>
          <a:blip r:embed="rId24" cstate="print"/>
          <a:stretch>
            <a:fillRect/>
          </a:stretch>
        </p:blipFill>
        <p:spPr>
          <a:xfrm>
            <a:off x="7130795" y="3343655"/>
            <a:ext cx="3384804" cy="1168908"/>
          </a:xfrm>
          <a:prstGeom prst="rect">
            <a:avLst/>
          </a:prstGeom>
        </p:spPr>
      </p:pic>
      <p:pic>
        <p:nvPicPr>
          <p:cNvPr id="29" name="object 29"/>
          <p:cNvPicPr/>
          <p:nvPr/>
        </p:nvPicPr>
        <p:blipFill>
          <a:blip r:embed="rId25" cstate="print"/>
          <a:stretch>
            <a:fillRect/>
          </a:stretch>
        </p:blipFill>
        <p:spPr>
          <a:xfrm>
            <a:off x="7024582" y="4932972"/>
            <a:ext cx="3620490" cy="121567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08405" y="80518"/>
            <a:ext cx="5509895" cy="6697345"/>
            <a:chOff x="708405" y="80518"/>
            <a:chExt cx="5509895" cy="6697345"/>
          </a:xfrm>
        </p:grpSpPr>
        <p:sp>
          <p:nvSpPr>
            <p:cNvPr id="3" name="object 3"/>
            <p:cNvSpPr/>
            <p:nvPr/>
          </p:nvSpPr>
          <p:spPr>
            <a:xfrm>
              <a:off x="714755" y="86868"/>
              <a:ext cx="5497195" cy="6684645"/>
            </a:xfrm>
            <a:custGeom>
              <a:avLst/>
              <a:gdLst/>
              <a:ahLst/>
              <a:cxnLst/>
              <a:rect l="l" t="t" r="r" b="b"/>
              <a:pathLst>
                <a:path w="5497195" h="6684645">
                  <a:moveTo>
                    <a:pt x="4580890" y="0"/>
                  </a:moveTo>
                  <a:lnTo>
                    <a:pt x="916177" y="0"/>
                  </a:lnTo>
                  <a:lnTo>
                    <a:pt x="867521" y="1270"/>
                  </a:lnTo>
                  <a:lnTo>
                    <a:pt x="819526" y="5037"/>
                  </a:lnTo>
                  <a:lnTo>
                    <a:pt x="772256" y="11240"/>
                  </a:lnTo>
                  <a:lnTo>
                    <a:pt x="725774" y="19813"/>
                  </a:lnTo>
                  <a:lnTo>
                    <a:pt x="680143" y="30694"/>
                  </a:lnTo>
                  <a:lnTo>
                    <a:pt x="635426" y="43820"/>
                  </a:lnTo>
                  <a:lnTo>
                    <a:pt x="591688" y="59127"/>
                  </a:lnTo>
                  <a:lnTo>
                    <a:pt x="548991" y="76552"/>
                  </a:lnTo>
                  <a:lnTo>
                    <a:pt x="507398" y="96031"/>
                  </a:lnTo>
                  <a:lnTo>
                    <a:pt x="466974" y="117501"/>
                  </a:lnTo>
                  <a:lnTo>
                    <a:pt x="427781" y="140900"/>
                  </a:lnTo>
                  <a:lnTo>
                    <a:pt x="389882" y="166162"/>
                  </a:lnTo>
                  <a:lnTo>
                    <a:pt x="353341" y="193226"/>
                  </a:lnTo>
                  <a:lnTo>
                    <a:pt x="318222" y="222028"/>
                  </a:lnTo>
                  <a:lnTo>
                    <a:pt x="284587" y="252504"/>
                  </a:lnTo>
                  <a:lnTo>
                    <a:pt x="252500" y="284592"/>
                  </a:lnTo>
                  <a:lnTo>
                    <a:pt x="222024" y="318227"/>
                  </a:lnTo>
                  <a:lnTo>
                    <a:pt x="193222" y="353347"/>
                  </a:lnTo>
                  <a:lnTo>
                    <a:pt x="166159" y="389888"/>
                  </a:lnTo>
                  <a:lnTo>
                    <a:pt x="140897" y="427786"/>
                  </a:lnTo>
                  <a:lnTo>
                    <a:pt x="117499" y="466980"/>
                  </a:lnTo>
                  <a:lnTo>
                    <a:pt x="96029" y="507404"/>
                  </a:lnTo>
                  <a:lnTo>
                    <a:pt x="76550" y="548996"/>
                  </a:lnTo>
                  <a:lnTo>
                    <a:pt x="59126" y="591693"/>
                  </a:lnTo>
                  <a:lnTo>
                    <a:pt x="43819" y="635431"/>
                  </a:lnTo>
                  <a:lnTo>
                    <a:pt x="30694" y="680147"/>
                  </a:lnTo>
                  <a:lnTo>
                    <a:pt x="19813" y="725777"/>
                  </a:lnTo>
                  <a:lnTo>
                    <a:pt x="11239" y="772259"/>
                  </a:lnTo>
                  <a:lnTo>
                    <a:pt x="5037" y="819528"/>
                  </a:lnTo>
                  <a:lnTo>
                    <a:pt x="1269" y="867522"/>
                  </a:lnTo>
                  <a:lnTo>
                    <a:pt x="0" y="916177"/>
                  </a:lnTo>
                  <a:lnTo>
                    <a:pt x="0" y="5768060"/>
                  </a:lnTo>
                  <a:lnTo>
                    <a:pt x="1269" y="5816719"/>
                  </a:lnTo>
                  <a:lnTo>
                    <a:pt x="5037" y="5864716"/>
                  </a:lnTo>
                  <a:lnTo>
                    <a:pt x="11239" y="5911988"/>
                  </a:lnTo>
                  <a:lnTo>
                    <a:pt x="19813" y="5958473"/>
                  </a:lnTo>
                  <a:lnTo>
                    <a:pt x="30694" y="6004105"/>
                  </a:lnTo>
                  <a:lnTo>
                    <a:pt x="43819" y="6048823"/>
                  </a:lnTo>
                  <a:lnTo>
                    <a:pt x="59126" y="6092563"/>
                  </a:lnTo>
                  <a:lnTo>
                    <a:pt x="76550" y="6135262"/>
                  </a:lnTo>
                  <a:lnTo>
                    <a:pt x="96029" y="6176855"/>
                  </a:lnTo>
                  <a:lnTo>
                    <a:pt x="117499" y="6217281"/>
                  </a:lnTo>
                  <a:lnTo>
                    <a:pt x="140897" y="6256476"/>
                  </a:lnTo>
                  <a:lnTo>
                    <a:pt x="166159" y="6294375"/>
                  </a:lnTo>
                  <a:lnTo>
                    <a:pt x="193222" y="6330917"/>
                  </a:lnTo>
                  <a:lnTo>
                    <a:pt x="222024" y="6366037"/>
                  </a:lnTo>
                  <a:lnTo>
                    <a:pt x="252500" y="6399673"/>
                  </a:lnTo>
                  <a:lnTo>
                    <a:pt x="284587" y="6431760"/>
                  </a:lnTo>
                  <a:lnTo>
                    <a:pt x="318222" y="6462237"/>
                  </a:lnTo>
                  <a:lnTo>
                    <a:pt x="353341" y="6491039"/>
                  </a:lnTo>
                  <a:lnTo>
                    <a:pt x="389882" y="6518103"/>
                  </a:lnTo>
                  <a:lnTo>
                    <a:pt x="427781" y="6543365"/>
                  </a:lnTo>
                  <a:lnTo>
                    <a:pt x="466974" y="6566763"/>
                  </a:lnTo>
                  <a:lnTo>
                    <a:pt x="507398" y="6588234"/>
                  </a:lnTo>
                  <a:lnTo>
                    <a:pt x="548991" y="6607713"/>
                  </a:lnTo>
                  <a:lnTo>
                    <a:pt x="591688" y="6625137"/>
                  </a:lnTo>
                  <a:lnTo>
                    <a:pt x="635426" y="6640444"/>
                  </a:lnTo>
                  <a:lnTo>
                    <a:pt x="680143" y="6653569"/>
                  </a:lnTo>
                  <a:lnTo>
                    <a:pt x="725774" y="6664450"/>
                  </a:lnTo>
                  <a:lnTo>
                    <a:pt x="772256" y="6673024"/>
                  </a:lnTo>
                  <a:lnTo>
                    <a:pt x="819526" y="6679226"/>
                  </a:lnTo>
                  <a:lnTo>
                    <a:pt x="867521" y="6682994"/>
                  </a:lnTo>
                  <a:lnTo>
                    <a:pt x="916177" y="6684263"/>
                  </a:lnTo>
                  <a:lnTo>
                    <a:pt x="4580890" y="6684263"/>
                  </a:lnTo>
                  <a:lnTo>
                    <a:pt x="4629545" y="6682994"/>
                  </a:lnTo>
                  <a:lnTo>
                    <a:pt x="4677539" y="6679226"/>
                  </a:lnTo>
                  <a:lnTo>
                    <a:pt x="4724808" y="6673024"/>
                  </a:lnTo>
                  <a:lnTo>
                    <a:pt x="4771290" y="6664450"/>
                  </a:lnTo>
                  <a:lnTo>
                    <a:pt x="4816920" y="6653569"/>
                  </a:lnTo>
                  <a:lnTo>
                    <a:pt x="4861636" y="6640444"/>
                  </a:lnTo>
                  <a:lnTo>
                    <a:pt x="4905374" y="6625137"/>
                  </a:lnTo>
                  <a:lnTo>
                    <a:pt x="4948071" y="6607713"/>
                  </a:lnTo>
                  <a:lnTo>
                    <a:pt x="4989663" y="6588234"/>
                  </a:lnTo>
                  <a:lnTo>
                    <a:pt x="5030087" y="6566763"/>
                  </a:lnTo>
                  <a:lnTo>
                    <a:pt x="5069281" y="6543365"/>
                  </a:lnTo>
                  <a:lnTo>
                    <a:pt x="5107179" y="6518103"/>
                  </a:lnTo>
                  <a:lnTo>
                    <a:pt x="5143720" y="6491039"/>
                  </a:lnTo>
                  <a:lnTo>
                    <a:pt x="5178840" y="6462237"/>
                  </a:lnTo>
                  <a:lnTo>
                    <a:pt x="5212475" y="6431760"/>
                  </a:lnTo>
                  <a:lnTo>
                    <a:pt x="5244563" y="6399673"/>
                  </a:lnTo>
                  <a:lnTo>
                    <a:pt x="5275039" y="6366037"/>
                  </a:lnTo>
                  <a:lnTo>
                    <a:pt x="5303841" y="6330917"/>
                  </a:lnTo>
                  <a:lnTo>
                    <a:pt x="5330905" y="6294375"/>
                  </a:lnTo>
                  <a:lnTo>
                    <a:pt x="5356167" y="6256476"/>
                  </a:lnTo>
                  <a:lnTo>
                    <a:pt x="5379566" y="6217281"/>
                  </a:lnTo>
                  <a:lnTo>
                    <a:pt x="5401036" y="6176855"/>
                  </a:lnTo>
                  <a:lnTo>
                    <a:pt x="5420515" y="6135262"/>
                  </a:lnTo>
                  <a:lnTo>
                    <a:pt x="5437940" y="6092563"/>
                  </a:lnTo>
                  <a:lnTo>
                    <a:pt x="5453247" y="6048823"/>
                  </a:lnTo>
                  <a:lnTo>
                    <a:pt x="5466373" y="6004105"/>
                  </a:lnTo>
                  <a:lnTo>
                    <a:pt x="5477254" y="5958473"/>
                  </a:lnTo>
                  <a:lnTo>
                    <a:pt x="5485827" y="5911988"/>
                  </a:lnTo>
                  <a:lnTo>
                    <a:pt x="5492030" y="5864716"/>
                  </a:lnTo>
                  <a:lnTo>
                    <a:pt x="5495797" y="5816719"/>
                  </a:lnTo>
                  <a:lnTo>
                    <a:pt x="5497068" y="5768060"/>
                  </a:lnTo>
                  <a:lnTo>
                    <a:pt x="5497068" y="916177"/>
                  </a:lnTo>
                  <a:lnTo>
                    <a:pt x="5495797" y="867522"/>
                  </a:lnTo>
                  <a:lnTo>
                    <a:pt x="5492030" y="819528"/>
                  </a:lnTo>
                  <a:lnTo>
                    <a:pt x="5485827" y="772259"/>
                  </a:lnTo>
                  <a:lnTo>
                    <a:pt x="5477254" y="725777"/>
                  </a:lnTo>
                  <a:lnTo>
                    <a:pt x="5466373" y="680147"/>
                  </a:lnTo>
                  <a:lnTo>
                    <a:pt x="5453247" y="635431"/>
                  </a:lnTo>
                  <a:lnTo>
                    <a:pt x="5437940" y="591693"/>
                  </a:lnTo>
                  <a:lnTo>
                    <a:pt x="5420515" y="548996"/>
                  </a:lnTo>
                  <a:lnTo>
                    <a:pt x="5401036" y="507404"/>
                  </a:lnTo>
                  <a:lnTo>
                    <a:pt x="5379566" y="466980"/>
                  </a:lnTo>
                  <a:lnTo>
                    <a:pt x="5356167" y="427786"/>
                  </a:lnTo>
                  <a:lnTo>
                    <a:pt x="5330905" y="389888"/>
                  </a:lnTo>
                  <a:lnTo>
                    <a:pt x="5303841" y="353347"/>
                  </a:lnTo>
                  <a:lnTo>
                    <a:pt x="5275039" y="318227"/>
                  </a:lnTo>
                  <a:lnTo>
                    <a:pt x="5244563" y="284592"/>
                  </a:lnTo>
                  <a:lnTo>
                    <a:pt x="5212475" y="252504"/>
                  </a:lnTo>
                  <a:lnTo>
                    <a:pt x="5178840" y="222028"/>
                  </a:lnTo>
                  <a:lnTo>
                    <a:pt x="5143720" y="193226"/>
                  </a:lnTo>
                  <a:lnTo>
                    <a:pt x="5107179" y="166162"/>
                  </a:lnTo>
                  <a:lnTo>
                    <a:pt x="5069281" y="140900"/>
                  </a:lnTo>
                  <a:lnTo>
                    <a:pt x="5030087" y="117501"/>
                  </a:lnTo>
                  <a:lnTo>
                    <a:pt x="4989663" y="96031"/>
                  </a:lnTo>
                  <a:lnTo>
                    <a:pt x="4948071" y="76552"/>
                  </a:lnTo>
                  <a:lnTo>
                    <a:pt x="4905374" y="59127"/>
                  </a:lnTo>
                  <a:lnTo>
                    <a:pt x="4861636" y="43820"/>
                  </a:lnTo>
                  <a:lnTo>
                    <a:pt x="4816920" y="30694"/>
                  </a:lnTo>
                  <a:lnTo>
                    <a:pt x="4771290" y="19813"/>
                  </a:lnTo>
                  <a:lnTo>
                    <a:pt x="4724808" y="11240"/>
                  </a:lnTo>
                  <a:lnTo>
                    <a:pt x="4677539" y="5037"/>
                  </a:lnTo>
                  <a:lnTo>
                    <a:pt x="4629545" y="1270"/>
                  </a:lnTo>
                  <a:lnTo>
                    <a:pt x="4580890" y="0"/>
                  </a:lnTo>
                  <a:close/>
                </a:path>
              </a:pathLst>
            </a:custGeom>
            <a:solidFill>
              <a:srgbClr val="001E4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714755" y="86868"/>
              <a:ext cx="5497195" cy="6684645"/>
            </a:xfrm>
            <a:custGeom>
              <a:avLst/>
              <a:gdLst/>
              <a:ahLst/>
              <a:cxnLst/>
              <a:rect l="l" t="t" r="r" b="b"/>
              <a:pathLst>
                <a:path w="5497195" h="6684645">
                  <a:moveTo>
                    <a:pt x="0" y="916177"/>
                  </a:moveTo>
                  <a:lnTo>
                    <a:pt x="1269" y="867522"/>
                  </a:lnTo>
                  <a:lnTo>
                    <a:pt x="5037" y="819528"/>
                  </a:lnTo>
                  <a:lnTo>
                    <a:pt x="11239" y="772259"/>
                  </a:lnTo>
                  <a:lnTo>
                    <a:pt x="19813" y="725777"/>
                  </a:lnTo>
                  <a:lnTo>
                    <a:pt x="30694" y="680147"/>
                  </a:lnTo>
                  <a:lnTo>
                    <a:pt x="43819" y="635431"/>
                  </a:lnTo>
                  <a:lnTo>
                    <a:pt x="59126" y="591693"/>
                  </a:lnTo>
                  <a:lnTo>
                    <a:pt x="76550" y="548996"/>
                  </a:lnTo>
                  <a:lnTo>
                    <a:pt x="96029" y="507404"/>
                  </a:lnTo>
                  <a:lnTo>
                    <a:pt x="117499" y="466980"/>
                  </a:lnTo>
                  <a:lnTo>
                    <a:pt x="140897" y="427786"/>
                  </a:lnTo>
                  <a:lnTo>
                    <a:pt x="166159" y="389888"/>
                  </a:lnTo>
                  <a:lnTo>
                    <a:pt x="193222" y="353347"/>
                  </a:lnTo>
                  <a:lnTo>
                    <a:pt x="222024" y="318227"/>
                  </a:lnTo>
                  <a:lnTo>
                    <a:pt x="252500" y="284592"/>
                  </a:lnTo>
                  <a:lnTo>
                    <a:pt x="284587" y="252504"/>
                  </a:lnTo>
                  <a:lnTo>
                    <a:pt x="318222" y="222028"/>
                  </a:lnTo>
                  <a:lnTo>
                    <a:pt x="353341" y="193226"/>
                  </a:lnTo>
                  <a:lnTo>
                    <a:pt x="389882" y="166162"/>
                  </a:lnTo>
                  <a:lnTo>
                    <a:pt x="427781" y="140900"/>
                  </a:lnTo>
                  <a:lnTo>
                    <a:pt x="466974" y="117501"/>
                  </a:lnTo>
                  <a:lnTo>
                    <a:pt x="507398" y="96031"/>
                  </a:lnTo>
                  <a:lnTo>
                    <a:pt x="548991" y="76552"/>
                  </a:lnTo>
                  <a:lnTo>
                    <a:pt x="591688" y="59127"/>
                  </a:lnTo>
                  <a:lnTo>
                    <a:pt x="635426" y="43820"/>
                  </a:lnTo>
                  <a:lnTo>
                    <a:pt x="680143" y="30694"/>
                  </a:lnTo>
                  <a:lnTo>
                    <a:pt x="725774" y="19813"/>
                  </a:lnTo>
                  <a:lnTo>
                    <a:pt x="772256" y="11240"/>
                  </a:lnTo>
                  <a:lnTo>
                    <a:pt x="819526" y="5037"/>
                  </a:lnTo>
                  <a:lnTo>
                    <a:pt x="867521" y="1270"/>
                  </a:lnTo>
                  <a:lnTo>
                    <a:pt x="916177" y="0"/>
                  </a:lnTo>
                  <a:lnTo>
                    <a:pt x="4580890" y="0"/>
                  </a:lnTo>
                  <a:lnTo>
                    <a:pt x="4629545" y="1270"/>
                  </a:lnTo>
                  <a:lnTo>
                    <a:pt x="4677539" y="5037"/>
                  </a:lnTo>
                  <a:lnTo>
                    <a:pt x="4724808" y="11240"/>
                  </a:lnTo>
                  <a:lnTo>
                    <a:pt x="4771290" y="19813"/>
                  </a:lnTo>
                  <a:lnTo>
                    <a:pt x="4816920" y="30694"/>
                  </a:lnTo>
                  <a:lnTo>
                    <a:pt x="4861636" y="43820"/>
                  </a:lnTo>
                  <a:lnTo>
                    <a:pt x="4905374" y="59127"/>
                  </a:lnTo>
                  <a:lnTo>
                    <a:pt x="4948071" y="76552"/>
                  </a:lnTo>
                  <a:lnTo>
                    <a:pt x="4989663" y="96031"/>
                  </a:lnTo>
                  <a:lnTo>
                    <a:pt x="5030087" y="117501"/>
                  </a:lnTo>
                  <a:lnTo>
                    <a:pt x="5069281" y="140900"/>
                  </a:lnTo>
                  <a:lnTo>
                    <a:pt x="5107179" y="166162"/>
                  </a:lnTo>
                  <a:lnTo>
                    <a:pt x="5143720" y="193226"/>
                  </a:lnTo>
                  <a:lnTo>
                    <a:pt x="5178840" y="222028"/>
                  </a:lnTo>
                  <a:lnTo>
                    <a:pt x="5212475" y="252504"/>
                  </a:lnTo>
                  <a:lnTo>
                    <a:pt x="5244563" y="284592"/>
                  </a:lnTo>
                  <a:lnTo>
                    <a:pt x="5275039" y="318227"/>
                  </a:lnTo>
                  <a:lnTo>
                    <a:pt x="5303841" y="353347"/>
                  </a:lnTo>
                  <a:lnTo>
                    <a:pt x="5330905" y="389888"/>
                  </a:lnTo>
                  <a:lnTo>
                    <a:pt x="5356167" y="427786"/>
                  </a:lnTo>
                  <a:lnTo>
                    <a:pt x="5379566" y="466980"/>
                  </a:lnTo>
                  <a:lnTo>
                    <a:pt x="5401036" y="507404"/>
                  </a:lnTo>
                  <a:lnTo>
                    <a:pt x="5420515" y="548996"/>
                  </a:lnTo>
                  <a:lnTo>
                    <a:pt x="5437940" y="591693"/>
                  </a:lnTo>
                  <a:lnTo>
                    <a:pt x="5453247" y="635431"/>
                  </a:lnTo>
                  <a:lnTo>
                    <a:pt x="5466373" y="680147"/>
                  </a:lnTo>
                  <a:lnTo>
                    <a:pt x="5477254" y="725777"/>
                  </a:lnTo>
                  <a:lnTo>
                    <a:pt x="5485827" y="772259"/>
                  </a:lnTo>
                  <a:lnTo>
                    <a:pt x="5492030" y="819528"/>
                  </a:lnTo>
                  <a:lnTo>
                    <a:pt x="5495797" y="867522"/>
                  </a:lnTo>
                  <a:lnTo>
                    <a:pt x="5497068" y="916177"/>
                  </a:lnTo>
                  <a:lnTo>
                    <a:pt x="5497068" y="5768060"/>
                  </a:lnTo>
                  <a:lnTo>
                    <a:pt x="5495797" y="5816719"/>
                  </a:lnTo>
                  <a:lnTo>
                    <a:pt x="5492030" y="5864716"/>
                  </a:lnTo>
                  <a:lnTo>
                    <a:pt x="5485827" y="5911988"/>
                  </a:lnTo>
                  <a:lnTo>
                    <a:pt x="5477254" y="5958473"/>
                  </a:lnTo>
                  <a:lnTo>
                    <a:pt x="5466373" y="6004105"/>
                  </a:lnTo>
                  <a:lnTo>
                    <a:pt x="5453247" y="6048823"/>
                  </a:lnTo>
                  <a:lnTo>
                    <a:pt x="5437940" y="6092563"/>
                  </a:lnTo>
                  <a:lnTo>
                    <a:pt x="5420515" y="6135262"/>
                  </a:lnTo>
                  <a:lnTo>
                    <a:pt x="5401036" y="6176855"/>
                  </a:lnTo>
                  <a:lnTo>
                    <a:pt x="5379566" y="6217281"/>
                  </a:lnTo>
                  <a:lnTo>
                    <a:pt x="5356167" y="6256476"/>
                  </a:lnTo>
                  <a:lnTo>
                    <a:pt x="5330905" y="6294375"/>
                  </a:lnTo>
                  <a:lnTo>
                    <a:pt x="5303841" y="6330917"/>
                  </a:lnTo>
                  <a:lnTo>
                    <a:pt x="5275039" y="6366037"/>
                  </a:lnTo>
                  <a:lnTo>
                    <a:pt x="5244563" y="6399673"/>
                  </a:lnTo>
                  <a:lnTo>
                    <a:pt x="5212475" y="6431760"/>
                  </a:lnTo>
                  <a:lnTo>
                    <a:pt x="5178840" y="6462237"/>
                  </a:lnTo>
                  <a:lnTo>
                    <a:pt x="5143720" y="6491039"/>
                  </a:lnTo>
                  <a:lnTo>
                    <a:pt x="5107179" y="6518103"/>
                  </a:lnTo>
                  <a:lnTo>
                    <a:pt x="5069281" y="6543365"/>
                  </a:lnTo>
                  <a:lnTo>
                    <a:pt x="5030087" y="6566763"/>
                  </a:lnTo>
                  <a:lnTo>
                    <a:pt x="4989663" y="6588234"/>
                  </a:lnTo>
                  <a:lnTo>
                    <a:pt x="4948071" y="6607713"/>
                  </a:lnTo>
                  <a:lnTo>
                    <a:pt x="4905374" y="6625137"/>
                  </a:lnTo>
                  <a:lnTo>
                    <a:pt x="4861636" y="6640444"/>
                  </a:lnTo>
                  <a:lnTo>
                    <a:pt x="4816920" y="6653569"/>
                  </a:lnTo>
                  <a:lnTo>
                    <a:pt x="4771290" y="6664450"/>
                  </a:lnTo>
                  <a:lnTo>
                    <a:pt x="4724808" y="6673024"/>
                  </a:lnTo>
                  <a:lnTo>
                    <a:pt x="4677539" y="6679226"/>
                  </a:lnTo>
                  <a:lnTo>
                    <a:pt x="4629545" y="6682994"/>
                  </a:lnTo>
                  <a:lnTo>
                    <a:pt x="4580890" y="6684263"/>
                  </a:lnTo>
                  <a:lnTo>
                    <a:pt x="916177" y="6684263"/>
                  </a:lnTo>
                  <a:lnTo>
                    <a:pt x="867521" y="6682994"/>
                  </a:lnTo>
                  <a:lnTo>
                    <a:pt x="819526" y="6679226"/>
                  </a:lnTo>
                  <a:lnTo>
                    <a:pt x="772256" y="6673024"/>
                  </a:lnTo>
                  <a:lnTo>
                    <a:pt x="725774" y="6664450"/>
                  </a:lnTo>
                  <a:lnTo>
                    <a:pt x="680143" y="6653569"/>
                  </a:lnTo>
                  <a:lnTo>
                    <a:pt x="635426" y="6640444"/>
                  </a:lnTo>
                  <a:lnTo>
                    <a:pt x="591688" y="6625137"/>
                  </a:lnTo>
                  <a:lnTo>
                    <a:pt x="548991" y="6607713"/>
                  </a:lnTo>
                  <a:lnTo>
                    <a:pt x="507398" y="6588234"/>
                  </a:lnTo>
                  <a:lnTo>
                    <a:pt x="466974" y="6566763"/>
                  </a:lnTo>
                  <a:lnTo>
                    <a:pt x="427781" y="6543365"/>
                  </a:lnTo>
                  <a:lnTo>
                    <a:pt x="389882" y="6518103"/>
                  </a:lnTo>
                  <a:lnTo>
                    <a:pt x="353341" y="6491039"/>
                  </a:lnTo>
                  <a:lnTo>
                    <a:pt x="318222" y="6462237"/>
                  </a:lnTo>
                  <a:lnTo>
                    <a:pt x="284587" y="6431760"/>
                  </a:lnTo>
                  <a:lnTo>
                    <a:pt x="252500" y="6399673"/>
                  </a:lnTo>
                  <a:lnTo>
                    <a:pt x="222024" y="6366037"/>
                  </a:lnTo>
                  <a:lnTo>
                    <a:pt x="193222" y="6330917"/>
                  </a:lnTo>
                  <a:lnTo>
                    <a:pt x="166159" y="6294375"/>
                  </a:lnTo>
                  <a:lnTo>
                    <a:pt x="140897" y="6256476"/>
                  </a:lnTo>
                  <a:lnTo>
                    <a:pt x="117499" y="6217281"/>
                  </a:lnTo>
                  <a:lnTo>
                    <a:pt x="96029" y="6176855"/>
                  </a:lnTo>
                  <a:lnTo>
                    <a:pt x="76550" y="6135262"/>
                  </a:lnTo>
                  <a:lnTo>
                    <a:pt x="59126" y="6092563"/>
                  </a:lnTo>
                  <a:lnTo>
                    <a:pt x="43819" y="6048823"/>
                  </a:lnTo>
                  <a:lnTo>
                    <a:pt x="30694" y="6004105"/>
                  </a:lnTo>
                  <a:lnTo>
                    <a:pt x="19813" y="5958473"/>
                  </a:lnTo>
                  <a:lnTo>
                    <a:pt x="11239" y="5911988"/>
                  </a:lnTo>
                  <a:lnTo>
                    <a:pt x="5037" y="5864716"/>
                  </a:lnTo>
                  <a:lnTo>
                    <a:pt x="1269" y="5816719"/>
                  </a:lnTo>
                  <a:lnTo>
                    <a:pt x="0" y="5768060"/>
                  </a:lnTo>
                  <a:lnTo>
                    <a:pt x="0" y="916177"/>
                  </a:lnTo>
                  <a:close/>
                </a:path>
              </a:pathLst>
            </a:custGeom>
            <a:ln w="12700">
              <a:solidFill>
                <a:srgbClr val="74121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2" cstate="print"/>
            <a:stretch>
              <a:fillRect/>
            </a:stretch>
          </p:blipFill>
          <p:spPr>
            <a:xfrm>
              <a:off x="1074115" y="596137"/>
              <a:ext cx="1888744" cy="326136"/>
            </a:xfrm>
            <a:prstGeom prst="rect">
              <a:avLst/>
            </a:prstGeom>
          </p:spPr>
        </p:pic>
        <p:pic>
          <p:nvPicPr>
            <p:cNvPr id="6" name="object 6"/>
            <p:cNvPicPr/>
            <p:nvPr/>
          </p:nvPicPr>
          <p:blipFill>
            <a:blip r:embed="rId3" cstate="print"/>
            <a:stretch>
              <a:fillRect/>
            </a:stretch>
          </p:blipFill>
          <p:spPr>
            <a:xfrm>
              <a:off x="2817622" y="596137"/>
              <a:ext cx="470915" cy="326136"/>
            </a:xfrm>
            <a:prstGeom prst="rect">
              <a:avLst/>
            </a:prstGeom>
          </p:spPr>
        </p:pic>
        <p:pic>
          <p:nvPicPr>
            <p:cNvPr id="7" name="object 7"/>
            <p:cNvPicPr/>
            <p:nvPr/>
          </p:nvPicPr>
          <p:blipFill>
            <a:blip r:embed="rId4" cstate="print"/>
            <a:stretch>
              <a:fillRect/>
            </a:stretch>
          </p:blipFill>
          <p:spPr>
            <a:xfrm>
              <a:off x="1074115" y="1260601"/>
              <a:ext cx="4865497" cy="211836"/>
            </a:xfrm>
            <a:prstGeom prst="rect">
              <a:avLst/>
            </a:prstGeom>
          </p:spPr>
        </p:pic>
        <p:pic>
          <p:nvPicPr>
            <p:cNvPr id="8" name="object 8"/>
            <p:cNvPicPr/>
            <p:nvPr/>
          </p:nvPicPr>
          <p:blipFill>
            <a:blip r:embed="rId5" cstate="print"/>
            <a:stretch>
              <a:fillRect/>
            </a:stretch>
          </p:blipFill>
          <p:spPr>
            <a:xfrm>
              <a:off x="1404873" y="1504442"/>
              <a:ext cx="369824" cy="211836"/>
            </a:xfrm>
            <a:prstGeom prst="rect">
              <a:avLst/>
            </a:prstGeom>
          </p:spPr>
        </p:pic>
      </p:grpSp>
      <p:sp>
        <p:nvSpPr>
          <p:cNvPr id="9" name="object 9"/>
          <p:cNvSpPr txBox="1"/>
          <p:nvPr/>
        </p:nvSpPr>
        <p:spPr>
          <a:xfrm>
            <a:off x="1061415" y="1482597"/>
            <a:ext cx="1112520" cy="2393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tab pos="655320" algn="l"/>
              </a:tabLst>
              <a:defRPr/>
            </a:pPr>
            <a:r>
              <a:rPr kumimoji="0" sz="1400" b="0" i="0" u="none" strike="noStrike" kern="0" cap="none" spc="-25" normalizeH="0" baseline="0" noProof="0">
                <a:ln>
                  <a:noFill/>
                </a:ln>
                <a:solidFill>
                  <a:srgbClr val="FFFFFF"/>
                </a:solidFill>
                <a:effectLst/>
                <a:uLnTx/>
                <a:uFillTx/>
                <a:latin typeface="Segoe UI Symbol"/>
                <a:cs typeface="Segoe UI Symbol"/>
              </a:rPr>
              <a:t>★★</a:t>
            </a:r>
            <a:r>
              <a:rPr kumimoji="0" sz="1400" b="0" i="0" u="none" strike="noStrike" kern="0" cap="none" spc="0" normalizeH="0" baseline="0" noProof="0">
                <a:ln>
                  <a:noFill/>
                </a:ln>
                <a:solidFill>
                  <a:srgbClr val="FFFFFF"/>
                </a:solidFill>
                <a:effectLst/>
                <a:uLnTx/>
                <a:uFillTx/>
                <a:latin typeface="Segoe UI Symbol"/>
                <a:cs typeface="Segoe UI Symbol"/>
              </a:rPr>
              <a:t>	</a:t>
            </a:r>
            <a:r>
              <a:rPr kumimoji="0" sz="1400" b="0" i="0" u="none" strike="noStrike" kern="0" cap="none" spc="-25" normalizeH="0" baseline="0" noProof="0">
                <a:ln>
                  <a:noFill/>
                </a:ln>
                <a:solidFill>
                  <a:srgbClr val="FFFFFF"/>
                </a:solidFill>
                <a:effectLst/>
                <a:uLnTx/>
                <a:uFillTx/>
                <a:latin typeface="Segoe UI Symbol"/>
                <a:cs typeface="Segoe UI Symbol"/>
              </a:rPr>
              <a:t>★★★</a:t>
            </a:r>
            <a:endParaRPr kumimoji="0" sz="1400" b="0" i="0" u="none" strike="noStrike" kern="0" cap="none" spc="0" normalizeH="0" baseline="0" noProof="0">
              <a:ln>
                <a:noFill/>
              </a:ln>
              <a:solidFill>
                <a:sysClr val="windowText" lastClr="000000"/>
              </a:solidFill>
              <a:effectLst/>
              <a:uLnTx/>
              <a:uFillTx/>
              <a:latin typeface="Segoe UI Symbol"/>
              <a:cs typeface="Segoe UI Symbol"/>
            </a:endParaRPr>
          </a:p>
        </p:txBody>
      </p:sp>
      <p:grpSp>
        <p:nvGrpSpPr>
          <p:cNvPr id="10" name="object 10"/>
          <p:cNvGrpSpPr/>
          <p:nvPr/>
        </p:nvGrpSpPr>
        <p:grpSpPr>
          <a:xfrm>
            <a:off x="1074115" y="1504441"/>
            <a:ext cx="4865370" cy="4572000"/>
            <a:chOff x="1074115" y="1504441"/>
            <a:chExt cx="4865370" cy="4572000"/>
          </a:xfrm>
        </p:grpSpPr>
        <p:pic>
          <p:nvPicPr>
            <p:cNvPr id="11" name="object 11"/>
            <p:cNvPicPr/>
            <p:nvPr/>
          </p:nvPicPr>
          <p:blipFill>
            <a:blip r:embed="rId6" cstate="print"/>
            <a:stretch>
              <a:fillRect/>
            </a:stretch>
          </p:blipFill>
          <p:spPr>
            <a:xfrm>
              <a:off x="2209545" y="1504441"/>
              <a:ext cx="844905" cy="211836"/>
            </a:xfrm>
            <a:prstGeom prst="rect">
              <a:avLst/>
            </a:prstGeom>
          </p:spPr>
        </p:pic>
        <p:pic>
          <p:nvPicPr>
            <p:cNvPr id="12" name="object 12"/>
            <p:cNvPicPr/>
            <p:nvPr/>
          </p:nvPicPr>
          <p:blipFill>
            <a:blip r:embed="rId7" cstate="print"/>
            <a:stretch>
              <a:fillRect/>
            </a:stretch>
          </p:blipFill>
          <p:spPr>
            <a:xfrm>
              <a:off x="1817877" y="1854657"/>
              <a:ext cx="2046731" cy="212140"/>
            </a:xfrm>
            <a:prstGeom prst="rect">
              <a:avLst/>
            </a:prstGeom>
          </p:spPr>
        </p:pic>
        <p:pic>
          <p:nvPicPr>
            <p:cNvPr id="13" name="object 13"/>
            <p:cNvPicPr/>
            <p:nvPr/>
          </p:nvPicPr>
          <p:blipFill>
            <a:blip r:embed="rId8" cstate="print"/>
            <a:stretch>
              <a:fillRect/>
            </a:stretch>
          </p:blipFill>
          <p:spPr>
            <a:xfrm>
              <a:off x="1817877" y="2099183"/>
              <a:ext cx="3983609" cy="211836"/>
            </a:xfrm>
            <a:prstGeom prst="rect">
              <a:avLst/>
            </a:prstGeom>
          </p:spPr>
        </p:pic>
        <p:pic>
          <p:nvPicPr>
            <p:cNvPr id="14" name="object 14"/>
            <p:cNvPicPr/>
            <p:nvPr/>
          </p:nvPicPr>
          <p:blipFill>
            <a:blip r:embed="rId9" cstate="print"/>
            <a:stretch>
              <a:fillRect/>
            </a:stretch>
          </p:blipFill>
          <p:spPr>
            <a:xfrm>
              <a:off x="1817877" y="2343022"/>
              <a:ext cx="4104640" cy="211836"/>
            </a:xfrm>
            <a:prstGeom prst="rect">
              <a:avLst/>
            </a:prstGeom>
          </p:spPr>
        </p:pic>
        <p:pic>
          <p:nvPicPr>
            <p:cNvPr id="15" name="object 15"/>
            <p:cNvPicPr/>
            <p:nvPr/>
          </p:nvPicPr>
          <p:blipFill>
            <a:blip r:embed="rId10" cstate="print"/>
            <a:stretch>
              <a:fillRect/>
            </a:stretch>
          </p:blipFill>
          <p:spPr>
            <a:xfrm>
              <a:off x="1817877" y="2586863"/>
              <a:ext cx="517550" cy="211836"/>
            </a:xfrm>
            <a:prstGeom prst="rect">
              <a:avLst/>
            </a:prstGeom>
          </p:spPr>
        </p:pic>
        <p:pic>
          <p:nvPicPr>
            <p:cNvPr id="16" name="object 16"/>
            <p:cNvPicPr/>
            <p:nvPr/>
          </p:nvPicPr>
          <p:blipFill>
            <a:blip r:embed="rId11" cstate="print"/>
            <a:stretch>
              <a:fillRect/>
            </a:stretch>
          </p:blipFill>
          <p:spPr>
            <a:xfrm>
              <a:off x="1074115" y="2937383"/>
              <a:ext cx="4761737" cy="211836"/>
            </a:xfrm>
            <a:prstGeom prst="rect">
              <a:avLst/>
            </a:prstGeom>
          </p:spPr>
        </p:pic>
        <p:pic>
          <p:nvPicPr>
            <p:cNvPr id="17" name="object 17"/>
            <p:cNvPicPr/>
            <p:nvPr/>
          </p:nvPicPr>
          <p:blipFill>
            <a:blip r:embed="rId12" cstate="print"/>
            <a:stretch>
              <a:fillRect/>
            </a:stretch>
          </p:blipFill>
          <p:spPr>
            <a:xfrm>
              <a:off x="1074115" y="3181222"/>
              <a:ext cx="4825110" cy="211836"/>
            </a:xfrm>
            <a:prstGeom prst="rect">
              <a:avLst/>
            </a:prstGeom>
          </p:spPr>
        </p:pic>
        <p:pic>
          <p:nvPicPr>
            <p:cNvPr id="18" name="object 18"/>
            <p:cNvPicPr/>
            <p:nvPr/>
          </p:nvPicPr>
          <p:blipFill>
            <a:blip r:embed="rId13" cstate="print"/>
            <a:stretch>
              <a:fillRect/>
            </a:stretch>
          </p:blipFill>
          <p:spPr>
            <a:xfrm>
              <a:off x="1074115" y="3424758"/>
              <a:ext cx="4841112" cy="212140"/>
            </a:xfrm>
            <a:prstGeom prst="rect">
              <a:avLst/>
            </a:prstGeom>
          </p:spPr>
        </p:pic>
        <p:pic>
          <p:nvPicPr>
            <p:cNvPr id="19" name="object 19"/>
            <p:cNvPicPr/>
            <p:nvPr/>
          </p:nvPicPr>
          <p:blipFill>
            <a:blip r:embed="rId14" cstate="print"/>
            <a:stretch>
              <a:fillRect/>
            </a:stretch>
          </p:blipFill>
          <p:spPr>
            <a:xfrm>
              <a:off x="1074115" y="3669156"/>
              <a:ext cx="1790954" cy="211836"/>
            </a:xfrm>
            <a:prstGeom prst="rect">
              <a:avLst/>
            </a:prstGeom>
          </p:spPr>
        </p:pic>
        <p:pic>
          <p:nvPicPr>
            <p:cNvPr id="20" name="object 20"/>
            <p:cNvPicPr/>
            <p:nvPr/>
          </p:nvPicPr>
          <p:blipFill>
            <a:blip r:embed="rId15" cstate="print"/>
            <a:stretch>
              <a:fillRect/>
            </a:stretch>
          </p:blipFill>
          <p:spPr>
            <a:xfrm>
              <a:off x="2796286" y="3669156"/>
              <a:ext cx="97536" cy="211836"/>
            </a:xfrm>
            <a:prstGeom prst="rect">
              <a:avLst/>
            </a:prstGeom>
          </p:spPr>
        </p:pic>
        <p:pic>
          <p:nvPicPr>
            <p:cNvPr id="21" name="object 21"/>
            <p:cNvPicPr/>
            <p:nvPr/>
          </p:nvPicPr>
          <p:blipFill>
            <a:blip r:embed="rId16" cstate="print"/>
            <a:stretch>
              <a:fillRect/>
            </a:stretch>
          </p:blipFill>
          <p:spPr>
            <a:xfrm>
              <a:off x="2845053" y="3669156"/>
              <a:ext cx="276351" cy="211836"/>
            </a:xfrm>
            <a:prstGeom prst="rect">
              <a:avLst/>
            </a:prstGeom>
          </p:spPr>
        </p:pic>
        <p:pic>
          <p:nvPicPr>
            <p:cNvPr id="22" name="object 22"/>
            <p:cNvPicPr/>
            <p:nvPr/>
          </p:nvPicPr>
          <p:blipFill>
            <a:blip r:embed="rId15" cstate="print"/>
            <a:stretch>
              <a:fillRect/>
            </a:stretch>
          </p:blipFill>
          <p:spPr>
            <a:xfrm>
              <a:off x="3052318" y="3669156"/>
              <a:ext cx="97536" cy="211836"/>
            </a:xfrm>
            <a:prstGeom prst="rect">
              <a:avLst/>
            </a:prstGeom>
          </p:spPr>
        </p:pic>
        <p:pic>
          <p:nvPicPr>
            <p:cNvPr id="23" name="object 23"/>
            <p:cNvPicPr/>
            <p:nvPr/>
          </p:nvPicPr>
          <p:blipFill>
            <a:blip r:embed="rId17" cstate="print"/>
            <a:stretch>
              <a:fillRect/>
            </a:stretch>
          </p:blipFill>
          <p:spPr>
            <a:xfrm>
              <a:off x="3101086" y="3669156"/>
              <a:ext cx="2837941" cy="211836"/>
            </a:xfrm>
            <a:prstGeom prst="rect">
              <a:avLst/>
            </a:prstGeom>
          </p:spPr>
        </p:pic>
        <p:pic>
          <p:nvPicPr>
            <p:cNvPr id="24" name="object 24"/>
            <p:cNvPicPr/>
            <p:nvPr/>
          </p:nvPicPr>
          <p:blipFill>
            <a:blip r:embed="rId18" cstate="print"/>
            <a:stretch>
              <a:fillRect/>
            </a:stretch>
          </p:blipFill>
          <p:spPr>
            <a:xfrm>
              <a:off x="1074115" y="3912996"/>
              <a:ext cx="4498594" cy="211836"/>
            </a:xfrm>
            <a:prstGeom prst="rect">
              <a:avLst/>
            </a:prstGeom>
          </p:spPr>
        </p:pic>
        <p:pic>
          <p:nvPicPr>
            <p:cNvPr id="25" name="object 25"/>
            <p:cNvPicPr/>
            <p:nvPr/>
          </p:nvPicPr>
          <p:blipFill>
            <a:blip r:embed="rId19" cstate="print"/>
            <a:stretch>
              <a:fillRect/>
            </a:stretch>
          </p:blipFill>
          <p:spPr>
            <a:xfrm>
              <a:off x="1074115" y="4156837"/>
              <a:ext cx="771144" cy="211836"/>
            </a:xfrm>
            <a:prstGeom prst="rect">
              <a:avLst/>
            </a:prstGeom>
          </p:spPr>
        </p:pic>
        <p:pic>
          <p:nvPicPr>
            <p:cNvPr id="26" name="object 26"/>
            <p:cNvPicPr/>
            <p:nvPr/>
          </p:nvPicPr>
          <p:blipFill>
            <a:blip r:embed="rId20" cstate="print"/>
            <a:stretch>
              <a:fillRect/>
            </a:stretch>
          </p:blipFill>
          <p:spPr>
            <a:xfrm>
              <a:off x="1074115" y="4644516"/>
              <a:ext cx="4791709" cy="211836"/>
            </a:xfrm>
            <a:prstGeom prst="rect">
              <a:avLst/>
            </a:prstGeom>
          </p:spPr>
        </p:pic>
        <p:pic>
          <p:nvPicPr>
            <p:cNvPr id="27" name="object 27"/>
            <p:cNvPicPr/>
            <p:nvPr/>
          </p:nvPicPr>
          <p:blipFill>
            <a:blip r:embed="rId21" cstate="print"/>
            <a:stretch>
              <a:fillRect/>
            </a:stretch>
          </p:blipFill>
          <p:spPr>
            <a:xfrm>
              <a:off x="1074115" y="4888052"/>
              <a:ext cx="4847335" cy="212140"/>
            </a:xfrm>
            <a:prstGeom prst="rect">
              <a:avLst/>
            </a:prstGeom>
          </p:spPr>
        </p:pic>
        <p:pic>
          <p:nvPicPr>
            <p:cNvPr id="28" name="object 28"/>
            <p:cNvPicPr/>
            <p:nvPr/>
          </p:nvPicPr>
          <p:blipFill>
            <a:blip r:embed="rId22" cstate="print"/>
            <a:stretch>
              <a:fillRect/>
            </a:stretch>
          </p:blipFill>
          <p:spPr>
            <a:xfrm>
              <a:off x="1074115" y="5132577"/>
              <a:ext cx="656653" cy="211836"/>
            </a:xfrm>
            <a:prstGeom prst="rect">
              <a:avLst/>
            </a:prstGeom>
          </p:spPr>
        </p:pic>
        <p:pic>
          <p:nvPicPr>
            <p:cNvPr id="29" name="object 29"/>
            <p:cNvPicPr/>
            <p:nvPr/>
          </p:nvPicPr>
          <p:blipFill>
            <a:blip r:embed="rId15" cstate="print"/>
            <a:stretch>
              <a:fillRect/>
            </a:stretch>
          </p:blipFill>
          <p:spPr>
            <a:xfrm>
              <a:off x="1657857" y="5132577"/>
              <a:ext cx="97536" cy="211836"/>
            </a:xfrm>
            <a:prstGeom prst="rect">
              <a:avLst/>
            </a:prstGeom>
          </p:spPr>
        </p:pic>
        <p:pic>
          <p:nvPicPr>
            <p:cNvPr id="30" name="object 30"/>
            <p:cNvPicPr/>
            <p:nvPr/>
          </p:nvPicPr>
          <p:blipFill>
            <a:blip r:embed="rId23" cstate="print"/>
            <a:stretch>
              <a:fillRect/>
            </a:stretch>
          </p:blipFill>
          <p:spPr>
            <a:xfrm>
              <a:off x="1706625" y="5132577"/>
              <a:ext cx="3376167" cy="211836"/>
            </a:xfrm>
            <a:prstGeom prst="rect">
              <a:avLst/>
            </a:prstGeom>
          </p:spPr>
        </p:pic>
        <p:pic>
          <p:nvPicPr>
            <p:cNvPr id="31" name="object 31"/>
            <p:cNvPicPr/>
            <p:nvPr/>
          </p:nvPicPr>
          <p:blipFill>
            <a:blip r:embed="rId15" cstate="print"/>
            <a:stretch>
              <a:fillRect/>
            </a:stretch>
          </p:blipFill>
          <p:spPr>
            <a:xfrm>
              <a:off x="5010912" y="5132577"/>
              <a:ext cx="97536" cy="211836"/>
            </a:xfrm>
            <a:prstGeom prst="rect">
              <a:avLst/>
            </a:prstGeom>
          </p:spPr>
        </p:pic>
        <p:pic>
          <p:nvPicPr>
            <p:cNvPr id="32" name="object 32"/>
            <p:cNvPicPr/>
            <p:nvPr/>
          </p:nvPicPr>
          <p:blipFill>
            <a:blip r:embed="rId24" cstate="print"/>
            <a:stretch>
              <a:fillRect/>
            </a:stretch>
          </p:blipFill>
          <p:spPr>
            <a:xfrm>
              <a:off x="5059680" y="5132577"/>
              <a:ext cx="567804" cy="211836"/>
            </a:xfrm>
            <a:prstGeom prst="rect">
              <a:avLst/>
            </a:prstGeom>
          </p:spPr>
        </p:pic>
        <p:pic>
          <p:nvPicPr>
            <p:cNvPr id="33" name="object 33"/>
            <p:cNvPicPr/>
            <p:nvPr/>
          </p:nvPicPr>
          <p:blipFill>
            <a:blip r:embed="rId25" cstate="print"/>
            <a:stretch>
              <a:fillRect/>
            </a:stretch>
          </p:blipFill>
          <p:spPr>
            <a:xfrm>
              <a:off x="1074115" y="5376367"/>
              <a:ext cx="4495673" cy="211835"/>
            </a:xfrm>
            <a:prstGeom prst="rect">
              <a:avLst/>
            </a:prstGeom>
          </p:spPr>
        </p:pic>
        <p:pic>
          <p:nvPicPr>
            <p:cNvPr id="34" name="object 34"/>
            <p:cNvPicPr/>
            <p:nvPr/>
          </p:nvPicPr>
          <p:blipFill>
            <a:blip r:embed="rId26" cstate="print"/>
            <a:stretch>
              <a:fillRect/>
            </a:stretch>
          </p:blipFill>
          <p:spPr>
            <a:xfrm>
              <a:off x="1074115" y="5620207"/>
              <a:ext cx="4742180" cy="211835"/>
            </a:xfrm>
            <a:prstGeom prst="rect">
              <a:avLst/>
            </a:prstGeom>
          </p:spPr>
        </p:pic>
        <p:pic>
          <p:nvPicPr>
            <p:cNvPr id="35" name="object 35"/>
            <p:cNvPicPr/>
            <p:nvPr/>
          </p:nvPicPr>
          <p:blipFill>
            <a:blip r:embed="rId27" cstate="print"/>
            <a:stretch>
              <a:fillRect/>
            </a:stretch>
          </p:blipFill>
          <p:spPr>
            <a:xfrm>
              <a:off x="1074115" y="5864047"/>
              <a:ext cx="2880868" cy="211836"/>
            </a:xfrm>
            <a:prstGeom prst="rect">
              <a:avLst/>
            </a:prstGeom>
          </p:spPr>
        </p:pic>
      </p:grpSp>
      <p:sp>
        <p:nvSpPr>
          <p:cNvPr id="36" name="object 36"/>
          <p:cNvSpPr txBox="1"/>
          <p:nvPr/>
        </p:nvSpPr>
        <p:spPr>
          <a:xfrm>
            <a:off x="1518666" y="1808429"/>
            <a:ext cx="96520" cy="51371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5" normalizeH="0" baseline="0" noProof="0">
                <a:ln>
                  <a:noFill/>
                </a:ln>
                <a:solidFill>
                  <a:srgbClr val="FFFFFF"/>
                </a:solidFill>
                <a:effectLst/>
                <a:uLnTx/>
                <a:uFillTx/>
                <a:latin typeface="Arial"/>
                <a:cs typeface="Arial"/>
              </a:rPr>
              <a:t>•</a:t>
            </a:r>
            <a:endParaRPr kumimoji="0" sz="16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5"/>
              </a:spcBef>
              <a:spcAft>
                <a:spcPts val="0"/>
              </a:spcAft>
              <a:buClrTx/>
              <a:buSzTx/>
              <a:buFontTx/>
              <a:buNone/>
              <a:tabLst/>
              <a:defRPr/>
            </a:pPr>
            <a:r>
              <a:rPr kumimoji="0" sz="1600" b="0" i="0" u="none" strike="noStrike" kern="0" cap="none" spc="-5" normalizeH="0" baseline="0" noProof="0">
                <a:ln>
                  <a:noFill/>
                </a:ln>
                <a:solidFill>
                  <a:srgbClr val="FFFFFF"/>
                </a:solidFill>
                <a:effectLst/>
                <a:uLnTx/>
                <a:uFillTx/>
                <a:latin typeface="Arial"/>
                <a:cs typeface="Arial"/>
              </a:rPr>
              <a:t>•</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grpSp>
        <p:nvGrpSpPr>
          <p:cNvPr id="37" name="object 37"/>
          <p:cNvGrpSpPr/>
          <p:nvPr/>
        </p:nvGrpSpPr>
        <p:grpSpPr>
          <a:xfrm>
            <a:off x="6411214" y="80518"/>
            <a:ext cx="5509895" cy="6697345"/>
            <a:chOff x="6411214" y="80518"/>
            <a:chExt cx="5509895" cy="6697345"/>
          </a:xfrm>
        </p:grpSpPr>
        <p:sp>
          <p:nvSpPr>
            <p:cNvPr id="38" name="object 38"/>
            <p:cNvSpPr/>
            <p:nvPr/>
          </p:nvSpPr>
          <p:spPr>
            <a:xfrm>
              <a:off x="6417564" y="86868"/>
              <a:ext cx="5497195" cy="6684645"/>
            </a:xfrm>
            <a:custGeom>
              <a:avLst/>
              <a:gdLst/>
              <a:ahLst/>
              <a:cxnLst/>
              <a:rect l="l" t="t" r="r" b="b"/>
              <a:pathLst>
                <a:path w="5497195" h="6684645">
                  <a:moveTo>
                    <a:pt x="4580890" y="0"/>
                  </a:moveTo>
                  <a:lnTo>
                    <a:pt x="916178" y="0"/>
                  </a:lnTo>
                  <a:lnTo>
                    <a:pt x="867522" y="1270"/>
                  </a:lnTo>
                  <a:lnTo>
                    <a:pt x="819528" y="5037"/>
                  </a:lnTo>
                  <a:lnTo>
                    <a:pt x="772259" y="11240"/>
                  </a:lnTo>
                  <a:lnTo>
                    <a:pt x="725777" y="19813"/>
                  </a:lnTo>
                  <a:lnTo>
                    <a:pt x="680147" y="30694"/>
                  </a:lnTo>
                  <a:lnTo>
                    <a:pt x="635431" y="43820"/>
                  </a:lnTo>
                  <a:lnTo>
                    <a:pt x="591693" y="59127"/>
                  </a:lnTo>
                  <a:lnTo>
                    <a:pt x="548996" y="76552"/>
                  </a:lnTo>
                  <a:lnTo>
                    <a:pt x="507404" y="96031"/>
                  </a:lnTo>
                  <a:lnTo>
                    <a:pt x="466980" y="117501"/>
                  </a:lnTo>
                  <a:lnTo>
                    <a:pt x="427786" y="140900"/>
                  </a:lnTo>
                  <a:lnTo>
                    <a:pt x="389888" y="166162"/>
                  </a:lnTo>
                  <a:lnTo>
                    <a:pt x="353347" y="193226"/>
                  </a:lnTo>
                  <a:lnTo>
                    <a:pt x="318227" y="222028"/>
                  </a:lnTo>
                  <a:lnTo>
                    <a:pt x="284592" y="252504"/>
                  </a:lnTo>
                  <a:lnTo>
                    <a:pt x="252504" y="284592"/>
                  </a:lnTo>
                  <a:lnTo>
                    <a:pt x="222028" y="318227"/>
                  </a:lnTo>
                  <a:lnTo>
                    <a:pt x="193226" y="353347"/>
                  </a:lnTo>
                  <a:lnTo>
                    <a:pt x="166162" y="389888"/>
                  </a:lnTo>
                  <a:lnTo>
                    <a:pt x="140900" y="427786"/>
                  </a:lnTo>
                  <a:lnTo>
                    <a:pt x="117501" y="466980"/>
                  </a:lnTo>
                  <a:lnTo>
                    <a:pt x="96031" y="507404"/>
                  </a:lnTo>
                  <a:lnTo>
                    <a:pt x="76552" y="548996"/>
                  </a:lnTo>
                  <a:lnTo>
                    <a:pt x="59127" y="591693"/>
                  </a:lnTo>
                  <a:lnTo>
                    <a:pt x="43820" y="635431"/>
                  </a:lnTo>
                  <a:lnTo>
                    <a:pt x="30694" y="680147"/>
                  </a:lnTo>
                  <a:lnTo>
                    <a:pt x="19813" y="725777"/>
                  </a:lnTo>
                  <a:lnTo>
                    <a:pt x="11240" y="772259"/>
                  </a:lnTo>
                  <a:lnTo>
                    <a:pt x="5037" y="819528"/>
                  </a:lnTo>
                  <a:lnTo>
                    <a:pt x="1270" y="867522"/>
                  </a:lnTo>
                  <a:lnTo>
                    <a:pt x="0" y="916177"/>
                  </a:lnTo>
                  <a:lnTo>
                    <a:pt x="0" y="5768060"/>
                  </a:lnTo>
                  <a:lnTo>
                    <a:pt x="1270" y="5816719"/>
                  </a:lnTo>
                  <a:lnTo>
                    <a:pt x="5037" y="5864716"/>
                  </a:lnTo>
                  <a:lnTo>
                    <a:pt x="11240" y="5911988"/>
                  </a:lnTo>
                  <a:lnTo>
                    <a:pt x="19813" y="5958473"/>
                  </a:lnTo>
                  <a:lnTo>
                    <a:pt x="30694" y="6004105"/>
                  </a:lnTo>
                  <a:lnTo>
                    <a:pt x="43820" y="6048823"/>
                  </a:lnTo>
                  <a:lnTo>
                    <a:pt x="59127" y="6092563"/>
                  </a:lnTo>
                  <a:lnTo>
                    <a:pt x="76552" y="6135262"/>
                  </a:lnTo>
                  <a:lnTo>
                    <a:pt x="96031" y="6176855"/>
                  </a:lnTo>
                  <a:lnTo>
                    <a:pt x="117501" y="6217281"/>
                  </a:lnTo>
                  <a:lnTo>
                    <a:pt x="140900" y="6256476"/>
                  </a:lnTo>
                  <a:lnTo>
                    <a:pt x="166162" y="6294375"/>
                  </a:lnTo>
                  <a:lnTo>
                    <a:pt x="193226" y="6330917"/>
                  </a:lnTo>
                  <a:lnTo>
                    <a:pt x="222028" y="6366037"/>
                  </a:lnTo>
                  <a:lnTo>
                    <a:pt x="252504" y="6399673"/>
                  </a:lnTo>
                  <a:lnTo>
                    <a:pt x="284592" y="6431760"/>
                  </a:lnTo>
                  <a:lnTo>
                    <a:pt x="318227" y="6462237"/>
                  </a:lnTo>
                  <a:lnTo>
                    <a:pt x="353347" y="6491039"/>
                  </a:lnTo>
                  <a:lnTo>
                    <a:pt x="389888" y="6518103"/>
                  </a:lnTo>
                  <a:lnTo>
                    <a:pt x="427786" y="6543365"/>
                  </a:lnTo>
                  <a:lnTo>
                    <a:pt x="466980" y="6566763"/>
                  </a:lnTo>
                  <a:lnTo>
                    <a:pt x="507404" y="6588234"/>
                  </a:lnTo>
                  <a:lnTo>
                    <a:pt x="548996" y="6607713"/>
                  </a:lnTo>
                  <a:lnTo>
                    <a:pt x="591693" y="6625137"/>
                  </a:lnTo>
                  <a:lnTo>
                    <a:pt x="635431" y="6640444"/>
                  </a:lnTo>
                  <a:lnTo>
                    <a:pt x="680147" y="6653569"/>
                  </a:lnTo>
                  <a:lnTo>
                    <a:pt x="725777" y="6664450"/>
                  </a:lnTo>
                  <a:lnTo>
                    <a:pt x="772259" y="6673024"/>
                  </a:lnTo>
                  <a:lnTo>
                    <a:pt x="819528" y="6679226"/>
                  </a:lnTo>
                  <a:lnTo>
                    <a:pt x="867522" y="6682994"/>
                  </a:lnTo>
                  <a:lnTo>
                    <a:pt x="916178" y="6684263"/>
                  </a:lnTo>
                  <a:lnTo>
                    <a:pt x="4580890" y="6684263"/>
                  </a:lnTo>
                  <a:lnTo>
                    <a:pt x="4629545" y="6682994"/>
                  </a:lnTo>
                  <a:lnTo>
                    <a:pt x="4677539" y="6679226"/>
                  </a:lnTo>
                  <a:lnTo>
                    <a:pt x="4724808" y="6673024"/>
                  </a:lnTo>
                  <a:lnTo>
                    <a:pt x="4771290" y="6664450"/>
                  </a:lnTo>
                  <a:lnTo>
                    <a:pt x="4816920" y="6653569"/>
                  </a:lnTo>
                  <a:lnTo>
                    <a:pt x="4861636" y="6640444"/>
                  </a:lnTo>
                  <a:lnTo>
                    <a:pt x="4905374" y="6625137"/>
                  </a:lnTo>
                  <a:lnTo>
                    <a:pt x="4948071" y="6607713"/>
                  </a:lnTo>
                  <a:lnTo>
                    <a:pt x="4989663" y="6588234"/>
                  </a:lnTo>
                  <a:lnTo>
                    <a:pt x="5030087" y="6566763"/>
                  </a:lnTo>
                  <a:lnTo>
                    <a:pt x="5069281" y="6543365"/>
                  </a:lnTo>
                  <a:lnTo>
                    <a:pt x="5107179" y="6518103"/>
                  </a:lnTo>
                  <a:lnTo>
                    <a:pt x="5143720" y="6491039"/>
                  </a:lnTo>
                  <a:lnTo>
                    <a:pt x="5178840" y="6462237"/>
                  </a:lnTo>
                  <a:lnTo>
                    <a:pt x="5212475" y="6431760"/>
                  </a:lnTo>
                  <a:lnTo>
                    <a:pt x="5244563" y="6399673"/>
                  </a:lnTo>
                  <a:lnTo>
                    <a:pt x="5275039" y="6366037"/>
                  </a:lnTo>
                  <a:lnTo>
                    <a:pt x="5303841" y="6330917"/>
                  </a:lnTo>
                  <a:lnTo>
                    <a:pt x="5330905" y="6294375"/>
                  </a:lnTo>
                  <a:lnTo>
                    <a:pt x="5356167" y="6256476"/>
                  </a:lnTo>
                  <a:lnTo>
                    <a:pt x="5379566" y="6217281"/>
                  </a:lnTo>
                  <a:lnTo>
                    <a:pt x="5401036" y="6176855"/>
                  </a:lnTo>
                  <a:lnTo>
                    <a:pt x="5420515" y="6135262"/>
                  </a:lnTo>
                  <a:lnTo>
                    <a:pt x="5437940" y="6092563"/>
                  </a:lnTo>
                  <a:lnTo>
                    <a:pt x="5453247" y="6048823"/>
                  </a:lnTo>
                  <a:lnTo>
                    <a:pt x="5466373" y="6004105"/>
                  </a:lnTo>
                  <a:lnTo>
                    <a:pt x="5477254" y="5958473"/>
                  </a:lnTo>
                  <a:lnTo>
                    <a:pt x="5485827" y="5911988"/>
                  </a:lnTo>
                  <a:lnTo>
                    <a:pt x="5492030" y="5864716"/>
                  </a:lnTo>
                  <a:lnTo>
                    <a:pt x="5495797" y="5816719"/>
                  </a:lnTo>
                  <a:lnTo>
                    <a:pt x="5497068" y="5768060"/>
                  </a:lnTo>
                  <a:lnTo>
                    <a:pt x="5497068" y="916177"/>
                  </a:lnTo>
                  <a:lnTo>
                    <a:pt x="5495797" y="867522"/>
                  </a:lnTo>
                  <a:lnTo>
                    <a:pt x="5492030" y="819528"/>
                  </a:lnTo>
                  <a:lnTo>
                    <a:pt x="5485827" y="772259"/>
                  </a:lnTo>
                  <a:lnTo>
                    <a:pt x="5477254" y="725777"/>
                  </a:lnTo>
                  <a:lnTo>
                    <a:pt x="5466373" y="680147"/>
                  </a:lnTo>
                  <a:lnTo>
                    <a:pt x="5453247" y="635431"/>
                  </a:lnTo>
                  <a:lnTo>
                    <a:pt x="5437940" y="591693"/>
                  </a:lnTo>
                  <a:lnTo>
                    <a:pt x="5420515" y="548996"/>
                  </a:lnTo>
                  <a:lnTo>
                    <a:pt x="5401036" y="507404"/>
                  </a:lnTo>
                  <a:lnTo>
                    <a:pt x="5379566" y="466980"/>
                  </a:lnTo>
                  <a:lnTo>
                    <a:pt x="5356167" y="427786"/>
                  </a:lnTo>
                  <a:lnTo>
                    <a:pt x="5330905" y="389888"/>
                  </a:lnTo>
                  <a:lnTo>
                    <a:pt x="5303841" y="353347"/>
                  </a:lnTo>
                  <a:lnTo>
                    <a:pt x="5275039" y="318227"/>
                  </a:lnTo>
                  <a:lnTo>
                    <a:pt x="5244563" y="284592"/>
                  </a:lnTo>
                  <a:lnTo>
                    <a:pt x="5212475" y="252504"/>
                  </a:lnTo>
                  <a:lnTo>
                    <a:pt x="5178840" y="222028"/>
                  </a:lnTo>
                  <a:lnTo>
                    <a:pt x="5143720" y="193226"/>
                  </a:lnTo>
                  <a:lnTo>
                    <a:pt x="5107179" y="166162"/>
                  </a:lnTo>
                  <a:lnTo>
                    <a:pt x="5069281" y="140900"/>
                  </a:lnTo>
                  <a:lnTo>
                    <a:pt x="5030087" y="117501"/>
                  </a:lnTo>
                  <a:lnTo>
                    <a:pt x="4989663" y="96031"/>
                  </a:lnTo>
                  <a:lnTo>
                    <a:pt x="4948071" y="76552"/>
                  </a:lnTo>
                  <a:lnTo>
                    <a:pt x="4905374" y="59127"/>
                  </a:lnTo>
                  <a:lnTo>
                    <a:pt x="4861636" y="43820"/>
                  </a:lnTo>
                  <a:lnTo>
                    <a:pt x="4816920" y="30694"/>
                  </a:lnTo>
                  <a:lnTo>
                    <a:pt x="4771290" y="19813"/>
                  </a:lnTo>
                  <a:lnTo>
                    <a:pt x="4724808" y="11240"/>
                  </a:lnTo>
                  <a:lnTo>
                    <a:pt x="4677539" y="5037"/>
                  </a:lnTo>
                  <a:lnTo>
                    <a:pt x="4629545" y="1270"/>
                  </a:lnTo>
                  <a:lnTo>
                    <a:pt x="4580890" y="0"/>
                  </a:lnTo>
                  <a:close/>
                </a:path>
              </a:pathLst>
            </a:custGeom>
            <a:solidFill>
              <a:srgbClr val="001E4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object 39"/>
            <p:cNvSpPr/>
            <p:nvPr/>
          </p:nvSpPr>
          <p:spPr>
            <a:xfrm>
              <a:off x="6417564" y="86868"/>
              <a:ext cx="5497195" cy="6684645"/>
            </a:xfrm>
            <a:custGeom>
              <a:avLst/>
              <a:gdLst/>
              <a:ahLst/>
              <a:cxnLst/>
              <a:rect l="l" t="t" r="r" b="b"/>
              <a:pathLst>
                <a:path w="5497195" h="6684645">
                  <a:moveTo>
                    <a:pt x="0" y="916177"/>
                  </a:moveTo>
                  <a:lnTo>
                    <a:pt x="1270" y="867522"/>
                  </a:lnTo>
                  <a:lnTo>
                    <a:pt x="5037" y="819528"/>
                  </a:lnTo>
                  <a:lnTo>
                    <a:pt x="11240" y="772259"/>
                  </a:lnTo>
                  <a:lnTo>
                    <a:pt x="19813" y="725777"/>
                  </a:lnTo>
                  <a:lnTo>
                    <a:pt x="30694" y="680147"/>
                  </a:lnTo>
                  <a:lnTo>
                    <a:pt x="43820" y="635431"/>
                  </a:lnTo>
                  <a:lnTo>
                    <a:pt x="59127" y="591693"/>
                  </a:lnTo>
                  <a:lnTo>
                    <a:pt x="76552" y="548996"/>
                  </a:lnTo>
                  <a:lnTo>
                    <a:pt x="96031" y="507404"/>
                  </a:lnTo>
                  <a:lnTo>
                    <a:pt x="117501" y="466980"/>
                  </a:lnTo>
                  <a:lnTo>
                    <a:pt x="140900" y="427786"/>
                  </a:lnTo>
                  <a:lnTo>
                    <a:pt x="166162" y="389888"/>
                  </a:lnTo>
                  <a:lnTo>
                    <a:pt x="193226" y="353347"/>
                  </a:lnTo>
                  <a:lnTo>
                    <a:pt x="222028" y="318227"/>
                  </a:lnTo>
                  <a:lnTo>
                    <a:pt x="252504" y="284592"/>
                  </a:lnTo>
                  <a:lnTo>
                    <a:pt x="284592" y="252504"/>
                  </a:lnTo>
                  <a:lnTo>
                    <a:pt x="318227" y="222028"/>
                  </a:lnTo>
                  <a:lnTo>
                    <a:pt x="353347" y="193226"/>
                  </a:lnTo>
                  <a:lnTo>
                    <a:pt x="389888" y="166162"/>
                  </a:lnTo>
                  <a:lnTo>
                    <a:pt x="427786" y="140900"/>
                  </a:lnTo>
                  <a:lnTo>
                    <a:pt x="466980" y="117501"/>
                  </a:lnTo>
                  <a:lnTo>
                    <a:pt x="507404" y="96031"/>
                  </a:lnTo>
                  <a:lnTo>
                    <a:pt x="548996" y="76552"/>
                  </a:lnTo>
                  <a:lnTo>
                    <a:pt x="591693" y="59127"/>
                  </a:lnTo>
                  <a:lnTo>
                    <a:pt x="635431" y="43820"/>
                  </a:lnTo>
                  <a:lnTo>
                    <a:pt x="680147" y="30694"/>
                  </a:lnTo>
                  <a:lnTo>
                    <a:pt x="725777" y="19813"/>
                  </a:lnTo>
                  <a:lnTo>
                    <a:pt x="772259" y="11240"/>
                  </a:lnTo>
                  <a:lnTo>
                    <a:pt x="819528" y="5037"/>
                  </a:lnTo>
                  <a:lnTo>
                    <a:pt x="867522" y="1270"/>
                  </a:lnTo>
                  <a:lnTo>
                    <a:pt x="916178" y="0"/>
                  </a:lnTo>
                  <a:lnTo>
                    <a:pt x="4580890" y="0"/>
                  </a:lnTo>
                  <a:lnTo>
                    <a:pt x="4629545" y="1270"/>
                  </a:lnTo>
                  <a:lnTo>
                    <a:pt x="4677539" y="5037"/>
                  </a:lnTo>
                  <a:lnTo>
                    <a:pt x="4724808" y="11240"/>
                  </a:lnTo>
                  <a:lnTo>
                    <a:pt x="4771290" y="19813"/>
                  </a:lnTo>
                  <a:lnTo>
                    <a:pt x="4816920" y="30694"/>
                  </a:lnTo>
                  <a:lnTo>
                    <a:pt x="4861636" y="43820"/>
                  </a:lnTo>
                  <a:lnTo>
                    <a:pt x="4905374" y="59127"/>
                  </a:lnTo>
                  <a:lnTo>
                    <a:pt x="4948071" y="76552"/>
                  </a:lnTo>
                  <a:lnTo>
                    <a:pt x="4989663" y="96031"/>
                  </a:lnTo>
                  <a:lnTo>
                    <a:pt x="5030087" y="117501"/>
                  </a:lnTo>
                  <a:lnTo>
                    <a:pt x="5069281" y="140900"/>
                  </a:lnTo>
                  <a:lnTo>
                    <a:pt x="5107179" y="166162"/>
                  </a:lnTo>
                  <a:lnTo>
                    <a:pt x="5143720" y="193226"/>
                  </a:lnTo>
                  <a:lnTo>
                    <a:pt x="5178840" y="222028"/>
                  </a:lnTo>
                  <a:lnTo>
                    <a:pt x="5212475" y="252504"/>
                  </a:lnTo>
                  <a:lnTo>
                    <a:pt x="5244563" y="284592"/>
                  </a:lnTo>
                  <a:lnTo>
                    <a:pt x="5275039" y="318227"/>
                  </a:lnTo>
                  <a:lnTo>
                    <a:pt x="5303841" y="353347"/>
                  </a:lnTo>
                  <a:lnTo>
                    <a:pt x="5330905" y="389888"/>
                  </a:lnTo>
                  <a:lnTo>
                    <a:pt x="5356167" y="427786"/>
                  </a:lnTo>
                  <a:lnTo>
                    <a:pt x="5379566" y="466980"/>
                  </a:lnTo>
                  <a:lnTo>
                    <a:pt x="5401036" y="507404"/>
                  </a:lnTo>
                  <a:lnTo>
                    <a:pt x="5420515" y="548996"/>
                  </a:lnTo>
                  <a:lnTo>
                    <a:pt x="5437940" y="591693"/>
                  </a:lnTo>
                  <a:lnTo>
                    <a:pt x="5453247" y="635431"/>
                  </a:lnTo>
                  <a:lnTo>
                    <a:pt x="5466373" y="680147"/>
                  </a:lnTo>
                  <a:lnTo>
                    <a:pt x="5477254" y="725777"/>
                  </a:lnTo>
                  <a:lnTo>
                    <a:pt x="5485827" y="772259"/>
                  </a:lnTo>
                  <a:lnTo>
                    <a:pt x="5492030" y="819528"/>
                  </a:lnTo>
                  <a:lnTo>
                    <a:pt x="5495797" y="867522"/>
                  </a:lnTo>
                  <a:lnTo>
                    <a:pt x="5497068" y="916177"/>
                  </a:lnTo>
                  <a:lnTo>
                    <a:pt x="5497068" y="5768060"/>
                  </a:lnTo>
                  <a:lnTo>
                    <a:pt x="5495797" y="5816719"/>
                  </a:lnTo>
                  <a:lnTo>
                    <a:pt x="5492030" y="5864716"/>
                  </a:lnTo>
                  <a:lnTo>
                    <a:pt x="5485827" y="5911988"/>
                  </a:lnTo>
                  <a:lnTo>
                    <a:pt x="5477254" y="5958473"/>
                  </a:lnTo>
                  <a:lnTo>
                    <a:pt x="5466373" y="6004105"/>
                  </a:lnTo>
                  <a:lnTo>
                    <a:pt x="5453247" y="6048823"/>
                  </a:lnTo>
                  <a:lnTo>
                    <a:pt x="5437940" y="6092563"/>
                  </a:lnTo>
                  <a:lnTo>
                    <a:pt x="5420515" y="6135262"/>
                  </a:lnTo>
                  <a:lnTo>
                    <a:pt x="5401036" y="6176855"/>
                  </a:lnTo>
                  <a:lnTo>
                    <a:pt x="5379566" y="6217281"/>
                  </a:lnTo>
                  <a:lnTo>
                    <a:pt x="5356167" y="6256476"/>
                  </a:lnTo>
                  <a:lnTo>
                    <a:pt x="5330905" y="6294375"/>
                  </a:lnTo>
                  <a:lnTo>
                    <a:pt x="5303841" y="6330917"/>
                  </a:lnTo>
                  <a:lnTo>
                    <a:pt x="5275039" y="6366037"/>
                  </a:lnTo>
                  <a:lnTo>
                    <a:pt x="5244563" y="6399673"/>
                  </a:lnTo>
                  <a:lnTo>
                    <a:pt x="5212475" y="6431760"/>
                  </a:lnTo>
                  <a:lnTo>
                    <a:pt x="5178840" y="6462237"/>
                  </a:lnTo>
                  <a:lnTo>
                    <a:pt x="5143720" y="6491039"/>
                  </a:lnTo>
                  <a:lnTo>
                    <a:pt x="5107179" y="6518103"/>
                  </a:lnTo>
                  <a:lnTo>
                    <a:pt x="5069281" y="6543365"/>
                  </a:lnTo>
                  <a:lnTo>
                    <a:pt x="5030087" y="6566763"/>
                  </a:lnTo>
                  <a:lnTo>
                    <a:pt x="4989663" y="6588234"/>
                  </a:lnTo>
                  <a:lnTo>
                    <a:pt x="4948071" y="6607713"/>
                  </a:lnTo>
                  <a:lnTo>
                    <a:pt x="4905374" y="6625137"/>
                  </a:lnTo>
                  <a:lnTo>
                    <a:pt x="4861636" y="6640444"/>
                  </a:lnTo>
                  <a:lnTo>
                    <a:pt x="4816920" y="6653569"/>
                  </a:lnTo>
                  <a:lnTo>
                    <a:pt x="4771290" y="6664450"/>
                  </a:lnTo>
                  <a:lnTo>
                    <a:pt x="4724808" y="6673024"/>
                  </a:lnTo>
                  <a:lnTo>
                    <a:pt x="4677539" y="6679226"/>
                  </a:lnTo>
                  <a:lnTo>
                    <a:pt x="4629545" y="6682994"/>
                  </a:lnTo>
                  <a:lnTo>
                    <a:pt x="4580890" y="6684263"/>
                  </a:lnTo>
                  <a:lnTo>
                    <a:pt x="916178" y="6684263"/>
                  </a:lnTo>
                  <a:lnTo>
                    <a:pt x="867522" y="6682994"/>
                  </a:lnTo>
                  <a:lnTo>
                    <a:pt x="819528" y="6679226"/>
                  </a:lnTo>
                  <a:lnTo>
                    <a:pt x="772259" y="6673024"/>
                  </a:lnTo>
                  <a:lnTo>
                    <a:pt x="725777" y="6664450"/>
                  </a:lnTo>
                  <a:lnTo>
                    <a:pt x="680147" y="6653569"/>
                  </a:lnTo>
                  <a:lnTo>
                    <a:pt x="635431" y="6640444"/>
                  </a:lnTo>
                  <a:lnTo>
                    <a:pt x="591693" y="6625137"/>
                  </a:lnTo>
                  <a:lnTo>
                    <a:pt x="548996" y="6607713"/>
                  </a:lnTo>
                  <a:lnTo>
                    <a:pt x="507404" y="6588234"/>
                  </a:lnTo>
                  <a:lnTo>
                    <a:pt x="466980" y="6566763"/>
                  </a:lnTo>
                  <a:lnTo>
                    <a:pt x="427786" y="6543365"/>
                  </a:lnTo>
                  <a:lnTo>
                    <a:pt x="389888" y="6518103"/>
                  </a:lnTo>
                  <a:lnTo>
                    <a:pt x="353347" y="6491039"/>
                  </a:lnTo>
                  <a:lnTo>
                    <a:pt x="318227" y="6462237"/>
                  </a:lnTo>
                  <a:lnTo>
                    <a:pt x="284592" y="6431760"/>
                  </a:lnTo>
                  <a:lnTo>
                    <a:pt x="252504" y="6399673"/>
                  </a:lnTo>
                  <a:lnTo>
                    <a:pt x="222028" y="6366037"/>
                  </a:lnTo>
                  <a:lnTo>
                    <a:pt x="193226" y="6330917"/>
                  </a:lnTo>
                  <a:lnTo>
                    <a:pt x="166162" y="6294375"/>
                  </a:lnTo>
                  <a:lnTo>
                    <a:pt x="140900" y="6256476"/>
                  </a:lnTo>
                  <a:lnTo>
                    <a:pt x="117501" y="6217281"/>
                  </a:lnTo>
                  <a:lnTo>
                    <a:pt x="96031" y="6176855"/>
                  </a:lnTo>
                  <a:lnTo>
                    <a:pt x="76552" y="6135262"/>
                  </a:lnTo>
                  <a:lnTo>
                    <a:pt x="59127" y="6092563"/>
                  </a:lnTo>
                  <a:lnTo>
                    <a:pt x="43820" y="6048823"/>
                  </a:lnTo>
                  <a:lnTo>
                    <a:pt x="30694" y="6004105"/>
                  </a:lnTo>
                  <a:lnTo>
                    <a:pt x="19813" y="5958473"/>
                  </a:lnTo>
                  <a:lnTo>
                    <a:pt x="11240" y="5911988"/>
                  </a:lnTo>
                  <a:lnTo>
                    <a:pt x="5037" y="5864716"/>
                  </a:lnTo>
                  <a:lnTo>
                    <a:pt x="1270" y="5816719"/>
                  </a:lnTo>
                  <a:lnTo>
                    <a:pt x="0" y="5768060"/>
                  </a:lnTo>
                  <a:lnTo>
                    <a:pt x="0" y="916177"/>
                  </a:lnTo>
                  <a:close/>
                </a:path>
              </a:pathLst>
            </a:custGeom>
            <a:ln w="12700">
              <a:solidFill>
                <a:srgbClr val="74121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0" name="object 40"/>
            <p:cNvPicPr/>
            <p:nvPr/>
          </p:nvPicPr>
          <p:blipFill>
            <a:blip r:embed="rId28" cstate="print"/>
            <a:stretch>
              <a:fillRect/>
            </a:stretch>
          </p:blipFill>
          <p:spPr>
            <a:xfrm>
              <a:off x="6777482" y="596137"/>
              <a:ext cx="2417826" cy="326136"/>
            </a:xfrm>
            <a:prstGeom prst="rect">
              <a:avLst/>
            </a:prstGeom>
          </p:spPr>
        </p:pic>
        <p:pic>
          <p:nvPicPr>
            <p:cNvPr id="41" name="object 41"/>
            <p:cNvPicPr/>
            <p:nvPr/>
          </p:nvPicPr>
          <p:blipFill>
            <a:blip r:embed="rId29" cstate="print"/>
            <a:stretch>
              <a:fillRect/>
            </a:stretch>
          </p:blipFill>
          <p:spPr>
            <a:xfrm>
              <a:off x="6777482" y="1260601"/>
              <a:ext cx="1842516" cy="211836"/>
            </a:xfrm>
            <a:prstGeom prst="rect">
              <a:avLst/>
            </a:prstGeom>
          </p:spPr>
        </p:pic>
        <p:pic>
          <p:nvPicPr>
            <p:cNvPr id="42" name="object 42"/>
            <p:cNvPicPr/>
            <p:nvPr/>
          </p:nvPicPr>
          <p:blipFill>
            <a:blip r:embed="rId30" cstate="print"/>
            <a:stretch>
              <a:fillRect/>
            </a:stretch>
          </p:blipFill>
          <p:spPr>
            <a:xfrm>
              <a:off x="6849110" y="1808937"/>
              <a:ext cx="1981200" cy="212140"/>
            </a:xfrm>
            <a:prstGeom prst="rect">
              <a:avLst/>
            </a:prstGeom>
          </p:spPr>
        </p:pic>
        <p:pic>
          <p:nvPicPr>
            <p:cNvPr id="43" name="object 43"/>
            <p:cNvPicPr/>
            <p:nvPr/>
          </p:nvPicPr>
          <p:blipFill>
            <a:blip r:embed="rId31" cstate="print"/>
            <a:stretch>
              <a:fillRect/>
            </a:stretch>
          </p:blipFill>
          <p:spPr>
            <a:xfrm>
              <a:off x="6849110" y="2129663"/>
              <a:ext cx="1959355" cy="211836"/>
            </a:xfrm>
            <a:prstGeom prst="rect">
              <a:avLst/>
            </a:prstGeom>
          </p:spPr>
        </p:pic>
        <p:pic>
          <p:nvPicPr>
            <p:cNvPr id="44" name="object 44"/>
            <p:cNvPicPr/>
            <p:nvPr/>
          </p:nvPicPr>
          <p:blipFill>
            <a:blip r:embed="rId32" cstate="print"/>
            <a:stretch>
              <a:fillRect/>
            </a:stretch>
          </p:blipFill>
          <p:spPr>
            <a:xfrm>
              <a:off x="6849110" y="2449703"/>
              <a:ext cx="1403096" cy="211836"/>
            </a:xfrm>
            <a:prstGeom prst="rect">
              <a:avLst/>
            </a:prstGeom>
          </p:spPr>
        </p:pic>
        <p:pic>
          <p:nvPicPr>
            <p:cNvPr id="45" name="object 45"/>
            <p:cNvPicPr/>
            <p:nvPr/>
          </p:nvPicPr>
          <p:blipFill>
            <a:blip r:embed="rId15" cstate="print"/>
            <a:stretch>
              <a:fillRect/>
            </a:stretch>
          </p:blipFill>
          <p:spPr>
            <a:xfrm>
              <a:off x="8178419" y="2449703"/>
              <a:ext cx="97535" cy="211836"/>
            </a:xfrm>
            <a:prstGeom prst="rect">
              <a:avLst/>
            </a:prstGeom>
          </p:spPr>
        </p:pic>
        <p:pic>
          <p:nvPicPr>
            <p:cNvPr id="46" name="object 46"/>
            <p:cNvPicPr/>
            <p:nvPr/>
          </p:nvPicPr>
          <p:blipFill>
            <a:blip r:embed="rId33" cstate="print"/>
            <a:stretch>
              <a:fillRect/>
            </a:stretch>
          </p:blipFill>
          <p:spPr>
            <a:xfrm>
              <a:off x="8227187" y="2449703"/>
              <a:ext cx="924013" cy="211836"/>
            </a:xfrm>
            <a:prstGeom prst="rect">
              <a:avLst/>
            </a:prstGeom>
          </p:spPr>
        </p:pic>
      </p:grpSp>
      <p:sp>
        <p:nvSpPr>
          <p:cNvPr id="47" name="object 47"/>
          <p:cNvSpPr txBox="1"/>
          <p:nvPr/>
        </p:nvSpPr>
        <p:spPr>
          <a:xfrm>
            <a:off x="6764781" y="1685463"/>
            <a:ext cx="96520" cy="1306830"/>
          </a:xfrm>
          <a:prstGeom prst="rect">
            <a:avLst/>
          </a:prstGeom>
        </p:spPr>
        <p:txBody>
          <a:bodyPr vert="horz" wrap="square" lIns="0" tIns="89535" rIns="0" bIns="0" rtlCol="0">
            <a:spAutoFit/>
          </a:bodyPr>
          <a:lstStyle/>
          <a:p>
            <a:pPr marL="12700" marR="0" lvl="0" indent="0" defTabSz="914400" eaLnBrk="1" fontAlgn="auto" latinLnBrk="0" hangingPunct="1">
              <a:lnSpc>
                <a:spcPct val="100000"/>
              </a:lnSpc>
              <a:spcBef>
                <a:spcPts val="705"/>
              </a:spcBef>
              <a:spcAft>
                <a:spcPts val="0"/>
              </a:spcAft>
              <a:buClrTx/>
              <a:buSzTx/>
              <a:buFontTx/>
              <a:buNone/>
              <a:tabLst/>
              <a:defRPr/>
            </a:pPr>
            <a:r>
              <a:rPr kumimoji="0" sz="1600" b="0" i="0" u="none" strike="noStrike" kern="0" cap="none" spc="-5" normalizeH="0" baseline="0" noProof="0">
                <a:ln>
                  <a:noFill/>
                </a:ln>
                <a:solidFill>
                  <a:srgbClr val="FFFFFF"/>
                </a:solidFill>
                <a:effectLst/>
                <a:uLnTx/>
                <a:uFillTx/>
                <a:latin typeface="Arial"/>
                <a:cs typeface="Arial"/>
              </a:rPr>
              <a:t>•</a:t>
            </a:r>
            <a:endParaRPr kumimoji="0" sz="16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605"/>
              </a:spcBef>
              <a:spcAft>
                <a:spcPts val="0"/>
              </a:spcAft>
              <a:buClrTx/>
              <a:buSzTx/>
              <a:buFontTx/>
              <a:buNone/>
              <a:tabLst/>
              <a:defRPr/>
            </a:pPr>
            <a:r>
              <a:rPr kumimoji="0" sz="1600" b="0" i="0" u="none" strike="noStrike" kern="0" cap="none" spc="-5" normalizeH="0" baseline="0" noProof="0">
                <a:ln>
                  <a:noFill/>
                </a:ln>
                <a:solidFill>
                  <a:srgbClr val="FFFFFF"/>
                </a:solidFill>
                <a:effectLst/>
                <a:uLnTx/>
                <a:uFillTx/>
                <a:latin typeface="Arial"/>
                <a:cs typeface="Arial"/>
              </a:rPr>
              <a:t>•</a:t>
            </a:r>
            <a:endParaRPr kumimoji="0" sz="16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600"/>
              </a:spcBef>
              <a:spcAft>
                <a:spcPts val="0"/>
              </a:spcAft>
              <a:buClrTx/>
              <a:buSzTx/>
              <a:buFontTx/>
              <a:buNone/>
              <a:tabLst/>
              <a:defRPr/>
            </a:pPr>
            <a:r>
              <a:rPr kumimoji="0" sz="1600" b="0" i="0" u="none" strike="noStrike" kern="0" cap="none" spc="-5" normalizeH="0" baseline="0" noProof="0">
                <a:ln>
                  <a:noFill/>
                </a:ln>
                <a:solidFill>
                  <a:srgbClr val="FFFFFF"/>
                </a:solidFill>
                <a:effectLst/>
                <a:uLnTx/>
                <a:uFillTx/>
                <a:latin typeface="Arial"/>
                <a:cs typeface="Arial"/>
              </a:rPr>
              <a:t>•</a:t>
            </a:r>
            <a:endParaRPr kumimoji="0" sz="16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600"/>
              </a:spcBef>
              <a:spcAft>
                <a:spcPts val="0"/>
              </a:spcAft>
              <a:buClrTx/>
              <a:buSzTx/>
              <a:buFontTx/>
              <a:buNone/>
              <a:tabLst/>
              <a:defRPr/>
            </a:pPr>
            <a:r>
              <a:rPr kumimoji="0" sz="1600" b="0" i="0" u="none" strike="noStrike" kern="0" cap="none" spc="-5" normalizeH="0" baseline="0" noProof="0">
                <a:ln>
                  <a:noFill/>
                </a:ln>
                <a:solidFill>
                  <a:srgbClr val="FFFFFF"/>
                </a:solidFill>
                <a:effectLst/>
                <a:uLnTx/>
                <a:uFillTx/>
                <a:latin typeface="Arial"/>
                <a:cs typeface="Arial"/>
              </a:rPr>
              <a:t>•</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grpSp>
        <p:nvGrpSpPr>
          <p:cNvPr id="48" name="object 48"/>
          <p:cNvGrpSpPr/>
          <p:nvPr/>
        </p:nvGrpSpPr>
        <p:grpSpPr>
          <a:xfrm>
            <a:off x="6777481" y="2769742"/>
            <a:ext cx="4772660" cy="1979930"/>
            <a:chOff x="6777481" y="2769742"/>
            <a:chExt cx="4772660" cy="1979930"/>
          </a:xfrm>
        </p:grpSpPr>
        <p:pic>
          <p:nvPicPr>
            <p:cNvPr id="49" name="object 49"/>
            <p:cNvPicPr/>
            <p:nvPr/>
          </p:nvPicPr>
          <p:blipFill>
            <a:blip r:embed="rId34" cstate="print"/>
            <a:stretch>
              <a:fillRect/>
            </a:stretch>
          </p:blipFill>
          <p:spPr>
            <a:xfrm>
              <a:off x="6849109" y="2769742"/>
              <a:ext cx="4700524" cy="211836"/>
            </a:xfrm>
            <a:prstGeom prst="rect">
              <a:avLst/>
            </a:prstGeom>
          </p:spPr>
        </p:pic>
        <p:pic>
          <p:nvPicPr>
            <p:cNvPr id="50" name="object 50"/>
            <p:cNvPicPr/>
            <p:nvPr/>
          </p:nvPicPr>
          <p:blipFill>
            <a:blip r:embed="rId35" cstate="print"/>
            <a:stretch>
              <a:fillRect/>
            </a:stretch>
          </p:blipFill>
          <p:spPr>
            <a:xfrm>
              <a:off x="6777481" y="3013582"/>
              <a:ext cx="1834133" cy="211836"/>
            </a:xfrm>
            <a:prstGeom prst="rect">
              <a:avLst/>
            </a:prstGeom>
          </p:spPr>
        </p:pic>
        <p:pic>
          <p:nvPicPr>
            <p:cNvPr id="51" name="object 51"/>
            <p:cNvPicPr/>
            <p:nvPr/>
          </p:nvPicPr>
          <p:blipFill>
            <a:blip r:embed="rId36" cstate="print"/>
            <a:stretch>
              <a:fillRect/>
            </a:stretch>
          </p:blipFill>
          <p:spPr>
            <a:xfrm>
              <a:off x="8541130" y="3013582"/>
              <a:ext cx="164592" cy="211836"/>
            </a:xfrm>
            <a:prstGeom prst="rect">
              <a:avLst/>
            </a:prstGeom>
          </p:spPr>
        </p:pic>
        <p:pic>
          <p:nvPicPr>
            <p:cNvPr id="52" name="object 52"/>
            <p:cNvPicPr/>
            <p:nvPr/>
          </p:nvPicPr>
          <p:blipFill>
            <a:blip r:embed="rId37" cstate="print"/>
            <a:stretch>
              <a:fillRect/>
            </a:stretch>
          </p:blipFill>
          <p:spPr>
            <a:xfrm>
              <a:off x="8652382" y="3013582"/>
              <a:ext cx="237744" cy="211836"/>
            </a:xfrm>
            <a:prstGeom prst="rect">
              <a:avLst/>
            </a:prstGeom>
          </p:spPr>
        </p:pic>
        <p:pic>
          <p:nvPicPr>
            <p:cNvPr id="53" name="object 53"/>
            <p:cNvPicPr/>
            <p:nvPr/>
          </p:nvPicPr>
          <p:blipFill>
            <a:blip r:embed="rId38" cstate="print"/>
            <a:stretch>
              <a:fillRect/>
            </a:stretch>
          </p:blipFill>
          <p:spPr>
            <a:xfrm>
              <a:off x="6849109" y="3333318"/>
              <a:ext cx="4525390" cy="212140"/>
            </a:xfrm>
            <a:prstGeom prst="rect">
              <a:avLst/>
            </a:prstGeom>
          </p:spPr>
        </p:pic>
        <p:pic>
          <p:nvPicPr>
            <p:cNvPr id="54" name="object 54"/>
            <p:cNvPicPr/>
            <p:nvPr/>
          </p:nvPicPr>
          <p:blipFill>
            <a:blip r:embed="rId39" cstate="print"/>
            <a:stretch>
              <a:fillRect/>
            </a:stretch>
          </p:blipFill>
          <p:spPr>
            <a:xfrm>
              <a:off x="6777481" y="3577716"/>
              <a:ext cx="718718" cy="211836"/>
            </a:xfrm>
            <a:prstGeom prst="rect">
              <a:avLst/>
            </a:prstGeom>
          </p:spPr>
        </p:pic>
        <p:pic>
          <p:nvPicPr>
            <p:cNvPr id="55" name="object 55"/>
            <p:cNvPicPr/>
            <p:nvPr/>
          </p:nvPicPr>
          <p:blipFill>
            <a:blip r:embed="rId40" cstate="print"/>
            <a:stretch>
              <a:fillRect/>
            </a:stretch>
          </p:blipFill>
          <p:spPr>
            <a:xfrm>
              <a:off x="6849109" y="3897756"/>
              <a:ext cx="1318641" cy="211836"/>
            </a:xfrm>
            <a:prstGeom prst="rect">
              <a:avLst/>
            </a:prstGeom>
          </p:spPr>
        </p:pic>
        <p:pic>
          <p:nvPicPr>
            <p:cNvPr id="56" name="object 56"/>
            <p:cNvPicPr/>
            <p:nvPr/>
          </p:nvPicPr>
          <p:blipFill>
            <a:blip r:embed="rId41" cstate="print"/>
            <a:stretch>
              <a:fillRect/>
            </a:stretch>
          </p:blipFill>
          <p:spPr>
            <a:xfrm>
              <a:off x="6849109" y="4217796"/>
              <a:ext cx="957961" cy="211836"/>
            </a:xfrm>
            <a:prstGeom prst="rect">
              <a:avLst/>
            </a:prstGeom>
          </p:spPr>
        </p:pic>
        <p:pic>
          <p:nvPicPr>
            <p:cNvPr id="57" name="object 57"/>
            <p:cNvPicPr/>
            <p:nvPr/>
          </p:nvPicPr>
          <p:blipFill>
            <a:blip r:embed="rId42" cstate="print"/>
            <a:stretch>
              <a:fillRect/>
            </a:stretch>
          </p:blipFill>
          <p:spPr>
            <a:xfrm>
              <a:off x="6849109" y="4537836"/>
              <a:ext cx="3313049" cy="211836"/>
            </a:xfrm>
            <a:prstGeom prst="rect">
              <a:avLst/>
            </a:prstGeom>
          </p:spPr>
        </p:pic>
      </p:grpSp>
      <p:sp>
        <p:nvSpPr>
          <p:cNvPr id="58" name="object 58"/>
          <p:cNvSpPr txBox="1"/>
          <p:nvPr/>
        </p:nvSpPr>
        <p:spPr>
          <a:xfrm>
            <a:off x="6764781" y="3287090"/>
            <a:ext cx="96520" cy="179387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5" normalizeH="0" baseline="0" noProof="0">
                <a:ln>
                  <a:noFill/>
                </a:ln>
                <a:solidFill>
                  <a:srgbClr val="FFFFFF"/>
                </a:solidFill>
                <a:effectLst/>
                <a:uLnTx/>
                <a:uFillTx/>
                <a:latin typeface="Arial"/>
                <a:cs typeface="Arial"/>
              </a:rPr>
              <a:t>•</a:t>
            </a:r>
            <a:endParaRPr kumimoji="0" sz="16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50"/>
              </a:spcBef>
              <a:spcAft>
                <a:spcPts val="0"/>
              </a:spcAft>
              <a:buClrTx/>
              <a:buSzTx/>
              <a:buFontTx/>
              <a:buNone/>
              <a:tabLst/>
              <a:defRPr/>
            </a:pPr>
            <a:endParaRPr kumimoji="0" sz="215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600" b="0" i="0" u="none" strike="noStrike" kern="0" cap="none" spc="-5" normalizeH="0" baseline="0" noProof="0">
                <a:ln>
                  <a:noFill/>
                </a:ln>
                <a:solidFill>
                  <a:srgbClr val="FFFFFF"/>
                </a:solidFill>
                <a:effectLst/>
                <a:uLnTx/>
                <a:uFillTx/>
                <a:latin typeface="Arial"/>
                <a:cs typeface="Arial"/>
              </a:rPr>
              <a:t>•</a:t>
            </a:r>
            <a:endParaRPr kumimoji="0" sz="16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600"/>
              </a:spcBef>
              <a:spcAft>
                <a:spcPts val="0"/>
              </a:spcAft>
              <a:buClrTx/>
              <a:buSzTx/>
              <a:buFontTx/>
              <a:buNone/>
              <a:tabLst/>
              <a:defRPr/>
            </a:pPr>
            <a:r>
              <a:rPr kumimoji="0" sz="1600" b="0" i="0" u="none" strike="noStrike" kern="0" cap="none" spc="-5" normalizeH="0" baseline="0" noProof="0">
                <a:ln>
                  <a:noFill/>
                </a:ln>
                <a:solidFill>
                  <a:srgbClr val="FFFFFF"/>
                </a:solidFill>
                <a:effectLst/>
                <a:uLnTx/>
                <a:uFillTx/>
                <a:latin typeface="Arial"/>
                <a:cs typeface="Arial"/>
              </a:rPr>
              <a:t>•</a:t>
            </a:r>
            <a:endParaRPr kumimoji="0" sz="16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600"/>
              </a:spcBef>
              <a:spcAft>
                <a:spcPts val="0"/>
              </a:spcAft>
              <a:buClrTx/>
              <a:buSzTx/>
              <a:buFontTx/>
              <a:buNone/>
              <a:tabLst/>
              <a:defRPr/>
            </a:pPr>
            <a:r>
              <a:rPr kumimoji="0" sz="1600" b="0" i="0" u="none" strike="noStrike" kern="0" cap="none" spc="-5" normalizeH="0" baseline="0" noProof="0">
                <a:ln>
                  <a:noFill/>
                </a:ln>
                <a:solidFill>
                  <a:srgbClr val="FFFFFF"/>
                </a:solidFill>
                <a:effectLst/>
                <a:uLnTx/>
                <a:uFillTx/>
                <a:latin typeface="Arial"/>
                <a:cs typeface="Arial"/>
              </a:rPr>
              <a:t>•</a:t>
            </a:r>
            <a:endParaRPr kumimoji="0" sz="16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600"/>
              </a:spcBef>
              <a:spcAft>
                <a:spcPts val="0"/>
              </a:spcAft>
              <a:buClrTx/>
              <a:buSzTx/>
              <a:buFontTx/>
              <a:buNone/>
              <a:tabLst/>
              <a:defRPr/>
            </a:pPr>
            <a:r>
              <a:rPr kumimoji="0" sz="1600" b="0" i="0" u="none" strike="noStrike" kern="0" cap="none" spc="-5" normalizeH="0" baseline="0" noProof="0">
                <a:ln>
                  <a:noFill/>
                </a:ln>
                <a:solidFill>
                  <a:srgbClr val="FFFFFF"/>
                </a:solidFill>
                <a:effectLst/>
                <a:uLnTx/>
                <a:uFillTx/>
                <a:latin typeface="Arial"/>
                <a:cs typeface="Arial"/>
              </a:rPr>
              <a:t>•</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grpSp>
        <p:nvGrpSpPr>
          <p:cNvPr id="59" name="object 59"/>
          <p:cNvGrpSpPr/>
          <p:nvPr/>
        </p:nvGrpSpPr>
        <p:grpSpPr>
          <a:xfrm>
            <a:off x="6777481" y="4857572"/>
            <a:ext cx="4817110" cy="1431925"/>
            <a:chOff x="6777481" y="4857572"/>
            <a:chExt cx="4817110" cy="1431925"/>
          </a:xfrm>
        </p:grpSpPr>
        <p:pic>
          <p:nvPicPr>
            <p:cNvPr id="60" name="object 60"/>
            <p:cNvPicPr/>
            <p:nvPr/>
          </p:nvPicPr>
          <p:blipFill>
            <a:blip r:embed="rId43" cstate="print"/>
            <a:stretch>
              <a:fillRect/>
            </a:stretch>
          </p:blipFill>
          <p:spPr>
            <a:xfrm>
              <a:off x="6849109" y="4857572"/>
              <a:ext cx="4646549" cy="212140"/>
            </a:xfrm>
            <a:prstGeom prst="rect">
              <a:avLst/>
            </a:prstGeom>
          </p:spPr>
        </p:pic>
        <p:pic>
          <p:nvPicPr>
            <p:cNvPr id="61" name="object 61"/>
            <p:cNvPicPr/>
            <p:nvPr/>
          </p:nvPicPr>
          <p:blipFill>
            <a:blip r:embed="rId44" cstate="print"/>
            <a:stretch>
              <a:fillRect/>
            </a:stretch>
          </p:blipFill>
          <p:spPr>
            <a:xfrm>
              <a:off x="6777481" y="5102097"/>
              <a:ext cx="1789556" cy="211835"/>
            </a:xfrm>
            <a:prstGeom prst="rect">
              <a:avLst/>
            </a:prstGeom>
          </p:spPr>
        </p:pic>
        <p:pic>
          <p:nvPicPr>
            <p:cNvPr id="62" name="object 62"/>
            <p:cNvPicPr/>
            <p:nvPr/>
          </p:nvPicPr>
          <p:blipFill>
            <a:blip r:embed="rId15" cstate="print"/>
            <a:stretch>
              <a:fillRect/>
            </a:stretch>
          </p:blipFill>
          <p:spPr>
            <a:xfrm>
              <a:off x="8489314" y="5102097"/>
              <a:ext cx="97535" cy="211835"/>
            </a:xfrm>
            <a:prstGeom prst="rect">
              <a:avLst/>
            </a:prstGeom>
          </p:spPr>
        </p:pic>
        <p:pic>
          <p:nvPicPr>
            <p:cNvPr id="63" name="object 63"/>
            <p:cNvPicPr/>
            <p:nvPr/>
          </p:nvPicPr>
          <p:blipFill>
            <a:blip r:embed="rId45" cstate="print"/>
            <a:stretch>
              <a:fillRect/>
            </a:stretch>
          </p:blipFill>
          <p:spPr>
            <a:xfrm>
              <a:off x="8538082" y="5102097"/>
              <a:ext cx="2864230" cy="211835"/>
            </a:xfrm>
            <a:prstGeom prst="rect">
              <a:avLst/>
            </a:prstGeom>
          </p:spPr>
        </p:pic>
        <p:pic>
          <p:nvPicPr>
            <p:cNvPr id="64" name="object 64"/>
            <p:cNvPicPr/>
            <p:nvPr/>
          </p:nvPicPr>
          <p:blipFill>
            <a:blip r:embed="rId46" cstate="print"/>
            <a:stretch>
              <a:fillRect/>
            </a:stretch>
          </p:blipFill>
          <p:spPr>
            <a:xfrm>
              <a:off x="6777481" y="5345937"/>
              <a:ext cx="578129" cy="211836"/>
            </a:xfrm>
            <a:prstGeom prst="rect">
              <a:avLst/>
            </a:prstGeom>
          </p:spPr>
        </p:pic>
        <p:pic>
          <p:nvPicPr>
            <p:cNvPr id="65" name="object 65"/>
            <p:cNvPicPr/>
            <p:nvPr/>
          </p:nvPicPr>
          <p:blipFill>
            <a:blip r:embed="rId15" cstate="print"/>
            <a:stretch>
              <a:fillRect/>
            </a:stretch>
          </p:blipFill>
          <p:spPr>
            <a:xfrm>
              <a:off x="7291450" y="5345937"/>
              <a:ext cx="97535" cy="211836"/>
            </a:xfrm>
            <a:prstGeom prst="rect">
              <a:avLst/>
            </a:prstGeom>
          </p:spPr>
        </p:pic>
        <p:pic>
          <p:nvPicPr>
            <p:cNvPr id="66" name="object 66"/>
            <p:cNvPicPr/>
            <p:nvPr/>
          </p:nvPicPr>
          <p:blipFill>
            <a:blip r:embed="rId47" cstate="print"/>
            <a:stretch>
              <a:fillRect/>
            </a:stretch>
          </p:blipFill>
          <p:spPr>
            <a:xfrm>
              <a:off x="7340218" y="5345937"/>
              <a:ext cx="4013327" cy="211836"/>
            </a:xfrm>
            <a:prstGeom prst="rect">
              <a:avLst/>
            </a:prstGeom>
          </p:spPr>
        </p:pic>
        <p:pic>
          <p:nvPicPr>
            <p:cNvPr id="67" name="object 67"/>
            <p:cNvPicPr/>
            <p:nvPr/>
          </p:nvPicPr>
          <p:blipFill>
            <a:blip r:embed="rId48" cstate="print"/>
            <a:stretch>
              <a:fillRect/>
            </a:stretch>
          </p:blipFill>
          <p:spPr>
            <a:xfrm>
              <a:off x="6777481" y="5589727"/>
              <a:ext cx="4798695" cy="211836"/>
            </a:xfrm>
            <a:prstGeom prst="rect">
              <a:avLst/>
            </a:prstGeom>
          </p:spPr>
        </p:pic>
        <p:pic>
          <p:nvPicPr>
            <p:cNvPr id="68" name="object 68"/>
            <p:cNvPicPr/>
            <p:nvPr/>
          </p:nvPicPr>
          <p:blipFill>
            <a:blip r:embed="rId49" cstate="print"/>
            <a:stretch>
              <a:fillRect/>
            </a:stretch>
          </p:blipFill>
          <p:spPr>
            <a:xfrm>
              <a:off x="6777481" y="5833567"/>
              <a:ext cx="4652772" cy="211836"/>
            </a:xfrm>
            <a:prstGeom prst="rect">
              <a:avLst/>
            </a:prstGeom>
          </p:spPr>
        </p:pic>
        <p:pic>
          <p:nvPicPr>
            <p:cNvPr id="69" name="object 69"/>
            <p:cNvPicPr/>
            <p:nvPr/>
          </p:nvPicPr>
          <p:blipFill>
            <a:blip r:embed="rId50" cstate="print"/>
            <a:stretch>
              <a:fillRect/>
            </a:stretch>
          </p:blipFill>
          <p:spPr>
            <a:xfrm>
              <a:off x="6777481" y="6077407"/>
              <a:ext cx="4816729" cy="211836"/>
            </a:xfrm>
            <a:prstGeom prst="rect">
              <a:avLst/>
            </a:prstGeom>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62127" y="6176771"/>
            <a:ext cx="347472" cy="416052"/>
          </a:xfrm>
          <a:prstGeom prst="rect">
            <a:avLst/>
          </a:prstGeom>
        </p:spPr>
      </p:pic>
      <p:grpSp>
        <p:nvGrpSpPr>
          <p:cNvPr id="3" name="object 3"/>
          <p:cNvGrpSpPr/>
          <p:nvPr/>
        </p:nvGrpSpPr>
        <p:grpSpPr>
          <a:xfrm>
            <a:off x="0" y="1735390"/>
            <a:ext cx="12204700" cy="607060"/>
            <a:chOff x="-6350" y="2480817"/>
            <a:chExt cx="12204700" cy="607060"/>
          </a:xfrm>
        </p:grpSpPr>
        <p:sp>
          <p:nvSpPr>
            <p:cNvPr id="4" name="object 4"/>
            <p:cNvSpPr/>
            <p:nvPr/>
          </p:nvSpPr>
          <p:spPr>
            <a:xfrm>
              <a:off x="0" y="2487167"/>
              <a:ext cx="1487805" cy="594360"/>
            </a:xfrm>
            <a:custGeom>
              <a:avLst/>
              <a:gdLst/>
              <a:ahLst/>
              <a:cxnLst/>
              <a:rect l="l" t="t" r="r" b="b"/>
              <a:pathLst>
                <a:path w="1487805" h="594360">
                  <a:moveTo>
                    <a:pt x="1190244" y="0"/>
                  </a:moveTo>
                  <a:lnTo>
                    <a:pt x="0" y="0"/>
                  </a:lnTo>
                  <a:lnTo>
                    <a:pt x="297180" y="297180"/>
                  </a:lnTo>
                  <a:lnTo>
                    <a:pt x="0" y="594360"/>
                  </a:lnTo>
                  <a:lnTo>
                    <a:pt x="1190244" y="594360"/>
                  </a:lnTo>
                  <a:lnTo>
                    <a:pt x="1487424" y="297180"/>
                  </a:lnTo>
                  <a:lnTo>
                    <a:pt x="1190244" y="0"/>
                  </a:lnTo>
                  <a:close/>
                </a:path>
              </a:pathLst>
            </a:custGeom>
            <a:solidFill>
              <a:srgbClr val="001E4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0" y="2487167"/>
              <a:ext cx="1487805" cy="594360"/>
            </a:xfrm>
            <a:custGeom>
              <a:avLst/>
              <a:gdLst/>
              <a:ahLst/>
              <a:cxnLst/>
              <a:rect l="l" t="t" r="r" b="b"/>
              <a:pathLst>
                <a:path w="1487805" h="594360">
                  <a:moveTo>
                    <a:pt x="0" y="0"/>
                  </a:moveTo>
                  <a:lnTo>
                    <a:pt x="1190244" y="0"/>
                  </a:lnTo>
                  <a:lnTo>
                    <a:pt x="1487424" y="297180"/>
                  </a:lnTo>
                  <a:lnTo>
                    <a:pt x="1190244" y="594360"/>
                  </a:lnTo>
                  <a:lnTo>
                    <a:pt x="0" y="594360"/>
                  </a:lnTo>
                  <a:lnTo>
                    <a:pt x="297180" y="297180"/>
                  </a:lnTo>
                  <a:lnTo>
                    <a:pt x="0" y="0"/>
                  </a:lnTo>
                  <a:close/>
                </a:path>
              </a:pathLst>
            </a:custGeom>
            <a:ln w="12699">
              <a:solidFill>
                <a:srgbClr val="BAC1C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3" cstate="print"/>
            <a:stretch>
              <a:fillRect/>
            </a:stretch>
          </p:blipFill>
          <p:spPr>
            <a:xfrm>
              <a:off x="364236" y="2516758"/>
              <a:ext cx="881341" cy="185927"/>
            </a:xfrm>
            <a:prstGeom prst="rect">
              <a:avLst/>
            </a:prstGeom>
          </p:spPr>
        </p:pic>
        <p:pic>
          <p:nvPicPr>
            <p:cNvPr id="7" name="object 7"/>
            <p:cNvPicPr/>
            <p:nvPr/>
          </p:nvPicPr>
          <p:blipFill>
            <a:blip r:embed="rId4" cstate="print"/>
            <a:stretch>
              <a:fillRect/>
            </a:stretch>
          </p:blipFill>
          <p:spPr>
            <a:xfrm>
              <a:off x="391668" y="2684398"/>
              <a:ext cx="427939" cy="185927"/>
            </a:xfrm>
            <a:prstGeom prst="rect">
              <a:avLst/>
            </a:prstGeom>
          </p:spPr>
        </p:pic>
        <p:pic>
          <p:nvPicPr>
            <p:cNvPr id="8" name="object 8"/>
            <p:cNvPicPr/>
            <p:nvPr/>
          </p:nvPicPr>
          <p:blipFill>
            <a:blip r:embed="rId5" cstate="print"/>
            <a:stretch>
              <a:fillRect/>
            </a:stretch>
          </p:blipFill>
          <p:spPr>
            <a:xfrm>
              <a:off x="748283" y="2684398"/>
              <a:ext cx="476402" cy="185927"/>
            </a:xfrm>
            <a:prstGeom prst="rect">
              <a:avLst/>
            </a:prstGeom>
          </p:spPr>
        </p:pic>
        <p:pic>
          <p:nvPicPr>
            <p:cNvPr id="9" name="object 9"/>
            <p:cNvPicPr/>
            <p:nvPr/>
          </p:nvPicPr>
          <p:blipFill>
            <a:blip r:embed="rId6" cstate="print"/>
            <a:stretch>
              <a:fillRect/>
            </a:stretch>
          </p:blipFill>
          <p:spPr>
            <a:xfrm>
              <a:off x="614172" y="2850514"/>
              <a:ext cx="354787" cy="185927"/>
            </a:xfrm>
            <a:prstGeom prst="rect">
              <a:avLst/>
            </a:prstGeom>
          </p:spPr>
        </p:pic>
        <p:sp>
          <p:nvSpPr>
            <p:cNvPr id="10" name="object 10"/>
            <p:cNvSpPr/>
            <p:nvPr/>
          </p:nvSpPr>
          <p:spPr>
            <a:xfrm>
              <a:off x="1338072" y="2487167"/>
              <a:ext cx="1487805" cy="594360"/>
            </a:xfrm>
            <a:custGeom>
              <a:avLst/>
              <a:gdLst/>
              <a:ahLst/>
              <a:cxnLst/>
              <a:rect l="l" t="t" r="r" b="b"/>
              <a:pathLst>
                <a:path w="1487805" h="594360">
                  <a:moveTo>
                    <a:pt x="1190244" y="0"/>
                  </a:moveTo>
                  <a:lnTo>
                    <a:pt x="0" y="0"/>
                  </a:lnTo>
                  <a:lnTo>
                    <a:pt x="297179" y="297180"/>
                  </a:lnTo>
                  <a:lnTo>
                    <a:pt x="0" y="594360"/>
                  </a:lnTo>
                  <a:lnTo>
                    <a:pt x="1190244" y="594360"/>
                  </a:lnTo>
                  <a:lnTo>
                    <a:pt x="1487423" y="297180"/>
                  </a:lnTo>
                  <a:lnTo>
                    <a:pt x="1190244" y="0"/>
                  </a:lnTo>
                  <a:close/>
                </a:path>
              </a:pathLst>
            </a:custGeom>
            <a:solidFill>
              <a:srgbClr val="001E4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1338072" y="2487167"/>
              <a:ext cx="1487805" cy="594360"/>
            </a:xfrm>
            <a:custGeom>
              <a:avLst/>
              <a:gdLst/>
              <a:ahLst/>
              <a:cxnLst/>
              <a:rect l="l" t="t" r="r" b="b"/>
              <a:pathLst>
                <a:path w="1487805" h="594360">
                  <a:moveTo>
                    <a:pt x="0" y="0"/>
                  </a:moveTo>
                  <a:lnTo>
                    <a:pt x="1190244" y="0"/>
                  </a:lnTo>
                  <a:lnTo>
                    <a:pt x="1487423" y="297180"/>
                  </a:lnTo>
                  <a:lnTo>
                    <a:pt x="1190244" y="594360"/>
                  </a:lnTo>
                  <a:lnTo>
                    <a:pt x="0" y="594360"/>
                  </a:lnTo>
                  <a:lnTo>
                    <a:pt x="297179" y="297180"/>
                  </a:lnTo>
                  <a:lnTo>
                    <a:pt x="0" y="0"/>
                  </a:lnTo>
                  <a:close/>
                </a:path>
              </a:pathLst>
            </a:custGeom>
            <a:ln w="12700">
              <a:solidFill>
                <a:srgbClr val="BAC1C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2" name="object 12"/>
            <p:cNvPicPr/>
            <p:nvPr/>
          </p:nvPicPr>
          <p:blipFill>
            <a:blip r:embed="rId3" cstate="print"/>
            <a:stretch>
              <a:fillRect/>
            </a:stretch>
          </p:blipFill>
          <p:spPr>
            <a:xfrm>
              <a:off x="1702561" y="2516758"/>
              <a:ext cx="881341" cy="185927"/>
            </a:xfrm>
            <a:prstGeom prst="rect">
              <a:avLst/>
            </a:prstGeom>
          </p:spPr>
        </p:pic>
        <p:pic>
          <p:nvPicPr>
            <p:cNvPr id="13" name="object 13"/>
            <p:cNvPicPr/>
            <p:nvPr/>
          </p:nvPicPr>
          <p:blipFill>
            <a:blip r:embed="rId7" cstate="print"/>
            <a:stretch>
              <a:fillRect/>
            </a:stretch>
          </p:blipFill>
          <p:spPr>
            <a:xfrm>
              <a:off x="1722373" y="2684398"/>
              <a:ext cx="433831" cy="185927"/>
            </a:xfrm>
            <a:prstGeom prst="rect">
              <a:avLst/>
            </a:prstGeom>
          </p:spPr>
        </p:pic>
        <p:pic>
          <p:nvPicPr>
            <p:cNvPr id="14" name="object 14"/>
            <p:cNvPicPr/>
            <p:nvPr/>
          </p:nvPicPr>
          <p:blipFill>
            <a:blip r:embed="rId8" cstate="print"/>
            <a:stretch>
              <a:fillRect/>
            </a:stretch>
          </p:blipFill>
          <p:spPr>
            <a:xfrm>
              <a:off x="2094229" y="2684398"/>
              <a:ext cx="476402" cy="185927"/>
            </a:xfrm>
            <a:prstGeom prst="rect">
              <a:avLst/>
            </a:prstGeom>
          </p:spPr>
        </p:pic>
        <p:pic>
          <p:nvPicPr>
            <p:cNvPr id="15" name="object 15"/>
            <p:cNvPicPr/>
            <p:nvPr/>
          </p:nvPicPr>
          <p:blipFill>
            <a:blip r:embed="rId9" cstate="print"/>
            <a:stretch>
              <a:fillRect/>
            </a:stretch>
          </p:blipFill>
          <p:spPr>
            <a:xfrm>
              <a:off x="1963166" y="2850514"/>
              <a:ext cx="363728" cy="185927"/>
            </a:xfrm>
            <a:prstGeom prst="rect">
              <a:avLst/>
            </a:prstGeom>
          </p:spPr>
        </p:pic>
        <p:sp>
          <p:nvSpPr>
            <p:cNvPr id="16" name="object 16"/>
            <p:cNvSpPr/>
            <p:nvPr/>
          </p:nvSpPr>
          <p:spPr>
            <a:xfrm>
              <a:off x="2676144" y="2487167"/>
              <a:ext cx="1487805" cy="594360"/>
            </a:xfrm>
            <a:custGeom>
              <a:avLst/>
              <a:gdLst/>
              <a:ahLst/>
              <a:cxnLst/>
              <a:rect l="l" t="t" r="r" b="b"/>
              <a:pathLst>
                <a:path w="1487804" h="594360">
                  <a:moveTo>
                    <a:pt x="1190244" y="0"/>
                  </a:moveTo>
                  <a:lnTo>
                    <a:pt x="0" y="0"/>
                  </a:lnTo>
                  <a:lnTo>
                    <a:pt x="297180" y="297180"/>
                  </a:lnTo>
                  <a:lnTo>
                    <a:pt x="0" y="594360"/>
                  </a:lnTo>
                  <a:lnTo>
                    <a:pt x="1190244" y="594360"/>
                  </a:lnTo>
                  <a:lnTo>
                    <a:pt x="1487423" y="297180"/>
                  </a:lnTo>
                  <a:lnTo>
                    <a:pt x="1190244" y="0"/>
                  </a:lnTo>
                  <a:close/>
                </a:path>
              </a:pathLst>
            </a:custGeom>
            <a:solidFill>
              <a:srgbClr val="001E4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17"/>
            <p:cNvSpPr/>
            <p:nvPr/>
          </p:nvSpPr>
          <p:spPr>
            <a:xfrm>
              <a:off x="2676144" y="2487167"/>
              <a:ext cx="1487805" cy="594360"/>
            </a:xfrm>
            <a:custGeom>
              <a:avLst/>
              <a:gdLst/>
              <a:ahLst/>
              <a:cxnLst/>
              <a:rect l="l" t="t" r="r" b="b"/>
              <a:pathLst>
                <a:path w="1487804" h="594360">
                  <a:moveTo>
                    <a:pt x="0" y="0"/>
                  </a:moveTo>
                  <a:lnTo>
                    <a:pt x="1190244" y="0"/>
                  </a:lnTo>
                  <a:lnTo>
                    <a:pt x="1487423" y="297180"/>
                  </a:lnTo>
                  <a:lnTo>
                    <a:pt x="1190244" y="594360"/>
                  </a:lnTo>
                  <a:lnTo>
                    <a:pt x="0" y="594360"/>
                  </a:lnTo>
                  <a:lnTo>
                    <a:pt x="297180" y="297180"/>
                  </a:lnTo>
                  <a:lnTo>
                    <a:pt x="0" y="0"/>
                  </a:lnTo>
                  <a:close/>
                </a:path>
              </a:pathLst>
            </a:custGeom>
            <a:ln w="12700">
              <a:solidFill>
                <a:srgbClr val="BAC1C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8" name="object 18"/>
            <p:cNvPicPr/>
            <p:nvPr/>
          </p:nvPicPr>
          <p:blipFill>
            <a:blip r:embed="rId10" cstate="print"/>
            <a:stretch>
              <a:fillRect/>
            </a:stretch>
          </p:blipFill>
          <p:spPr>
            <a:xfrm>
              <a:off x="3110738" y="2599943"/>
              <a:ext cx="748004" cy="185927"/>
            </a:xfrm>
            <a:prstGeom prst="rect">
              <a:avLst/>
            </a:prstGeom>
          </p:spPr>
        </p:pic>
        <p:pic>
          <p:nvPicPr>
            <p:cNvPr id="19" name="object 19"/>
            <p:cNvPicPr/>
            <p:nvPr/>
          </p:nvPicPr>
          <p:blipFill>
            <a:blip r:embed="rId11" cstate="print"/>
            <a:stretch>
              <a:fillRect/>
            </a:stretch>
          </p:blipFill>
          <p:spPr>
            <a:xfrm>
              <a:off x="3132073" y="2767279"/>
              <a:ext cx="689571" cy="186232"/>
            </a:xfrm>
            <a:prstGeom prst="rect">
              <a:avLst/>
            </a:prstGeom>
          </p:spPr>
        </p:pic>
        <p:sp>
          <p:nvSpPr>
            <p:cNvPr id="20" name="object 20"/>
            <p:cNvSpPr/>
            <p:nvPr/>
          </p:nvSpPr>
          <p:spPr>
            <a:xfrm>
              <a:off x="4014215" y="2487167"/>
              <a:ext cx="1487805" cy="594360"/>
            </a:xfrm>
            <a:custGeom>
              <a:avLst/>
              <a:gdLst/>
              <a:ahLst/>
              <a:cxnLst/>
              <a:rect l="l" t="t" r="r" b="b"/>
              <a:pathLst>
                <a:path w="1487804" h="594360">
                  <a:moveTo>
                    <a:pt x="1190244" y="0"/>
                  </a:moveTo>
                  <a:lnTo>
                    <a:pt x="0" y="0"/>
                  </a:lnTo>
                  <a:lnTo>
                    <a:pt x="297180" y="297180"/>
                  </a:lnTo>
                  <a:lnTo>
                    <a:pt x="0" y="594360"/>
                  </a:lnTo>
                  <a:lnTo>
                    <a:pt x="1190244" y="594360"/>
                  </a:lnTo>
                  <a:lnTo>
                    <a:pt x="1487424" y="297180"/>
                  </a:lnTo>
                  <a:lnTo>
                    <a:pt x="1190244" y="0"/>
                  </a:lnTo>
                  <a:close/>
                </a:path>
              </a:pathLst>
            </a:custGeom>
            <a:solidFill>
              <a:srgbClr val="001E4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p:nvPr/>
          </p:nvSpPr>
          <p:spPr>
            <a:xfrm>
              <a:off x="4014215" y="2487167"/>
              <a:ext cx="1487805" cy="594360"/>
            </a:xfrm>
            <a:custGeom>
              <a:avLst/>
              <a:gdLst/>
              <a:ahLst/>
              <a:cxnLst/>
              <a:rect l="l" t="t" r="r" b="b"/>
              <a:pathLst>
                <a:path w="1487804" h="594360">
                  <a:moveTo>
                    <a:pt x="0" y="0"/>
                  </a:moveTo>
                  <a:lnTo>
                    <a:pt x="1190244" y="0"/>
                  </a:lnTo>
                  <a:lnTo>
                    <a:pt x="1487424" y="297180"/>
                  </a:lnTo>
                  <a:lnTo>
                    <a:pt x="1190244" y="594360"/>
                  </a:lnTo>
                  <a:lnTo>
                    <a:pt x="0" y="594360"/>
                  </a:lnTo>
                  <a:lnTo>
                    <a:pt x="297180" y="297180"/>
                  </a:lnTo>
                  <a:lnTo>
                    <a:pt x="0" y="0"/>
                  </a:lnTo>
                  <a:close/>
                </a:path>
              </a:pathLst>
            </a:custGeom>
            <a:ln w="12699">
              <a:solidFill>
                <a:srgbClr val="BAC1C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2" name="object 22"/>
            <p:cNvPicPr/>
            <p:nvPr/>
          </p:nvPicPr>
          <p:blipFill>
            <a:blip r:embed="rId12" cstate="print"/>
            <a:stretch>
              <a:fillRect/>
            </a:stretch>
          </p:blipFill>
          <p:spPr>
            <a:xfrm>
              <a:off x="4386707" y="2516758"/>
              <a:ext cx="877824" cy="185927"/>
            </a:xfrm>
            <a:prstGeom prst="rect">
              <a:avLst/>
            </a:prstGeom>
          </p:spPr>
        </p:pic>
        <p:pic>
          <p:nvPicPr>
            <p:cNvPr id="23" name="object 23"/>
            <p:cNvPicPr/>
            <p:nvPr/>
          </p:nvPicPr>
          <p:blipFill>
            <a:blip r:embed="rId13" cstate="print"/>
            <a:stretch>
              <a:fillRect/>
            </a:stretch>
          </p:blipFill>
          <p:spPr>
            <a:xfrm>
              <a:off x="4391278" y="2684398"/>
              <a:ext cx="449834" cy="185927"/>
            </a:xfrm>
            <a:prstGeom prst="rect">
              <a:avLst/>
            </a:prstGeom>
          </p:spPr>
        </p:pic>
        <p:pic>
          <p:nvPicPr>
            <p:cNvPr id="24" name="object 24"/>
            <p:cNvPicPr/>
            <p:nvPr/>
          </p:nvPicPr>
          <p:blipFill>
            <a:blip r:embed="rId8" cstate="print"/>
            <a:stretch>
              <a:fillRect/>
            </a:stretch>
          </p:blipFill>
          <p:spPr>
            <a:xfrm>
              <a:off x="4776851" y="2684398"/>
              <a:ext cx="476402" cy="185927"/>
            </a:xfrm>
            <a:prstGeom prst="rect">
              <a:avLst/>
            </a:prstGeom>
          </p:spPr>
        </p:pic>
        <p:pic>
          <p:nvPicPr>
            <p:cNvPr id="25" name="object 25"/>
            <p:cNvPicPr/>
            <p:nvPr/>
          </p:nvPicPr>
          <p:blipFill>
            <a:blip r:embed="rId14" cstate="print"/>
            <a:stretch>
              <a:fillRect/>
            </a:stretch>
          </p:blipFill>
          <p:spPr>
            <a:xfrm>
              <a:off x="4629022" y="2850514"/>
              <a:ext cx="367664" cy="185927"/>
            </a:xfrm>
            <a:prstGeom prst="rect">
              <a:avLst/>
            </a:prstGeom>
          </p:spPr>
        </p:pic>
        <p:sp>
          <p:nvSpPr>
            <p:cNvPr id="26" name="object 26"/>
            <p:cNvSpPr/>
            <p:nvPr/>
          </p:nvSpPr>
          <p:spPr>
            <a:xfrm>
              <a:off x="5352288" y="2487167"/>
              <a:ext cx="1487805" cy="594360"/>
            </a:xfrm>
            <a:custGeom>
              <a:avLst/>
              <a:gdLst/>
              <a:ahLst/>
              <a:cxnLst/>
              <a:rect l="l" t="t" r="r" b="b"/>
              <a:pathLst>
                <a:path w="1487804" h="594360">
                  <a:moveTo>
                    <a:pt x="1190243" y="0"/>
                  </a:moveTo>
                  <a:lnTo>
                    <a:pt x="0" y="0"/>
                  </a:lnTo>
                  <a:lnTo>
                    <a:pt x="297179" y="297180"/>
                  </a:lnTo>
                  <a:lnTo>
                    <a:pt x="0" y="594360"/>
                  </a:lnTo>
                  <a:lnTo>
                    <a:pt x="1190243" y="594360"/>
                  </a:lnTo>
                  <a:lnTo>
                    <a:pt x="1487423" y="297180"/>
                  </a:lnTo>
                  <a:lnTo>
                    <a:pt x="1190243" y="0"/>
                  </a:lnTo>
                  <a:close/>
                </a:path>
              </a:pathLst>
            </a:custGeom>
            <a:solidFill>
              <a:srgbClr val="001E4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5352288" y="2487167"/>
              <a:ext cx="1487805" cy="594360"/>
            </a:xfrm>
            <a:custGeom>
              <a:avLst/>
              <a:gdLst/>
              <a:ahLst/>
              <a:cxnLst/>
              <a:rect l="l" t="t" r="r" b="b"/>
              <a:pathLst>
                <a:path w="1487804" h="594360">
                  <a:moveTo>
                    <a:pt x="0" y="0"/>
                  </a:moveTo>
                  <a:lnTo>
                    <a:pt x="1190243" y="0"/>
                  </a:lnTo>
                  <a:lnTo>
                    <a:pt x="1487423" y="297180"/>
                  </a:lnTo>
                  <a:lnTo>
                    <a:pt x="1190243" y="594360"/>
                  </a:lnTo>
                  <a:lnTo>
                    <a:pt x="0" y="594360"/>
                  </a:lnTo>
                  <a:lnTo>
                    <a:pt x="297179" y="297180"/>
                  </a:lnTo>
                  <a:lnTo>
                    <a:pt x="0" y="0"/>
                  </a:lnTo>
                  <a:close/>
                </a:path>
              </a:pathLst>
            </a:custGeom>
            <a:ln w="12700">
              <a:solidFill>
                <a:srgbClr val="BAC1C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8" name="object 28"/>
            <p:cNvPicPr/>
            <p:nvPr/>
          </p:nvPicPr>
          <p:blipFill>
            <a:blip r:embed="rId15" cstate="print"/>
            <a:stretch>
              <a:fillRect/>
            </a:stretch>
          </p:blipFill>
          <p:spPr>
            <a:xfrm>
              <a:off x="5904865" y="2599943"/>
              <a:ext cx="517398" cy="185927"/>
            </a:xfrm>
            <a:prstGeom prst="rect">
              <a:avLst/>
            </a:prstGeom>
          </p:spPr>
        </p:pic>
        <p:pic>
          <p:nvPicPr>
            <p:cNvPr id="29" name="object 29"/>
            <p:cNvPicPr/>
            <p:nvPr/>
          </p:nvPicPr>
          <p:blipFill>
            <a:blip r:embed="rId16" cstate="print"/>
            <a:stretch>
              <a:fillRect/>
            </a:stretch>
          </p:blipFill>
          <p:spPr>
            <a:xfrm>
              <a:off x="5717413" y="2767279"/>
              <a:ext cx="538352" cy="186232"/>
            </a:xfrm>
            <a:prstGeom prst="rect">
              <a:avLst/>
            </a:prstGeom>
          </p:spPr>
        </p:pic>
        <p:pic>
          <p:nvPicPr>
            <p:cNvPr id="30" name="object 30"/>
            <p:cNvPicPr/>
            <p:nvPr/>
          </p:nvPicPr>
          <p:blipFill>
            <a:blip r:embed="rId17" cstate="print"/>
            <a:stretch>
              <a:fillRect/>
            </a:stretch>
          </p:blipFill>
          <p:spPr>
            <a:xfrm>
              <a:off x="6195948" y="2767279"/>
              <a:ext cx="379095" cy="186232"/>
            </a:xfrm>
            <a:prstGeom prst="rect">
              <a:avLst/>
            </a:prstGeom>
          </p:spPr>
        </p:pic>
        <p:sp>
          <p:nvSpPr>
            <p:cNvPr id="31" name="object 31"/>
            <p:cNvSpPr/>
            <p:nvPr/>
          </p:nvSpPr>
          <p:spPr>
            <a:xfrm>
              <a:off x="6690359" y="2487167"/>
              <a:ext cx="1487805" cy="594360"/>
            </a:xfrm>
            <a:custGeom>
              <a:avLst/>
              <a:gdLst/>
              <a:ahLst/>
              <a:cxnLst/>
              <a:rect l="l" t="t" r="r" b="b"/>
              <a:pathLst>
                <a:path w="1487804" h="594360">
                  <a:moveTo>
                    <a:pt x="1190244" y="0"/>
                  </a:moveTo>
                  <a:lnTo>
                    <a:pt x="0" y="0"/>
                  </a:lnTo>
                  <a:lnTo>
                    <a:pt x="297180" y="297180"/>
                  </a:lnTo>
                  <a:lnTo>
                    <a:pt x="0" y="594360"/>
                  </a:lnTo>
                  <a:lnTo>
                    <a:pt x="1190244" y="594360"/>
                  </a:lnTo>
                  <a:lnTo>
                    <a:pt x="1487424" y="297180"/>
                  </a:lnTo>
                  <a:lnTo>
                    <a:pt x="1190244" y="0"/>
                  </a:lnTo>
                  <a:close/>
                </a:path>
              </a:pathLst>
            </a:custGeom>
            <a:solidFill>
              <a:srgbClr val="E0251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32"/>
            <p:cNvSpPr/>
            <p:nvPr/>
          </p:nvSpPr>
          <p:spPr>
            <a:xfrm>
              <a:off x="6690359" y="2487167"/>
              <a:ext cx="1487805" cy="594360"/>
            </a:xfrm>
            <a:custGeom>
              <a:avLst/>
              <a:gdLst/>
              <a:ahLst/>
              <a:cxnLst/>
              <a:rect l="l" t="t" r="r" b="b"/>
              <a:pathLst>
                <a:path w="1487804" h="594360">
                  <a:moveTo>
                    <a:pt x="0" y="0"/>
                  </a:moveTo>
                  <a:lnTo>
                    <a:pt x="1190244" y="0"/>
                  </a:lnTo>
                  <a:lnTo>
                    <a:pt x="1487424" y="297180"/>
                  </a:lnTo>
                  <a:lnTo>
                    <a:pt x="1190244" y="594360"/>
                  </a:lnTo>
                  <a:lnTo>
                    <a:pt x="0" y="594360"/>
                  </a:lnTo>
                  <a:lnTo>
                    <a:pt x="297180" y="297180"/>
                  </a:lnTo>
                  <a:lnTo>
                    <a:pt x="0" y="0"/>
                  </a:lnTo>
                  <a:close/>
                </a:path>
              </a:pathLst>
            </a:custGeom>
            <a:ln w="12699">
              <a:solidFill>
                <a:srgbClr val="BAC1C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3" name="object 33"/>
            <p:cNvPicPr/>
            <p:nvPr/>
          </p:nvPicPr>
          <p:blipFill>
            <a:blip r:embed="rId18" cstate="print"/>
            <a:stretch>
              <a:fillRect/>
            </a:stretch>
          </p:blipFill>
          <p:spPr>
            <a:xfrm>
              <a:off x="7261225" y="2599943"/>
              <a:ext cx="475081" cy="185927"/>
            </a:xfrm>
            <a:prstGeom prst="rect">
              <a:avLst/>
            </a:prstGeom>
          </p:spPr>
        </p:pic>
        <p:pic>
          <p:nvPicPr>
            <p:cNvPr id="34" name="object 34"/>
            <p:cNvPicPr/>
            <p:nvPr/>
          </p:nvPicPr>
          <p:blipFill>
            <a:blip r:embed="rId19" cstate="print"/>
            <a:stretch>
              <a:fillRect/>
            </a:stretch>
          </p:blipFill>
          <p:spPr>
            <a:xfrm>
              <a:off x="7197217" y="2767279"/>
              <a:ext cx="603846" cy="186232"/>
            </a:xfrm>
            <a:prstGeom prst="rect">
              <a:avLst/>
            </a:prstGeom>
          </p:spPr>
        </p:pic>
        <p:sp>
          <p:nvSpPr>
            <p:cNvPr id="35" name="object 35"/>
            <p:cNvSpPr/>
            <p:nvPr/>
          </p:nvSpPr>
          <p:spPr>
            <a:xfrm>
              <a:off x="8028431" y="2487167"/>
              <a:ext cx="1487805" cy="594360"/>
            </a:xfrm>
            <a:custGeom>
              <a:avLst/>
              <a:gdLst/>
              <a:ahLst/>
              <a:cxnLst/>
              <a:rect l="l" t="t" r="r" b="b"/>
              <a:pathLst>
                <a:path w="1487804" h="594360">
                  <a:moveTo>
                    <a:pt x="1190244" y="0"/>
                  </a:moveTo>
                  <a:lnTo>
                    <a:pt x="0" y="0"/>
                  </a:lnTo>
                  <a:lnTo>
                    <a:pt x="297179" y="297180"/>
                  </a:lnTo>
                  <a:lnTo>
                    <a:pt x="0" y="594360"/>
                  </a:lnTo>
                  <a:lnTo>
                    <a:pt x="1190244" y="594360"/>
                  </a:lnTo>
                  <a:lnTo>
                    <a:pt x="1487424" y="297180"/>
                  </a:lnTo>
                  <a:lnTo>
                    <a:pt x="1190244" y="0"/>
                  </a:lnTo>
                  <a:close/>
                </a:path>
              </a:pathLst>
            </a:custGeom>
            <a:solidFill>
              <a:srgbClr val="E0251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object 36"/>
            <p:cNvSpPr/>
            <p:nvPr/>
          </p:nvSpPr>
          <p:spPr>
            <a:xfrm>
              <a:off x="8028431" y="2487167"/>
              <a:ext cx="1487805" cy="594360"/>
            </a:xfrm>
            <a:custGeom>
              <a:avLst/>
              <a:gdLst/>
              <a:ahLst/>
              <a:cxnLst/>
              <a:rect l="l" t="t" r="r" b="b"/>
              <a:pathLst>
                <a:path w="1487804" h="594360">
                  <a:moveTo>
                    <a:pt x="0" y="0"/>
                  </a:moveTo>
                  <a:lnTo>
                    <a:pt x="1190244" y="0"/>
                  </a:lnTo>
                  <a:lnTo>
                    <a:pt x="1487424" y="297180"/>
                  </a:lnTo>
                  <a:lnTo>
                    <a:pt x="1190244" y="594360"/>
                  </a:lnTo>
                  <a:lnTo>
                    <a:pt x="0" y="594360"/>
                  </a:lnTo>
                  <a:lnTo>
                    <a:pt x="297179" y="297180"/>
                  </a:lnTo>
                  <a:lnTo>
                    <a:pt x="0" y="0"/>
                  </a:lnTo>
                  <a:close/>
                </a:path>
              </a:pathLst>
            </a:custGeom>
            <a:ln w="12699">
              <a:solidFill>
                <a:srgbClr val="BAC1C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7" name="object 37"/>
            <p:cNvPicPr/>
            <p:nvPr/>
          </p:nvPicPr>
          <p:blipFill>
            <a:blip r:embed="rId20" cstate="print"/>
            <a:stretch>
              <a:fillRect/>
            </a:stretch>
          </p:blipFill>
          <p:spPr>
            <a:xfrm>
              <a:off x="8547861" y="2599943"/>
              <a:ext cx="574357" cy="185927"/>
            </a:xfrm>
            <a:prstGeom prst="rect">
              <a:avLst/>
            </a:prstGeom>
          </p:spPr>
        </p:pic>
        <p:pic>
          <p:nvPicPr>
            <p:cNvPr id="38" name="object 38"/>
            <p:cNvPicPr/>
            <p:nvPr/>
          </p:nvPicPr>
          <p:blipFill>
            <a:blip r:embed="rId21" cstate="print"/>
            <a:stretch>
              <a:fillRect/>
            </a:stretch>
          </p:blipFill>
          <p:spPr>
            <a:xfrm>
              <a:off x="8494521" y="2767279"/>
              <a:ext cx="666940" cy="186232"/>
            </a:xfrm>
            <a:prstGeom prst="rect">
              <a:avLst/>
            </a:prstGeom>
          </p:spPr>
        </p:pic>
        <p:sp>
          <p:nvSpPr>
            <p:cNvPr id="39" name="object 39"/>
            <p:cNvSpPr/>
            <p:nvPr/>
          </p:nvSpPr>
          <p:spPr>
            <a:xfrm>
              <a:off x="9366504" y="2487167"/>
              <a:ext cx="1487805" cy="594360"/>
            </a:xfrm>
            <a:custGeom>
              <a:avLst/>
              <a:gdLst/>
              <a:ahLst/>
              <a:cxnLst/>
              <a:rect l="l" t="t" r="r" b="b"/>
              <a:pathLst>
                <a:path w="1487804" h="594360">
                  <a:moveTo>
                    <a:pt x="1190244" y="0"/>
                  </a:moveTo>
                  <a:lnTo>
                    <a:pt x="0" y="0"/>
                  </a:lnTo>
                  <a:lnTo>
                    <a:pt x="297179" y="297180"/>
                  </a:lnTo>
                  <a:lnTo>
                    <a:pt x="0" y="594360"/>
                  </a:lnTo>
                  <a:lnTo>
                    <a:pt x="1190244" y="594360"/>
                  </a:lnTo>
                  <a:lnTo>
                    <a:pt x="1487424" y="297180"/>
                  </a:lnTo>
                  <a:lnTo>
                    <a:pt x="1190244" y="0"/>
                  </a:lnTo>
                  <a:close/>
                </a:path>
              </a:pathLst>
            </a:custGeom>
            <a:solidFill>
              <a:srgbClr val="E0251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object 40"/>
            <p:cNvSpPr/>
            <p:nvPr/>
          </p:nvSpPr>
          <p:spPr>
            <a:xfrm>
              <a:off x="9366504" y="2487167"/>
              <a:ext cx="1487805" cy="594360"/>
            </a:xfrm>
            <a:custGeom>
              <a:avLst/>
              <a:gdLst/>
              <a:ahLst/>
              <a:cxnLst/>
              <a:rect l="l" t="t" r="r" b="b"/>
              <a:pathLst>
                <a:path w="1487804" h="594360">
                  <a:moveTo>
                    <a:pt x="0" y="0"/>
                  </a:moveTo>
                  <a:lnTo>
                    <a:pt x="1190244" y="0"/>
                  </a:lnTo>
                  <a:lnTo>
                    <a:pt x="1487424" y="297180"/>
                  </a:lnTo>
                  <a:lnTo>
                    <a:pt x="1190244" y="594360"/>
                  </a:lnTo>
                  <a:lnTo>
                    <a:pt x="0" y="594360"/>
                  </a:lnTo>
                  <a:lnTo>
                    <a:pt x="297179" y="297180"/>
                  </a:lnTo>
                  <a:lnTo>
                    <a:pt x="0" y="0"/>
                  </a:lnTo>
                  <a:close/>
                </a:path>
              </a:pathLst>
            </a:custGeom>
            <a:ln w="12699">
              <a:solidFill>
                <a:srgbClr val="BAC1C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1" name="object 41"/>
            <p:cNvPicPr/>
            <p:nvPr/>
          </p:nvPicPr>
          <p:blipFill>
            <a:blip r:embed="rId20" cstate="print"/>
            <a:stretch>
              <a:fillRect/>
            </a:stretch>
          </p:blipFill>
          <p:spPr>
            <a:xfrm>
              <a:off x="9886188" y="2599943"/>
              <a:ext cx="574357" cy="185927"/>
            </a:xfrm>
            <a:prstGeom prst="rect">
              <a:avLst/>
            </a:prstGeom>
          </p:spPr>
        </p:pic>
        <p:pic>
          <p:nvPicPr>
            <p:cNvPr id="42" name="object 42"/>
            <p:cNvPicPr/>
            <p:nvPr/>
          </p:nvPicPr>
          <p:blipFill>
            <a:blip r:embed="rId22" cstate="print"/>
            <a:stretch>
              <a:fillRect/>
            </a:stretch>
          </p:blipFill>
          <p:spPr>
            <a:xfrm>
              <a:off x="9942576" y="2767279"/>
              <a:ext cx="437387" cy="186232"/>
            </a:xfrm>
            <a:prstGeom prst="rect">
              <a:avLst/>
            </a:prstGeom>
          </p:spPr>
        </p:pic>
        <p:sp>
          <p:nvSpPr>
            <p:cNvPr id="43" name="object 43"/>
            <p:cNvSpPr/>
            <p:nvPr/>
          </p:nvSpPr>
          <p:spPr>
            <a:xfrm>
              <a:off x="10704576" y="2487167"/>
              <a:ext cx="1487805" cy="594360"/>
            </a:xfrm>
            <a:custGeom>
              <a:avLst/>
              <a:gdLst/>
              <a:ahLst/>
              <a:cxnLst/>
              <a:rect l="l" t="t" r="r" b="b"/>
              <a:pathLst>
                <a:path w="1487804" h="594360">
                  <a:moveTo>
                    <a:pt x="1190244" y="0"/>
                  </a:moveTo>
                  <a:lnTo>
                    <a:pt x="0" y="0"/>
                  </a:lnTo>
                  <a:lnTo>
                    <a:pt x="297179" y="297180"/>
                  </a:lnTo>
                  <a:lnTo>
                    <a:pt x="0" y="594360"/>
                  </a:lnTo>
                  <a:lnTo>
                    <a:pt x="1190244" y="594360"/>
                  </a:lnTo>
                  <a:lnTo>
                    <a:pt x="1487424" y="297180"/>
                  </a:lnTo>
                  <a:lnTo>
                    <a:pt x="1190244" y="0"/>
                  </a:lnTo>
                  <a:close/>
                </a:path>
              </a:pathLst>
            </a:custGeom>
            <a:solidFill>
              <a:srgbClr val="E0251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object 44"/>
            <p:cNvSpPr/>
            <p:nvPr/>
          </p:nvSpPr>
          <p:spPr>
            <a:xfrm>
              <a:off x="10704576" y="2487167"/>
              <a:ext cx="1487805" cy="594360"/>
            </a:xfrm>
            <a:custGeom>
              <a:avLst/>
              <a:gdLst/>
              <a:ahLst/>
              <a:cxnLst/>
              <a:rect l="l" t="t" r="r" b="b"/>
              <a:pathLst>
                <a:path w="1487804" h="594360">
                  <a:moveTo>
                    <a:pt x="0" y="0"/>
                  </a:moveTo>
                  <a:lnTo>
                    <a:pt x="1190244" y="0"/>
                  </a:lnTo>
                  <a:lnTo>
                    <a:pt x="1487424" y="297180"/>
                  </a:lnTo>
                  <a:lnTo>
                    <a:pt x="1190244" y="594360"/>
                  </a:lnTo>
                  <a:lnTo>
                    <a:pt x="0" y="594360"/>
                  </a:lnTo>
                  <a:lnTo>
                    <a:pt x="297179" y="297180"/>
                  </a:lnTo>
                  <a:lnTo>
                    <a:pt x="0" y="0"/>
                  </a:lnTo>
                  <a:close/>
                </a:path>
              </a:pathLst>
            </a:custGeom>
            <a:ln w="12699">
              <a:solidFill>
                <a:srgbClr val="BAC1C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5" name="object 45"/>
            <p:cNvPicPr/>
            <p:nvPr/>
          </p:nvPicPr>
          <p:blipFill>
            <a:blip r:embed="rId23" cstate="print"/>
            <a:stretch>
              <a:fillRect/>
            </a:stretch>
          </p:blipFill>
          <p:spPr>
            <a:xfrm>
              <a:off x="11230356" y="2599943"/>
              <a:ext cx="567804" cy="185927"/>
            </a:xfrm>
            <a:prstGeom prst="rect">
              <a:avLst/>
            </a:prstGeom>
          </p:spPr>
        </p:pic>
        <p:pic>
          <p:nvPicPr>
            <p:cNvPr id="46" name="object 46"/>
            <p:cNvPicPr/>
            <p:nvPr/>
          </p:nvPicPr>
          <p:blipFill>
            <a:blip r:embed="rId24" cstate="print"/>
            <a:stretch>
              <a:fillRect/>
            </a:stretch>
          </p:blipFill>
          <p:spPr>
            <a:xfrm>
              <a:off x="11286743" y="2767279"/>
              <a:ext cx="435254" cy="186232"/>
            </a:xfrm>
            <a:prstGeom prst="rect">
              <a:avLst/>
            </a:prstGeom>
          </p:spPr>
        </p:pic>
      </p:grpSp>
      <p:pic>
        <p:nvPicPr>
          <p:cNvPr id="47" name="object 47"/>
          <p:cNvPicPr/>
          <p:nvPr/>
        </p:nvPicPr>
        <p:blipFill>
          <a:blip r:embed="rId25" cstate="print"/>
          <a:stretch>
            <a:fillRect/>
          </a:stretch>
        </p:blipFill>
        <p:spPr>
          <a:xfrm>
            <a:off x="536752" y="556209"/>
            <a:ext cx="3366516" cy="733348"/>
          </a:xfrm>
          <a:prstGeom prst="rect">
            <a:avLst/>
          </a:prstGeom>
        </p:spPr>
      </p:pic>
      <p:pic>
        <p:nvPicPr>
          <p:cNvPr id="48" name="object 48"/>
          <p:cNvPicPr/>
          <p:nvPr/>
        </p:nvPicPr>
        <p:blipFill>
          <a:blip r:embed="rId26" cstate="print"/>
          <a:stretch>
            <a:fillRect/>
          </a:stretch>
        </p:blipFill>
        <p:spPr>
          <a:xfrm>
            <a:off x="1273842" y="2596524"/>
            <a:ext cx="2251455" cy="243840"/>
          </a:xfrm>
          <a:prstGeom prst="rect">
            <a:avLst/>
          </a:prstGeom>
        </p:spPr>
      </p:pic>
      <p:sp>
        <p:nvSpPr>
          <p:cNvPr id="49" name="object 49"/>
          <p:cNvSpPr txBox="1"/>
          <p:nvPr/>
        </p:nvSpPr>
        <p:spPr>
          <a:xfrm>
            <a:off x="1297693" y="2986140"/>
            <a:ext cx="106045" cy="112331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a:ln>
                  <a:noFill/>
                </a:ln>
                <a:solidFill>
                  <a:srgbClr val="001E41"/>
                </a:solidFill>
                <a:effectLst/>
                <a:uLnTx/>
                <a:uFillTx/>
                <a:latin typeface="Arial"/>
                <a:cs typeface="Arial"/>
              </a:rPr>
              <a:t>•</a:t>
            </a:r>
            <a:endParaRPr kumimoji="0" sz="18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1E41"/>
                </a:solidFill>
                <a:effectLst/>
                <a:uLnTx/>
                <a:uFillTx/>
                <a:latin typeface="Arial"/>
                <a:cs typeface="Arial"/>
              </a:rPr>
              <a:t>•</a:t>
            </a:r>
            <a:endParaRPr kumimoji="0" sz="18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1E41"/>
                </a:solidFill>
                <a:effectLst/>
                <a:uLnTx/>
                <a:uFillTx/>
                <a:latin typeface="Arial"/>
                <a:cs typeface="Arial"/>
              </a:rPr>
              <a:t>•</a:t>
            </a:r>
            <a:endParaRPr kumimoji="0" sz="18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1E41"/>
                </a:solidFill>
                <a:effectLst/>
                <a:uLnTx/>
                <a:uFillTx/>
                <a:latin typeface="Arial"/>
                <a:cs typeface="Arial"/>
              </a:rPr>
              <a:t>•</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50" name="object 50"/>
          <p:cNvGrpSpPr/>
          <p:nvPr/>
        </p:nvGrpSpPr>
        <p:grpSpPr>
          <a:xfrm>
            <a:off x="1448053" y="3011740"/>
            <a:ext cx="3956685" cy="1061085"/>
            <a:chOff x="1413383" y="4054728"/>
            <a:chExt cx="3956685" cy="1061085"/>
          </a:xfrm>
        </p:grpSpPr>
        <p:pic>
          <p:nvPicPr>
            <p:cNvPr id="51" name="object 51"/>
            <p:cNvPicPr/>
            <p:nvPr/>
          </p:nvPicPr>
          <p:blipFill>
            <a:blip r:embed="rId27" cstate="print"/>
            <a:stretch>
              <a:fillRect/>
            </a:stretch>
          </p:blipFill>
          <p:spPr>
            <a:xfrm>
              <a:off x="1413383" y="4054728"/>
              <a:ext cx="2546350" cy="237744"/>
            </a:xfrm>
            <a:prstGeom prst="rect">
              <a:avLst/>
            </a:prstGeom>
          </p:spPr>
        </p:pic>
        <p:pic>
          <p:nvPicPr>
            <p:cNvPr id="52" name="object 52"/>
            <p:cNvPicPr/>
            <p:nvPr/>
          </p:nvPicPr>
          <p:blipFill>
            <a:blip r:embed="rId28" cstate="print"/>
            <a:stretch>
              <a:fillRect/>
            </a:stretch>
          </p:blipFill>
          <p:spPr>
            <a:xfrm>
              <a:off x="1413383" y="4329048"/>
              <a:ext cx="1803400" cy="237744"/>
            </a:xfrm>
            <a:prstGeom prst="rect">
              <a:avLst/>
            </a:prstGeom>
          </p:spPr>
        </p:pic>
        <p:pic>
          <p:nvPicPr>
            <p:cNvPr id="53" name="object 53"/>
            <p:cNvPicPr/>
            <p:nvPr/>
          </p:nvPicPr>
          <p:blipFill>
            <a:blip r:embed="rId29" cstate="print"/>
            <a:stretch>
              <a:fillRect/>
            </a:stretch>
          </p:blipFill>
          <p:spPr>
            <a:xfrm>
              <a:off x="1413383" y="4603368"/>
              <a:ext cx="1799336" cy="237744"/>
            </a:xfrm>
            <a:prstGeom prst="rect">
              <a:avLst/>
            </a:prstGeom>
          </p:spPr>
        </p:pic>
        <p:pic>
          <p:nvPicPr>
            <p:cNvPr id="54" name="object 54"/>
            <p:cNvPicPr/>
            <p:nvPr/>
          </p:nvPicPr>
          <p:blipFill>
            <a:blip r:embed="rId30" cstate="print"/>
            <a:stretch>
              <a:fillRect/>
            </a:stretch>
          </p:blipFill>
          <p:spPr>
            <a:xfrm>
              <a:off x="1413383" y="4877384"/>
              <a:ext cx="3956430" cy="238048"/>
            </a:xfrm>
            <a:prstGeom prst="rect">
              <a:avLst/>
            </a:prstGeom>
          </p:spPr>
        </p:pic>
      </p:grpSp>
      <p:pic>
        <p:nvPicPr>
          <p:cNvPr id="55" name="object 55"/>
          <p:cNvPicPr/>
          <p:nvPr/>
        </p:nvPicPr>
        <p:blipFill>
          <a:blip r:embed="rId31" cstate="print"/>
          <a:stretch>
            <a:fillRect/>
          </a:stretch>
        </p:blipFill>
        <p:spPr>
          <a:xfrm>
            <a:off x="6996029" y="2618394"/>
            <a:ext cx="2856992" cy="243840"/>
          </a:xfrm>
          <a:prstGeom prst="rect">
            <a:avLst/>
          </a:prstGeom>
        </p:spPr>
      </p:pic>
      <p:sp>
        <p:nvSpPr>
          <p:cNvPr id="56" name="object 56"/>
          <p:cNvSpPr txBox="1"/>
          <p:nvPr/>
        </p:nvSpPr>
        <p:spPr>
          <a:xfrm>
            <a:off x="7046799" y="2962337"/>
            <a:ext cx="106045" cy="139763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a:ln>
                  <a:noFill/>
                </a:ln>
                <a:solidFill>
                  <a:srgbClr val="001E41"/>
                </a:solidFill>
                <a:effectLst/>
                <a:uLnTx/>
                <a:uFillTx/>
                <a:latin typeface="Arial"/>
                <a:cs typeface="Arial"/>
              </a:rPr>
              <a:t>•</a:t>
            </a:r>
            <a:endParaRPr kumimoji="0" sz="18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1E41"/>
                </a:solidFill>
                <a:effectLst/>
                <a:uLnTx/>
                <a:uFillTx/>
                <a:latin typeface="Arial"/>
                <a:cs typeface="Arial"/>
              </a:rPr>
              <a:t>•</a:t>
            </a:r>
            <a:endParaRPr kumimoji="0" sz="18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1E41"/>
                </a:solidFill>
                <a:effectLst/>
                <a:uLnTx/>
                <a:uFillTx/>
                <a:latin typeface="Arial"/>
                <a:cs typeface="Arial"/>
              </a:rPr>
              <a:t>•</a:t>
            </a:r>
            <a:endParaRPr kumimoji="0" sz="18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1E41"/>
                </a:solidFill>
                <a:effectLst/>
                <a:uLnTx/>
                <a:uFillTx/>
                <a:latin typeface="Arial"/>
                <a:cs typeface="Arial"/>
              </a:rPr>
              <a:t>•</a:t>
            </a:r>
            <a:endParaRPr kumimoji="0" sz="18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1E41"/>
                </a:solidFill>
                <a:effectLst/>
                <a:uLnTx/>
                <a:uFillTx/>
                <a:latin typeface="Arial"/>
                <a:cs typeface="Arial"/>
              </a:rPr>
              <a:t>•</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57" name="object 57"/>
          <p:cNvGrpSpPr/>
          <p:nvPr/>
        </p:nvGrpSpPr>
        <p:grpSpPr>
          <a:xfrm>
            <a:off x="7262938" y="2993643"/>
            <a:ext cx="3731260" cy="1335405"/>
            <a:chOff x="7297801" y="4054728"/>
            <a:chExt cx="3731260" cy="1335405"/>
          </a:xfrm>
        </p:grpSpPr>
        <p:pic>
          <p:nvPicPr>
            <p:cNvPr id="58" name="object 58"/>
            <p:cNvPicPr/>
            <p:nvPr/>
          </p:nvPicPr>
          <p:blipFill>
            <a:blip r:embed="rId32" cstate="print"/>
            <a:stretch>
              <a:fillRect/>
            </a:stretch>
          </p:blipFill>
          <p:spPr>
            <a:xfrm>
              <a:off x="7297801" y="4054728"/>
              <a:ext cx="1372362" cy="237744"/>
            </a:xfrm>
            <a:prstGeom prst="rect">
              <a:avLst/>
            </a:prstGeom>
          </p:spPr>
        </p:pic>
        <p:pic>
          <p:nvPicPr>
            <p:cNvPr id="59" name="object 59"/>
            <p:cNvPicPr/>
            <p:nvPr/>
          </p:nvPicPr>
          <p:blipFill>
            <a:blip r:embed="rId33" cstate="print"/>
            <a:stretch>
              <a:fillRect/>
            </a:stretch>
          </p:blipFill>
          <p:spPr>
            <a:xfrm>
              <a:off x="7297801" y="4329048"/>
              <a:ext cx="1692782" cy="237744"/>
            </a:xfrm>
            <a:prstGeom prst="rect">
              <a:avLst/>
            </a:prstGeom>
          </p:spPr>
        </p:pic>
        <p:pic>
          <p:nvPicPr>
            <p:cNvPr id="60" name="object 60"/>
            <p:cNvPicPr/>
            <p:nvPr/>
          </p:nvPicPr>
          <p:blipFill>
            <a:blip r:embed="rId34" cstate="print"/>
            <a:stretch>
              <a:fillRect/>
            </a:stretch>
          </p:blipFill>
          <p:spPr>
            <a:xfrm>
              <a:off x="7297801" y="4603368"/>
              <a:ext cx="2301494" cy="237744"/>
            </a:xfrm>
            <a:prstGeom prst="rect">
              <a:avLst/>
            </a:prstGeom>
          </p:spPr>
        </p:pic>
        <p:pic>
          <p:nvPicPr>
            <p:cNvPr id="61" name="object 61"/>
            <p:cNvPicPr/>
            <p:nvPr/>
          </p:nvPicPr>
          <p:blipFill>
            <a:blip r:embed="rId35" cstate="print"/>
            <a:stretch>
              <a:fillRect/>
            </a:stretch>
          </p:blipFill>
          <p:spPr>
            <a:xfrm>
              <a:off x="7297801" y="4877384"/>
              <a:ext cx="2806192" cy="238048"/>
            </a:xfrm>
            <a:prstGeom prst="rect">
              <a:avLst/>
            </a:prstGeom>
          </p:spPr>
        </p:pic>
        <p:pic>
          <p:nvPicPr>
            <p:cNvPr id="62" name="object 62"/>
            <p:cNvPicPr/>
            <p:nvPr/>
          </p:nvPicPr>
          <p:blipFill>
            <a:blip r:embed="rId36" cstate="print"/>
            <a:stretch>
              <a:fillRect/>
            </a:stretch>
          </p:blipFill>
          <p:spPr>
            <a:xfrm>
              <a:off x="7297801" y="5152389"/>
              <a:ext cx="3730752" cy="237744"/>
            </a:xfrm>
            <a:prstGeom prst="rect">
              <a:avLst/>
            </a:prstGeom>
          </p:spPr>
        </p:pic>
      </p:grpSp>
      <p:pic>
        <p:nvPicPr>
          <p:cNvPr id="63" name="Picture 62" descr="Qr code&#10;&#10;Description automatically generated with low confidence">
            <a:extLst>
              <a:ext uri="{FF2B5EF4-FFF2-40B4-BE49-F238E27FC236}">
                <a16:creationId xmlns:a16="http://schemas.microsoft.com/office/drawing/2014/main" id="{EEC3FE34-BBCE-26F3-10D7-6931BE5E7C47}"/>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118896" y="4182569"/>
            <a:ext cx="2202228" cy="2202228"/>
          </a:xfrm>
          <a:prstGeom prst="rect">
            <a:avLst/>
          </a:prstGeom>
        </p:spPr>
      </p:pic>
      <p:sp>
        <p:nvSpPr>
          <p:cNvPr id="64" name="TextBox 63">
            <a:extLst>
              <a:ext uri="{FF2B5EF4-FFF2-40B4-BE49-F238E27FC236}">
                <a16:creationId xmlns:a16="http://schemas.microsoft.com/office/drawing/2014/main" id="{39AFEFA2-483F-3046-4DFE-BA06A92F2365}"/>
              </a:ext>
            </a:extLst>
          </p:cNvPr>
          <p:cNvSpPr txBox="1"/>
          <p:nvPr/>
        </p:nvSpPr>
        <p:spPr>
          <a:xfrm>
            <a:off x="2820954" y="4518757"/>
            <a:ext cx="9097347" cy="2031325"/>
          </a:xfrm>
          <a:prstGeom prst="rect">
            <a:avLst/>
          </a:prstGeom>
          <a:noFill/>
        </p:spPr>
        <p:txBody>
          <a:bodyPr wrap="square" rtlCol="0">
            <a:spAutoFit/>
          </a:bodyPr>
          <a:lstStyle/>
          <a:p>
            <a:r>
              <a:rPr lang="en-GB">
                <a:solidFill>
                  <a:srgbClr val="18243E"/>
                </a:solidFill>
              </a:rPr>
              <a:t>We have sent this information out to all our 2* &amp; 3* EFA Clubs. </a:t>
            </a:r>
          </a:p>
          <a:p>
            <a:r>
              <a:rPr lang="en-GB">
                <a:solidFill>
                  <a:srgbClr val="18243E"/>
                </a:solidFill>
              </a:rPr>
              <a:t>So for the following clubs will be completing an application: - </a:t>
            </a:r>
          </a:p>
          <a:p>
            <a:endParaRPr lang="en-GB">
              <a:solidFill>
                <a:srgbClr val="18243E"/>
              </a:solidFill>
            </a:endParaRPr>
          </a:p>
          <a:p>
            <a:pPr marL="285750" indent="-285750">
              <a:buFont typeface="Arial" panose="020B0604020202020204" pitchFamily="34" charset="0"/>
              <a:buChar char="•"/>
            </a:pPr>
            <a:r>
              <a:rPr lang="en-GB" b="1" i="1">
                <a:solidFill>
                  <a:srgbClr val="18243E"/>
                </a:solidFill>
              </a:rPr>
              <a:t>Ashbourne Aztecs (Derbyshire Dales)</a:t>
            </a:r>
          </a:p>
          <a:p>
            <a:pPr marL="285750" indent="-285750">
              <a:buFont typeface="Arial" panose="020B0604020202020204" pitchFamily="34" charset="0"/>
              <a:buChar char="•"/>
            </a:pPr>
            <a:r>
              <a:rPr lang="en-GB" b="1" i="1">
                <a:solidFill>
                  <a:srgbClr val="18243E"/>
                </a:solidFill>
              </a:rPr>
              <a:t>Aston Village (South Derbyshire)</a:t>
            </a:r>
          </a:p>
          <a:p>
            <a:pPr marL="285750" indent="-285750">
              <a:buFont typeface="Arial" panose="020B0604020202020204" pitchFamily="34" charset="0"/>
              <a:buChar char="•"/>
            </a:pPr>
            <a:r>
              <a:rPr lang="en-GB" b="1" i="1" err="1">
                <a:solidFill>
                  <a:srgbClr val="18243E"/>
                </a:solidFill>
              </a:rPr>
              <a:t>Barlborough</a:t>
            </a:r>
            <a:r>
              <a:rPr lang="en-GB" b="1" i="1">
                <a:solidFill>
                  <a:srgbClr val="18243E"/>
                </a:solidFill>
              </a:rPr>
              <a:t> Juniors (Bolsover)</a:t>
            </a:r>
          </a:p>
          <a:p>
            <a:pPr marL="285750" indent="-285750">
              <a:buFont typeface="Arial" panose="020B0604020202020204" pitchFamily="34" charset="0"/>
              <a:buChar char="•"/>
            </a:pPr>
            <a:r>
              <a:rPr lang="en-GB" b="1" i="1">
                <a:solidFill>
                  <a:srgbClr val="18243E"/>
                </a:solidFill>
              </a:rPr>
              <a:t>Heanor Town Juniors (Amber Valley)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8B053-9847-4DF1-A238-B1FFDF25418F}"/>
              </a:ext>
            </a:extLst>
          </p:cNvPr>
          <p:cNvSpPr>
            <a:spLocks noGrp="1"/>
          </p:cNvSpPr>
          <p:nvPr>
            <p:ph type="title"/>
          </p:nvPr>
        </p:nvSpPr>
        <p:spPr/>
        <p:txBody>
          <a:bodyPr/>
          <a:lstStyle/>
          <a:p>
            <a:r>
              <a:rPr lang="en-GB"/>
              <a:t>County Cups - Winners</a:t>
            </a:r>
          </a:p>
        </p:txBody>
      </p:sp>
      <p:sp>
        <p:nvSpPr>
          <p:cNvPr id="3" name="Content Placeholder 2">
            <a:extLst>
              <a:ext uri="{FF2B5EF4-FFF2-40B4-BE49-F238E27FC236}">
                <a16:creationId xmlns:a16="http://schemas.microsoft.com/office/drawing/2014/main" id="{673DDD57-C779-4842-89A6-425379BE899E}"/>
              </a:ext>
            </a:extLst>
          </p:cNvPr>
          <p:cNvSpPr>
            <a:spLocks noGrp="1"/>
          </p:cNvSpPr>
          <p:nvPr>
            <p:ph idx="1"/>
          </p:nvPr>
        </p:nvSpPr>
        <p:spPr/>
        <p:txBody>
          <a:bodyPr/>
          <a:lstStyle/>
          <a:p>
            <a:r>
              <a:rPr lang="en-GB"/>
              <a:t>Senior Challenge Cup – Buxton FC</a:t>
            </a:r>
          </a:p>
          <a:p>
            <a:r>
              <a:rPr lang="en-GB"/>
              <a:t>Divisional Cup North – </a:t>
            </a:r>
            <a:r>
              <a:rPr lang="en-GB" err="1"/>
              <a:t>Tintwistle</a:t>
            </a:r>
            <a:r>
              <a:rPr lang="en-GB"/>
              <a:t> Athletic</a:t>
            </a:r>
          </a:p>
          <a:p>
            <a:r>
              <a:rPr lang="en-GB"/>
              <a:t>Divisional Cup South – Derby Singh Brothers</a:t>
            </a:r>
          </a:p>
          <a:p>
            <a:r>
              <a:rPr lang="en-GB"/>
              <a:t>Junior Cup North – Shirebrook Soldiers</a:t>
            </a:r>
          </a:p>
          <a:p>
            <a:r>
              <a:rPr lang="en-GB"/>
              <a:t>Junior Cup South – Mickleover RBL Reserves</a:t>
            </a:r>
          </a:p>
          <a:p>
            <a:r>
              <a:rPr lang="en-GB"/>
              <a:t>Sunday Senior Cup – Brampton Victoria</a:t>
            </a:r>
          </a:p>
          <a:p>
            <a:r>
              <a:rPr lang="en-GB"/>
              <a:t>Sunday Junior Cup – Newton George and Dragon Inn</a:t>
            </a:r>
          </a:p>
          <a:p>
            <a:r>
              <a:rPr lang="en-GB"/>
              <a:t>Women’s Cup – Chesterfield FC Ladies</a:t>
            </a:r>
          </a:p>
          <a:p>
            <a:r>
              <a:rPr lang="en-GB"/>
              <a:t>Women’s Plate – Wirksworth Colts Ladies </a:t>
            </a:r>
          </a:p>
        </p:txBody>
      </p:sp>
    </p:spTree>
    <p:extLst>
      <p:ext uri="{BB962C8B-B14F-4D97-AF65-F5344CB8AC3E}">
        <p14:creationId xmlns:p14="http://schemas.microsoft.com/office/powerpoint/2010/main" val="3509318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16F44C-424B-26E6-E506-3CCC9EA41BC5}"/>
              </a:ext>
            </a:extLst>
          </p:cNvPr>
          <p:cNvPicPr>
            <a:picLocks noChangeAspect="1"/>
          </p:cNvPicPr>
          <p:nvPr/>
        </p:nvPicPr>
        <p:blipFill>
          <a:blip r:embed="rId2"/>
          <a:stretch>
            <a:fillRect/>
          </a:stretch>
        </p:blipFill>
        <p:spPr>
          <a:xfrm>
            <a:off x="4850934" y="2688672"/>
            <a:ext cx="2440215" cy="1626810"/>
          </a:xfrm>
          <a:prstGeom prst="rect">
            <a:avLst/>
          </a:prstGeom>
        </p:spPr>
      </p:pic>
      <p:pic>
        <p:nvPicPr>
          <p:cNvPr id="7" name="Picture 6">
            <a:extLst>
              <a:ext uri="{FF2B5EF4-FFF2-40B4-BE49-F238E27FC236}">
                <a16:creationId xmlns:a16="http://schemas.microsoft.com/office/drawing/2014/main" id="{FEF9455C-81C0-B138-61DC-BF24CF744EE5}"/>
              </a:ext>
            </a:extLst>
          </p:cNvPr>
          <p:cNvPicPr>
            <a:picLocks noChangeAspect="1"/>
          </p:cNvPicPr>
          <p:nvPr/>
        </p:nvPicPr>
        <p:blipFill>
          <a:blip r:embed="rId3"/>
          <a:stretch>
            <a:fillRect/>
          </a:stretch>
        </p:blipFill>
        <p:spPr>
          <a:xfrm>
            <a:off x="8976220" y="696985"/>
            <a:ext cx="2556895" cy="1704597"/>
          </a:xfrm>
          <a:prstGeom prst="rect">
            <a:avLst/>
          </a:prstGeom>
        </p:spPr>
      </p:pic>
      <p:pic>
        <p:nvPicPr>
          <p:cNvPr id="9" name="Picture 8">
            <a:extLst>
              <a:ext uri="{FF2B5EF4-FFF2-40B4-BE49-F238E27FC236}">
                <a16:creationId xmlns:a16="http://schemas.microsoft.com/office/drawing/2014/main" id="{1A904C62-76A9-43DF-3D3D-CF3139D4E070}"/>
              </a:ext>
            </a:extLst>
          </p:cNvPr>
          <p:cNvPicPr>
            <a:picLocks noChangeAspect="1"/>
          </p:cNvPicPr>
          <p:nvPr/>
        </p:nvPicPr>
        <p:blipFill>
          <a:blip r:embed="rId4"/>
          <a:stretch>
            <a:fillRect/>
          </a:stretch>
        </p:blipFill>
        <p:spPr>
          <a:xfrm>
            <a:off x="8707880" y="4601361"/>
            <a:ext cx="2926011" cy="1950674"/>
          </a:xfrm>
          <a:prstGeom prst="rect">
            <a:avLst/>
          </a:prstGeom>
        </p:spPr>
      </p:pic>
      <p:pic>
        <p:nvPicPr>
          <p:cNvPr id="11" name="Picture 10">
            <a:extLst>
              <a:ext uri="{FF2B5EF4-FFF2-40B4-BE49-F238E27FC236}">
                <a16:creationId xmlns:a16="http://schemas.microsoft.com/office/drawing/2014/main" id="{BC743855-DA00-1214-DC12-90E8A160379C}"/>
              </a:ext>
            </a:extLst>
          </p:cNvPr>
          <p:cNvPicPr>
            <a:picLocks noChangeAspect="1"/>
          </p:cNvPicPr>
          <p:nvPr/>
        </p:nvPicPr>
        <p:blipFill>
          <a:blip r:embed="rId5"/>
          <a:stretch>
            <a:fillRect/>
          </a:stretch>
        </p:blipFill>
        <p:spPr>
          <a:xfrm>
            <a:off x="472312" y="2103698"/>
            <a:ext cx="2643233" cy="1762155"/>
          </a:xfrm>
          <a:prstGeom prst="rect">
            <a:avLst/>
          </a:prstGeom>
        </p:spPr>
      </p:pic>
      <p:pic>
        <p:nvPicPr>
          <p:cNvPr id="13" name="Picture 12">
            <a:extLst>
              <a:ext uri="{FF2B5EF4-FFF2-40B4-BE49-F238E27FC236}">
                <a16:creationId xmlns:a16="http://schemas.microsoft.com/office/drawing/2014/main" id="{F3434056-7B44-E7F2-321A-D6B7EBE0925E}"/>
              </a:ext>
            </a:extLst>
          </p:cNvPr>
          <p:cNvPicPr>
            <a:picLocks noChangeAspect="1"/>
          </p:cNvPicPr>
          <p:nvPr/>
        </p:nvPicPr>
        <p:blipFill>
          <a:blip r:embed="rId6"/>
          <a:stretch>
            <a:fillRect/>
          </a:stretch>
        </p:blipFill>
        <p:spPr>
          <a:xfrm>
            <a:off x="4825775" y="735878"/>
            <a:ext cx="2440215" cy="1626810"/>
          </a:xfrm>
          <a:prstGeom prst="rect">
            <a:avLst/>
          </a:prstGeom>
        </p:spPr>
      </p:pic>
      <p:pic>
        <p:nvPicPr>
          <p:cNvPr id="15" name="Picture 14">
            <a:extLst>
              <a:ext uri="{FF2B5EF4-FFF2-40B4-BE49-F238E27FC236}">
                <a16:creationId xmlns:a16="http://schemas.microsoft.com/office/drawing/2014/main" id="{F1DEA8C2-5E60-973C-B295-C03CA693879E}"/>
              </a:ext>
            </a:extLst>
          </p:cNvPr>
          <p:cNvPicPr>
            <a:picLocks noChangeAspect="1"/>
          </p:cNvPicPr>
          <p:nvPr/>
        </p:nvPicPr>
        <p:blipFill>
          <a:blip r:embed="rId7"/>
          <a:stretch>
            <a:fillRect/>
          </a:stretch>
        </p:blipFill>
        <p:spPr>
          <a:xfrm>
            <a:off x="423973" y="4163823"/>
            <a:ext cx="2891967" cy="1942051"/>
          </a:xfrm>
          <a:prstGeom prst="rect">
            <a:avLst/>
          </a:prstGeom>
        </p:spPr>
      </p:pic>
      <p:pic>
        <p:nvPicPr>
          <p:cNvPr id="17" name="Picture 16">
            <a:extLst>
              <a:ext uri="{FF2B5EF4-FFF2-40B4-BE49-F238E27FC236}">
                <a16:creationId xmlns:a16="http://schemas.microsoft.com/office/drawing/2014/main" id="{295837A9-889C-E82D-ECD2-A3DB8B15A4DD}"/>
              </a:ext>
            </a:extLst>
          </p:cNvPr>
          <p:cNvPicPr>
            <a:picLocks noChangeAspect="1"/>
          </p:cNvPicPr>
          <p:nvPr/>
        </p:nvPicPr>
        <p:blipFill>
          <a:blip r:embed="rId8"/>
          <a:stretch>
            <a:fillRect/>
          </a:stretch>
        </p:blipFill>
        <p:spPr>
          <a:xfrm>
            <a:off x="4791230" y="4601361"/>
            <a:ext cx="2499919" cy="1664009"/>
          </a:xfrm>
          <a:prstGeom prst="rect">
            <a:avLst/>
          </a:prstGeom>
        </p:spPr>
      </p:pic>
      <p:pic>
        <p:nvPicPr>
          <p:cNvPr id="21" name="Picture 20">
            <a:extLst>
              <a:ext uri="{FF2B5EF4-FFF2-40B4-BE49-F238E27FC236}">
                <a16:creationId xmlns:a16="http://schemas.microsoft.com/office/drawing/2014/main" id="{42046E27-E36E-41C3-E838-BCBCD5CA624A}"/>
              </a:ext>
            </a:extLst>
          </p:cNvPr>
          <p:cNvPicPr>
            <a:picLocks noChangeAspect="1"/>
          </p:cNvPicPr>
          <p:nvPr/>
        </p:nvPicPr>
        <p:blipFill>
          <a:blip r:embed="rId9"/>
          <a:stretch>
            <a:fillRect/>
          </a:stretch>
        </p:blipFill>
        <p:spPr>
          <a:xfrm>
            <a:off x="8649267" y="2572535"/>
            <a:ext cx="3043239" cy="2028826"/>
          </a:xfrm>
          <a:prstGeom prst="rect">
            <a:avLst/>
          </a:prstGeom>
        </p:spPr>
      </p:pic>
      <p:pic>
        <p:nvPicPr>
          <p:cNvPr id="6" name="Picture 5" descr="A group of people holding a banner&#10;&#10;Description automatically generated with medium confidence">
            <a:extLst>
              <a:ext uri="{FF2B5EF4-FFF2-40B4-BE49-F238E27FC236}">
                <a16:creationId xmlns:a16="http://schemas.microsoft.com/office/drawing/2014/main" id="{669C6437-D0C1-E2C5-02F5-89F53EB685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2312" y="439427"/>
            <a:ext cx="3194842" cy="1762155"/>
          </a:xfrm>
          <a:prstGeom prst="rect">
            <a:avLst/>
          </a:prstGeom>
        </p:spPr>
      </p:pic>
    </p:spTree>
    <p:extLst>
      <p:ext uri="{BB962C8B-B14F-4D97-AF65-F5344CB8AC3E}">
        <p14:creationId xmlns:p14="http://schemas.microsoft.com/office/powerpoint/2010/main" val="1315321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9D0D8-C497-AB3C-2609-CF996BCCCEA4}"/>
              </a:ext>
            </a:extLst>
          </p:cNvPr>
          <p:cNvSpPr>
            <a:spLocks noGrp="1"/>
          </p:cNvSpPr>
          <p:nvPr>
            <p:ph type="title"/>
          </p:nvPr>
        </p:nvSpPr>
        <p:spPr/>
        <p:txBody>
          <a:bodyPr/>
          <a:lstStyle/>
          <a:p>
            <a:r>
              <a:rPr lang="en-GB"/>
              <a:t>County Cups – Social Media</a:t>
            </a:r>
          </a:p>
        </p:txBody>
      </p:sp>
      <p:pic>
        <p:nvPicPr>
          <p:cNvPr id="5" name="Picture 4">
            <a:extLst>
              <a:ext uri="{FF2B5EF4-FFF2-40B4-BE49-F238E27FC236}">
                <a16:creationId xmlns:a16="http://schemas.microsoft.com/office/drawing/2014/main" id="{5682317E-7F35-9496-3A3B-242543112A59}"/>
              </a:ext>
            </a:extLst>
          </p:cNvPr>
          <p:cNvPicPr>
            <a:picLocks noChangeAspect="1"/>
          </p:cNvPicPr>
          <p:nvPr/>
        </p:nvPicPr>
        <p:blipFill>
          <a:blip r:embed="rId2"/>
          <a:stretch>
            <a:fillRect/>
          </a:stretch>
        </p:blipFill>
        <p:spPr>
          <a:xfrm>
            <a:off x="964279" y="1518091"/>
            <a:ext cx="4461457" cy="4386851"/>
          </a:xfrm>
          <a:prstGeom prst="rect">
            <a:avLst/>
          </a:prstGeom>
        </p:spPr>
      </p:pic>
      <p:pic>
        <p:nvPicPr>
          <p:cNvPr id="7" name="Picture 6">
            <a:extLst>
              <a:ext uri="{FF2B5EF4-FFF2-40B4-BE49-F238E27FC236}">
                <a16:creationId xmlns:a16="http://schemas.microsoft.com/office/drawing/2014/main" id="{DE990BF9-5B77-F3EE-B61F-01BE9A2B300C}"/>
              </a:ext>
            </a:extLst>
          </p:cNvPr>
          <p:cNvPicPr>
            <a:picLocks noChangeAspect="1"/>
          </p:cNvPicPr>
          <p:nvPr/>
        </p:nvPicPr>
        <p:blipFill>
          <a:blip r:embed="rId3"/>
          <a:stretch>
            <a:fillRect/>
          </a:stretch>
        </p:blipFill>
        <p:spPr>
          <a:xfrm>
            <a:off x="6714639" y="2145138"/>
            <a:ext cx="3595687" cy="3625903"/>
          </a:xfrm>
          <a:prstGeom prst="rect">
            <a:avLst/>
          </a:prstGeom>
        </p:spPr>
      </p:pic>
    </p:spTree>
    <p:extLst>
      <p:ext uri="{BB962C8B-B14F-4D97-AF65-F5344CB8AC3E}">
        <p14:creationId xmlns:p14="http://schemas.microsoft.com/office/powerpoint/2010/main" val="2730985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9D0D8-C497-AB3C-2609-CF996BCCCEA4}"/>
              </a:ext>
            </a:extLst>
          </p:cNvPr>
          <p:cNvSpPr>
            <a:spLocks noGrp="1"/>
          </p:cNvSpPr>
          <p:nvPr>
            <p:ph type="title"/>
          </p:nvPr>
        </p:nvSpPr>
        <p:spPr/>
        <p:txBody>
          <a:bodyPr/>
          <a:lstStyle/>
          <a:p>
            <a:r>
              <a:rPr lang="en-GB"/>
              <a:t>County Cups – Social Media</a:t>
            </a:r>
          </a:p>
        </p:txBody>
      </p:sp>
      <p:pic>
        <p:nvPicPr>
          <p:cNvPr id="10" name="Picture 9" descr="A group of men playing football&#10;&#10;Description automatically generated with medium confidence">
            <a:extLst>
              <a:ext uri="{FF2B5EF4-FFF2-40B4-BE49-F238E27FC236}">
                <a16:creationId xmlns:a16="http://schemas.microsoft.com/office/drawing/2014/main" id="{AD2F8B3F-F3DF-CA82-2934-FDE0CC27243E}"/>
              </a:ext>
            </a:extLst>
          </p:cNvPr>
          <p:cNvPicPr>
            <a:picLocks noChangeAspect="1"/>
          </p:cNvPicPr>
          <p:nvPr/>
        </p:nvPicPr>
        <p:blipFill rotWithShape="1">
          <a:blip r:embed="rId2">
            <a:extLst>
              <a:ext uri="{28A0092B-C50C-407E-A947-70E740481C1C}">
                <a14:useLocalDpi xmlns:a14="http://schemas.microsoft.com/office/drawing/2010/main" val="0"/>
              </a:ext>
            </a:extLst>
          </a:blip>
          <a:srcRect t="11272"/>
          <a:stretch/>
        </p:blipFill>
        <p:spPr>
          <a:xfrm>
            <a:off x="5855116" y="1401133"/>
            <a:ext cx="2376294" cy="4562840"/>
          </a:xfrm>
          <a:prstGeom prst="rect">
            <a:avLst/>
          </a:prstGeom>
        </p:spPr>
      </p:pic>
      <p:pic>
        <p:nvPicPr>
          <p:cNvPr id="13" name="Picture 12" descr="A screenshot of a social media post&#10;&#10;Description automatically generated with medium confidence">
            <a:extLst>
              <a:ext uri="{FF2B5EF4-FFF2-40B4-BE49-F238E27FC236}">
                <a16:creationId xmlns:a16="http://schemas.microsoft.com/office/drawing/2014/main" id="{D307E69E-B963-9B2A-0A43-DD36719D5779}"/>
              </a:ext>
            </a:extLst>
          </p:cNvPr>
          <p:cNvPicPr>
            <a:picLocks noChangeAspect="1"/>
          </p:cNvPicPr>
          <p:nvPr/>
        </p:nvPicPr>
        <p:blipFill rotWithShape="1">
          <a:blip r:embed="rId3">
            <a:extLst>
              <a:ext uri="{28A0092B-C50C-407E-A947-70E740481C1C}">
                <a14:useLocalDpi xmlns:a14="http://schemas.microsoft.com/office/drawing/2010/main" val="0"/>
              </a:ext>
            </a:extLst>
          </a:blip>
          <a:srcRect t="10845"/>
          <a:stretch/>
        </p:blipFill>
        <p:spPr>
          <a:xfrm>
            <a:off x="2732727" y="1641166"/>
            <a:ext cx="2240489" cy="4322807"/>
          </a:xfrm>
          <a:prstGeom prst="rect">
            <a:avLst/>
          </a:prstGeom>
        </p:spPr>
      </p:pic>
    </p:spTree>
    <p:extLst>
      <p:ext uri="{BB962C8B-B14F-4D97-AF65-F5344CB8AC3E}">
        <p14:creationId xmlns:p14="http://schemas.microsoft.com/office/powerpoint/2010/main" val="210725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2F59A-75A6-4F78-AF87-FB39336C7411}"/>
              </a:ext>
            </a:extLst>
          </p:cNvPr>
          <p:cNvSpPr>
            <a:spLocks noGrp="1"/>
          </p:cNvSpPr>
          <p:nvPr>
            <p:ph type="title"/>
          </p:nvPr>
        </p:nvSpPr>
        <p:spPr/>
        <p:txBody>
          <a:bodyPr/>
          <a:lstStyle/>
          <a:p>
            <a:r>
              <a:rPr lang="en-GB" b="1"/>
              <a:t>Freshdesk</a:t>
            </a:r>
          </a:p>
        </p:txBody>
      </p:sp>
      <p:sp>
        <p:nvSpPr>
          <p:cNvPr id="3" name="Content Placeholder 2">
            <a:extLst>
              <a:ext uri="{FF2B5EF4-FFF2-40B4-BE49-F238E27FC236}">
                <a16:creationId xmlns:a16="http://schemas.microsoft.com/office/drawing/2014/main" id="{378E7EE7-63B9-4717-9EB7-15B9DB774A56}"/>
              </a:ext>
            </a:extLst>
          </p:cNvPr>
          <p:cNvSpPr>
            <a:spLocks noGrp="1"/>
          </p:cNvSpPr>
          <p:nvPr>
            <p:ph idx="1"/>
          </p:nvPr>
        </p:nvSpPr>
        <p:spPr>
          <a:xfrm>
            <a:off x="270029" y="1513261"/>
            <a:ext cx="11484006" cy="4709985"/>
          </a:xfrm>
        </p:spPr>
        <p:txBody>
          <a:bodyPr/>
          <a:lstStyle/>
          <a:p>
            <a:pPr marL="0" indent="0">
              <a:spcBef>
                <a:spcPts val="0"/>
              </a:spcBef>
              <a:buNone/>
            </a:pPr>
            <a:r>
              <a:rPr lang="en-GB" sz="2300" u="sng"/>
              <a:t>July 2022</a:t>
            </a:r>
            <a:r>
              <a:rPr lang="en-GB" sz="2300"/>
              <a:t>			</a:t>
            </a:r>
            <a:r>
              <a:rPr lang="en-GB" sz="2300" u="sng"/>
              <a:t>August 2022</a:t>
            </a:r>
            <a:r>
              <a:rPr lang="en-GB" sz="2300"/>
              <a:t>			</a:t>
            </a:r>
            <a:r>
              <a:rPr lang="en-GB" sz="2300" u="sng"/>
              <a:t>September 2022</a:t>
            </a:r>
            <a:r>
              <a:rPr lang="en-GB" sz="2300"/>
              <a:t>			</a:t>
            </a:r>
          </a:p>
          <a:p>
            <a:pPr marL="0" indent="0">
              <a:spcBef>
                <a:spcPts val="0"/>
              </a:spcBef>
              <a:buNone/>
            </a:pPr>
            <a:r>
              <a:rPr lang="en-GB" sz="2300"/>
              <a:t>1574 tickets created		2154 tickets created		1874 tickets created	                1500 tickets resolved		1707 tickets resolved		2085 tickets resolved	</a:t>
            </a:r>
          </a:p>
          <a:p>
            <a:pPr marL="0" indent="0">
              <a:spcBef>
                <a:spcPts val="0"/>
              </a:spcBef>
              <a:buNone/>
            </a:pPr>
            <a:endParaRPr lang="en-GB" sz="2300"/>
          </a:p>
          <a:p>
            <a:pPr marL="0" indent="0">
              <a:spcBef>
                <a:spcPts val="0"/>
              </a:spcBef>
              <a:buNone/>
            </a:pPr>
            <a:r>
              <a:rPr lang="en-GB" sz="2300" u="sng"/>
              <a:t>October 2022</a:t>
            </a:r>
            <a:r>
              <a:rPr lang="en-GB" sz="2300"/>
              <a:t>			</a:t>
            </a:r>
            <a:r>
              <a:rPr lang="en-GB" sz="2300" u="sng"/>
              <a:t>November 2022	</a:t>
            </a:r>
            <a:r>
              <a:rPr lang="en-GB" sz="2300"/>
              <a:t>		</a:t>
            </a:r>
            <a:r>
              <a:rPr lang="en-GB" sz="2300" u="sng"/>
              <a:t>December 2022</a:t>
            </a:r>
            <a:r>
              <a:rPr lang="en-GB" sz="2300"/>
              <a:t>			</a:t>
            </a:r>
            <a:endParaRPr lang="en-GB" sz="2300" u="sng"/>
          </a:p>
          <a:p>
            <a:pPr marL="0" indent="0">
              <a:spcBef>
                <a:spcPts val="0"/>
              </a:spcBef>
              <a:buNone/>
            </a:pPr>
            <a:r>
              <a:rPr lang="en-GB" sz="2300"/>
              <a:t>1523 tickets created		1523 tickets created 		1028 tickets created</a:t>
            </a:r>
          </a:p>
          <a:p>
            <a:pPr marL="0" indent="0">
              <a:spcBef>
                <a:spcPts val="0"/>
              </a:spcBef>
              <a:buNone/>
            </a:pPr>
            <a:r>
              <a:rPr lang="en-GB" sz="2300"/>
              <a:t>1860 tickets resolved		1523 tickets created 		1153 tickets created</a:t>
            </a:r>
          </a:p>
          <a:p>
            <a:pPr marL="0" indent="0">
              <a:spcBef>
                <a:spcPts val="0"/>
              </a:spcBef>
              <a:buNone/>
            </a:pPr>
            <a:endParaRPr lang="en-GB" sz="2300"/>
          </a:p>
          <a:p>
            <a:pPr marL="0" indent="0">
              <a:spcBef>
                <a:spcPts val="0"/>
              </a:spcBef>
              <a:buNone/>
            </a:pPr>
            <a:r>
              <a:rPr lang="en-GB" sz="2300" u="sng"/>
              <a:t>January 2023</a:t>
            </a:r>
            <a:r>
              <a:rPr lang="en-GB" sz="2300"/>
              <a:t>			</a:t>
            </a:r>
            <a:r>
              <a:rPr lang="en-GB" sz="2300" u="sng"/>
              <a:t>February 2023</a:t>
            </a:r>
            <a:r>
              <a:rPr lang="en-GB" sz="2300"/>
              <a:t>			</a:t>
            </a:r>
            <a:r>
              <a:rPr lang="en-GB" sz="2300" u="sng"/>
              <a:t>March 2023</a:t>
            </a:r>
          </a:p>
          <a:p>
            <a:pPr marL="0" indent="0">
              <a:spcBef>
                <a:spcPts val="0"/>
              </a:spcBef>
              <a:buNone/>
            </a:pPr>
            <a:r>
              <a:rPr lang="en-GB" sz="2300"/>
              <a:t>1311 tickets created		1240 tickets created		1576 tickets created	                1199 tickets resolved		1209 tickets resolved		1553 tickets resolved	</a:t>
            </a:r>
          </a:p>
          <a:p>
            <a:pPr marL="0" indent="0">
              <a:spcBef>
                <a:spcPts val="0"/>
              </a:spcBef>
              <a:buNone/>
            </a:pPr>
            <a:endParaRPr lang="en-GB" sz="2300"/>
          </a:p>
          <a:p>
            <a:pPr marL="0" indent="0">
              <a:spcBef>
                <a:spcPts val="0"/>
              </a:spcBef>
              <a:buNone/>
            </a:pPr>
            <a:r>
              <a:rPr lang="en-GB" sz="2300" u="sng"/>
              <a:t>April 2023</a:t>
            </a:r>
          </a:p>
          <a:p>
            <a:pPr marL="0" indent="0">
              <a:spcBef>
                <a:spcPts val="0"/>
              </a:spcBef>
              <a:buNone/>
            </a:pPr>
            <a:r>
              <a:rPr lang="en-GB" sz="2300"/>
              <a:t>1285 tickets created</a:t>
            </a:r>
          </a:p>
          <a:p>
            <a:pPr marL="0" indent="0">
              <a:spcBef>
                <a:spcPts val="0"/>
              </a:spcBef>
              <a:buNone/>
            </a:pPr>
            <a:r>
              <a:rPr lang="en-GB" sz="2300"/>
              <a:t>1190 tickets resolved</a:t>
            </a:r>
          </a:p>
          <a:p>
            <a:pPr marL="0" indent="0">
              <a:spcBef>
                <a:spcPts val="0"/>
              </a:spcBef>
              <a:buNone/>
            </a:pPr>
            <a:r>
              <a:rPr lang="en-GB" sz="2400"/>
              <a:t>	</a:t>
            </a:r>
          </a:p>
          <a:p>
            <a:pPr marL="0" indent="0">
              <a:buNone/>
            </a:pPr>
            <a:endParaRPr lang="en-GB" sz="2400"/>
          </a:p>
          <a:p>
            <a:pPr marL="0" indent="0">
              <a:buNone/>
            </a:pPr>
            <a:endParaRPr lang="en-GB" sz="2400"/>
          </a:p>
        </p:txBody>
      </p:sp>
      <p:pic>
        <p:nvPicPr>
          <p:cNvPr id="5" name="Graphic 4" descr="Email with solid fill">
            <a:extLst>
              <a:ext uri="{FF2B5EF4-FFF2-40B4-BE49-F238E27FC236}">
                <a16:creationId xmlns:a16="http://schemas.microsoft.com/office/drawing/2014/main" id="{440321B9-0BE3-43A8-8227-0D96A06A96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83743" y="5477135"/>
            <a:ext cx="1215561" cy="1215561"/>
          </a:xfrm>
          <a:prstGeom prst="rect">
            <a:avLst/>
          </a:prstGeom>
        </p:spPr>
      </p:pic>
    </p:spTree>
    <p:extLst>
      <p:ext uri="{BB962C8B-B14F-4D97-AF65-F5344CB8AC3E}">
        <p14:creationId xmlns:p14="http://schemas.microsoft.com/office/powerpoint/2010/main" val="2912041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2F59A-75A6-4F78-AF87-FB39336C7411}"/>
              </a:ext>
            </a:extLst>
          </p:cNvPr>
          <p:cNvSpPr>
            <a:spLocks noGrp="1"/>
          </p:cNvSpPr>
          <p:nvPr>
            <p:ph type="title"/>
          </p:nvPr>
        </p:nvSpPr>
        <p:spPr/>
        <p:txBody>
          <a:bodyPr/>
          <a:lstStyle/>
          <a:p>
            <a:r>
              <a:rPr lang="en-GB" b="1"/>
              <a:t>Freshdesk</a:t>
            </a:r>
          </a:p>
        </p:txBody>
      </p:sp>
      <p:sp>
        <p:nvSpPr>
          <p:cNvPr id="3" name="Content Placeholder 2">
            <a:extLst>
              <a:ext uri="{FF2B5EF4-FFF2-40B4-BE49-F238E27FC236}">
                <a16:creationId xmlns:a16="http://schemas.microsoft.com/office/drawing/2014/main" id="{378E7EE7-63B9-4717-9EB7-15B9DB774A56}"/>
              </a:ext>
            </a:extLst>
          </p:cNvPr>
          <p:cNvSpPr>
            <a:spLocks noGrp="1"/>
          </p:cNvSpPr>
          <p:nvPr>
            <p:ph idx="1"/>
          </p:nvPr>
        </p:nvSpPr>
        <p:spPr>
          <a:xfrm>
            <a:off x="270029" y="1513261"/>
            <a:ext cx="11484006" cy="4709985"/>
          </a:xfrm>
        </p:spPr>
        <p:txBody>
          <a:bodyPr/>
          <a:lstStyle/>
          <a:p>
            <a:pPr marL="0" indent="0">
              <a:spcBef>
                <a:spcPts val="0"/>
              </a:spcBef>
              <a:buNone/>
            </a:pPr>
            <a:r>
              <a:rPr lang="en-GB" sz="2300" u="sng"/>
              <a:t>Q1</a:t>
            </a:r>
          </a:p>
          <a:p>
            <a:pPr marL="0" indent="0">
              <a:spcBef>
                <a:spcPts val="0"/>
              </a:spcBef>
              <a:buNone/>
            </a:pPr>
            <a:endParaRPr lang="en-GB" sz="2300" u="sng"/>
          </a:p>
          <a:p>
            <a:pPr marL="0" indent="0">
              <a:spcBef>
                <a:spcPts val="0"/>
              </a:spcBef>
              <a:buNone/>
            </a:pPr>
            <a:endParaRPr lang="en-GB" sz="2300" u="sng"/>
          </a:p>
          <a:p>
            <a:pPr marL="0" indent="0">
              <a:spcBef>
                <a:spcPts val="0"/>
              </a:spcBef>
              <a:buNone/>
            </a:pPr>
            <a:endParaRPr lang="en-GB" sz="2300" u="sng"/>
          </a:p>
          <a:p>
            <a:pPr marL="0" indent="0">
              <a:spcBef>
                <a:spcPts val="0"/>
              </a:spcBef>
              <a:buNone/>
            </a:pPr>
            <a:r>
              <a:rPr lang="en-GB" sz="2300" u="sng"/>
              <a:t>Q2</a:t>
            </a:r>
          </a:p>
          <a:p>
            <a:pPr marL="0" indent="0">
              <a:spcBef>
                <a:spcPts val="0"/>
              </a:spcBef>
              <a:buNone/>
            </a:pPr>
            <a:endParaRPr lang="en-GB" sz="2300" u="sng"/>
          </a:p>
          <a:p>
            <a:pPr marL="0" indent="0">
              <a:spcBef>
                <a:spcPts val="0"/>
              </a:spcBef>
              <a:buNone/>
            </a:pPr>
            <a:endParaRPr lang="en-GB" sz="2300" u="sng"/>
          </a:p>
          <a:p>
            <a:pPr marL="0" indent="0">
              <a:spcBef>
                <a:spcPts val="0"/>
              </a:spcBef>
              <a:buNone/>
            </a:pPr>
            <a:endParaRPr lang="en-GB" sz="2300" u="sng"/>
          </a:p>
          <a:p>
            <a:pPr marL="0" indent="0">
              <a:spcBef>
                <a:spcPts val="0"/>
              </a:spcBef>
              <a:buNone/>
            </a:pPr>
            <a:endParaRPr lang="en-GB" sz="2300" u="sng"/>
          </a:p>
          <a:p>
            <a:pPr marL="0" indent="0">
              <a:spcBef>
                <a:spcPts val="0"/>
              </a:spcBef>
              <a:buNone/>
            </a:pPr>
            <a:r>
              <a:rPr lang="en-GB" sz="2300" u="sng"/>
              <a:t>Q3</a:t>
            </a:r>
            <a:r>
              <a:rPr lang="en-GB" sz="2300"/>
              <a:t>		</a:t>
            </a:r>
            <a:endParaRPr lang="en-GB" sz="2400"/>
          </a:p>
          <a:p>
            <a:pPr marL="0" indent="0">
              <a:buNone/>
            </a:pPr>
            <a:endParaRPr lang="en-GB" sz="2400"/>
          </a:p>
        </p:txBody>
      </p:sp>
      <p:pic>
        <p:nvPicPr>
          <p:cNvPr id="5" name="Graphic 4" descr="Email with solid fill">
            <a:extLst>
              <a:ext uri="{FF2B5EF4-FFF2-40B4-BE49-F238E27FC236}">
                <a16:creationId xmlns:a16="http://schemas.microsoft.com/office/drawing/2014/main" id="{440321B9-0BE3-43A8-8227-0D96A06A96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83743" y="5477135"/>
            <a:ext cx="1215561" cy="1215561"/>
          </a:xfrm>
          <a:prstGeom prst="rect">
            <a:avLst/>
          </a:prstGeom>
        </p:spPr>
      </p:pic>
      <p:pic>
        <p:nvPicPr>
          <p:cNvPr id="6" name="Picture 5">
            <a:extLst>
              <a:ext uri="{FF2B5EF4-FFF2-40B4-BE49-F238E27FC236}">
                <a16:creationId xmlns:a16="http://schemas.microsoft.com/office/drawing/2014/main" id="{44B17168-1FA9-64A1-85C7-BE9626453B38}"/>
              </a:ext>
            </a:extLst>
          </p:cNvPr>
          <p:cNvPicPr>
            <a:picLocks noChangeAspect="1"/>
          </p:cNvPicPr>
          <p:nvPr/>
        </p:nvPicPr>
        <p:blipFill>
          <a:blip r:embed="rId4"/>
          <a:stretch>
            <a:fillRect/>
          </a:stretch>
        </p:blipFill>
        <p:spPr>
          <a:xfrm>
            <a:off x="270029" y="1893902"/>
            <a:ext cx="9092399" cy="919369"/>
          </a:xfrm>
          <a:prstGeom prst="rect">
            <a:avLst/>
          </a:prstGeom>
        </p:spPr>
      </p:pic>
      <p:pic>
        <p:nvPicPr>
          <p:cNvPr id="8" name="Picture 7">
            <a:extLst>
              <a:ext uri="{FF2B5EF4-FFF2-40B4-BE49-F238E27FC236}">
                <a16:creationId xmlns:a16="http://schemas.microsoft.com/office/drawing/2014/main" id="{69CFB9A5-D61D-C964-0307-24F36D5C76F5}"/>
              </a:ext>
            </a:extLst>
          </p:cNvPr>
          <p:cNvPicPr>
            <a:picLocks noChangeAspect="1"/>
          </p:cNvPicPr>
          <p:nvPr/>
        </p:nvPicPr>
        <p:blipFill>
          <a:blip r:embed="rId5"/>
          <a:stretch>
            <a:fillRect/>
          </a:stretch>
        </p:blipFill>
        <p:spPr>
          <a:xfrm>
            <a:off x="270029" y="3193912"/>
            <a:ext cx="9695936" cy="1033449"/>
          </a:xfrm>
          <a:prstGeom prst="rect">
            <a:avLst/>
          </a:prstGeom>
        </p:spPr>
      </p:pic>
      <p:pic>
        <p:nvPicPr>
          <p:cNvPr id="10" name="Picture 9">
            <a:extLst>
              <a:ext uri="{FF2B5EF4-FFF2-40B4-BE49-F238E27FC236}">
                <a16:creationId xmlns:a16="http://schemas.microsoft.com/office/drawing/2014/main" id="{ADCDF7B5-7F58-BDA6-73BC-AD29DC0F5748}"/>
              </a:ext>
            </a:extLst>
          </p:cNvPr>
          <p:cNvPicPr>
            <a:picLocks noChangeAspect="1"/>
          </p:cNvPicPr>
          <p:nvPr/>
        </p:nvPicPr>
        <p:blipFill>
          <a:blip r:embed="rId6"/>
          <a:stretch>
            <a:fillRect/>
          </a:stretch>
        </p:blipFill>
        <p:spPr>
          <a:xfrm>
            <a:off x="270029" y="4765012"/>
            <a:ext cx="11325225" cy="1143000"/>
          </a:xfrm>
          <a:prstGeom prst="rect">
            <a:avLst/>
          </a:prstGeom>
        </p:spPr>
      </p:pic>
    </p:spTree>
    <p:extLst>
      <p:ext uri="{BB962C8B-B14F-4D97-AF65-F5344CB8AC3E}">
        <p14:creationId xmlns:p14="http://schemas.microsoft.com/office/powerpoint/2010/main" val="1423997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C0972-8684-4386-ACC9-F029C836F68A}"/>
              </a:ext>
            </a:extLst>
          </p:cNvPr>
          <p:cNvSpPr>
            <a:spLocks noGrp="1"/>
          </p:cNvSpPr>
          <p:nvPr>
            <p:ph type="title"/>
          </p:nvPr>
        </p:nvSpPr>
        <p:spPr/>
        <p:txBody>
          <a:bodyPr/>
          <a:lstStyle/>
          <a:p>
            <a:r>
              <a:rPr lang="en-GB"/>
              <a:t>Key stats on social media </a:t>
            </a:r>
          </a:p>
        </p:txBody>
      </p:sp>
      <p:pic>
        <p:nvPicPr>
          <p:cNvPr id="3" name="Picture 2">
            <a:extLst>
              <a:ext uri="{FF2B5EF4-FFF2-40B4-BE49-F238E27FC236}">
                <a16:creationId xmlns:a16="http://schemas.microsoft.com/office/drawing/2014/main" id="{499679E8-9B42-480A-9B16-AA8B46F76F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0052" y="1836303"/>
            <a:ext cx="2487480" cy="1399208"/>
          </a:xfrm>
          <a:prstGeom prst="rect">
            <a:avLst/>
          </a:prstGeom>
        </p:spPr>
      </p:pic>
      <p:sp>
        <p:nvSpPr>
          <p:cNvPr id="8" name="TextBox 7">
            <a:extLst>
              <a:ext uri="{FF2B5EF4-FFF2-40B4-BE49-F238E27FC236}">
                <a16:creationId xmlns:a16="http://schemas.microsoft.com/office/drawing/2014/main" id="{1EBA207F-F0E5-4F72-A301-C122617BA095}"/>
              </a:ext>
            </a:extLst>
          </p:cNvPr>
          <p:cNvSpPr txBox="1"/>
          <p:nvPr/>
        </p:nvSpPr>
        <p:spPr>
          <a:xfrm>
            <a:off x="1475722" y="3487198"/>
            <a:ext cx="5097355"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FS Dillon" panose="02000506030000020004" pitchFamily="50" charset="0"/>
                <a:ea typeface="+mn-ea"/>
                <a:cs typeface="+mn-cs"/>
              </a:rPr>
              <a:t>1.34M impressions (amount of times a Tweet has been viewed)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a:solidFill>
                  <a:prstClr val="black"/>
                </a:solidFill>
                <a:latin typeface="FS Dillon" panose="02000506030000020004" pitchFamily="50" charset="0"/>
              </a:rPr>
              <a:t>857 mentions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FS Dillon" panose="02000506030000020004" pitchFamily="50" charset="0"/>
                <a:ea typeface="+mn-ea"/>
                <a:cs typeface="+mn-cs"/>
              </a:rPr>
              <a:t>133 new followers (10.3K in total)</a:t>
            </a:r>
          </a:p>
        </p:txBody>
      </p:sp>
      <p:pic>
        <p:nvPicPr>
          <p:cNvPr id="9" name="Picture 8" descr="Icon&#10;&#10;Description automatically generated">
            <a:extLst>
              <a:ext uri="{FF2B5EF4-FFF2-40B4-BE49-F238E27FC236}">
                <a16:creationId xmlns:a16="http://schemas.microsoft.com/office/drawing/2014/main" id="{A15E80E3-1705-4A93-85E4-32606F4BA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1849" y="1836303"/>
            <a:ext cx="2487480" cy="1399207"/>
          </a:xfrm>
          <a:prstGeom prst="rect">
            <a:avLst/>
          </a:prstGeom>
        </p:spPr>
      </p:pic>
      <p:sp>
        <p:nvSpPr>
          <p:cNvPr id="10" name="TextBox 9">
            <a:extLst>
              <a:ext uri="{FF2B5EF4-FFF2-40B4-BE49-F238E27FC236}">
                <a16:creationId xmlns:a16="http://schemas.microsoft.com/office/drawing/2014/main" id="{A14DCEB8-00D3-4C19-8FCA-924E18E71B63}"/>
              </a:ext>
            </a:extLst>
          </p:cNvPr>
          <p:cNvSpPr txBox="1"/>
          <p:nvPr/>
        </p:nvSpPr>
        <p:spPr>
          <a:xfrm>
            <a:off x="7808962" y="3429000"/>
            <a:ext cx="3670275"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FS Dillon" panose="02000506030000020004" pitchFamily="50" charset="0"/>
                <a:ea typeface="+mn-ea"/>
                <a:cs typeface="+mn-cs"/>
              </a:rPr>
              <a:t>231.</a:t>
            </a:r>
            <a:r>
              <a:rPr lang="en-GB" sz="2400">
                <a:solidFill>
                  <a:prstClr val="black"/>
                </a:solidFill>
                <a:latin typeface="FS Dillon" panose="02000506030000020004" pitchFamily="50" charset="0"/>
              </a:rPr>
              <a:t>9K</a:t>
            </a:r>
            <a:r>
              <a:rPr kumimoji="0" lang="en-GB" sz="2400" b="0" i="0" u="none" strike="noStrike" kern="1200" cap="none" spc="0" normalizeH="0" baseline="0" noProof="0">
                <a:ln>
                  <a:noFill/>
                </a:ln>
                <a:solidFill>
                  <a:prstClr val="black"/>
                </a:solidFill>
                <a:effectLst/>
                <a:uLnTx/>
                <a:uFillTx/>
                <a:latin typeface="FS Dillon" panose="02000506030000020004" pitchFamily="50" charset="0"/>
                <a:ea typeface="+mn-ea"/>
                <a:cs typeface="+mn-cs"/>
              </a:rPr>
              <a:t> people reached (193% increase)</a:t>
            </a:r>
            <a:endParaRPr lang="en-GB" sz="2400">
              <a:solidFill>
                <a:prstClr val="black"/>
              </a:solidFill>
              <a:latin typeface="FS Dillon" panose="02000506030000020004" pitchFamily="50"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a:solidFill>
                  <a:prstClr val="black"/>
                </a:solidFill>
                <a:latin typeface="FS Dillon" panose="02000506030000020004" pitchFamily="50" charset="0"/>
              </a:rPr>
              <a:t>16.1K page visits (159.9% increase)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FS Dillon" panose="02000506030000020004" pitchFamily="50" charset="0"/>
                <a:ea typeface="+mn-ea"/>
                <a:cs typeface="+mn-cs"/>
              </a:rPr>
              <a:t>263 new likes (107.1% increase)</a:t>
            </a:r>
          </a:p>
        </p:txBody>
      </p:sp>
    </p:spTree>
    <p:extLst>
      <p:ext uri="{BB962C8B-B14F-4D97-AF65-F5344CB8AC3E}">
        <p14:creationId xmlns:p14="http://schemas.microsoft.com/office/powerpoint/2010/main" val="21953496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47D6AFD-3081-448E-869E-A2E6A07AFB43}" vid="{033F171B-04C9-4E30-9429-9F949BEF2BFA}"/>
    </a:ext>
  </a:extLst>
</a:theme>
</file>

<file path=ppt/theme/theme2.xml><?xml version="1.0" encoding="utf-8"?>
<a:theme xmlns:a="http://schemas.openxmlformats.org/drawingml/2006/main" name="8_Office Theme">
  <a:themeElements>
    <a:clrScheme name="England Football">
      <a:dk1>
        <a:srgbClr val="011E41"/>
      </a:dk1>
      <a:lt1>
        <a:srgbClr val="FFFFFF"/>
      </a:lt1>
      <a:dk2>
        <a:srgbClr val="E1261C"/>
      </a:dk2>
      <a:lt2>
        <a:srgbClr val="E7E6E6"/>
      </a:lt2>
      <a:accent1>
        <a:srgbClr val="E1261C"/>
      </a:accent1>
      <a:accent2>
        <a:srgbClr val="011E41"/>
      </a:accent2>
      <a:accent3>
        <a:srgbClr val="FFFFFF"/>
      </a:accent3>
      <a:accent4>
        <a:srgbClr val="E1261C"/>
      </a:accent4>
      <a:accent5>
        <a:srgbClr val="011E41"/>
      </a:accent5>
      <a:accent6>
        <a:srgbClr val="FFFFFF"/>
      </a:accent6>
      <a:hlink>
        <a:srgbClr val="E1261C"/>
      </a:hlink>
      <a:folHlink>
        <a:srgbClr val="011E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F800D0317CAA40AAC85882E58B40EC" ma:contentTypeVersion="18" ma:contentTypeDescription="Create a new document." ma:contentTypeScope="" ma:versionID="b748a51cef006a4c4fdb4d9edccc3cab">
  <xsd:schema xmlns:xsd="http://www.w3.org/2001/XMLSchema" xmlns:xs="http://www.w3.org/2001/XMLSchema" xmlns:p="http://schemas.microsoft.com/office/2006/metadata/properties" xmlns:ns2="22afdbb4-8100-480e-b3ed-61c8ddf308e1" xmlns:ns3="61217af5-bc1c-4af2-b685-bd054efb0480" targetNamespace="http://schemas.microsoft.com/office/2006/metadata/properties" ma:root="true" ma:fieldsID="ba531ff1fec321d2fa2c1a82e36a31d2" ns2:_="" ns3:_="">
    <xsd:import namespace="22afdbb4-8100-480e-b3ed-61c8ddf308e1"/>
    <xsd:import namespace="61217af5-bc1c-4af2-b685-bd054efb048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afdbb4-8100-480e-b3ed-61c8ddf308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4d4ec47-8037-4ebe-ad01-e6ba2150e6d4"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217af5-bc1c-4af2-b685-bd054efb048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98f8ea8-5c10-4209-b435-30df05423ca1}" ma:internalName="TaxCatchAll" ma:showField="CatchAllData" ma:web="61217af5-bc1c-4af2-b685-bd054efb04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2afdbb4-8100-480e-b3ed-61c8ddf308e1">
      <Terms xmlns="http://schemas.microsoft.com/office/infopath/2007/PartnerControls"/>
    </lcf76f155ced4ddcb4097134ff3c332f>
    <TaxCatchAll xmlns="61217af5-bc1c-4af2-b685-bd054efb0480" xsi:nil="true"/>
    <SharedWithUsers xmlns="61217af5-bc1c-4af2-b685-bd054efb0480">
      <UserInfo>
        <DisplayName>Callum Convery</DisplayName>
        <AccountId>73</AccountId>
        <AccountType/>
      </UserInfo>
      <UserInfo>
        <DisplayName>Alexander Walker</DisplayName>
        <AccountId>78</AccountId>
        <AccountType/>
      </UserInfo>
      <UserInfo>
        <DisplayName>Reece Davies</DisplayName>
        <AccountId>22</AccountId>
        <AccountType/>
      </UserInfo>
      <UserInfo>
        <DisplayName>Jack Bell</DisplayName>
        <AccountId>91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98212F-BF8F-4E6D-A3BB-8E6359BE12FC}">
  <ds:schemaRefs>
    <ds:schemaRef ds:uri="22afdbb4-8100-480e-b3ed-61c8ddf308e1"/>
    <ds:schemaRef ds:uri="61217af5-bc1c-4af2-b685-bd054efb04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5BFF3F7-3CE7-48B1-B658-08EF826D8BD9}">
  <ds:schemaRefs>
    <ds:schemaRef ds:uri="22afdbb4-8100-480e-b3ed-61c8ddf308e1"/>
    <ds:schemaRef ds:uri="61217af5-bc1c-4af2-b685-bd054efb04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DAD8DEF-B20D-4FC8-AA57-89EAD05482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Staff Presentation Template</Template>
  <TotalTime>0</TotalTime>
  <Words>1610</Words>
  <Application>Microsoft Office PowerPoint</Application>
  <PresentationFormat>Widescreen</PresentationFormat>
  <Paragraphs>193</Paragraphs>
  <Slides>29</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29</vt:i4>
      </vt:variant>
    </vt:vector>
  </HeadingPairs>
  <TitlesOfParts>
    <vt:vector size="38" baseType="lpstr">
      <vt:lpstr>Arial</vt:lpstr>
      <vt:lpstr>Calibri</vt:lpstr>
      <vt:lpstr>Calibri Light</vt:lpstr>
      <vt:lpstr>FS Dillon</vt:lpstr>
      <vt:lpstr>FS Dillon Medium</vt:lpstr>
      <vt:lpstr>Segoe UI Symbol</vt:lpstr>
      <vt:lpstr>Office Theme</vt:lpstr>
      <vt:lpstr>8_Office Theme</vt:lpstr>
      <vt:lpstr>1_Office Theme</vt:lpstr>
      <vt:lpstr>DERBYSHIRE FA – Council Report</vt:lpstr>
      <vt:lpstr>Discipline Update  </vt:lpstr>
      <vt:lpstr>County Cups - Winners</vt:lpstr>
      <vt:lpstr>PowerPoint Presentation</vt:lpstr>
      <vt:lpstr>County Cups – Social Media</vt:lpstr>
      <vt:lpstr>County Cups – Social Media</vt:lpstr>
      <vt:lpstr>Freshdesk</vt:lpstr>
      <vt:lpstr>Freshdesk</vt:lpstr>
      <vt:lpstr>Key stats on social media </vt:lpstr>
      <vt:lpstr>Top Posts </vt:lpstr>
      <vt:lpstr>Top posts </vt:lpstr>
      <vt:lpstr>KPI – Player Pathway</vt:lpstr>
      <vt:lpstr>KPI - Referees</vt:lpstr>
      <vt:lpstr>Refereeing Update</vt:lpstr>
      <vt:lpstr>Refereeing Update</vt:lpstr>
      <vt:lpstr>KPI - Coaching</vt:lpstr>
      <vt:lpstr>Coach Development </vt:lpstr>
      <vt:lpstr>League Development  </vt:lpstr>
      <vt:lpstr>Club Development  </vt:lpstr>
      <vt:lpstr>Youth Development  </vt:lpstr>
      <vt:lpstr>Disability Update</vt:lpstr>
      <vt:lpstr>Grass Pitch Update</vt:lpstr>
      <vt:lpstr>Facility Projects Update</vt:lpstr>
      <vt:lpstr>Facility Projects Update</vt:lpstr>
      <vt:lpstr>Facility Projects – The Racecourse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Ricky Stevenson</dc:creator>
  <cp:lastModifiedBy>Ricky Stevenson</cp:lastModifiedBy>
  <cp:revision>1</cp:revision>
  <dcterms:created xsi:type="dcterms:W3CDTF">2019-10-25T13:07:29Z</dcterms:created>
  <dcterms:modified xsi:type="dcterms:W3CDTF">2023-05-31T10:55:17Z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0x01010045F800D0317CAA40AAC85882E58B40EC</vt:lpwstr>
  </property>
  <property fmtid="{D5CDD505-2E9C-101B-9397-08002B2CF9AE}" pid="3" name="MediaServiceImageTags">
    <vt:lpwstr/>
  </property>
</Properties>
</file>