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e" userId="S::tom.lee@thefa.com::d66a4cdc-1958-4da5-96de-340476f13a57" providerId="AD" clId="Web-{DE0EE789-912A-8590-AA8C-C68B8733D747}"/>
    <pc:docChg chg="addSld delSld">
      <pc:chgData name="Tom Lee" userId="S::tom.lee@thefa.com::d66a4cdc-1958-4da5-96de-340476f13a57" providerId="AD" clId="Web-{DE0EE789-912A-8590-AA8C-C68B8733D747}" dt="2022-10-21T14:54:00.238" v="57"/>
      <pc:docMkLst>
        <pc:docMk/>
      </pc:docMkLst>
      <pc:sldChg chg="del">
        <pc:chgData name="Tom Lee" userId="S::tom.lee@thefa.com::d66a4cdc-1958-4da5-96de-340476f13a57" providerId="AD" clId="Web-{DE0EE789-912A-8590-AA8C-C68B8733D747}" dt="2022-10-21T14:52:31.829" v="1"/>
        <pc:sldMkLst>
          <pc:docMk/>
          <pc:sldMk cId="427772114" sldId="261"/>
        </pc:sldMkLst>
      </pc:sldChg>
      <pc:sldChg chg="add del">
        <pc:chgData name="Tom Lee" userId="S::tom.lee@thefa.com::d66a4cdc-1958-4da5-96de-340476f13a57" providerId="AD" clId="Web-{DE0EE789-912A-8590-AA8C-C68B8733D747}" dt="2022-10-21T14:53:55.426" v="55"/>
        <pc:sldMkLst>
          <pc:docMk/>
          <pc:sldMk cId="1796052555" sldId="266"/>
        </pc:sldMkLst>
      </pc:sldChg>
      <pc:sldChg chg="add del">
        <pc:chgData name="Tom Lee" userId="S::tom.lee@thefa.com::d66a4cdc-1958-4da5-96de-340476f13a57" providerId="AD" clId="Web-{DE0EE789-912A-8590-AA8C-C68B8733D747}" dt="2022-10-21T14:54:00.238" v="57"/>
        <pc:sldMkLst>
          <pc:docMk/>
          <pc:sldMk cId="2409039537" sldId="281"/>
        </pc:sldMkLst>
      </pc:sldChg>
      <pc:sldChg chg="del">
        <pc:chgData name="Tom Lee" userId="S::tom.lee@thefa.com::d66a4cdc-1958-4da5-96de-340476f13a57" providerId="AD" clId="Web-{DE0EE789-912A-8590-AA8C-C68B8733D747}" dt="2022-10-21T14:52:40.814" v="3"/>
        <pc:sldMkLst>
          <pc:docMk/>
          <pc:sldMk cId="3544623850" sldId="313"/>
        </pc:sldMkLst>
      </pc:sldChg>
      <pc:sldChg chg="add del">
        <pc:chgData name="Tom Lee" userId="S::tom.lee@thefa.com::d66a4cdc-1958-4da5-96de-340476f13a57" providerId="AD" clId="Web-{DE0EE789-912A-8590-AA8C-C68B8733D747}" dt="2022-10-21T14:53:55.426" v="54"/>
        <pc:sldMkLst>
          <pc:docMk/>
          <pc:sldMk cId="3647320135" sldId="326"/>
        </pc:sldMkLst>
      </pc:sldChg>
      <pc:sldChg chg="add del">
        <pc:chgData name="Tom Lee" userId="S::tom.lee@thefa.com::d66a4cdc-1958-4da5-96de-340476f13a57" providerId="AD" clId="Web-{DE0EE789-912A-8590-AA8C-C68B8733D747}" dt="2022-10-21T14:53:55.426" v="50"/>
        <pc:sldMkLst>
          <pc:docMk/>
          <pc:sldMk cId="1565744946" sldId="328"/>
        </pc:sldMkLst>
      </pc:sldChg>
      <pc:sldChg chg="add del">
        <pc:chgData name="Tom Lee" userId="S::tom.lee@thefa.com::d66a4cdc-1958-4da5-96de-340476f13a57" providerId="AD" clId="Web-{DE0EE789-912A-8590-AA8C-C68B8733D747}" dt="2022-10-21T14:53:55.426" v="49"/>
        <pc:sldMkLst>
          <pc:docMk/>
          <pc:sldMk cId="3187425150" sldId="329"/>
        </pc:sldMkLst>
      </pc:sldChg>
      <pc:sldChg chg="del">
        <pc:chgData name="Tom Lee" userId="S::tom.lee@thefa.com::d66a4cdc-1958-4da5-96de-340476f13a57" providerId="AD" clId="Web-{DE0EE789-912A-8590-AA8C-C68B8733D747}" dt="2022-10-21T14:52:40.814" v="4"/>
        <pc:sldMkLst>
          <pc:docMk/>
          <pc:sldMk cId="4132417815" sldId="332"/>
        </pc:sldMkLst>
      </pc:sldChg>
      <pc:sldChg chg="add del">
        <pc:chgData name="Tom Lee" userId="S::tom.lee@thefa.com::d66a4cdc-1958-4da5-96de-340476f13a57" providerId="AD" clId="Web-{DE0EE789-912A-8590-AA8C-C68B8733D747}" dt="2022-10-21T14:53:55.426" v="53"/>
        <pc:sldMkLst>
          <pc:docMk/>
          <pc:sldMk cId="3754539824" sldId="349"/>
        </pc:sldMkLst>
      </pc:sldChg>
      <pc:sldChg chg="add del">
        <pc:chgData name="Tom Lee" userId="S::tom.lee@thefa.com::d66a4cdc-1958-4da5-96de-340476f13a57" providerId="AD" clId="Web-{DE0EE789-912A-8590-AA8C-C68B8733D747}" dt="2022-10-21T14:53:55.426" v="52"/>
        <pc:sldMkLst>
          <pc:docMk/>
          <pc:sldMk cId="2574232272" sldId="350"/>
        </pc:sldMkLst>
      </pc:sldChg>
      <pc:sldChg chg="add del">
        <pc:chgData name="Tom Lee" userId="S::tom.lee@thefa.com::d66a4cdc-1958-4da5-96de-340476f13a57" providerId="AD" clId="Web-{DE0EE789-912A-8590-AA8C-C68B8733D747}" dt="2022-10-21T14:53:55.426" v="51"/>
        <pc:sldMkLst>
          <pc:docMk/>
          <pc:sldMk cId="3358800676" sldId="351"/>
        </pc:sldMkLst>
      </pc:sldChg>
      <pc:sldChg chg="add del">
        <pc:chgData name="Tom Lee" userId="S::tom.lee@thefa.com::d66a4cdc-1958-4da5-96de-340476f13a57" providerId="AD" clId="Web-{DE0EE789-912A-8590-AA8C-C68B8733D747}" dt="2022-10-21T14:53:55.426" v="48"/>
        <pc:sldMkLst>
          <pc:docMk/>
          <pc:sldMk cId="2518161294" sldId="353"/>
        </pc:sldMkLst>
      </pc:sldChg>
      <pc:sldChg chg="add del">
        <pc:chgData name="Tom Lee" userId="S::tom.lee@thefa.com::d66a4cdc-1958-4da5-96de-340476f13a57" providerId="AD" clId="Web-{DE0EE789-912A-8590-AA8C-C68B8733D747}" dt="2022-10-21T14:53:55.426" v="47"/>
        <pc:sldMkLst>
          <pc:docMk/>
          <pc:sldMk cId="2906197601" sldId="354"/>
        </pc:sldMkLst>
      </pc:sldChg>
      <pc:sldChg chg="add del">
        <pc:chgData name="Tom Lee" userId="S::tom.lee@thefa.com::d66a4cdc-1958-4da5-96de-340476f13a57" providerId="AD" clId="Web-{DE0EE789-912A-8590-AA8C-C68B8733D747}" dt="2022-10-21T14:53:55.426" v="46"/>
        <pc:sldMkLst>
          <pc:docMk/>
          <pc:sldMk cId="2166090327" sldId="355"/>
        </pc:sldMkLst>
      </pc:sldChg>
      <pc:sldChg chg="add del">
        <pc:chgData name="Tom Lee" userId="S::tom.lee@thefa.com::d66a4cdc-1958-4da5-96de-340476f13a57" providerId="AD" clId="Web-{DE0EE789-912A-8590-AA8C-C68B8733D747}" dt="2022-10-21T14:53:55.410" v="45"/>
        <pc:sldMkLst>
          <pc:docMk/>
          <pc:sldMk cId="333385800" sldId="356"/>
        </pc:sldMkLst>
      </pc:sldChg>
      <pc:sldChg chg="add del">
        <pc:chgData name="Tom Lee" userId="S::tom.lee@thefa.com::d66a4cdc-1958-4da5-96de-340476f13a57" providerId="AD" clId="Web-{DE0EE789-912A-8590-AA8C-C68B8733D747}" dt="2022-10-21T14:53:55.410" v="44"/>
        <pc:sldMkLst>
          <pc:docMk/>
          <pc:sldMk cId="613932724" sldId="357"/>
        </pc:sldMkLst>
      </pc:sldChg>
      <pc:sldChg chg="del">
        <pc:chgData name="Tom Lee" userId="S::tom.lee@thefa.com::d66a4cdc-1958-4da5-96de-340476f13a57" providerId="AD" clId="Web-{DE0EE789-912A-8590-AA8C-C68B8733D747}" dt="2022-10-21T14:52:31.829" v="0"/>
        <pc:sldMkLst>
          <pc:docMk/>
          <pc:sldMk cId="1776610091" sldId="366"/>
        </pc:sldMkLst>
      </pc:sldChg>
      <pc:sldChg chg="del">
        <pc:chgData name="Tom Lee" userId="S::tom.lee@thefa.com::d66a4cdc-1958-4da5-96de-340476f13a57" providerId="AD" clId="Web-{DE0EE789-912A-8590-AA8C-C68B8733D747}" dt="2022-10-21T14:52:54.861" v="15"/>
        <pc:sldMkLst>
          <pc:docMk/>
          <pc:sldMk cId="3621122455" sldId="369"/>
        </pc:sldMkLst>
      </pc:sldChg>
      <pc:sldChg chg="del">
        <pc:chgData name="Tom Lee" userId="S::tom.lee@thefa.com::d66a4cdc-1958-4da5-96de-340476f13a57" providerId="AD" clId="Web-{DE0EE789-912A-8590-AA8C-C68B8733D747}" dt="2022-10-21T14:52:54.861" v="14"/>
        <pc:sldMkLst>
          <pc:docMk/>
          <pc:sldMk cId="2586789709" sldId="370"/>
        </pc:sldMkLst>
      </pc:sldChg>
      <pc:sldChg chg="del">
        <pc:chgData name="Tom Lee" userId="S::tom.lee@thefa.com::d66a4cdc-1958-4da5-96de-340476f13a57" providerId="AD" clId="Web-{DE0EE789-912A-8590-AA8C-C68B8733D747}" dt="2022-10-21T14:52:54.861" v="13"/>
        <pc:sldMkLst>
          <pc:docMk/>
          <pc:sldMk cId="1566261380" sldId="371"/>
        </pc:sldMkLst>
      </pc:sldChg>
      <pc:sldChg chg="del">
        <pc:chgData name="Tom Lee" userId="S::tom.lee@thefa.com::d66a4cdc-1958-4da5-96de-340476f13a57" providerId="AD" clId="Web-{DE0EE789-912A-8590-AA8C-C68B8733D747}" dt="2022-10-21T14:52:54.861" v="11"/>
        <pc:sldMkLst>
          <pc:docMk/>
          <pc:sldMk cId="2463957454" sldId="372"/>
        </pc:sldMkLst>
      </pc:sldChg>
      <pc:sldChg chg="del">
        <pc:chgData name="Tom Lee" userId="S::tom.lee@thefa.com::d66a4cdc-1958-4da5-96de-340476f13a57" providerId="AD" clId="Web-{DE0EE789-912A-8590-AA8C-C68B8733D747}" dt="2022-10-21T14:52:54.861" v="10"/>
        <pc:sldMkLst>
          <pc:docMk/>
          <pc:sldMk cId="824037768" sldId="373"/>
        </pc:sldMkLst>
      </pc:sldChg>
      <pc:sldChg chg="del">
        <pc:chgData name="Tom Lee" userId="S::tom.lee@thefa.com::d66a4cdc-1958-4da5-96de-340476f13a57" providerId="AD" clId="Web-{DE0EE789-912A-8590-AA8C-C68B8733D747}" dt="2022-10-21T14:52:40.814" v="2"/>
        <pc:sldMkLst>
          <pc:docMk/>
          <pc:sldMk cId="1788674080" sldId="374"/>
        </pc:sldMkLst>
      </pc:sldChg>
      <pc:sldChg chg="del">
        <pc:chgData name="Tom Lee" userId="S::tom.lee@thefa.com::d66a4cdc-1958-4da5-96de-340476f13a57" providerId="AD" clId="Web-{DE0EE789-912A-8590-AA8C-C68B8733D747}" dt="2022-10-21T14:52:40.830" v="6"/>
        <pc:sldMkLst>
          <pc:docMk/>
          <pc:sldMk cId="1158819931" sldId="375"/>
        </pc:sldMkLst>
      </pc:sldChg>
      <pc:sldChg chg="del">
        <pc:chgData name="Tom Lee" userId="S::tom.lee@thefa.com::d66a4cdc-1958-4da5-96de-340476f13a57" providerId="AD" clId="Web-{DE0EE789-912A-8590-AA8C-C68B8733D747}" dt="2022-10-21T14:52:40.830" v="5"/>
        <pc:sldMkLst>
          <pc:docMk/>
          <pc:sldMk cId="1643204293" sldId="376"/>
        </pc:sldMkLst>
      </pc:sldChg>
      <pc:sldChg chg="del">
        <pc:chgData name="Tom Lee" userId="S::tom.lee@thefa.com::d66a4cdc-1958-4da5-96de-340476f13a57" providerId="AD" clId="Web-{DE0EE789-912A-8590-AA8C-C68B8733D747}" dt="2022-10-21T14:52:40.830" v="9"/>
        <pc:sldMkLst>
          <pc:docMk/>
          <pc:sldMk cId="1013569831" sldId="377"/>
        </pc:sldMkLst>
      </pc:sldChg>
      <pc:sldChg chg="del">
        <pc:chgData name="Tom Lee" userId="S::tom.lee@thefa.com::d66a4cdc-1958-4da5-96de-340476f13a57" providerId="AD" clId="Web-{DE0EE789-912A-8590-AA8C-C68B8733D747}" dt="2022-10-21T14:52:54.861" v="12"/>
        <pc:sldMkLst>
          <pc:docMk/>
          <pc:sldMk cId="1421579083" sldId="380"/>
        </pc:sldMkLst>
      </pc:sldChg>
      <pc:sldChg chg="add del">
        <pc:chgData name="Tom Lee" userId="S::tom.lee@thefa.com::d66a4cdc-1958-4da5-96de-340476f13a57" providerId="AD" clId="Web-{DE0EE789-912A-8590-AA8C-C68B8733D747}" dt="2022-10-21T14:53:56.660" v="56"/>
        <pc:sldMkLst>
          <pc:docMk/>
          <pc:sldMk cId="3836664010" sldId="383"/>
        </pc:sldMkLst>
      </pc:sldChg>
      <pc:sldChg chg="del">
        <pc:chgData name="Tom Lee" userId="S::tom.lee@thefa.com::d66a4cdc-1958-4da5-96de-340476f13a57" providerId="AD" clId="Web-{DE0EE789-912A-8590-AA8C-C68B8733D747}" dt="2022-10-21T14:52:40.830" v="8"/>
        <pc:sldMkLst>
          <pc:docMk/>
          <pc:sldMk cId="3841060666" sldId="388"/>
        </pc:sldMkLst>
      </pc:sldChg>
      <pc:sldChg chg="del">
        <pc:chgData name="Tom Lee" userId="S::tom.lee@thefa.com::d66a4cdc-1958-4da5-96de-340476f13a57" providerId="AD" clId="Web-{DE0EE789-912A-8590-AA8C-C68B8733D747}" dt="2022-10-21T14:52:40.830" v="7"/>
        <pc:sldMkLst>
          <pc:docMk/>
          <pc:sldMk cId="3362402998" sldId="389"/>
        </pc:sldMkLst>
      </pc:sldChg>
    </pc:docChg>
  </pc:docChgLst>
  <pc:docChgLst>
    <pc:chgData name="Tom Lee" userId="d66a4cdc-1958-4da5-96de-340476f13a57" providerId="ADAL" clId="{80C251BE-B69E-7244-B710-231D1E3361AE}"/>
    <pc:docChg chg="undo custSel modSld modMainMaster">
      <pc:chgData name="Tom Lee" userId="d66a4cdc-1958-4da5-96de-340476f13a57" providerId="ADAL" clId="{80C251BE-B69E-7244-B710-231D1E3361AE}" dt="2022-10-21T17:27:49.542" v="92" actId="700"/>
      <pc:docMkLst>
        <pc:docMk/>
      </pc:docMkLst>
      <pc:sldChg chg="addSp delSp modSp mod modClrScheme chgLayout">
        <pc:chgData name="Tom Lee" userId="d66a4cdc-1958-4da5-96de-340476f13a57" providerId="ADAL" clId="{80C251BE-B69E-7244-B710-231D1E3361AE}" dt="2022-10-21T17:27:49.542" v="92" actId="700"/>
        <pc:sldMkLst>
          <pc:docMk/>
          <pc:sldMk cId="3598514998" sldId="256"/>
        </pc:sldMkLst>
        <pc:spChg chg="add mod ord">
          <ac:chgData name="Tom Lee" userId="d66a4cdc-1958-4da5-96de-340476f13a57" providerId="ADAL" clId="{80C251BE-B69E-7244-B710-231D1E3361AE}" dt="2022-10-21T17:27:49.542" v="92" actId="700"/>
          <ac:spMkLst>
            <pc:docMk/>
            <pc:sldMk cId="3598514998" sldId="256"/>
            <ac:spMk id="2" creationId="{579C74B3-D057-C449-71C3-2FA3DC1D8E7F}"/>
          </ac:spMkLst>
        </pc:spChg>
        <pc:spChg chg="mod ord">
          <ac:chgData name="Tom Lee" userId="d66a4cdc-1958-4da5-96de-340476f13a57" providerId="ADAL" clId="{80C251BE-B69E-7244-B710-231D1E3361AE}" dt="2022-10-21T17:27:49.542" v="92" actId="700"/>
          <ac:spMkLst>
            <pc:docMk/>
            <pc:sldMk cId="3598514998" sldId="256"/>
            <ac:spMk id="5" creationId="{831423B8-B536-458F-8B38-40DF8B565305}"/>
          </ac:spMkLst>
        </pc:spChg>
        <pc:spChg chg="del mod ord">
          <ac:chgData name="Tom Lee" userId="d66a4cdc-1958-4da5-96de-340476f13a57" providerId="ADAL" clId="{80C251BE-B69E-7244-B710-231D1E3361AE}" dt="2022-10-21T17:27:49.542" v="92" actId="700"/>
          <ac:spMkLst>
            <pc:docMk/>
            <pc:sldMk cId="3598514998" sldId="256"/>
            <ac:spMk id="6" creationId="{02121B1D-F80C-4C07-82C0-DE11CAAD1082}"/>
          </ac:spMkLst>
        </pc:spChg>
        <pc:spChg chg="mod ord">
          <ac:chgData name="Tom Lee" userId="d66a4cdc-1958-4da5-96de-340476f13a57" providerId="ADAL" clId="{80C251BE-B69E-7244-B710-231D1E3361AE}" dt="2022-10-21T17:27:49.542" v="92" actId="700"/>
          <ac:spMkLst>
            <pc:docMk/>
            <pc:sldMk cId="3598514998" sldId="256"/>
            <ac:spMk id="7" creationId="{FFE7C1D6-694C-44E9-A06D-B28A557CC6C9}"/>
          </ac:spMkLst>
        </pc:spChg>
      </pc:sldChg>
      <pc:sldChg chg="addSp delSp modSp mod">
        <pc:chgData name="Tom Lee" userId="d66a4cdc-1958-4da5-96de-340476f13a57" providerId="ADAL" clId="{80C251BE-B69E-7244-B710-231D1E3361AE}" dt="2022-10-21T15:47:10.637" v="84"/>
        <pc:sldMkLst>
          <pc:docMk/>
          <pc:sldMk cId="578701674" sldId="258"/>
        </pc:sldMkLst>
        <pc:spChg chg="add del mod">
          <ac:chgData name="Tom Lee" userId="d66a4cdc-1958-4da5-96de-340476f13a57" providerId="ADAL" clId="{80C251BE-B69E-7244-B710-231D1E3361AE}" dt="2022-10-21T15:47:10.637" v="84"/>
          <ac:spMkLst>
            <pc:docMk/>
            <pc:sldMk cId="578701674" sldId="258"/>
            <ac:spMk id="3" creationId="{201A502F-B277-C9C9-052D-223BD5A825B8}"/>
          </ac:spMkLst>
        </pc:spChg>
        <pc:spChg chg="del">
          <ac:chgData name="Tom Lee" userId="d66a4cdc-1958-4da5-96de-340476f13a57" providerId="ADAL" clId="{80C251BE-B69E-7244-B710-231D1E3361AE}" dt="2022-10-21T15:36:00.936" v="58" actId="478"/>
          <ac:spMkLst>
            <pc:docMk/>
            <pc:sldMk cId="578701674" sldId="258"/>
            <ac:spMk id="3" creationId="{C136193B-6B9D-4813-A074-C0AF139A6B7B}"/>
          </ac:spMkLst>
        </pc:spChg>
        <pc:spChg chg="add del mod">
          <ac:chgData name="Tom Lee" userId="d66a4cdc-1958-4da5-96de-340476f13a57" providerId="ADAL" clId="{80C251BE-B69E-7244-B710-231D1E3361AE}" dt="2022-10-21T15:32:51.612" v="17"/>
          <ac:spMkLst>
            <pc:docMk/>
            <pc:sldMk cId="578701674" sldId="258"/>
            <ac:spMk id="4" creationId="{FA199F17-CAF3-4B32-F0B5-85001BF7E654}"/>
          </ac:spMkLst>
        </pc:spChg>
        <pc:spChg chg="add del mod">
          <ac:chgData name="Tom Lee" userId="d66a4cdc-1958-4da5-96de-340476f13a57" providerId="ADAL" clId="{80C251BE-B69E-7244-B710-231D1E3361AE}" dt="2022-10-21T15:34:24.968" v="22"/>
          <ac:spMkLst>
            <pc:docMk/>
            <pc:sldMk cId="578701674" sldId="258"/>
            <ac:spMk id="5" creationId="{E516BF07-EB1B-C3DC-1506-E839CBEB5BD3}"/>
          </ac:spMkLst>
        </pc:spChg>
        <pc:spChg chg="add del mod">
          <ac:chgData name="Tom Lee" userId="d66a4cdc-1958-4da5-96de-340476f13a57" providerId="ADAL" clId="{80C251BE-B69E-7244-B710-231D1E3361AE}" dt="2022-10-21T15:35:51.862" v="57"/>
          <ac:spMkLst>
            <pc:docMk/>
            <pc:sldMk cId="578701674" sldId="258"/>
            <ac:spMk id="6" creationId="{EFA07327-C230-D203-506C-0602790640AF}"/>
          </ac:spMkLst>
        </pc:spChg>
        <pc:spChg chg="add del mod">
          <ac:chgData name="Tom Lee" userId="d66a4cdc-1958-4da5-96de-340476f13a57" providerId="ADAL" clId="{80C251BE-B69E-7244-B710-231D1E3361AE}" dt="2022-10-21T15:36:07.387" v="61"/>
          <ac:spMkLst>
            <pc:docMk/>
            <pc:sldMk cId="578701674" sldId="258"/>
            <ac:spMk id="7" creationId="{D4557244-6E23-3DF2-1890-82454CC4E3E6}"/>
          </ac:spMkLst>
        </pc:spChg>
        <pc:spChg chg="add del mod">
          <ac:chgData name="Tom Lee" userId="d66a4cdc-1958-4da5-96de-340476f13a57" providerId="ADAL" clId="{80C251BE-B69E-7244-B710-231D1E3361AE}" dt="2022-10-21T15:36:49.181" v="64"/>
          <ac:spMkLst>
            <pc:docMk/>
            <pc:sldMk cId="578701674" sldId="258"/>
            <ac:spMk id="8" creationId="{19CABAA1-C3C2-3471-50DE-9C86F55F6B29}"/>
          </ac:spMkLst>
        </pc:spChg>
        <pc:spChg chg="add mod">
          <ac:chgData name="Tom Lee" userId="d66a4cdc-1958-4da5-96de-340476f13a57" providerId="ADAL" clId="{80C251BE-B69E-7244-B710-231D1E3361AE}" dt="2022-10-21T15:39:49.922" v="81" actId="20577"/>
          <ac:spMkLst>
            <pc:docMk/>
            <pc:sldMk cId="578701674" sldId="258"/>
            <ac:spMk id="9" creationId="{357FC223-48E3-471F-22CD-A36B9E3B4FC5}"/>
          </ac:spMkLst>
        </pc:spChg>
      </pc:sldChg>
      <pc:sldMasterChg chg="delSp mod addSldLayout delSldLayout modSldLayout">
        <pc:chgData name="Tom Lee" userId="d66a4cdc-1958-4da5-96de-340476f13a57" providerId="ADAL" clId="{80C251BE-B69E-7244-B710-231D1E3361AE}" dt="2022-10-21T17:27:40.739" v="91"/>
        <pc:sldMasterMkLst>
          <pc:docMk/>
          <pc:sldMasterMk cId="4114196524" sldId="2147483660"/>
        </pc:sldMasterMkLst>
        <pc:picChg chg="del">
          <ac:chgData name="Tom Lee" userId="d66a4cdc-1958-4da5-96de-340476f13a57" providerId="ADAL" clId="{80C251BE-B69E-7244-B710-231D1E3361AE}" dt="2022-10-21T15:12:42.913" v="6" actId="478"/>
          <ac:picMkLst>
            <pc:docMk/>
            <pc:sldMasterMk cId="4114196524" sldId="2147483660"/>
            <ac:picMk id="7" creationId="{621B2048-8F68-4DFB-AE8D-217B9A91E789}"/>
          </ac:picMkLst>
        </pc:picChg>
        <pc:sldLayoutChg chg="delSp mod setBg">
          <pc:chgData name="Tom Lee" userId="d66a4cdc-1958-4da5-96de-340476f13a57" providerId="ADAL" clId="{80C251BE-B69E-7244-B710-231D1E3361AE}" dt="2022-10-21T15:11:32.060" v="5"/>
          <pc:sldLayoutMkLst>
            <pc:docMk/>
            <pc:sldMasterMk cId="4114196524" sldId="2147483660"/>
            <pc:sldLayoutMk cId="757709829" sldId="2147483661"/>
          </pc:sldLayoutMkLst>
          <pc:picChg chg="del">
            <ac:chgData name="Tom Lee" userId="d66a4cdc-1958-4da5-96de-340476f13a57" providerId="ADAL" clId="{80C251BE-B69E-7244-B710-231D1E3361AE}" dt="2022-10-21T15:10:52.901" v="0" actId="478"/>
            <ac:picMkLst>
              <pc:docMk/>
              <pc:sldMasterMk cId="4114196524" sldId="2147483660"/>
              <pc:sldLayoutMk cId="757709829" sldId="2147483661"/>
              <ac:picMk id="13" creationId="{2B81DD52-471B-4DD3-AEF7-4AA313873473}"/>
            </ac:picMkLst>
          </pc:picChg>
        </pc:sldLayoutChg>
        <pc:sldLayoutChg chg="addSp delSp modSp mod setBg">
          <pc:chgData name="Tom Lee" userId="d66a4cdc-1958-4da5-96de-340476f13a57" providerId="ADAL" clId="{80C251BE-B69E-7244-B710-231D1E3361AE}" dt="2022-10-21T15:39:14.385" v="68"/>
          <pc:sldLayoutMkLst>
            <pc:docMk/>
            <pc:sldMasterMk cId="4114196524" sldId="2147483660"/>
            <pc:sldLayoutMk cId="1158312793" sldId="2147483669"/>
          </pc:sldLayoutMkLst>
          <pc:spChg chg="add del mod">
            <ac:chgData name="Tom Lee" userId="d66a4cdc-1958-4da5-96de-340476f13a57" providerId="ADAL" clId="{80C251BE-B69E-7244-B710-231D1E3361AE}" dt="2022-10-21T15:38:04.733" v="65" actId="21"/>
            <ac:spMkLst>
              <pc:docMk/>
              <pc:sldMasterMk cId="4114196524" sldId="2147483660"/>
              <pc:sldLayoutMk cId="1158312793" sldId="2147483669"/>
              <ac:spMk id="2" creationId="{1D8C277F-4648-D500-F2D8-DEE4E5536DE5}"/>
            </ac:spMkLst>
          </pc:spChg>
          <pc:spChg chg="del">
            <ac:chgData name="Tom Lee" userId="d66a4cdc-1958-4da5-96de-340476f13a57" providerId="ADAL" clId="{80C251BE-B69E-7244-B710-231D1E3361AE}" dt="2022-10-21T15:32:43.049" v="14" actId="478"/>
            <ac:spMkLst>
              <pc:docMk/>
              <pc:sldMasterMk cId="4114196524" sldId="2147483660"/>
              <pc:sldLayoutMk cId="1158312793" sldId="2147483669"/>
              <ac:spMk id="9" creationId="{CC338BC6-9069-450E-BAF2-D02967836399}"/>
            </ac:spMkLst>
          </pc:spChg>
          <pc:picChg chg="del">
            <ac:chgData name="Tom Lee" userId="d66a4cdc-1958-4da5-96de-340476f13a57" providerId="ADAL" clId="{80C251BE-B69E-7244-B710-231D1E3361AE}" dt="2022-10-21T15:32:28.151" v="12" actId="478"/>
            <ac:picMkLst>
              <pc:docMk/>
              <pc:sldMasterMk cId="4114196524" sldId="2147483660"/>
              <pc:sldLayoutMk cId="1158312793" sldId="2147483669"/>
              <ac:picMk id="3" creationId="{54C84E06-8D4F-4F12-9964-663A3D714867}"/>
            </ac:picMkLst>
          </pc:picChg>
          <pc:picChg chg="del">
            <ac:chgData name="Tom Lee" userId="d66a4cdc-1958-4da5-96de-340476f13a57" providerId="ADAL" clId="{80C251BE-B69E-7244-B710-231D1E3361AE}" dt="2022-10-21T15:32:31.296" v="13" actId="478"/>
            <ac:picMkLst>
              <pc:docMk/>
              <pc:sldMasterMk cId="4114196524" sldId="2147483660"/>
              <pc:sldLayoutMk cId="1158312793" sldId="2147483669"/>
              <ac:picMk id="6" creationId="{0377B5B9-AC37-426E-8F09-D8A84CB0A4B4}"/>
            </ac:picMkLst>
          </pc:picChg>
        </pc:sldLayoutChg>
        <pc:sldLayoutChg chg="new del mod">
          <pc:chgData name="Tom Lee" userId="d66a4cdc-1958-4da5-96de-340476f13a57" providerId="ADAL" clId="{80C251BE-B69E-7244-B710-231D1E3361AE}" dt="2022-10-21T15:11:04.912" v="2" actId="11236"/>
          <pc:sldLayoutMkLst>
            <pc:docMk/>
            <pc:sldMasterMk cId="4114196524" sldId="2147483660"/>
            <pc:sldLayoutMk cId="1464820147" sldId="2147483797"/>
          </pc:sldLayoutMkLst>
        </pc:sldLayoutChg>
        <pc:sldLayoutChg chg="addSp delSp modSp new mod setBg">
          <pc:chgData name="Tom Lee" userId="d66a4cdc-1958-4da5-96de-340476f13a57" providerId="ADAL" clId="{80C251BE-B69E-7244-B710-231D1E3361AE}" dt="2022-10-21T17:27:40.739" v="91"/>
          <pc:sldLayoutMkLst>
            <pc:docMk/>
            <pc:sldMasterMk cId="4114196524" sldId="2147483660"/>
            <pc:sldLayoutMk cId="3940860766" sldId="2147483797"/>
          </pc:sldLayoutMkLst>
          <pc:spChg chg="del">
            <ac:chgData name="Tom Lee" userId="d66a4cdc-1958-4da5-96de-340476f13a57" providerId="ADAL" clId="{80C251BE-B69E-7244-B710-231D1E3361AE}" dt="2022-10-21T17:27:15.417" v="86" actId="478"/>
            <ac:spMkLst>
              <pc:docMk/>
              <pc:sldMasterMk cId="4114196524" sldId="2147483660"/>
              <pc:sldLayoutMk cId="3940860766" sldId="2147483797"/>
              <ac:spMk id="2" creationId="{7DB7A2B7-8C09-A6F9-5BC1-0F4849AD6067}"/>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3" creationId="{1A5B23EF-8086-869B-3BCB-B6227DE1FFC5}"/>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4" creationId="{B599B2E0-A99E-29E4-962E-C6A212F5FD0A}"/>
            </ac:spMkLst>
          </pc:spChg>
          <pc:spChg chg="add mod">
            <ac:chgData name="Tom Lee" userId="d66a4cdc-1958-4da5-96de-340476f13a57" providerId="ADAL" clId="{80C251BE-B69E-7244-B710-231D1E3361AE}" dt="2022-10-21T17:27:40.739" v="91"/>
            <ac:spMkLst>
              <pc:docMk/>
              <pc:sldMasterMk cId="4114196524" sldId="2147483660"/>
              <pc:sldLayoutMk cId="3940860766" sldId="2147483797"/>
              <ac:spMk id="5" creationId="{10EF2493-7516-3E5D-2CE5-EE2CCFA6174B}"/>
            </ac:spMkLst>
          </pc:spChg>
        </pc:sldLayoutChg>
      </pc:sldMasterChg>
    </pc:docChg>
  </pc:docChgLst>
  <pc:docChgLst>
    <pc:chgData name="Sarah Cummings" userId="66d6c0b4-6ee6-4fe1-aa01-c8118a760c6c" providerId="ADAL" clId="{5897F59D-9F3A-4815-9868-759207468E5A}"/>
    <pc:docChg chg="undo custSel addSld delSld modSld">
      <pc:chgData name="Sarah Cummings" userId="66d6c0b4-6ee6-4fe1-aa01-c8118a760c6c" providerId="ADAL" clId="{5897F59D-9F3A-4815-9868-759207468E5A}" dt="2022-10-21T15:54:12.059" v="45" actId="1037"/>
      <pc:docMkLst>
        <pc:docMk/>
      </pc:docMkLst>
      <pc:sldChg chg="del">
        <pc:chgData name="Sarah Cummings" userId="66d6c0b4-6ee6-4fe1-aa01-c8118a760c6c" providerId="ADAL" clId="{5897F59D-9F3A-4815-9868-759207468E5A}" dt="2022-10-21T14:49:11.153" v="0" actId="47"/>
        <pc:sldMkLst>
          <pc:docMk/>
          <pc:sldMk cId="2823956966" sldId="257"/>
        </pc:sldMkLst>
      </pc:sldChg>
      <pc:sldChg chg="modSp mod setBg">
        <pc:chgData name="Sarah Cummings" userId="66d6c0b4-6ee6-4fe1-aa01-c8118a760c6c" providerId="ADAL" clId="{5897F59D-9F3A-4815-9868-759207468E5A}" dt="2022-10-21T15:54:12.059" v="45" actId="1037"/>
        <pc:sldMkLst>
          <pc:docMk/>
          <pc:sldMk cId="578701674" sldId="258"/>
        </pc:sldMkLst>
        <pc:spChg chg="mod">
          <ac:chgData name="Sarah Cummings" userId="66d6c0b4-6ee6-4fe1-aa01-c8118a760c6c" providerId="ADAL" clId="{5897F59D-9F3A-4815-9868-759207468E5A}" dt="2022-10-21T15:54:12.059" v="45" actId="1037"/>
          <ac:spMkLst>
            <pc:docMk/>
            <pc:sldMk cId="578701674" sldId="258"/>
            <ac:spMk id="9" creationId="{357FC223-48E3-471F-22CD-A36B9E3B4FC5}"/>
          </ac:spMkLst>
        </pc:spChg>
      </pc:sldChg>
      <pc:sldChg chg="del">
        <pc:chgData name="Sarah Cummings" userId="66d6c0b4-6ee6-4fe1-aa01-c8118a760c6c" providerId="ADAL" clId="{5897F59D-9F3A-4815-9868-759207468E5A}" dt="2022-10-21T14:59:53.832" v="13" actId="47"/>
        <pc:sldMkLst>
          <pc:docMk/>
          <pc:sldMk cId="3966955572" sldId="305"/>
        </pc:sldMkLst>
      </pc:sldChg>
      <pc:sldChg chg="del">
        <pc:chgData name="Sarah Cummings" userId="66d6c0b4-6ee6-4fe1-aa01-c8118a760c6c" providerId="ADAL" clId="{5897F59D-9F3A-4815-9868-759207468E5A}" dt="2022-10-21T14:59:51.603" v="12" actId="47"/>
        <pc:sldMkLst>
          <pc:docMk/>
          <pc:sldMk cId="4126847295" sldId="306"/>
        </pc:sldMkLst>
      </pc:sldChg>
      <pc:sldChg chg="del">
        <pc:chgData name="Sarah Cummings" userId="66d6c0b4-6ee6-4fe1-aa01-c8118a760c6c" providerId="ADAL" clId="{5897F59D-9F3A-4815-9868-759207468E5A}" dt="2022-10-21T15:00:16.400" v="15" actId="47"/>
        <pc:sldMkLst>
          <pc:docMk/>
          <pc:sldMk cId="3609275906" sldId="331"/>
        </pc:sldMkLst>
      </pc:sldChg>
      <pc:sldChg chg="del">
        <pc:chgData name="Sarah Cummings" userId="66d6c0b4-6ee6-4fe1-aa01-c8118a760c6c" providerId="ADAL" clId="{5897F59D-9F3A-4815-9868-759207468E5A}" dt="2022-10-21T14:52:43.439" v="1" actId="47"/>
        <pc:sldMkLst>
          <pc:docMk/>
          <pc:sldMk cId="573388451" sldId="341"/>
        </pc:sldMkLst>
      </pc:sldChg>
      <pc:sldChg chg="add del">
        <pc:chgData name="Sarah Cummings" userId="66d6c0b4-6ee6-4fe1-aa01-c8118a760c6c" providerId="ADAL" clId="{5897F59D-9F3A-4815-9868-759207468E5A}" dt="2022-10-21T14:53:21.437" v="6" actId="47"/>
        <pc:sldMkLst>
          <pc:docMk/>
          <pc:sldMk cId="265331048" sldId="367"/>
        </pc:sldMkLst>
      </pc:sldChg>
      <pc:sldChg chg="add del">
        <pc:chgData name="Sarah Cummings" userId="66d6c0b4-6ee6-4fe1-aa01-c8118a760c6c" providerId="ADAL" clId="{5897F59D-9F3A-4815-9868-759207468E5A}" dt="2022-10-21T14:55:59.288" v="9" actId="47"/>
        <pc:sldMkLst>
          <pc:docMk/>
          <pc:sldMk cId="2586789709" sldId="370"/>
        </pc:sldMkLst>
      </pc:sldChg>
      <pc:sldChg chg="add del">
        <pc:chgData name="Sarah Cummings" userId="66d6c0b4-6ee6-4fe1-aa01-c8118a760c6c" providerId="ADAL" clId="{5897F59D-9F3A-4815-9868-759207468E5A}" dt="2022-10-21T14:56:00.443" v="10" actId="47"/>
        <pc:sldMkLst>
          <pc:docMk/>
          <pc:sldMk cId="1566261380" sldId="371"/>
        </pc:sldMkLst>
      </pc:sldChg>
      <pc:sldChg chg="add del">
        <pc:chgData name="Sarah Cummings" userId="66d6c0b4-6ee6-4fe1-aa01-c8118a760c6c" providerId="ADAL" clId="{5897F59D-9F3A-4815-9868-759207468E5A}" dt="2022-10-21T14:53:23.491" v="7" actId="47"/>
        <pc:sldMkLst>
          <pc:docMk/>
          <pc:sldMk cId="1672644956" sldId="378"/>
        </pc:sldMkLst>
      </pc:sldChg>
      <pc:sldChg chg="del">
        <pc:chgData name="Sarah Cummings" userId="66d6c0b4-6ee6-4fe1-aa01-c8118a760c6c" providerId="ADAL" clId="{5897F59D-9F3A-4815-9868-759207468E5A}" dt="2022-10-21T14:56:06.153" v="11" actId="47"/>
        <pc:sldMkLst>
          <pc:docMk/>
          <pc:sldMk cId="4235310857" sldId="381"/>
        </pc:sldMkLst>
      </pc:sldChg>
      <pc:sldChg chg="del">
        <pc:chgData name="Sarah Cummings" userId="66d6c0b4-6ee6-4fe1-aa01-c8118a760c6c" providerId="ADAL" clId="{5897F59D-9F3A-4815-9868-759207468E5A}" dt="2022-10-21T14:59:56.129" v="14" actId="47"/>
        <pc:sldMkLst>
          <pc:docMk/>
          <pc:sldMk cId="1828030721" sldId="385"/>
        </pc:sldMkLst>
      </pc:sldChg>
      <pc:sldChg chg="modSp mod">
        <pc:chgData name="Sarah Cummings" userId="66d6c0b4-6ee6-4fe1-aa01-c8118a760c6c" providerId="ADAL" clId="{5897F59D-9F3A-4815-9868-759207468E5A}" dt="2022-10-21T15:00:38.992" v="17" actId="27636"/>
        <pc:sldMkLst>
          <pc:docMk/>
          <pc:sldMk cId="1713652433" sldId="390"/>
        </pc:sldMkLst>
        <pc:spChg chg="mod">
          <ac:chgData name="Sarah Cummings" userId="66d6c0b4-6ee6-4fe1-aa01-c8118a760c6c" providerId="ADAL" clId="{5897F59D-9F3A-4815-9868-759207468E5A}" dt="2022-10-21T15:00:38.992" v="17" actId="27636"/>
          <ac:spMkLst>
            <pc:docMk/>
            <pc:sldMk cId="1713652433" sldId="390"/>
            <ac:spMk id="2" creationId="{CC8CC894-6DD3-430B-8871-8F7AC42F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21/10/2022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A171C79A3A843937ADBCFB00F06BA" ma:contentTypeVersion="16" ma:contentTypeDescription="Create a new document." ma:contentTypeScope="" ma:versionID="6d584a498f5494f74bae96a8bd06fcd3">
  <xsd:schema xmlns:xsd="http://www.w3.org/2001/XMLSchema" xmlns:xs="http://www.w3.org/2001/XMLSchema" xmlns:p="http://schemas.microsoft.com/office/2006/metadata/properties" xmlns:ns2="d4717254-d4c6-4c44-8ae1-00407ef2e80c" xmlns:ns3="c0ae104f-a899-451e-a92e-005e4c78ec97" targetNamespace="http://schemas.microsoft.com/office/2006/metadata/properties" ma:root="true" ma:fieldsID="2e7c42464c6a4e8180355b17f0f2e8e0" ns2:_="" ns3:_="">
    <xsd:import namespace="d4717254-d4c6-4c44-8ae1-00407ef2e80c"/>
    <xsd:import namespace="c0ae104f-a899-451e-a92e-005e4c78ec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17254-d4c6-4c44-8ae1-00407ef2e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ae104f-a899-451e-a92e-005e4c78ec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13ad86-e04d-4ad5-98d5-5591dc7ee159}" ma:internalName="TaxCatchAll" ma:showField="CatchAllData" ma:web="c0ae104f-a899-451e-a92e-005e4c78ec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818A1-49A3-4455-B82C-8B195FAEED12}"/>
</file>

<file path=customXml/itemProps2.xml><?xml version="1.0" encoding="utf-8"?>
<ds:datastoreItem xmlns:ds="http://schemas.openxmlformats.org/officeDocument/2006/customXml" ds:itemID="{E7BAA724-A974-49C3-944A-945F8515A197}"/>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1</cp:revision>
  <cp:lastPrinted>2021-11-01T14:46:56Z</cp:lastPrinted>
  <dcterms:created xsi:type="dcterms:W3CDTF">2021-11-01T13:51:28Z</dcterms:created>
  <dcterms:modified xsi:type="dcterms:W3CDTF">2022-10-21T17:27:54Z</dcterms:modified>
</cp:coreProperties>
</file>