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5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0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91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0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0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8C07-3CF2-4567-8E88-5E8D21537920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737A-B157-4019-AA96-9F49C451B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55346" y="116632"/>
            <a:ext cx="6692280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BBFA Charter Standard Club– Action Plan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9" y="1484784"/>
            <a:ext cx="8868454" cy="525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:\Marketing Guidelines 2019\NEW (2019+)\Logos\2a. BBFA and FA ForAll (Main) Jan 201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849755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2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an action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The aim of this action plan is to help FA Charter Standard Clubs focus on a couple of opportunities to progress  and improve their club over a short period of time </a:t>
            </a:r>
          </a:p>
          <a:p>
            <a:pPr marL="0" indent="0">
              <a:buNone/>
            </a:pPr>
            <a:r>
              <a:rPr lang="en-GB" dirty="0" smtClean="0"/>
              <a:t>(6 -12months).</a:t>
            </a:r>
          </a:p>
          <a:p>
            <a:pPr marL="0" indent="0">
              <a:buNone/>
            </a:pPr>
            <a:r>
              <a:rPr lang="en-GB" dirty="0" smtClean="0"/>
              <a:t>Exploring additional opportunities and initiatives can be a little overwhelming when running a football club, so we hope this action plan allows your club to try some different ideas, in doing so accessing £100 </a:t>
            </a:r>
            <a:r>
              <a:rPr lang="en-GB" smtClean="0"/>
              <a:t>of Discount </a:t>
            </a:r>
            <a:r>
              <a:rPr lang="en-GB" dirty="0" smtClean="0"/>
              <a:t>Football Kit vouchers to thank you for continuing to support, grow and improve the quality of grassroots football.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		Team BBFA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5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04893"/>
              </p:ext>
            </p:extLst>
          </p:nvPr>
        </p:nvGraphicFramePr>
        <p:xfrm>
          <a:off x="107504" y="1268760"/>
          <a:ext cx="4344144" cy="49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072"/>
                <a:gridCol w="2172072"/>
              </a:tblGrid>
              <a:tr h="354216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</a:t>
                      </a:r>
                      <a:r>
                        <a:rPr lang="en-GB" b="0" dirty="0" smtClean="0"/>
                        <a:t>trengths</a:t>
                      </a:r>
                      <a:endParaRPr lang="en-GB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W</a:t>
                      </a:r>
                      <a:r>
                        <a:rPr lang="en-GB" b="0" dirty="0" smtClean="0"/>
                        <a:t>eaknesses</a:t>
                      </a:r>
                      <a:endParaRPr lang="en-GB" b="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130060">
                <a:tc>
                  <a:txBody>
                    <a:bodyPr/>
                    <a:lstStyle/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</a:tr>
              <a:tr h="354216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pportunities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hreats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130060">
                <a:tc>
                  <a:txBody>
                    <a:bodyPr/>
                    <a:lstStyle/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 smtClean="0"/>
                    </a:p>
                    <a:p>
                      <a:endParaRPr lang="en-GB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42383"/>
              </p:ext>
            </p:extLst>
          </p:nvPr>
        </p:nvGraphicFramePr>
        <p:xfrm>
          <a:off x="4716016" y="1268760"/>
          <a:ext cx="427213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68"/>
                <a:gridCol w="21360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Who Consulted: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Consulted:</a:t>
                      </a:r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620688"/>
            <a:ext cx="12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Club SWOT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620688"/>
            <a:ext cx="2077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Consultation Summary</a:t>
            </a:r>
            <a:endParaRPr lang="en-GB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88BF-EB70-4376-9FCB-CC94BD4C41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2" y="260648"/>
            <a:ext cx="8642723" cy="648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86301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Outcomes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08709"/>
              </p:ext>
            </p:extLst>
          </p:nvPr>
        </p:nvGraphicFramePr>
        <p:xfrm>
          <a:off x="323529" y="1772815"/>
          <a:ext cx="8363271" cy="2809439"/>
        </p:xfrm>
        <a:graphic>
          <a:graphicData uri="http://schemas.openxmlformats.org/drawingml/2006/table">
            <a:tbl>
              <a:tblPr firstRow="1" firstCol="1" bandRow="1"/>
              <a:tblGrid>
                <a:gridCol w="3242287"/>
                <a:gridCol w="3512527"/>
                <a:gridCol w="1608457"/>
              </a:tblGrid>
              <a:tr h="34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 will commit too….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impact on our club is.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Completed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3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143</Words>
  <Application>Microsoft Office PowerPoint</Application>
  <PresentationFormat>On-screen Show (4:3)</PresentationFormat>
  <Paragraphs>68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BBFA Charter Standard Club– Action Plan</vt:lpstr>
      <vt:lpstr>Why use an action plan?</vt:lpstr>
      <vt:lpstr>PowerPoint Presentation</vt:lpstr>
      <vt:lpstr>PowerPoint Presentation</vt:lpstr>
      <vt:lpstr>Outcomes</vt:lpstr>
    </vt:vector>
  </TitlesOfParts>
  <Company>The 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BBFA Charter Standard Club– Action Plan 18-19</dc:title>
  <dc:creator>Lisa Welling</dc:creator>
  <cp:lastModifiedBy>Lisa Welling</cp:lastModifiedBy>
  <cp:revision>13</cp:revision>
  <cp:lastPrinted>2019-02-06T12:14:54Z</cp:lastPrinted>
  <dcterms:created xsi:type="dcterms:W3CDTF">2018-02-16T09:37:30Z</dcterms:created>
  <dcterms:modified xsi:type="dcterms:W3CDTF">2019-02-06T15:37:24Z</dcterms:modified>
</cp:coreProperties>
</file>