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2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>
        <p:scale>
          <a:sx n="30" d="100"/>
          <a:sy n="30" d="100"/>
        </p:scale>
        <p:origin x="-1578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EA6F-A114-BB40-A609-1AAE3A9D2D9E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74B-13F8-354E-AD97-069904F00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EA6F-A114-BB40-A609-1AAE3A9D2D9E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74B-13F8-354E-AD97-069904F00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EA6F-A114-BB40-A609-1AAE3A9D2D9E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74B-13F8-354E-AD97-069904F00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EA6F-A114-BB40-A609-1AAE3A9D2D9E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74B-13F8-354E-AD97-069904F00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EA6F-A114-BB40-A609-1AAE3A9D2D9E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74B-13F8-354E-AD97-069904F00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EA6F-A114-BB40-A609-1AAE3A9D2D9E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74B-13F8-354E-AD97-069904F00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EA6F-A114-BB40-A609-1AAE3A9D2D9E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74B-13F8-354E-AD97-069904F00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EA6F-A114-BB40-A609-1AAE3A9D2D9E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74B-13F8-354E-AD97-069904F00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EA6F-A114-BB40-A609-1AAE3A9D2D9E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74B-13F8-354E-AD97-069904F00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EA6F-A114-BB40-A609-1AAE3A9D2D9E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74B-13F8-354E-AD97-069904F00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EA6F-A114-BB40-A609-1AAE3A9D2D9E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8574B-13F8-354E-AD97-069904F00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EA6F-A114-BB40-A609-1AAE3A9D2D9E}" type="datetimeFigureOut">
              <a:rPr lang="en-US" smtClean="0"/>
              <a:pPr/>
              <a:t>11/10/2011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8574B-13F8-354E-AD97-069904F00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900" y="419101"/>
            <a:ext cx="4191000" cy="1485900"/>
          </a:xfrm>
        </p:spPr>
        <p:txBody>
          <a:bodyPr anchor="t">
            <a:normAutofit/>
          </a:bodyPr>
          <a:lstStyle/>
          <a:p>
            <a:pPr algn="l"/>
            <a:r>
              <a:rPr lang="en-US" sz="2400" dirty="0" smtClean="0"/>
              <a:t>&lt;Insert Your Club Name Here&gt;</a:t>
            </a:r>
            <a:br>
              <a:rPr lang="en-US" sz="2400" dirty="0" smtClean="0"/>
            </a:br>
            <a:r>
              <a:rPr lang="en-US" sz="2400" dirty="0" smtClean="0"/>
              <a:t>Club Brochure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1100" dirty="0" smtClean="0"/>
              <a:t>2011/12 &lt;Insert Season Here&gt;</a:t>
            </a:r>
            <a:endParaRPr lang="en-US" sz="1100" dirty="0"/>
          </a:p>
        </p:txBody>
      </p:sp>
      <p:pic>
        <p:nvPicPr>
          <p:cNvPr id="4" name="Picture 3" descr="117047027ML027_Community_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8398"/>
            <a:ext cx="9144000" cy="42896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286000"/>
            <a:ext cx="9144000" cy="381000"/>
          </a:xfrm>
          <a:prstGeom prst="rect">
            <a:avLst/>
          </a:prstGeom>
          <a:solidFill>
            <a:srgbClr val="FFE4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1101_FA_Logo_Template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1411942" cy="1600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19101"/>
            <a:ext cx="3276600" cy="266699"/>
          </a:xfrm>
        </p:spPr>
        <p:txBody>
          <a:bodyPr anchor="t">
            <a:noAutofit/>
          </a:bodyPr>
          <a:lstStyle/>
          <a:p>
            <a:pPr algn="l"/>
            <a:r>
              <a:rPr lang="en-US" sz="1100" dirty="0" smtClean="0"/>
              <a:t>&lt;Insert Your Club Name Here&gt;</a:t>
            </a:r>
            <a:endParaRPr lang="en-US" sz="1100" dirty="0"/>
          </a:p>
        </p:txBody>
      </p:sp>
      <p:pic>
        <p:nvPicPr>
          <p:cNvPr id="6" name="Picture 5" descr="1101_FA_Logo_Template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1"/>
            <a:ext cx="609600" cy="690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249681"/>
            <a:ext cx="9144000" cy="45719"/>
          </a:xfrm>
          <a:prstGeom prst="rect">
            <a:avLst/>
          </a:prstGeom>
          <a:solidFill>
            <a:srgbClr val="FFE4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752600"/>
            <a:ext cx="69342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baseline="30000" dirty="0" smtClean="0"/>
              <a:t>Contents</a:t>
            </a:r>
          </a:p>
          <a:p>
            <a:endParaRPr lang="en-US" sz="2400" baseline="30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Insert Page Description Here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Insert Page Description Here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Insert Page Description Here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Insert Page Description Here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Insert Page Description Here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Insert Page Description Here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Insert Page Description Here</a:t>
            </a:r>
          </a:p>
          <a:p>
            <a:pPr marL="457200" indent="-457200">
              <a:buFont typeface="+mj-lt"/>
              <a:buAutoNum type="arabicPeriod"/>
            </a:pPr>
            <a:endParaRPr lang="en-US" sz="1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Insert Page Description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19101"/>
            <a:ext cx="3276600" cy="266699"/>
          </a:xfrm>
        </p:spPr>
        <p:txBody>
          <a:bodyPr anchor="t">
            <a:noAutofit/>
          </a:bodyPr>
          <a:lstStyle/>
          <a:p>
            <a:pPr algn="l"/>
            <a:r>
              <a:rPr lang="en-US" sz="1100" dirty="0" smtClean="0"/>
              <a:t>&lt;Insert Your Club Name Here&gt;</a:t>
            </a:r>
            <a:endParaRPr lang="en-US" sz="1100" dirty="0"/>
          </a:p>
        </p:txBody>
      </p:sp>
      <p:pic>
        <p:nvPicPr>
          <p:cNvPr id="6" name="Picture 5" descr="1101_FA_Logo_Template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1"/>
            <a:ext cx="609600" cy="690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249681"/>
            <a:ext cx="9144000" cy="45719"/>
          </a:xfrm>
          <a:prstGeom prst="rect">
            <a:avLst/>
          </a:prstGeom>
          <a:solidFill>
            <a:srgbClr val="FFE4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752600"/>
            <a:ext cx="69342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 err="1" smtClean="0"/>
              <a:t>Lorem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ipsum</a:t>
            </a:r>
            <a:r>
              <a:rPr lang="en-US" sz="2400" b="1" dirty="0" smtClean="0"/>
              <a:t> dolor sit </a:t>
            </a:r>
            <a:r>
              <a:rPr lang="en-US" sz="2400" b="1" dirty="0" err="1" smtClean="0"/>
              <a:t>amet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consectetur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adipiscing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elit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Quisque</a:t>
            </a:r>
            <a:r>
              <a:rPr lang="en-US" sz="2400" b="1" dirty="0" smtClean="0"/>
              <a:t> mi dolor, </a:t>
            </a:r>
            <a:r>
              <a:rPr lang="en-US" sz="2400" b="1" dirty="0" err="1" smtClean="0"/>
              <a:t>ultricies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imperdiet</a:t>
            </a:r>
            <a:r>
              <a:rPr lang="en-US" sz="2400" b="1" dirty="0" smtClean="0"/>
              <a:t> et, </a:t>
            </a:r>
            <a:r>
              <a:rPr lang="en-US" sz="2400" b="1" dirty="0" err="1" smtClean="0"/>
              <a:t>commodo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vel</a:t>
            </a:r>
            <a:r>
              <a:rPr lang="en-US" sz="2400" b="1" dirty="0" smtClean="0"/>
              <a:t> sem. </a:t>
            </a:r>
            <a:r>
              <a:rPr lang="en-US" sz="2400" b="1" dirty="0" err="1" smtClean="0"/>
              <a:t>Ut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odio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diam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pretium</a:t>
            </a:r>
            <a:r>
              <a:rPr lang="en-US" sz="2400" b="1" dirty="0" smtClean="0"/>
              <a:t> non </a:t>
            </a:r>
            <a:r>
              <a:rPr lang="en-US" sz="2400" b="1" dirty="0" err="1" smtClean="0"/>
              <a:t>interdum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vehicula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posuere</a:t>
            </a:r>
            <a:r>
              <a:rPr lang="en-US" sz="2400" b="1" dirty="0" smtClean="0"/>
              <a:t> et </a:t>
            </a:r>
            <a:r>
              <a:rPr lang="en-US" sz="2400" b="1" dirty="0" err="1" smtClean="0"/>
              <a:t>erat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Donec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nisl</a:t>
            </a:r>
            <a:r>
              <a:rPr lang="en-US" sz="2400" b="1" dirty="0" smtClean="0"/>
              <a:t> dui, </a:t>
            </a:r>
            <a:r>
              <a:rPr lang="en-US" sz="2400" b="1" dirty="0" err="1" smtClean="0"/>
              <a:t>tincidunt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eget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fermentum</a:t>
            </a:r>
            <a:r>
              <a:rPr lang="en-US" sz="2400" b="1" dirty="0" smtClean="0"/>
              <a:t> a, </a:t>
            </a:r>
            <a:r>
              <a:rPr lang="en-US" sz="2400" b="1" dirty="0" err="1" smtClean="0"/>
              <a:t>posuere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vel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nibh</a:t>
            </a:r>
            <a:r>
              <a:rPr lang="en-US" sz="2400" b="1" dirty="0" smtClean="0"/>
              <a:t>. 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Quisque</a:t>
            </a:r>
            <a:r>
              <a:rPr lang="en-US" sz="1200" dirty="0" smtClean="0"/>
              <a:t>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laoreet</a:t>
            </a:r>
            <a:r>
              <a:rPr lang="en-US" sz="1200" dirty="0" smtClean="0"/>
              <a:t> </a:t>
            </a:r>
            <a:r>
              <a:rPr lang="en-US" sz="1200" dirty="0" err="1" smtClean="0"/>
              <a:t>urna</a:t>
            </a:r>
            <a:r>
              <a:rPr lang="en-US" sz="1200" dirty="0" smtClean="0"/>
              <a:t>. </a:t>
            </a:r>
            <a:r>
              <a:rPr lang="en-US" sz="1200" dirty="0" err="1" smtClean="0"/>
              <a:t>Vivamus</a:t>
            </a:r>
            <a:r>
              <a:rPr lang="en-US" sz="1200" dirty="0" smtClean="0"/>
              <a:t> </a:t>
            </a:r>
            <a:r>
              <a:rPr lang="en-US" sz="1200" dirty="0" err="1" smtClean="0"/>
              <a:t>accumsan</a:t>
            </a:r>
            <a:r>
              <a:rPr lang="en-US" sz="1200" dirty="0" smtClean="0"/>
              <a:t>, </a:t>
            </a:r>
            <a:r>
              <a:rPr lang="en-US" sz="1200" dirty="0" err="1" smtClean="0"/>
              <a:t>nunc</a:t>
            </a:r>
            <a:r>
              <a:rPr lang="en-US" sz="1200" dirty="0" smtClean="0"/>
              <a:t> </a:t>
            </a:r>
            <a:r>
              <a:rPr lang="en-US" sz="1200" dirty="0" err="1" smtClean="0"/>
              <a:t>eget</a:t>
            </a:r>
            <a:r>
              <a:rPr lang="en-US" sz="1200" dirty="0" smtClean="0"/>
              <a:t> </a:t>
            </a:r>
            <a:r>
              <a:rPr lang="en-US" sz="1200" dirty="0" err="1" smtClean="0"/>
              <a:t>porttitor</a:t>
            </a:r>
            <a:r>
              <a:rPr lang="en-US" sz="1200" dirty="0" smtClean="0"/>
              <a:t> </a:t>
            </a:r>
            <a:r>
              <a:rPr lang="en-US" sz="1200" dirty="0" err="1" smtClean="0"/>
              <a:t>viverra</a:t>
            </a:r>
            <a:r>
              <a:rPr lang="en-US" sz="1200" dirty="0" smtClean="0"/>
              <a:t>, </a:t>
            </a:r>
            <a:r>
              <a:rPr lang="en-US" sz="1200" dirty="0" err="1" smtClean="0"/>
              <a:t>leo</a:t>
            </a:r>
            <a:r>
              <a:rPr lang="en-US" sz="1200" dirty="0" smtClean="0"/>
              <a:t> </a:t>
            </a:r>
            <a:r>
              <a:rPr lang="en-US" sz="1200" dirty="0" err="1" smtClean="0"/>
              <a:t>enim</a:t>
            </a:r>
            <a:r>
              <a:rPr lang="en-US" sz="1200" dirty="0" smtClean="0"/>
              <a:t> </a:t>
            </a:r>
            <a:r>
              <a:rPr lang="en-US" sz="1200" dirty="0" err="1" smtClean="0"/>
              <a:t>scelerisque</a:t>
            </a:r>
            <a:r>
              <a:rPr lang="en-US" sz="1200" dirty="0" smtClean="0"/>
              <a:t> </a:t>
            </a:r>
            <a:r>
              <a:rPr lang="en-US" sz="1200" dirty="0" err="1" smtClean="0"/>
              <a:t>nibh</a:t>
            </a:r>
            <a:r>
              <a:rPr lang="en-US" sz="1200" dirty="0" smtClean="0"/>
              <a:t>, id </a:t>
            </a:r>
            <a:r>
              <a:rPr lang="en-US" sz="1200" dirty="0" err="1" smtClean="0"/>
              <a:t>feugiat</a:t>
            </a:r>
            <a:r>
              <a:rPr lang="en-US" sz="1200" dirty="0" smtClean="0"/>
              <a:t> nisi </a:t>
            </a:r>
            <a:r>
              <a:rPr lang="en-US" sz="1200" dirty="0" err="1" smtClean="0"/>
              <a:t>libero</a:t>
            </a:r>
            <a:r>
              <a:rPr lang="en-US" sz="1200" dirty="0" smtClean="0"/>
              <a:t> </a:t>
            </a:r>
            <a:r>
              <a:rPr lang="en-US" sz="1200" dirty="0" err="1" smtClean="0"/>
              <a:t>sed</a:t>
            </a:r>
            <a:r>
              <a:rPr lang="en-US" sz="1200" dirty="0" smtClean="0"/>
              <a:t> magna. </a:t>
            </a:r>
            <a:r>
              <a:rPr lang="en-US" sz="1200" dirty="0" err="1" smtClean="0"/>
              <a:t>Vivamus</a:t>
            </a:r>
            <a:r>
              <a:rPr lang="en-US" sz="1200" dirty="0" smtClean="0"/>
              <a:t> </a:t>
            </a:r>
            <a:r>
              <a:rPr lang="en-US" sz="1200" dirty="0" err="1" smtClean="0"/>
              <a:t>ut</a:t>
            </a:r>
            <a:r>
              <a:rPr lang="en-US" sz="1200" dirty="0" smtClean="0"/>
              <a:t> magna sit </a:t>
            </a:r>
            <a:r>
              <a:rPr lang="en-US" sz="1200" dirty="0" err="1" smtClean="0"/>
              <a:t>amet</a:t>
            </a:r>
            <a:r>
              <a:rPr lang="en-US" sz="1200" dirty="0" smtClean="0"/>
              <a:t> </a:t>
            </a:r>
            <a:r>
              <a:rPr lang="en-US" sz="1200" dirty="0" err="1" smtClean="0"/>
              <a:t>lorem</a:t>
            </a:r>
            <a:r>
              <a:rPr lang="en-US" sz="1200" dirty="0" smtClean="0"/>
              <a:t> </a:t>
            </a:r>
            <a:r>
              <a:rPr lang="en-US" sz="1200" dirty="0" err="1" smtClean="0"/>
              <a:t>tincidunt</a:t>
            </a:r>
            <a:r>
              <a:rPr lang="en-US" sz="1200" dirty="0" smtClean="0"/>
              <a:t> </a:t>
            </a:r>
            <a:r>
              <a:rPr lang="en-US" sz="1200" dirty="0" err="1" smtClean="0"/>
              <a:t>rutrum</a:t>
            </a:r>
            <a:r>
              <a:rPr lang="en-US" sz="1200" dirty="0" smtClean="0"/>
              <a:t>. </a:t>
            </a:r>
            <a:r>
              <a:rPr lang="en-US" sz="1200" dirty="0" err="1" smtClean="0"/>
              <a:t>Curabitur</a:t>
            </a:r>
            <a:r>
              <a:rPr lang="en-US" sz="1200" dirty="0" smtClean="0"/>
              <a:t> </a:t>
            </a:r>
            <a:r>
              <a:rPr lang="en-US" sz="1200" dirty="0" err="1" smtClean="0"/>
              <a:t>aliquam</a:t>
            </a:r>
            <a:r>
              <a:rPr lang="en-US" sz="1200" dirty="0" smtClean="0"/>
              <a:t> </a:t>
            </a:r>
            <a:r>
              <a:rPr lang="en-US" sz="1200" dirty="0" err="1" smtClean="0"/>
              <a:t>lectus</a:t>
            </a:r>
            <a:r>
              <a:rPr lang="en-US" sz="1200" dirty="0" smtClean="0"/>
              <a:t> ac mi </a:t>
            </a:r>
            <a:r>
              <a:rPr lang="en-US" sz="1200" dirty="0" err="1" smtClean="0"/>
              <a:t>venenatis</a:t>
            </a:r>
            <a:r>
              <a:rPr lang="en-US" sz="1200" dirty="0" smtClean="0"/>
              <a:t> </a:t>
            </a:r>
            <a:r>
              <a:rPr lang="en-US" sz="1200" dirty="0" err="1" smtClean="0"/>
              <a:t>elementum</a:t>
            </a:r>
            <a:r>
              <a:rPr lang="en-US" sz="1200" dirty="0" smtClean="0"/>
              <a:t>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mollis</a:t>
            </a:r>
            <a:r>
              <a:rPr lang="en-US" sz="1200" dirty="0" smtClean="0"/>
              <a:t> </a:t>
            </a:r>
            <a:r>
              <a:rPr lang="en-US" sz="1200" dirty="0" err="1" smtClean="0"/>
              <a:t>fermentum</a:t>
            </a:r>
            <a:r>
              <a:rPr lang="en-US" sz="1200" dirty="0" smtClean="0"/>
              <a:t> </a:t>
            </a:r>
            <a:r>
              <a:rPr lang="en-US" sz="1200" dirty="0" err="1" smtClean="0"/>
              <a:t>augue</a:t>
            </a:r>
            <a:r>
              <a:rPr lang="en-US" sz="1200" dirty="0" smtClean="0"/>
              <a:t>, non </a:t>
            </a:r>
            <a:r>
              <a:rPr lang="en-US" sz="1200" dirty="0" err="1" smtClean="0"/>
              <a:t>consectetur</a:t>
            </a:r>
            <a:r>
              <a:rPr lang="en-US" sz="1200" dirty="0" smtClean="0"/>
              <a:t> dolor </a:t>
            </a:r>
            <a:r>
              <a:rPr lang="en-US" sz="1200" dirty="0" err="1" smtClean="0"/>
              <a:t>vulputate</a:t>
            </a:r>
            <a:r>
              <a:rPr lang="en-US" sz="1200" dirty="0" smtClean="0"/>
              <a:t> sit </a:t>
            </a:r>
            <a:r>
              <a:rPr lang="en-US" sz="1200" dirty="0" err="1" smtClean="0"/>
              <a:t>amet</a:t>
            </a:r>
            <a:r>
              <a:rPr lang="en-US" sz="1200" dirty="0" smtClean="0"/>
              <a:t>. </a:t>
            </a:r>
            <a:r>
              <a:rPr lang="en-US" sz="1200" dirty="0" err="1" smtClean="0"/>
              <a:t>Fusce</a:t>
            </a:r>
            <a:r>
              <a:rPr lang="en-US" sz="1200" dirty="0" smtClean="0"/>
              <a:t> in </a:t>
            </a:r>
            <a:r>
              <a:rPr lang="en-US" sz="1200" dirty="0" err="1" smtClean="0"/>
              <a:t>urna</a:t>
            </a:r>
            <a:r>
              <a:rPr lang="en-US" sz="1200" dirty="0" smtClean="0"/>
              <a:t> </a:t>
            </a:r>
            <a:r>
              <a:rPr lang="en-US" sz="1200" dirty="0" err="1" smtClean="0"/>
              <a:t>velit</a:t>
            </a:r>
            <a:r>
              <a:rPr lang="en-US" sz="1200" dirty="0" smtClean="0"/>
              <a:t>. </a:t>
            </a:r>
            <a:r>
              <a:rPr lang="en-US" sz="1200" dirty="0" err="1" smtClean="0"/>
              <a:t>Suspendisse</a:t>
            </a:r>
            <a:r>
              <a:rPr lang="en-US" sz="1200" dirty="0" smtClean="0"/>
              <a:t> </a:t>
            </a:r>
            <a:r>
              <a:rPr lang="en-US" sz="1200" dirty="0" err="1" smtClean="0"/>
              <a:t>potenti</a:t>
            </a:r>
            <a:r>
              <a:rPr lang="en-US" sz="1200" dirty="0" smtClean="0"/>
              <a:t>. </a:t>
            </a:r>
            <a:r>
              <a:rPr lang="en-US" sz="1200" dirty="0" err="1" smtClean="0"/>
              <a:t>Donec</a:t>
            </a:r>
            <a:r>
              <a:rPr lang="en-US" sz="1200" dirty="0" smtClean="0"/>
              <a:t> </a:t>
            </a:r>
            <a:r>
              <a:rPr lang="en-US" sz="1200" dirty="0" err="1" smtClean="0"/>
              <a:t>dignissim</a:t>
            </a:r>
            <a:r>
              <a:rPr lang="en-US" sz="1200" dirty="0" smtClean="0"/>
              <a:t> </a:t>
            </a:r>
            <a:r>
              <a:rPr lang="en-US" sz="1200" dirty="0" err="1" smtClean="0"/>
              <a:t>nulla</a:t>
            </a:r>
            <a:r>
              <a:rPr lang="en-US" sz="1200" dirty="0" smtClean="0"/>
              <a:t> vitae </a:t>
            </a:r>
            <a:r>
              <a:rPr lang="en-US" sz="1200" dirty="0" err="1" smtClean="0"/>
              <a:t>libero</a:t>
            </a:r>
            <a:r>
              <a:rPr lang="en-US" sz="1200" dirty="0" smtClean="0"/>
              <a:t> </a:t>
            </a:r>
            <a:r>
              <a:rPr lang="en-US" sz="1200" dirty="0" err="1" smtClean="0"/>
              <a:t>suscipit</a:t>
            </a:r>
            <a:r>
              <a:rPr lang="en-US" sz="1200" dirty="0" smtClean="0"/>
              <a:t> </a:t>
            </a:r>
            <a:r>
              <a:rPr lang="en-US" sz="1200" dirty="0" err="1" smtClean="0"/>
              <a:t>feugiat</a:t>
            </a:r>
            <a:r>
              <a:rPr lang="en-US" sz="1200" dirty="0" smtClean="0"/>
              <a:t>. </a:t>
            </a:r>
            <a:r>
              <a:rPr lang="en-US" sz="1200" dirty="0" err="1" smtClean="0"/>
              <a:t>Nulla</a:t>
            </a:r>
            <a:r>
              <a:rPr lang="en-US" sz="1200" dirty="0" smtClean="0"/>
              <a:t> dictum </a:t>
            </a:r>
            <a:r>
              <a:rPr lang="en-US" sz="1200" dirty="0" err="1" smtClean="0"/>
              <a:t>lacinia</a:t>
            </a:r>
            <a:r>
              <a:rPr lang="en-US" sz="1200" dirty="0" smtClean="0"/>
              <a:t> </a:t>
            </a:r>
            <a:r>
              <a:rPr lang="en-US" sz="1200" dirty="0" err="1" smtClean="0"/>
              <a:t>est</a:t>
            </a:r>
            <a:r>
              <a:rPr lang="en-US" sz="1200" dirty="0" smtClean="0"/>
              <a:t> </a:t>
            </a:r>
            <a:r>
              <a:rPr lang="en-US" sz="1200" dirty="0" err="1" smtClean="0"/>
              <a:t>sed</a:t>
            </a:r>
            <a:r>
              <a:rPr lang="en-US" sz="1200" dirty="0" smtClean="0"/>
              <a:t> </a:t>
            </a:r>
            <a:r>
              <a:rPr lang="en-US" sz="1200" dirty="0" err="1" smtClean="0"/>
              <a:t>sagittis</a:t>
            </a:r>
            <a:r>
              <a:rPr lang="en-US" sz="1200" dirty="0" smtClean="0"/>
              <a:t>. </a:t>
            </a:r>
            <a:r>
              <a:rPr lang="en-US" sz="1200" dirty="0" err="1" smtClean="0"/>
              <a:t>Sed</a:t>
            </a:r>
            <a:r>
              <a:rPr lang="en-US" sz="1200" dirty="0" smtClean="0"/>
              <a:t> </a:t>
            </a:r>
            <a:r>
              <a:rPr lang="en-US" sz="1200" dirty="0" err="1" smtClean="0"/>
              <a:t>luctus</a:t>
            </a:r>
            <a:r>
              <a:rPr lang="en-US" sz="1200" dirty="0" smtClean="0"/>
              <a:t> </a:t>
            </a:r>
            <a:r>
              <a:rPr lang="en-US" sz="1200" dirty="0" err="1" smtClean="0"/>
              <a:t>ligula</a:t>
            </a:r>
            <a:r>
              <a:rPr lang="en-US" sz="1200" dirty="0" smtClean="0"/>
              <a:t> </a:t>
            </a:r>
            <a:r>
              <a:rPr lang="en-US" sz="1200" dirty="0" err="1" smtClean="0"/>
              <a:t>quis</a:t>
            </a:r>
            <a:r>
              <a:rPr lang="en-US" sz="1200" dirty="0" smtClean="0"/>
              <a:t> mi </a:t>
            </a:r>
            <a:r>
              <a:rPr lang="en-US" sz="1200" dirty="0" err="1" smtClean="0"/>
              <a:t>tristique</a:t>
            </a:r>
            <a:r>
              <a:rPr lang="en-US" sz="1200" dirty="0" smtClean="0"/>
              <a:t> </a:t>
            </a:r>
            <a:r>
              <a:rPr lang="en-US" sz="1200" dirty="0" err="1" smtClean="0"/>
              <a:t>sed</a:t>
            </a:r>
            <a:r>
              <a:rPr lang="en-US" sz="1200" dirty="0" smtClean="0"/>
              <a:t> </a:t>
            </a:r>
            <a:r>
              <a:rPr lang="en-US" sz="1200" dirty="0" err="1" smtClean="0"/>
              <a:t>tristique</a:t>
            </a:r>
            <a:r>
              <a:rPr lang="en-US" sz="1200" dirty="0" smtClean="0"/>
              <a:t> quam </a:t>
            </a:r>
            <a:r>
              <a:rPr lang="en-US" sz="1200" dirty="0" err="1" smtClean="0"/>
              <a:t>varius</a:t>
            </a:r>
            <a:r>
              <a:rPr lang="en-US" sz="1200" dirty="0" smtClean="0"/>
              <a:t>. </a:t>
            </a:r>
            <a:r>
              <a:rPr lang="en-US" sz="1200" dirty="0" err="1" smtClean="0"/>
              <a:t>Nullam</a:t>
            </a:r>
            <a:r>
              <a:rPr lang="en-US" sz="1200" dirty="0" smtClean="0"/>
              <a:t> </a:t>
            </a:r>
            <a:r>
              <a:rPr lang="en-US" sz="1200" dirty="0" err="1" smtClean="0"/>
              <a:t>commodo</a:t>
            </a:r>
            <a:r>
              <a:rPr lang="en-US" sz="1200" dirty="0" smtClean="0"/>
              <a:t> </a:t>
            </a:r>
            <a:r>
              <a:rPr lang="en-US" sz="1200" dirty="0" err="1" smtClean="0"/>
              <a:t>porta</a:t>
            </a:r>
            <a:r>
              <a:rPr lang="en-US" sz="1200" dirty="0" smtClean="0"/>
              <a:t> </a:t>
            </a:r>
            <a:r>
              <a:rPr lang="en-US" sz="1200" dirty="0" err="1" smtClean="0"/>
              <a:t>rhoncus</a:t>
            </a:r>
            <a:r>
              <a:rPr lang="en-US" sz="1200" dirty="0" smtClean="0"/>
              <a:t>.</a:t>
            </a:r>
          </a:p>
          <a:p>
            <a:endParaRPr lang="en-GB" sz="1200" dirty="0" smtClean="0"/>
          </a:p>
          <a:p>
            <a:r>
              <a:rPr lang="en-US" sz="1200" dirty="0" err="1" smtClean="0"/>
              <a:t>Cras</a:t>
            </a:r>
            <a:r>
              <a:rPr lang="en-US" sz="1200" dirty="0" smtClean="0"/>
              <a:t> et </a:t>
            </a:r>
            <a:r>
              <a:rPr lang="en-US" sz="1200" dirty="0" err="1" smtClean="0"/>
              <a:t>arcu</a:t>
            </a:r>
            <a:r>
              <a:rPr lang="en-US" sz="1200" dirty="0" smtClean="0"/>
              <a:t> ac </a:t>
            </a:r>
            <a:r>
              <a:rPr lang="en-US" sz="1200" dirty="0" err="1" smtClean="0"/>
              <a:t>nunc</a:t>
            </a:r>
            <a:r>
              <a:rPr lang="en-US" sz="1200" dirty="0" smtClean="0"/>
              <a:t> </a:t>
            </a:r>
            <a:r>
              <a:rPr lang="en-US" sz="1200" dirty="0" err="1" smtClean="0"/>
              <a:t>ultricies</a:t>
            </a:r>
            <a:r>
              <a:rPr lang="en-US" sz="1200" dirty="0" smtClean="0"/>
              <a:t> </a:t>
            </a:r>
            <a:r>
              <a:rPr lang="en-US" sz="1200" dirty="0" err="1" smtClean="0"/>
              <a:t>interdum</a:t>
            </a:r>
            <a:r>
              <a:rPr lang="en-US" sz="1200" dirty="0" smtClean="0"/>
              <a:t>. Integer </a:t>
            </a:r>
            <a:r>
              <a:rPr lang="en-US" sz="1200" dirty="0" err="1" smtClean="0"/>
              <a:t>sagittis</a:t>
            </a:r>
            <a:r>
              <a:rPr lang="en-US" sz="1200" dirty="0" smtClean="0"/>
              <a:t> </a:t>
            </a:r>
            <a:r>
              <a:rPr lang="en-US" sz="1200" dirty="0" err="1" smtClean="0"/>
              <a:t>pellentesque</a:t>
            </a:r>
            <a:r>
              <a:rPr lang="en-US" sz="1200" dirty="0" smtClean="0"/>
              <a:t> </a:t>
            </a:r>
            <a:r>
              <a:rPr lang="en-US" sz="1200" dirty="0" err="1" smtClean="0"/>
              <a:t>urna</a:t>
            </a:r>
            <a:r>
              <a:rPr lang="en-US" sz="1200" dirty="0" smtClean="0"/>
              <a:t>. </a:t>
            </a:r>
            <a:r>
              <a:rPr lang="en-US" sz="1200" dirty="0" err="1" smtClean="0"/>
              <a:t>Donec</a:t>
            </a:r>
            <a:r>
              <a:rPr lang="en-US" sz="1200" dirty="0" smtClean="0"/>
              <a:t> </a:t>
            </a:r>
            <a:r>
              <a:rPr lang="en-US" sz="1200" dirty="0" err="1" smtClean="0"/>
              <a:t>faucibus</a:t>
            </a:r>
            <a:r>
              <a:rPr lang="en-US" sz="1200" dirty="0" smtClean="0"/>
              <a:t> </a:t>
            </a:r>
            <a:r>
              <a:rPr lang="en-US" sz="1200" dirty="0" err="1" smtClean="0"/>
              <a:t>venenatis</a:t>
            </a:r>
            <a:r>
              <a:rPr lang="en-US" sz="1200" dirty="0" smtClean="0"/>
              <a:t> </a:t>
            </a:r>
            <a:r>
              <a:rPr lang="en-US" sz="1200" dirty="0" err="1" smtClean="0"/>
              <a:t>convallis</a:t>
            </a:r>
            <a:r>
              <a:rPr lang="en-US" sz="1200" dirty="0" smtClean="0"/>
              <a:t>. </a:t>
            </a:r>
            <a:r>
              <a:rPr lang="en-US" sz="1200" dirty="0" err="1" smtClean="0"/>
              <a:t>Nullam</a:t>
            </a:r>
            <a:r>
              <a:rPr lang="en-US" sz="1200" dirty="0" smtClean="0"/>
              <a:t> </a:t>
            </a:r>
            <a:r>
              <a:rPr lang="en-US" sz="1200" dirty="0" err="1" smtClean="0"/>
              <a:t>eget</a:t>
            </a:r>
            <a:r>
              <a:rPr lang="en-US" sz="1200" dirty="0" smtClean="0"/>
              <a:t> </a:t>
            </a:r>
            <a:r>
              <a:rPr lang="en-US" sz="1200" dirty="0" err="1" smtClean="0"/>
              <a:t>nisl</a:t>
            </a:r>
            <a:r>
              <a:rPr lang="en-US" sz="1200" dirty="0" smtClean="0"/>
              <a:t> </a:t>
            </a:r>
            <a:r>
              <a:rPr lang="en-US" sz="1200" dirty="0" err="1" smtClean="0"/>
              <a:t>neque</a:t>
            </a:r>
            <a:r>
              <a:rPr lang="en-US" sz="1200" dirty="0" smtClean="0"/>
              <a:t>, ac </a:t>
            </a:r>
            <a:r>
              <a:rPr lang="en-US" sz="1200" dirty="0" err="1" smtClean="0"/>
              <a:t>mattis</a:t>
            </a:r>
            <a:r>
              <a:rPr lang="en-US" sz="1200" dirty="0" smtClean="0"/>
              <a:t> </a:t>
            </a:r>
            <a:r>
              <a:rPr lang="en-US" sz="1200" dirty="0" err="1" smtClean="0"/>
              <a:t>nibh</a:t>
            </a:r>
            <a:r>
              <a:rPr lang="en-US" sz="1200" dirty="0" smtClean="0"/>
              <a:t>. </a:t>
            </a:r>
            <a:r>
              <a:rPr lang="en-US" sz="1200" dirty="0" err="1" smtClean="0"/>
              <a:t>Mauris</a:t>
            </a:r>
            <a:r>
              <a:rPr lang="en-US" sz="1200" dirty="0" smtClean="0"/>
              <a:t> ac </a:t>
            </a:r>
            <a:r>
              <a:rPr lang="en-US" sz="1200" dirty="0" err="1" smtClean="0"/>
              <a:t>lorem</a:t>
            </a:r>
            <a:r>
              <a:rPr lang="en-US" sz="1200" dirty="0" smtClean="0"/>
              <a:t> </a:t>
            </a:r>
            <a:r>
              <a:rPr lang="en-US" sz="1200" dirty="0" err="1" smtClean="0"/>
              <a:t>sed</a:t>
            </a:r>
            <a:r>
              <a:rPr lang="en-US" sz="1200" dirty="0" smtClean="0"/>
              <a:t> </a:t>
            </a:r>
            <a:r>
              <a:rPr lang="en-US" sz="1200" dirty="0" err="1" smtClean="0"/>
              <a:t>augue</a:t>
            </a:r>
            <a:r>
              <a:rPr lang="en-US" sz="1200" dirty="0" smtClean="0"/>
              <a:t> </a:t>
            </a:r>
            <a:r>
              <a:rPr lang="en-US" sz="1200" dirty="0" err="1" smtClean="0"/>
              <a:t>placerat</a:t>
            </a:r>
            <a:r>
              <a:rPr lang="en-US" sz="1200" dirty="0" smtClean="0"/>
              <a:t> </a:t>
            </a:r>
            <a:r>
              <a:rPr lang="en-US" sz="1200" dirty="0" err="1" smtClean="0"/>
              <a:t>aliquam</a:t>
            </a:r>
            <a:r>
              <a:rPr lang="en-US" sz="1200" dirty="0" smtClean="0"/>
              <a:t>. </a:t>
            </a:r>
            <a:r>
              <a:rPr lang="en-US" sz="1200" dirty="0" err="1" smtClean="0"/>
              <a:t>Cras</a:t>
            </a:r>
            <a:r>
              <a:rPr lang="en-US" sz="1200" dirty="0" smtClean="0"/>
              <a:t> </a:t>
            </a:r>
            <a:r>
              <a:rPr lang="en-US" sz="1200" dirty="0" err="1" smtClean="0"/>
              <a:t>laoreet</a:t>
            </a:r>
            <a:r>
              <a:rPr lang="en-US" sz="1200" dirty="0" smtClean="0"/>
              <a:t> dui </a:t>
            </a:r>
            <a:r>
              <a:rPr lang="en-US" sz="1200" dirty="0" err="1" smtClean="0"/>
              <a:t>quis</a:t>
            </a:r>
            <a:r>
              <a:rPr lang="en-US" sz="1200" dirty="0" smtClean="0"/>
              <a:t> nisi </a:t>
            </a:r>
            <a:r>
              <a:rPr lang="en-US" sz="1200" dirty="0" err="1" smtClean="0"/>
              <a:t>iaculis</a:t>
            </a:r>
            <a:r>
              <a:rPr lang="en-US" sz="1200" dirty="0" smtClean="0"/>
              <a:t> </a:t>
            </a:r>
            <a:r>
              <a:rPr lang="en-US" sz="1200" dirty="0" err="1" smtClean="0"/>
              <a:t>nec</a:t>
            </a:r>
            <a:r>
              <a:rPr lang="en-US" sz="1200" dirty="0" smtClean="0"/>
              <a:t> </a:t>
            </a:r>
            <a:r>
              <a:rPr lang="en-US" sz="1200" dirty="0" err="1" smtClean="0"/>
              <a:t>feugiat</a:t>
            </a:r>
            <a:r>
              <a:rPr lang="en-US" sz="1200" dirty="0" smtClean="0"/>
              <a:t> </a:t>
            </a:r>
            <a:r>
              <a:rPr lang="en-US" sz="1200" dirty="0" err="1" smtClean="0"/>
              <a:t>erat</a:t>
            </a:r>
            <a:r>
              <a:rPr lang="en-US" sz="1200" dirty="0" smtClean="0"/>
              <a:t> </a:t>
            </a:r>
            <a:r>
              <a:rPr lang="en-US" sz="1200" dirty="0" err="1" smtClean="0"/>
              <a:t>tincidunt</a:t>
            </a:r>
            <a:r>
              <a:rPr lang="en-US" sz="1200" dirty="0" smtClean="0"/>
              <a:t>. </a:t>
            </a:r>
            <a:r>
              <a:rPr lang="en-US" sz="1200" dirty="0" err="1" smtClean="0"/>
              <a:t>Aliquam</a:t>
            </a:r>
            <a:r>
              <a:rPr lang="en-US" sz="1200" dirty="0" smtClean="0"/>
              <a:t> at </a:t>
            </a:r>
            <a:r>
              <a:rPr lang="en-US" sz="1200" dirty="0" err="1" smtClean="0"/>
              <a:t>velit</a:t>
            </a:r>
            <a:r>
              <a:rPr lang="en-US" sz="1200" dirty="0" smtClean="0"/>
              <a:t> </a:t>
            </a:r>
            <a:r>
              <a:rPr lang="en-US" sz="1200" dirty="0" err="1" smtClean="0"/>
              <a:t>eget</a:t>
            </a:r>
            <a:r>
              <a:rPr lang="en-US" sz="1200" dirty="0" smtClean="0"/>
              <a:t> dolor </a:t>
            </a:r>
            <a:r>
              <a:rPr lang="en-US" sz="1200" dirty="0" err="1" smtClean="0"/>
              <a:t>viverra</a:t>
            </a:r>
            <a:r>
              <a:rPr lang="en-US" sz="1200" dirty="0" smtClean="0"/>
              <a:t> </a:t>
            </a:r>
            <a:r>
              <a:rPr lang="en-US" sz="1200" dirty="0" err="1" smtClean="0"/>
              <a:t>malesuada</a:t>
            </a:r>
            <a:r>
              <a:rPr lang="en-US" sz="1200" dirty="0" smtClean="0"/>
              <a:t> ac sit </a:t>
            </a:r>
            <a:r>
              <a:rPr lang="en-US" sz="1200" dirty="0" err="1" smtClean="0"/>
              <a:t>amet</a:t>
            </a:r>
            <a:r>
              <a:rPr lang="en-US" sz="1200" dirty="0" smtClean="0"/>
              <a:t> </a:t>
            </a:r>
            <a:r>
              <a:rPr lang="en-US" sz="1200" dirty="0" err="1" smtClean="0"/>
              <a:t>odio</a:t>
            </a:r>
            <a:r>
              <a:rPr lang="en-US" sz="1200" dirty="0" smtClean="0"/>
              <a:t>. </a:t>
            </a:r>
            <a:r>
              <a:rPr lang="en-US" sz="1200" dirty="0" err="1" smtClean="0"/>
              <a:t>Duis</a:t>
            </a:r>
            <a:r>
              <a:rPr lang="en-US" sz="1200" dirty="0" smtClean="0"/>
              <a:t> </a:t>
            </a:r>
            <a:r>
              <a:rPr lang="en-US" sz="1200" dirty="0" err="1" smtClean="0"/>
              <a:t>porta</a:t>
            </a:r>
            <a:r>
              <a:rPr lang="en-US" sz="1200" dirty="0" smtClean="0"/>
              <a:t> </a:t>
            </a:r>
            <a:r>
              <a:rPr lang="en-US" sz="1200" dirty="0" err="1" smtClean="0"/>
              <a:t>accumsan</a:t>
            </a:r>
            <a:r>
              <a:rPr lang="en-US" sz="1200" dirty="0" smtClean="0"/>
              <a:t> </a:t>
            </a:r>
            <a:r>
              <a:rPr lang="en-US" sz="1200" dirty="0" err="1" smtClean="0"/>
              <a:t>neque</a:t>
            </a:r>
            <a:r>
              <a:rPr lang="en-US" sz="1200" dirty="0" smtClean="0"/>
              <a:t>, non </a:t>
            </a:r>
            <a:r>
              <a:rPr lang="en-US" sz="1200" dirty="0" err="1" smtClean="0"/>
              <a:t>eleifend</a:t>
            </a:r>
            <a:r>
              <a:rPr lang="en-US" sz="1200" dirty="0" smtClean="0"/>
              <a:t> </a:t>
            </a:r>
            <a:r>
              <a:rPr lang="en-US" sz="1200" dirty="0" err="1" smtClean="0"/>
              <a:t>justo</a:t>
            </a:r>
            <a:r>
              <a:rPr lang="en-US" sz="1200" dirty="0" smtClean="0"/>
              <a:t> </a:t>
            </a:r>
            <a:r>
              <a:rPr lang="en-US" sz="1200" dirty="0" err="1" smtClean="0"/>
              <a:t>vestibulum</a:t>
            </a:r>
            <a:r>
              <a:rPr lang="en-US" sz="1200" dirty="0" smtClean="0"/>
              <a:t> in.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14951395ML011_Community_A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228600"/>
            <a:ext cx="11125200" cy="741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419101"/>
            <a:ext cx="3276600" cy="266699"/>
          </a:xfrm>
        </p:spPr>
        <p:txBody>
          <a:bodyPr anchor="t">
            <a:noAutofit/>
          </a:bodyPr>
          <a:lstStyle/>
          <a:p>
            <a:pPr algn="l"/>
            <a:r>
              <a:rPr lang="en-US" sz="1100" dirty="0" smtClean="0"/>
              <a:t>&lt;Insert Your Club Name Here&gt;</a:t>
            </a:r>
            <a:endParaRPr lang="en-US" sz="1100" dirty="0"/>
          </a:p>
        </p:txBody>
      </p:sp>
      <p:pic>
        <p:nvPicPr>
          <p:cNvPr id="6" name="Picture 5" descr="1101_FA_Logo_Template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1"/>
            <a:ext cx="609600" cy="6908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249681"/>
            <a:ext cx="9144000" cy="45719"/>
          </a:xfrm>
          <a:prstGeom prst="rect">
            <a:avLst/>
          </a:prstGeom>
          <a:solidFill>
            <a:srgbClr val="FFE4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 txBox="1">
            <a:spLocks/>
          </p:cNvSpPr>
          <p:nvPr/>
        </p:nvSpPr>
        <p:spPr>
          <a:xfrm>
            <a:off x="381000" y="1752600"/>
            <a:ext cx="4114800" cy="4648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b="1" dirty="0" err="1" smtClean="0"/>
              <a:t>Lorem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ipsum</a:t>
            </a:r>
            <a:r>
              <a:rPr lang="en-US" sz="2400" b="1" dirty="0" smtClean="0"/>
              <a:t> dolor sit </a:t>
            </a:r>
            <a:r>
              <a:rPr lang="en-US" sz="2400" b="1" dirty="0" err="1" smtClean="0"/>
              <a:t>amet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consectetur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adipiscing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elit</a:t>
            </a:r>
            <a:r>
              <a:rPr lang="en-US" sz="2400" b="1" dirty="0" smtClean="0"/>
              <a:t>. </a:t>
            </a:r>
            <a:r>
              <a:rPr lang="en-US" sz="2400" b="1" dirty="0" err="1" smtClean="0"/>
              <a:t>Quisque</a:t>
            </a:r>
            <a:r>
              <a:rPr lang="en-US" sz="2400" b="1" dirty="0" smtClean="0"/>
              <a:t> mi dolor, </a:t>
            </a:r>
            <a:r>
              <a:rPr lang="en-US" sz="2400" b="1" dirty="0" err="1" smtClean="0"/>
              <a:t>ultricies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nec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imperdiet</a:t>
            </a:r>
            <a:r>
              <a:rPr lang="en-US" sz="2400" b="1" dirty="0" smtClean="0"/>
              <a:t> et, </a:t>
            </a:r>
            <a:r>
              <a:rPr lang="en-US" sz="2400" b="1" dirty="0" err="1" smtClean="0"/>
              <a:t>commodo</a:t>
            </a:r>
            <a:r>
              <a:rPr lang="en-US" sz="2400" b="1" dirty="0" smtClean="0"/>
              <a:t> vel.</a:t>
            </a:r>
          </a:p>
          <a:p>
            <a:endParaRPr lang="en-US" sz="1200" dirty="0" smtClean="0"/>
          </a:p>
          <a:p>
            <a:r>
              <a:rPr lang="en-US" sz="1200" dirty="0" err="1" smtClean="0"/>
              <a:t>Quisque</a:t>
            </a:r>
            <a:r>
              <a:rPr lang="en-US" sz="1200" dirty="0" smtClean="0"/>
              <a:t> </a:t>
            </a:r>
            <a:r>
              <a:rPr lang="en-US" sz="1200" dirty="0" err="1" smtClean="0"/>
              <a:t>ut</a:t>
            </a:r>
            <a:r>
              <a:rPr lang="en-US" sz="1200" dirty="0" smtClean="0"/>
              <a:t> </a:t>
            </a:r>
            <a:r>
              <a:rPr lang="en-US" sz="1200" dirty="0" err="1" smtClean="0"/>
              <a:t>laoreet</a:t>
            </a:r>
            <a:r>
              <a:rPr lang="en-US" sz="1200" dirty="0" smtClean="0"/>
              <a:t> </a:t>
            </a:r>
            <a:r>
              <a:rPr lang="en-US" sz="1200" dirty="0" err="1" smtClean="0"/>
              <a:t>urna</a:t>
            </a:r>
            <a:r>
              <a:rPr lang="en-US" sz="1200" dirty="0" smtClean="0"/>
              <a:t>. </a:t>
            </a:r>
            <a:r>
              <a:rPr lang="en-US" sz="1200" dirty="0" err="1" smtClean="0"/>
              <a:t>Vivamus</a:t>
            </a:r>
            <a:r>
              <a:rPr lang="en-US" sz="1200" dirty="0" smtClean="0"/>
              <a:t> </a:t>
            </a:r>
            <a:r>
              <a:rPr lang="en-US" sz="1200" dirty="0" err="1" smtClean="0"/>
              <a:t>accumsan</a:t>
            </a:r>
            <a:r>
              <a:rPr lang="en-US" sz="1200" dirty="0" smtClean="0"/>
              <a:t>, </a:t>
            </a:r>
            <a:r>
              <a:rPr lang="en-US" sz="1200" dirty="0" err="1" smtClean="0"/>
              <a:t>nunc</a:t>
            </a:r>
            <a:r>
              <a:rPr lang="en-US" sz="1200" dirty="0" smtClean="0"/>
              <a:t> </a:t>
            </a:r>
            <a:r>
              <a:rPr lang="en-US" sz="1200" dirty="0" err="1" smtClean="0"/>
              <a:t>eget</a:t>
            </a:r>
            <a:r>
              <a:rPr lang="en-US" sz="1200" dirty="0" smtClean="0"/>
              <a:t> </a:t>
            </a:r>
            <a:r>
              <a:rPr lang="en-US" sz="1200" dirty="0" err="1" smtClean="0"/>
              <a:t>porttitor</a:t>
            </a:r>
            <a:r>
              <a:rPr lang="en-US" sz="1200" dirty="0" smtClean="0"/>
              <a:t> </a:t>
            </a:r>
            <a:r>
              <a:rPr lang="en-US" sz="1200" dirty="0" err="1" smtClean="0"/>
              <a:t>viverra</a:t>
            </a:r>
            <a:r>
              <a:rPr lang="en-US" sz="1200" dirty="0" smtClean="0"/>
              <a:t>, </a:t>
            </a:r>
            <a:r>
              <a:rPr lang="en-US" sz="1200" dirty="0" err="1" smtClean="0"/>
              <a:t>leo</a:t>
            </a:r>
            <a:r>
              <a:rPr lang="en-US" sz="1200" dirty="0" smtClean="0"/>
              <a:t> </a:t>
            </a:r>
            <a:r>
              <a:rPr lang="en-US" sz="1200" dirty="0" err="1" smtClean="0"/>
              <a:t>enim</a:t>
            </a:r>
            <a:r>
              <a:rPr lang="en-US" sz="1200" dirty="0" smtClean="0"/>
              <a:t> </a:t>
            </a:r>
            <a:r>
              <a:rPr lang="en-US" sz="1200" dirty="0" err="1" smtClean="0"/>
              <a:t>scelerisque</a:t>
            </a:r>
            <a:r>
              <a:rPr lang="en-US" sz="1200" dirty="0" smtClean="0"/>
              <a:t> </a:t>
            </a:r>
            <a:r>
              <a:rPr lang="en-US" sz="1200" dirty="0" err="1" smtClean="0"/>
              <a:t>nibh</a:t>
            </a:r>
            <a:r>
              <a:rPr lang="en-US" sz="1200" dirty="0" smtClean="0"/>
              <a:t>, id </a:t>
            </a:r>
            <a:r>
              <a:rPr lang="en-US" sz="1200" dirty="0" err="1" smtClean="0"/>
              <a:t>feugiat</a:t>
            </a:r>
            <a:r>
              <a:rPr lang="en-US" sz="1200" dirty="0" smtClean="0"/>
              <a:t> nisi </a:t>
            </a:r>
            <a:r>
              <a:rPr lang="en-US" sz="1200" dirty="0" err="1" smtClean="0"/>
              <a:t>libero</a:t>
            </a:r>
            <a:r>
              <a:rPr lang="en-US" sz="1200" dirty="0" smtClean="0"/>
              <a:t> </a:t>
            </a:r>
            <a:r>
              <a:rPr lang="en-US" sz="1200" dirty="0" err="1" smtClean="0"/>
              <a:t>sed</a:t>
            </a:r>
            <a:r>
              <a:rPr lang="en-US" sz="1200" dirty="0" smtClean="0"/>
              <a:t> magna. </a:t>
            </a:r>
            <a:r>
              <a:rPr lang="en-US" sz="1200" dirty="0" err="1" smtClean="0"/>
              <a:t>Vivamus</a:t>
            </a:r>
            <a:r>
              <a:rPr lang="en-US" sz="1200" dirty="0" smtClean="0"/>
              <a:t> </a:t>
            </a:r>
            <a:r>
              <a:rPr lang="en-US" sz="1200" dirty="0" err="1" smtClean="0"/>
              <a:t>ut</a:t>
            </a:r>
            <a:r>
              <a:rPr lang="en-US" sz="1200" dirty="0" smtClean="0"/>
              <a:t> magna sit </a:t>
            </a:r>
            <a:r>
              <a:rPr lang="en-US" sz="1200" dirty="0" err="1" smtClean="0"/>
              <a:t>amet</a:t>
            </a:r>
            <a:r>
              <a:rPr lang="en-US" sz="1200" dirty="0" smtClean="0"/>
              <a:t> </a:t>
            </a:r>
            <a:r>
              <a:rPr lang="en-US" sz="1200" dirty="0" err="1" smtClean="0"/>
              <a:t>lorem</a:t>
            </a:r>
            <a:r>
              <a:rPr lang="en-US" sz="1200" dirty="0" smtClean="0"/>
              <a:t> </a:t>
            </a:r>
            <a:r>
              <a:rPr lang="en-US" sz="1200" dirty="0" err="1" smtClean="0"/>
              <a:t>tincidunt</a:t>
            </a:r>
            <a:r>
              <a:rPr lang="en-US" sz="1200" dirty="0" smtClean="0"/>
              <a:t> </a:t>
            </a:r>
            <a:r>
              <a:rPr lang="en-US" sz="1200" dirty="0" err="1" smtClean="0"/>
              <a:t>rutrum</a:t>
            </a:r>
            <a:r>
              <a:rPr lang="en-US" sz="1200" dirty="0" smtClean="0"/>
              <a:t>. </a:t>
            </a:r>
            <a:r>
              <a:rPr lang="en-US" sz="1200" dirty="0" err="1" smtClean="0"/>
              <a:t>Curabitur</a:t>
            </a:r>
            <a:r>
              <a:rPr lang="en-US" sz="1200" dirty="0" smtClean="0"/>
              <a:t> </a:t>
            </a:r>
            <a:r>
              <a:rPr lang="en-US" sz="1200" dirty="0" err="1" smtClean="0"/>
              <a:t>aliquam</a:t>
            </a:r>
            <a:r>
              <a:rPr lang="en-US" sz="1200" dirty="0" smtClean="0"/>
              <a:t> </a:t>
            </a:r>
            <a:r>
              <a:rPr lang="en-US" sz="1200" dirty="0" err="1" smtClean="0"/>
              <a:t>lectus</a:t>
            </a:r>
            <a:r>
              <a:rPr lang="en-US" sz="1200" dirty="0" smtClean="0"/>
              <a:t> ac mi </a:t>
            </a:r>
            <a:r>
              <a:rPr lang="en-US" sz="1200" dirty="0" err="1" smtClean="0"/>
              <a:t>venenatis</a:t>
            </a:r>
            <a:r>
              <a:rPr lang="en-US" sz="1200" dirty="0" smtClean="0"/>
              <a:t> </a:t>
            </a:r>
            <a:r>
              <a:rPr lang="en-US" sz="1200" dirty="0" err="1" smtClean="0"/>
              <a:t>elementum</a:t>
            </a:r>
            <a:r>
              <a:rPr lang="en-US" sz="1200" dirty="0" smtClean="0"/>
              <a:t>. </a:t>
            </a:r>
            <a:r>
              <a:rPr lang="en-US" sz="1200" dirty="0" err="1" smtClean="0"/>
              <a:t>Aenean</a:t>
            </a:r>
            <a:r>
              <a:rPr lang="en-US" sz="1200" dirty="0" smtClean="0"/>
              <a:t> </a:t>
            </a:r>
            <a:r>
              <a:rPr lang="en-US" sz="1200" dirty="0" err="1" smtClean="0"/>
              <a:t>mollis</a:t>
            </a:r>
            <a:r>
              <a:rPr lang="en-US" sz="1200" dirty="0" smtClean="0"/>
              <a:t> </a:t>
            </a:r>
            <a:r>
              <a:rPr lang="en-US" sz="1200" dirty="0" err="1" smtClean="0"/>
              <a:t>fermentum</a:t>
            </a:r>
            <a:r>
              <a:rPr lang="en-US" sz="1200" dirty="0" smtClean="0"/>
              <a:t> </a:t>
            </a:r>
            <a:r>
              <a:rPr lang="en-US" sz="1200" dirty="0" err="1" smtClean="0"/>
              <a:t>augue</a:t>
            </a:r>
            <a:r>
              <a:rPr lang="en-US" sz="1200" dirty="0" smtClean="0"/>
              <a:t>, non </a:t>
            </a:r>
            <a:r>
              <a:rPr lang="en-US" sz="1200" dirty="0" err="1" smtClean="0"/>
              <a:t>consectetur</a:t>
            </a:r>
            <a:r>
              <a:rPr lang="en-US" sz="1200" dirty="0" smtClean="0"/>
              <a:t> dolor </a:t>
            </a:r>
            <a:r>
              <a:rPr lang="en-US" sz="1200" dirty="0" err="1" smtClean="0"/>
              <a:t>vulputate</a:t>
            </a:r>
            <a:r>
              <a:rPr lang="en-US" sz="1200" dirty="0" smtClean="0"/>
              <a:t> sit </a:t>
            </a:r>
            <a:r>
              <a:rPr lang="en-US" sz="1200" dirty="0" err="1" smtClean="0"/>
              <a:t>amet</a:t>
            </a:r>
            <a:r>
              <a:rPr lang="en-US" sz="1200" dirty="0" smtClean="0"/>
              <a:t>. </a:t>
            </a:r>
            <a:r>
              <a:rPr lang="en-US" sz="1200" dirty="0" err="1" smtClean="0"/>
              <a:t>Fusce</a:t>
            </a:r>
            <a:r>
              <a:rPr lang="en-US" sz="1200" dirty="0" smtClean="0"/>
              <a:t> in </a:t>
            </a:r>
            <a:r>
              <a:rPr lang="en-US" sz="1200" dirty="0" err="1" smtClean="0"/>
              <a:t>urna</a:t>
            </a:r>
            <a:r>
              <a:rPr lang="en-US" sz="1200" dirty="0" smtClean="0"/>
              <a:t> </a:t>
            </a:r>
            <a:r>
              <a:rPr lang="en-US" sz="1200" dirty="0" err="1" smtClean="0"/>
              <a:t>velit</a:t>
            </a:r>
            <a:r>
              <a:rPr lang="en-US" sz="1200" dirty="0" smtClean="0"/>
              <a:t>. </a:t>
            </a:r>
            <a:r>
              <a:rPr lang="en-US" sz="1200" dirty="0" err="1" smtClean="0"/>
              <a:t>Suspendisse</a:t>
            </a:r>
            <a:r>
              <a:rPr lang="en-US" sz="1200" dirty="0" smtClean="0"/>
              <a:t> </a:t>
            </a:r>
            <a:r>
              <a:rPr lang="en-US" sz="1200" dirty="0" err="1" smtClean="0"/>
              <a:t>potenti</a:t>
            </a:r>
            <a:r>
              <a:rPr lang="en-US" sz="1200" dirty="0" smtClean="0"/>
              <a:t>. </a:t>
            </a:r>
            <a:r>
              <a:rPr lang="en-US" sz="1200" dirty="0" err="1" smtClean="0"/>
              <a:t>Donec</a:t>
            </a:r>
            <a:r>
              <a:rPr lang="en-US" sz="1200" dirty="0" smtClean="0"/>
              <a:t> </a:t>
            </a:r>
            <a:r>
              <a:rPr lang="en-US" sz="1200" dirty="0" err="1" smtClean="0"/>
              <a:t>dignissim</a:t>
            </a:r>
            <a:r>
              <a:rPr lang="en-US" sz="1200" dirty="0" smtClean="0"/>
              <a:t> </a:t>
            </a:r>
            <a:r>
              <a:rPr lang="en-US" sz="1200" dirty="0" err="1" smtClean="0"/>
              <a:t>nulla</a:t>
            </a:r>
            <a:r>
              <a:rPr lang="en-US" sz="1200" dirty="0" smtClean="0"/>
              <a:t> vitae </a:t>
            </a:r>
            <a:r>
              <a:rPr lang="en-US" sz="1200" dirty="0" err="1" smtClean="0"/>
              <a:t>libero</a:t>
            </a:r>
            <a:r>
              <a:rPr lang="en-US" sz="1200" dirty="0" smtClean="0"/>
              <a:t> </a:t>
            </a:r>
            <a:r>
              <a:rPr lang="en-US" sz="1200" dirty="0" err="1" smtClean="0"/>
              <a:t>suscipit</a:t>
            </a:r>
            <a:r>
              <a:rPr lang="en-US" sz="1200" dirty="0" smtClean="0"/>
              <a:t> </a:t>
            </a:r>
            <a:r>
              <a:rPr lang="en-US" sz="1200" dirty="0" err="1" smtClean="0"/>
              <a:t>feugiat</a:t>
            </a:r>
            <a:r>
              <a:rPr lang="en-US" sz="1200" dirty="0" smtClean="0"/>
              <a:t>. </a:t>
            </a:r>
            <a:r>
              <a:rPr lang="en-US" sz="1200" dirty="0" err="1" smtClean="0"/>
              <a:t>Nulla</a:t>
            </a:r>
            <a:r>
              <a:rPr lang="en-US" sz="1200" dirty="0" smtClean="0"/>
              <a:t> dictum </a:t>
            </a:r>
            <a:r>
              <a:rPr lang="en-US" sz="1200" dirty="0" err="1" smtClean="0"/>
              <a:t>lacinia</a:t>
            </a:r>
            <a:r>
              <a:rPr lang="en-US" sz="1200" dirty="0" smtClean="0"/>
              <a:t> </a:t>
            </a:r>
            <a:r>
              <a:rPr lang="en-US" sz="1200" dirty="0" err="1" smtClean="0"/>
              <a:t>est</a:t>
            </a:r>
            <a:r>
              <a:rPr lang="en-US" sz="1200" dirty="0" smtClean="0"/>
              <a:t> </a:t>
            </a:r>
            <a:r>
              <a:rPr lang="en-US" sz="1200" dirty="0" err="1" smtClean="0"/>
              <a:t>sed</a:t>
            </a:r>
            <a:r>
              <a:rPr lang="en-US" sz="1200" dirty="0" smtClean="0"/>
              <a:t> </a:t>
            </a:r>
            <a:r>
              <a:rPr lang="en-US" sz="1200" dirty="0" err="1" smtClean="0"/>
              <a:t>sagittis</a:t>
            </a:r>
            <a:r>
              <a:rPr lang="en-US" sz="1200" dirty="0" smtClean="0"/>
              <a:t>. </a:t>
            </a:r>
            <a:r>
              <a:rPr lang="en-US" sz="1200" dirty="0" err="1" smtClean="0"/>
              <a:t>Sed</a:t>
            </a:r>
            <a:r>
              <a:rPr lang="en-US" sz="1200" dirty="0" smtClean="0"/>
              <a:t> </a:t>
            </a:r>
            <a:r>
              <a:rPr lang="en-US" sz="1200" dirty="0" err="1" smtClean="0"/>
              <a:t>luctus</a:t>
            </a:r>
            <a:r>
              <a:rPr lang="en-US" sz="1200" dirty="0" smtClean="0"/>
              <a:t> </a:t>
            </a:r>
            <a:r>
              <a:rPr lang="en-US" sz="1200" dirty="0" err="1" smtClean="0"/>
              <a:t>ligula</a:t>
            </a:r>
            <a:r>
              <a:rPr lang="en-US" sz="1200" dirty="0" smtClean="0"/>
              <a:t> </a:t>
            </a:r>
            <a:r>
              <a:rPr lang="en-US" sz="1200" dirty="0" err="1" smtClean="0"/>
              <a:t>quis</a:t>
            </a:r>
            <a:r>
              <a:rPr lang="en-US" sz="1200" dirty="0" smtClean="0"/>
              <a:t> mi </a:t>
            </a:r>
            <a:r>
              <a:rPr lang="en-US" sz="1200" dirty="0" err="1" smtClean="0"/>
              <a:t>tristique</a:t>
            </a:r>
            <a:r>
              <a:rPr lang="en-US" sz="1200" dirty="0" smtClean="0"/>
              <a:t> </a:t>
            </a:r>
            <a:r>
              <a:rPr lang="en-US" sz="1200" dirty="0" err="1" smtClean="0"/>
              <a:t>sed</a:t>
            </a:r>
            <a:r>
              <a:rPr lang="en-US" sz="1200" dirty="0" smtClean="0"/>
              <a:t> </a:t>
            </a:r>
            <a:r>
              <a:rPr lang="en-US" sz="1200" dirty="0" err="1" smtClean="0"/>
              <a:t>tristique</a:t>
            </a:r>
            <a:r>
              <a:rPr lang="en-US" sz="1200" dirty="0" smtClean="0"/>
              <a:t> quam </a:t>
            </a:r>
            <a:r>
              <a:rPr lang="en-US" sz="1200" dirty="0" err="1" smtClean="0"/>
              <a:t>varius</a:t>
            </a:r>
            <a:r>
              <a:rPr lang="en-US" sz="1200" dirty="0" smtClean="0"/>
              <a:t>. </a:t>
            </a:r>
            <a:r>
              <a:rPr lang="en-US" sz="1200" dirty="0" err="1" smtClean="0"/>
              <a:t>Nullam</a:t>
            </a:r>
            <a:r>
              <a:rPr lang="en-US" sz="1200" dirty="0" smtClean="0"/>
              <a:t> </a:t>
            </a:r>
            <a:r>
              <a:rPr lang="en-US" sz="1200" dirty="0" err="1" smtClean="0"/>
              <a:t>commodo</a:t>
            </a:r>
            <a:r>
              <a:rPr lang="en-US" sz="1200" dirty="0" smtClean="0"/>
              <a:t> </a:t>
            </a:r>
            <a:r>
              <a:rPr lang="en-US" sz="1200" dirty="0" err="1" smtClean="0"/>
              <a:t>porta</a:t>
            </a:r>
            <a:r>
              <a:rPr lang="en-US" sz="1200" dirty="0" smtClean="0"/>
              <a:t> </a:t>
            </a:r>
            <a:r>
              <a:rPr lang="en-US" sz="1200" dirty="0" err="1" smtClean="0"/>
              <a:t>rhoncus</a:t>
            </a:r>
            <a:r>
              <a:rPr lang="en-US" sz="1200" dirty="0" smtClean="0"/>
              <a:t>.</a:t>
            </a:r>
          </a:p>
          <a:p>
            <a:endParaRPr lang="en-GB" sz="1200" dirty="0" smtClean="0"/>
          </a:p>
          <a:p>
            <a:r>
              <a:rPr lang="en-US" sz="1200" dirty="0" err="1" smtClean="0"/>
              <a:t>Cras</a:t>
            </a:r>
            <a:r>
              <a:rPr lang="en-US" sz="1200" dirty="0" smtClean="0"/>
              <a:t> et </a:t>
            </a:r>
            <a:r>
              <a:rPr lang="en-US" sz="1200" dirty="0" err="1" smtClean="0"/>
              <a:t>arcu</a:t>
            </a:r>
            <a:r>
              <a:rPr lang="en-US" sz="1200" dirty="0" smtClean="0"/>
              <a:t> ac </a:t>
            </a:r>
            <a:r>
              <a:rPr lang="en-US" sz="1200" dirty="0" err="1" smtClean="0"/>
              <a:t>nunc</a:t>
            </a:r>
            <a:r>
              <a:rPr lang="en-US" sz="1200" dirty="0" smtClean="0"/>
              <a:t> </a:t>
            </a:r>
            <a:r>
              <a:rPr lang="en-US" sz="1200" dirty="0" err="1" smtClean="0"/>
              <a:t>ultricies</a:t>
            </a:r>
            <a:r>
              <a:rPr lang="en-US" sz="1200" dirty="0" smtClean="0"/>
              <a:t> </a:t>
            </a:r>
            <a:r>
              <a:rPr lang="en-US" sz="1200" dirty="0" err="1" smtClean="0"/>
              <a:t>interdum</a:t>
            </a:r>
            <a:r>
              <a:rPr lang="en-US" sz="1200" dirty="0" smtClean="0"/>
              <a:t>. Integer </a:t>
            </a:r>
            <a:r>
              <a:rPr lang="en-US" sz="1200" dirty="0" err="1" smtClean="0"/>
              <a:t>sagittis</a:t>
            </a:r>
            <a:r>
              <a:rPr lang="en-US" sz="1200" dirty="0" smtClean="0"/>
              <a:t> </a:t>
            </a:r>
            <a:r>
              <a:rPr lang="en-US" sz="1200" dirty="0" err="1" smtClean="0"/>
              <a:t>pellentesque</a:t>
            </a:r>
            <a:r>
              <a:rPr lang="en-US" sz="1200" dirty="0" smtClean="0"/>
              <a:t> </a:t>
            </a:r>
            <a:r>
              <a:rPr lang="en-US" sz="1200" dirty="0" err="1" smtClean="0"/>
              <a:t>urna</a:t>
            </a:r>
            <a:r>
              <a:rPr lang="en-US" sz="1200" dirty="0" smtClean="0"/>
              <a:t>. </a:t>
            </a:r>
            <a:r>
              <a:rPr lang="en-US" sz="1200" dirty="0" err="1" smtClean="0"/>
              <a:t>Donec</a:t>
            </a:r>
            <a:r>
              <a:rPr lang="en-US" sz="1200" dirty="0" smtClean="0"/>
              <a:t> </a:t>
            </a:r>
            <a:r>
              <a:rPr lang="en-US" sz="1200" dirty="0" err="1" smtClean="0"/>
              <a:t>faucibus</a:t>
            </a:r>
            <a:r>
              <a:rPr lang="en-US" sz="1200" dirty="0" smtClean="0"/>
              <a:t> </a:t>
            </a:r>
            <a:r>
              <a:rPr lang="en-US" sz="1200" dirty="0" err="1" smtClean="0"/>
              <a:t>venenatis</a:t>
            </a:r>
            <a:r>
              <a:rPr lang="en-US" sz="1200" dirty="0" smtClean="0"/>
              <a:t> </a:t>
            </a:r>
            <a:r>
              <a:rPr lang="en-US" sz="1200" dirty="0" err="1" smtClean="0"/>
              <a:t>convallis</a:t>
            </a:r>
            <a:r>
              <a:rPr lang="en-US" sz="1200" dirty="0" smtClean="0"/>
              <a:t>. </a:t>
            </a:r>
            <a:r>
              <a:rPr lang="en-US" sz="1200" dirty="0" err="1" smtClean="0"/>
              <a:t>Nullam</a:t>
            </a:r>
            <a:r>
              <a:rPr lang="en-US" sz="1200" dirty="0" smtClean="0"/>
              <a:t> </a:t>
            </a:r>
            <a:r>
              <a:rPr lang="en-US" sz="1200" dirty="0" err="1" smtClean="0"/>
              <a:t>eget</a:t>
            </a:r>
            <a:r>
              <a:rPr lang="en-US" sz="1200" dirty="0" smtClean="0"/>
              <a:t> </a:t>
            </a:r>
            <a:r>
              <a:rPr lang="en-US" sz="1200" dirty="0" err="1" smtClean="0"/>
              <a:t>nisl</a:t>
            </a:r>
            <a:r>
              <a:rPr lang="en-US" sz="1200" dirty="0" smtClean="0"/>
              <a:t> </a:t>
            </a:r>
            <a:r>
              <a:rPr lang="en-US" sz="1200" dirty="0" err="1" smtClean="0"/>
              <a:t>neque</a:t>
            </a:r>
            <a:r>
              <a:rPr lang="en-US" sz="1200" dirty="0" smtClean="0"/>
              <a:t>, ac </a:t>
            </a:r>
            <a:r>
              <a:rPr lang="en-US" sz="1200" dirty="0" err="1" smtClean="0"/>
              <a:t>mattis</a:t>
            </a:r>
            <a:r>
              <a:rPr lang="en-US" sz="1200" dirty="0" smtClean="0"/>
              <a:t> </a:t>
            </a:r>
            <a:r>
              <a:rPr lang="en-US" sz="1200" dirty="0" err="1" smtClean="0"/>
              <a:t>nibh</a:t>
            </a:r>
            <a:r>
              <a:rPr lang="en-US" sz="1200" dirty="0" smtClean="0"/>
              <a:t>.</a:t>
            </a:r>
            <a:endParaRPr lang="en-GB" sz="1200" dirty="0"/>
          </a:p>
        </p:txBody>
      </p:sp>
      <p:pic>
        <p:nvPicPr>
          <p:cNvPr id="10" name="Picture 9" descr="118398743_CB_7719a_F6159330A4A0472EBD6359EADAE163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752600"/>
            <a:ext cx="4114800" cy="2814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95600" y="419101"/>
            <a:ext cx="1866900" cy="876300"/>
          </a:xfrm>
        </p:spPr>
        <p:txBody>
          <a:bodyPr anchor="t">
            <a:normAutofit/>
          </a:bodyPr>
          <a:lstStyle/>
          <a:p>
            <a:pPr algn="l"/>
            <a:r>
              <a:rPr lang="en-US" sz="1200" b="1" dirty="0" smtClean="0"/>
              <a:t>Insert Club Here</a:t>
            </a:r>
            <a:br>
              <a:rPr lang="en-US" sz="1200" b="1" dirty="0" smtClean="0"/>
            </a:br>
            <a:r>
              <a:rPr lang="en-US" sz="1200" dirty="0" err="1" smtClean="0"/>
              <a:t>Anytown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err="1" smtClean="0"/>
              <a:t>Anyshire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AB1 2CD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>
            <a:off x="0" y="2286000"/>
            <a:ext cx="9144000" cy="4572000"/>
          </a:xfrm>
          <a:prstGeom prst="rect">
            <a:avLst/>
          </a:prstGeom>
          <a:solidFill>
            <a:srgbClr val="FFE4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1101_FA_Logo_Template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1411942" cy="160020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257800" y="419100"/>
            <a:ext cx="3200400" cy="876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Tel: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01234 567890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Email: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info@insertwebsitehere.co.uk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Website:</a:t>
            </a: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www.insertwebsitehere.co.uk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421</Words>
  <Application>Microsoft Office PowerPoint</Application>
  <PresentationFormat>On-screen Show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&lt;Insert Your Club Name Here&gt; Club Brochure  2011/12 &lt;Insert Season Here&gt;</vt:lpstr>
      <vt:lpstr>&lt;Insert Your Club Name Here&gt;</vt:lpstr>
      <vt:lpstr>&lt;Insert Your Club Name Here&gt;</vt:lpstr>
      <vt:lpstr>Slide 4</vt:lpstr>
      <vt:lpstr>&lt;Insert Your Club Name Here&gt;</vt:lpstr>
      <vt:lpstr>Insert Club Here Anytown Anyshire AB1 2CD</vt:lpstr>
    </vt:vector>
  </TitlesOfParts>
  <Company>Raw Design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&lt;Insert Your Club Name Here&gt;</dc:title>
  <dc:creator>Rob Watson</dc:creator>
  <cp:lastModifiedBy>ltodd</cp:lastModifiedBy>
  <cp:revision>8</cp:revision>
  <dcterms:created xsi:type="dcterms:W3CDTF">2011-10-05T14:32:16Z</dcterms:created>
  <dcterms:modified xsi:type="dcterms:W3CDTF">2011-11-10T14:54:19Z</dcterms:modified>
</cp:coreProperties>
</file>