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9"/>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England FC DISPLAY Regular" panose="00000500000000000000" pitchFamily="2" charset="0"/>
      <p:regular r:id="rId24"/>
    </p:embeddedFont>
    <p:embeddedFont>
      <p:font typeface="Grot12 Condensed" pitchFamily="50" charset="0"/>
      <p:regular r:id="rId25"/>
      <p:bold r:id="rId26"/>
    </p:embeddedFont>
    <p:embeddedFont>
      <p:font typeface="Grot12 Normal" pitchFamily="50" charset="0"/>
      <p:regular r:id="rId27"/>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B15B09-E262-4759-AF56-C407C47E617B}" v="34" dt="2021-04-23T15:02:07.00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34"/>
    <p:restoredTop sz="66054" autoAdjust="0"/>
  </p:normalViewPr>
  <p:slideViewPr>
    <p:cSldViewPr snapToGrid="0" snapToObjects="1" showGuides="1">
      <p:cViewPr varScale="1">
        <p:scale>
          <a:sx n="75" d="100"/>
          <a:sy n="75" d="100"/>
        </p:scale>
        <p:origin x="2010" y="78"/>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539835114"/>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hape 117"/>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18" name="Shape 118"/>
          <p:cNvSpPr>
            <a:spLocks noGrp="1"/>
          </p:cNvSpPr>
          <p:nvPr>
            <p:ph type="body" sz="quarter" idx="1"/>
          </p:nvPr>
        </p:nvSpPr>
        <p:spPr>
          <a:prstGeom prst="rect">
            <a:avLst/>
          </a:prstGeom>
        </p:spPr>
        <p:txBody>
          <a:bodyPr/>
          <a:lstStyle/>
          <a:p>
            <a:r>
              <a:rPr dirty="0"/>
              <a:t>Teacher Notes</a:t>
            </a:r>
          </a:p>
          <a:p>
            <a:pPr marL="171450" indent="-171450">
              <a:buSzPct val="100000"/>
              <a:buFont typeface="Arial"/>
              <a:buChar char="•"/>
            </a:pPr>
            <a:r>
              <a:rPr dirty="0"/>
              <a:t>Starter activity: Get students thinking about what country they are visiting. </a:t>
            </a:r>
          </a:p>
          <a:p>
            <a:pPr marL="0" indent="0">
              <a:buSzPct val="100000"/>
              <a:buFont typeface="Arial"/>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25" name="Shape 225"/>
          <p:cNvSpPr>
            <a:spLocks noGrp="1"/>
          </p:cNvSpPr>
          <p:nvPr>
            <p:ph type="body" sz="quarter" idx="1"/>
          </p:nvPr>
        </p:nvSpPr>
        <p:spPr>
          <a:prstGeom prst="rect">
            <a:avLst/>
          </a:prstGeom>
        </p:spPr>
        <p:txBody>
          <a:bodyPr/>
          <a:lstStyle/>
          <a:p>
            <a:r>
              <a:rPr dirty="0"/>
              <a:t>Teacher Notes</a:t>
            </a:r>
          </a:p>
          <a:p>
            <a:pPr marL="171450" indent="-171450">
              <a:buSzPct val="100000"/>
              <a:buFont typeface="Arial"/>
              <a:buChar char="•"/>
            </a:pPr>
            <a:r>
              <a:rPr lang="en-GB" dirty="0"/>
              <a:t>Slide used to follow up the Activity Sheet to discuss with students which footballs they identified correctly.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46" name="Shape 246"/>
          <p:cNvSpPr>
            <a:spLocks noGrp="1"/>
          </p:cNvSpPr>
          <p:nvPr>
            <p:ph type="body" sz="quarter" idx="1"/>
          </p:nvPr>
        </p:nvSpPr>
        <p:spPr>
          <a:prstGeom prst="rect">
            <a:avLst/>
          </a:prstGeom>
        </p:spPr>
        <p:txBody>
          <a:bodyPr/>
          <a:lstStyle/>
          <a:p>
            <a:r>
              <a:rPr dirty="0"/>
              <a:t>Teacher Notes</a:t>
            </a:r>
          </a:p>
          <a:p>
            <a:pPr marL="171450" indent="-171450">
              <a:buSzPct val="100000"/>
              <a:buFont typeface="Arial"/>
              <a:buChar char="•"/>
            </a:pPr>
            <a:r>
              <a:rPr dirty="0"/>
              <a:t>Question slide to start students off thinking about what properties need to be considered when designing a football.</a:t>
            </a:r>
          </a:p>
          <a:p>
            <a:pPr marL="171450" indent="-171450">
              <a:buSzPct val="100000"/>
              <a:buFont typeface="Arial"/>
              <a:buChar char="•"/>
            </a:pPr>
            <a:r>
              <a:rPr dirty="0"/>
              <a:t>Having a football in the classroom to look at would be really useful.  </a:t>
            </a:r>
          </a:p>
          <a:p>
            <a:pPr marL="171450" indent="-171450">
              <a:buSzPct val="100000"/>
              <a:buFont typeface="Arial"/>
              <a:buChar char="•"/>
            </a:pPr>
            <a:r>
              <a:rPr dirty="0"/>
              <a:t>Images are used to help students think of properties: durability, weight </a:t>
            </a:r>
            <a:r>
              <a:rPr lang="en-GB" dirty="0"/>
              <a:t>and</a:t>
            </a:r>
            <a:r>
              <a:rPr dirty="0"/>
              <a:t> size.</a:t>
            </a:r>
          </a:p>
          <a:p>
            <a:pPr marL="171450" indent="-171450">
              <a:buSzPct val="100000"/>
              <a:buFont typeface="Arial"/>
              <a:buChar char="•"/>
            </a:pPr>
            <a:r>
              <a:rPr dirty="0"/>
              <a:t>The two properties we are going to investigate are durability and weight.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64" name="Shape 264"/>
          <p:cNvSpPr>
            <a:spLocks noGrp="1"/>
          </p:cNvSpPr>
          <p:nvPr>
            <p:ph type="body" sz="quarter" idx="1"/>
          </p:nvPr>
        </p:nvSpPr>
        <p:spPr>
          <a:prstGeom prst="rect">
            <a:avLst/>
          </a:prstGeom>
        </p:spPr>
        <p:txBody>
          <a:bodyPr/>
          <a:lstStyle/>
          <a:p>
            <a:r>
              <a:rPr dirty="0"/>
              <a:t>Teacher Notes</a:t>
            </a:r>
          </a:p>
          <a:p>
            <a:pPr marL="171450" indent="-171450">
              <a:buSzPct val="100000"/>
              <a:buFont typeface="Arial"/>
              <a:buChar char="•"/>
            </a:pPr>
            <a:r>
              <a:rPr dirty="0"/>
              <a:t>Intro to the properties investigation.</a:t>
            </a:r>
          </a:p>
          <a:p>
            <a:pPr marL="171450" indent="-171450">
              <a:buSzPct val="100000"/>
              <a:buFont typeface="Arial"/>
              <a:buChar char="•"/>
            </a:pPr>
            <a:r>
              <a:rPr dirty="0"/>
              <a:t>These are the objects that students will be testing the football against. </a:t>
            </a:r>
          </a:p>
          <a:p>
            <a:pPr marL="171450" indent="-171450">
              <a:buSzPct val="100000"/>
              <a:buFont typeface="Arial"/>
              <a:buChar char="•"/>
            </a:pPr>
            <a:r>
              <a:rPr dirty="0"/>
              <a:t>Outline expectations and behaviour of carrying out the practical work.</a:t>
            </a:r>
          </a:p>
          <a:p>
            <a:pPr marL="171450" indent="-171450">
              <a:buSzPct val="100000"/>
              <a:buFont typeface="Arial"/>
              <a:buChar char="•"/>
            </a:pPr>
            <a:r>
              <a:rPr dirty="0"/>
              <a:t>Hand out Compare the Properties </a:t>
            </a:r>
            <a:r>
              <a:rPr lang="en-GB" dirty="0"/>
              <a:t>Activity Sheet</a:t>
            </a:r>
            <a:r>
              <a:rPr dirty="0"/>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Shape 279"/>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80" name="Shape 280"/>
          <p:cNvSpPr>
            <a:spLocks noGrp="1"/>
          </p:cNvSpPr>
          <p:nvPr>
            <p:ph type="body" sz="quarter" idx="1"/>
          </p:nvPr>
        </p:nvSpPr>
        <p:spPr>
          <a:prstGeom prst="rect">
            <a:avLst/>
          </a:prstGeom>
        </p:spPr>
        <p:txBody>
          <a:bodyPr/>
          <a:lstStyle/>
          <a:p>
            <a:r>
              <a:rPr dirty="0"/>
              <a:t>Teacher Notes</a:t>
            </a:r>
          </a:p>
          <a:p>
            <a:pPr marL="171450" indent="-171450">
              <a:buSzPct val="100000"/>
              <a:buFont typeface="Arial"/>
              <a:buChar char="•"/>
            </a:pPr>
            <a:r>
              <a:rPr dirty="0"/>
              <a:t>Task designed to consolidate pupils learning on footballs. </a:t>
            </a:r>
          </a:p>
          <a:p>
            <a:pPr marL="171450" indent="-171450">
              <a:buSzPct val="100000"/>
              <a:buFont typeface="Arial"/>
              <a:buChar char="•"/>
            </a:pPr>
            <a:r>
              <a:rPr dirty="0"/>
              <a:t>Suggest themes common with your school to assist pupils in their design. i.e. school logo/emblem, uniform design, local landmarks etc.</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88" name="Shape 288"/>
          <p:cNvSpPr>
            <a:spLocks noGrp="1"/>
          </p:cNvSpPr>
          <p:nvPr>
            <p:ph type="body" sz="quarter" idx="1"/>
          </p:nvPr>
        </p:nvSpPr>
        <p:spPr>
          <a:prstGeom prst="rect">
            <a:avLst/>
          </a:prstGeom>
        </p:spPr>
        <p:txBody>
          <a:bodyPr/>
          <a:lstStyle/>
          <a:p>
            <a:r>
              <a:rPr dirty="0"/>
              <a:t>Teacher Notes</a:t>
            </a:r>
          </a:p>
          <a:p>
            <a:pPr marL="171450" indent="-171450">
              <a:buSzPct val="100000"/>
              <a:buFont typeface="Arial"/>
              <a:buChar char="•"/>
            </a:pPr>
            <a:r>
              <a:rPr dirty="0"/>
              <a:t>Students to consolidate their learning within this section.</a:t>
            </a:r>
          </a:p>
          <a:p>
            <a:pPr marL="171450" indent="-171450">
              <a:buSzPct val="100000"/>
              <a:buFont typeface="Arial"/>
              <a:buChar char="•"/>
            </a:pPr>
            <a:r>
              <a:rPr dirty="0"/>
              <a:t>Linking back to the big question.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46" name="Shape 146"/>
          <p:cNvSpPr>
            <a:spLocks noGrp="1"/>
          </p:cNvSpPr>
          <p:nvPr>
            <p:ph type="body" sz="quarter" idx="1"/>
          </p:nvPr>
        </p:nvSpPr>
        <p:spPr>
          <a:prstGeom prst="rect">
            <a:avLst/>
          </a:prstGeom>
        </p:spPr>
        <p:txBody>
          <a:bodyPr/>
          <a:lstStyle/>
          <a:p>
            <a:r>
              <a:rPr dirty="0"/>
              <a:t>Teacher Notes</a:t>
            </a:r>
          </a:p>
          <a:p>
            <a:pPr marL="171450" indent="-171450">
              <a:buSzPct val="100000"/>
              <a:buFont typeface="Arial"/>
              <a:buChar char="•"/>
            </a:pPr>
            <a:r>
              <a:rPr dirty="0"/>
              <a:t>Brief introduction to Bilbao as a city.</a:t>
            </a:r>
          </a:p>
          <a:p>
            <a:pPr marL="171450" indent="-171450">
              <a:buSzPct val="100000"/>
              <a:buFont typeface="Arial"/>
              <a:buChar char="•"/>
            </a:pPr>
            <a:r>
              <a:rPr dirty="0"/>
              <a:t>Locate Spain and then Bilbao on the map.</a:t>
            </a:r>
            <a:endParaRPr lang="en-GB" dirty="0"/>
          </a:p>
          <a:p>
            <a:pPr marL="171450" indent="-171450">
              <a:buSzPct val="100000"/>
              <a:buFont typeface="Arial"/>
              <a:buChar char="•"/>
            </a:pPr>
            <a:r>
              <a:rPr lang="en-GB" sz="1100" dirty="0">
                <a:effectLst/>
                <a:latin typeface="Calibri" panose="020F0502020204030204" pitchFamily="34" charset="0"/>
                <a:ea typeface="Times New Roman" panose="02020603050405020304" pitchFamily="18" charset="0"/>
              </a:rPr>
              <a:t>Use the Bilbao Host City Guide to discuss the country in more detail (optional). </a:t>
            </a:r>
            <a:endParaRPr lang="en-GB" sz="1100" dirty="0">
              <a:effectLst/>
              <a:latin typeface="Calibri" panose="020F0502020204030204" pitchFamily="34" charset="0"/>
              <a:ea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57" name="Shape 157"/>
          <p:cNvSpPr>
            <a:spLocks noGrp="1"/>
          </p:cNvSpPr>
          <p:nvPr>
            <p:ph type="body" sz="quarter" idx="1"/>
          </p:nvPr>
        </p:nvSpPr>
        <p:spPr>
          <a:prstGeom prst="rect">
            <a:avLst/>
          </a:prstGeom>
        </p:spPr>
        <p:txBody>
          <a:bodyPr/>
          <a:lstStyle/>
          <a:p>
            <a:r>
              <a:rPr dirty="0"/>
              <a:t>Teacher Notes</a:t>
            </a:r>
          </a:p>
          <a:p>
            <a:pPr marL="171450" indent="-171450">
              <a:buSzPct val="100000"/>
              <a:buFont typeface="Arial"/>
              <a:buChar char="•"/>
            </a:pPr>
            <a:r>
              <a:rPr dirty="0"/>
              <a:t>The big question to answer is a key point of the lesson. </a:t>
            </a:r>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70" name="Shape 170"/>
          <p:cNvSpPr>
            <a:spLocks noGrp="1"/>
          </p:cNvSpPr>
          <p:nvPr>
            <p:ph type="body" sz="quarter" idx="1"/>
          </p:nvPr>
        </p:nvSpPr>
        <p:spPr>
          <a:prstGeom prst="rect">
            <a:avLst/>
          </a:prstGeom>
        </p:spPr>
        <p:txBody>
          <a:bodyPr/>
          <a:lstStyle/>
          <a:p>
            <a:r>
              <a:rPr dirty="0"/>
              <a:t>Teacher Notes</a:t>
            </a:r>
          </a:p>
          <a:p>
            <a:pPr marL="171450" indent="-171450">
              <a:buSzPct val="100000"/>
              <a:buFont typeface="Arial"/>
              <a:buChar char="•"/>
            </a:pPr>
            <a:r>
              <a:rPr lang="en-GB" dirty="0"/>
              <a:t>Discuss the images which show how ball design has changed over the past 15 or so years. </a:t>
            </a:r>
          </a:p>
          <a:p>
            <a:pPr marL="171450" indent="-171450">
              <a:buSzPct val="100000"/>
              <a:buFontTx/>
              <a:buChar char="-"/>
            </a:pPr>
            <a:r>
              <a:rPr lang="en-GB" dirty="0"/>
              <a:t>Q: </a:t>
            </a:r>
            <a:r>
              <a:rPr dirty="0"/>
              <a:t>How can you see they’ve changed?</a:t>
            </a:r>
            <a:endParaRPr lang="en-GB" dirty="0"/>
          </a:p>
          <a:p>
            <a:pPr marL="171450" indent="-171450">
              <a:buSzPct val="100000"/>
              <a:buFontTx/>
              <a:buChar char="-"/>
            </a:pPr>
            <a:r>
              <a:rPr lang="en-GB" dirty="0"/>
              <a:t>A: </a:t>
            </a:r>
            <a:r>
              <a:rPr dirty="0"/>
              <a:t>Material, design, number of patches.</a:t>
            </a:r>
            <a:endParaRPr lang="en-GB" dirty="0"/>
          </a:p>
          <a:p>
            <a:pPr marL="171450" indent="-171450">
              <a:buSzPct val="100000"/>
              <a:buFontTx/>
              <a:buChar char="-"/>
            </a:pPr>
            <a:r>
              <a:rPr lang="en-GB" dirty="0"/>
              <a:t>Q: </a:t>
            </a:r>
            <a:r>
              <a:rPr dirty="0"/>
              <a:t>Why do you think they changed?</a:t>
            </a:r>
            <a:endParaRPr lang="en-GB" dirty="0"/>
          </a:p>
          <a:p>
            <a:pPr marL="171450" indent="-171450">
              <a:buSzPct val="100000"/>
              <a:buFontTx/>
              <a:buChar char="-"/>
            </a:pPr>
            <a:r>
              <a:rPr lang="en-GB" dirty="0"/>
              <a:t>A: </a:t>
            </a:r>
            <a:r>
              <a:rPr dirty="0"/>
              <a:t>Strength, elasticity, durability to water.</a:t>
            </a:r>
            <a:endParaRPr lang="en-GB" dirty="0"/>
          </a:p>
          <a:p>
            <a:pPr marL="171450" indent="-171450">
              <a:buSzPct val="100000"/>
              <a:buFontTx/>
              <a:buChar char="-"/>
            </a:pPr>
            <a:r>
              <a:rPr lang="en-GB" dirty="0"/>
              <a:t>Q: </a:t>
            </a:r>
            <a:r>
              <a:rPr dirty="0"/>
              <a:t>Describe their shape.</a:t>
            </a:r>
          </a:p>
          <a:p>
            <a:pPr marL="171450" indent="-171450">
              <a:buSzPct val="100000"/>
              <a:buFont typeface="Arial"/>
              <a:buChar char="•"/>
            </a:pPr>
            <a:r>
              <a:rPr dirty="0"/>
              <a:t>Using the </a:t>
            </a:r>
            <a:r>
              <a:rPr lang="en-GB" dirty="0"/>
              <a:t>Professional Level Footballs Activity</a:t>
            </a:r>
            <a:r>
              <a:rPr dirty="0"/>
              <a:t> </a:t>
            </a:r>
            <a:r>
              <a:rPr lang="en-GB" dirty="0"/>
              <a:t>Sheet</a:t>
            </a:r>
            <a:r>
              <a:rPr dirty="0"/>
              <a:t>, ask pupils to read the information provided and match it to the images of balls shown.</a:t>
            </a:r>
          </a:p>
          <a:p>
            <a:pPr marL="171450" indent="-171450">
              <a:buSzPct val="100000"/>
              <a:buFont typeface="Arial"/>
              <a:buChar char="•"/>
            </a:pPr>
            <a:r>
              <a:rPr lang="en-GB" dirty="0"/>
              <a:t>Then s</a:t>
            </a:r>
            <a:r>
              <a:rPr dirty="0"/>
              <a:t>hare </a:t>
            </a:r>
            <a:r>
              <a:rPr lang="en-GB" dirty="0"/>
              <a:t>the next </a:t>
            </a:r>
            <a:r>
              <a:rPr dirty="0"/>
              <a:t>slides that take a closer look at the selected balls</a:t>
            </a:r>
            <a:r>
              <a:rPr lang="en-GB" dirty="0"/>
              <a:t>.</a:t>
            </a:r>
            <a:endParaRPr dirty="0"/>
          </a:p>
          <a:p>
            <a:endParaRPr dirty="0"/>
          </a:p>
          <a:p>
            <a:r>
              <a:rPr dirty="0"/>
              <a:t>Further reading: https://www.premierleague.com/nike-ball-hub</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79" name="Shape 179"/>
          <p:cNvSpPr>
            <a:spLocks noGrp="1"/>
          </p:cNvSpPr>
          <p:nvPr>
            <p:ph type="body" sz="quarter" idx="1"/>
          </p:nvPr>
        </p:nvSpPr>
        <p:spPr>
          <a:prstGeom prst="rect">
            <a:avLst/>
          </a:prstGeom>
        </p:spPr>
        <p:txBody>
          <a:bodyPr/>
          <a:lstStyle/>
          <a:p>
            <a:r>
              <a:rPr dirty="0"/>
              <a:t>Teacher Notes</a:t>
            </a:r>
          </a:p>
          <a:p>
            <a:pPr marL="120315" indent="-120315">
              <a:buSzPct val="100000"/>
              <a:buChar char="•"/>
            </a:pPr>
            <a:r>
              <a:rPr dirty="0"/>
              <a:t>Pictures of ball development.</a:t>
            </a:r>
          </a:p>
          <a:p>
            <a:pPr marL="120315" indent="-120315">
              <a:buSzPct val="100000"/>
              <a:buChar char="•"/>
            </a:pPr>
            <a:r>
              <a:rPr dirty="0"/>
              <a:t>Slide to give a closer look at the selected balls.</a:t>
            </a:r>
          </a:p>
          <a:p>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89" name="Shape 189"/>
          <p:cNvSpPr>
            <a:spLocks noGrp="1"/>
          </p:cNvSpPr>
          <p:nvPr>
            <p:ph type="body" sz="quarter" idx="1"/>
          </p:nvPr>
        </p:nvSpPr>
        <p:spPr>
          <a:prstGeom prst="rect">
            <a:avLst/>
          </a:prstGeom>
        </p:spPr>
        <p:txBody>
          <a:bodyPr/>
          <a:lstStyle/>
          <a:p>
            <a:r>
              <a:rPr dirty="0"/>
              <a:t>Teacher Notes</a:t>
            </a:r>
          </a:p>
          <a:p>
            <a:pPr marL="171450" indent="-171450">
              <a:buSzPct val="100000"/>
              <a:buFont typeface="Arial"/>
              <a:buChar char="•"/>
            </a:pPr>
            <a:r>
              <a:rPr dirty="0"/>
              <a:t>Slide used to follow up the </a:t>
            </a:r>
            <a:r>
              <a:rPr lang="en-GB" dirty="0"/>
              <a:t>A</a:t>
            </a:r>
            <a:r>
              <a:rPr dirty="0"/>
              <a:t>ctivity </a:t>
            </a:r>
            <a:r>
              <a:rPr lang="en-GB" dirty="0"/>
              <a:t>S</a:t>
            </a:r>
            <a:r>
              <a:rPr dirty="0"/>
              <a:t>heet to discuss with students which footballs they identified correctly.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98" name="Shape 198"/>
          <p:cNvSpPr>
            <a:spLocks noGrp="1"/>
          </p:cNvSpPr>
          <p:nvPr>
            <p:ph type="body" sz="quarter" idx="1"/>
          </p:nvPr>
        </p:nvSpPr>
        <p:spPr>
          <a:prstGeom prst="rect">
            <a:avLst/>
          </a:prstGeom>
        </p:spPr>
        <p:txBody>
          <a:bodyPr/>
          <a:lstStyle/>
          <a:p>
            <a:r>
              <a:rPr dirty="0"/>
              <a:t>Teacher Notes</a:t>
            </a:r>
          </a:p>
          <a:p>
            <a:pPr marL="171450" indent="-171450">
              <a:buSzPct val="100000"/>
              <a:buFont typeface="Arial"/>
              <a:buChar char="•"/>
            </a:pPr>
            <a:r>
              <a:rPr lang="en-GB" dirty="0"/>
              <a:t>Slide used to follow up the Activity Sheet to discuss with students which footballs they identified correctly.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07" name="Shape 207"/>
          <p:cNvSpPr>
            <a:spLocks noGrp="1"/>
          </p:cNvSpPr>
          <p:nvPr>
            <p:ph type="body" sz="quarter" idx="1"/>
          </p:nvPr>
        </p:nvSpPr>
        <p:spPr>
          <a:prstGeom prst="rect">
            <a:avLst/>
          </a:prstGeom>
        </p:spPr>
        <p:txBody>
          <a:bodyPr/>
          <a:lstStyle/>
          <a:p>
            <a:r>
              <a:rPr dirty="0"/>
              <a:t>Teacher Notes</a:t>
            </a:r>
          </a:p>
          <a:p>
            <a:pPr marL="171450" indent="-171450">
              <a:buSzPct val="100000"/>
              <a:buFont typeface="Arial"/>
              <a:buChar char="•"/>
            </a:pPr>
            <a:r>
              <a:rPr lang="en-GB" dirty="0"/>
              <a:t>Slide used to follow up the Activity Sheet to discuss with students which footballs they identified correctly.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16" name="Shape 216"/>
          <p:cNvSpPr>
            <a:spLocks noGrp="1"/>
          </p:cNvSpPr>
          <p:nvPr>
            <p:ph type="body" sz="quarter" idx="1"/>
          </p:nvPr>
        </p:nvSpPr>
        <p:spPr>
          <a:prstGeom prst="rect">
            <a:avLst/>
          </a:prstGeom>
        </p:spPr>
        <p:txBody>
          <a:bodyPr/>
          <a:lstStyle/>
          <a:p>
            <a:r>
              <a:rPr dirty="0"/>
              <a:t>Teacher Notes</a:t>
            </a:r>
          </a:p>
          <a:p>
            <a:pPr marL="171450" indent="-171450">
              <a:buSzPct val="100000"/>
              <a:buFont typeface="Arial"/>
              <a:buChar char="•"/>
            </a:pPr>
            <a:r>
              <a:rPr lang="en-GB" dirty="0"/>
              <a:t>Slide used to follow up the Activity Sheet to discuss with students which footballs they identified correctly.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a:lvl1pPr>
            <a:lvl2pPr marL="0" indent="457200">
              <a:buSzTx/>
              <a:buFontTx/>
              <a:buNone/>
              <a:defRPr sz="2400"/>
            </a:lvl2pPr>
            <a:lvl3pPr marL="0" indent="914400">
              <a:buSzTx/>
              <a:buFontTx/>
              <a:buNone/>
              <a:defRPr sz="2400"/>
            </a:lvl3pPr>
            <a:lvl4pPr marL="0" indent="1371600">
              <a:buSzTx/>
              <a:buFontTx/>
              <a:buNone/>
              <a:defRPr sz="2400"/>
            </a:lvl4pPr>
            <a:lvl5pPr marL="0" indent="1828800">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dirty="0"/>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04292"/>
            <a:ext cx="258624"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3.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8.emf"/></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5.png"/><Relationship Id="rId10"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Image" descr="Image"/>
          <p:cNvPicPr>
            <a:picLocks noChangeAspect="1"/>
          </p:cNvPicPr>
          <p:nvPr/>
        </p:nvPicPr>
        <p:blipFill>
          <a:blip r:embed="rId3"/>
          <a:srcRect l="54747" t="1506" r="20939" b="64327"/>
          <a:stretch>
            <a:fillRect/>
          </a:stretch>
        </p:blipFill>
        <p:spPr>
          <a:xfrm>
            <a:off x="727185" y="-37336"/>
            <a:ext cx="11650772" cy="7097409"/>
          </a:xfrm>
          <a:prstGeom prst="rect">
            <a:avLst/>
          </a:prstGeom>
          <a:ln w="12700">
            <a:miter lim="400000"/>
          </a:ln>
        </p:spPr>
      </p:pic>
      <p:grpSp>
        <p:nvGrpSpPr>
          <p:cNvPr id="96" name="Group"/>
          <p:cNvGrpSpPr/>
          <p:nvPr/>
        </p:nvGrpSpPr>
        <p:grpSpPr>
          <a:xfrm>
            <a:off x="3532904" y="-3565909"/>
            <a:ext cx="8777153" cy="6858003"/>
            <a:chOff x="662727" y="905065"/>
            <a:chExt cx="8777152" cy="6858001"/>
          </a:xfrm>
        </p:grpSpPr>
        <p:pic>
          <p:nvPicPr>
            <p:cNvPr id="94" name="Image" descr="Image"/>
            <p:cNvPicPr>
              <a:picLocks noChangeAspect="1"/>
            </p:cNvPicPr>
            <p:nvPr/>
          </p:nvPicPr>
          <p:blipFill>
            <a:blip r:embed="rId4"/>
            <a:stretch>
              <a:fillRect/>
            </a:stretch>
          </p:blipFill>
          <p:spPr>
            <a:xfrm rot="20814368">
              <a:off x="662727" y="905065"/>
              <a:ext cx="8777152" cy="6858001"/>
            </a:xfrm>
            <a:prstGeom prst="rect">
              <a:avLst/>
            </a:prstGeom>
            <a:ln w="12700" cap="flat">
              <a:noFill/>
              <a:miter lim="400000"/>
            </a:ln>
            <a:effectLst/>
          </p:spPr>
        </p:pic>
        <p:pic>
          <p:nvPicPr>
            <p:cNvPr id="95" name="Image" descr="Image"/>
            <p:cNvPicPr>
              <a:picLocks noChangeAspect="1"/>
            </p:cNvPicPr>
            <p:nvPr/>
          </p:nvPicPr>
          <p:blipFill>
            <a:blip r:embed="rId5"/>
            <a:stretch>
              <a:fillRect/>
            </a:stretch>
          </p:blipFill>
          <p:spPr>
            <a:xfrm>
              <a:off x="1713074" y="7304916"/>
              <a:ext cx="114147" cy="164166"/>
            </a:xfrm>
            <a:prstGeom prst="rect">
              <a:avLst/>
            </a:prstGeom>
            <a:ln w="12700" cap="flat">
              <a:noFill/>
              <a:miter lim="400000"/>
            </a:ln>
            <a:effectLst/>
          </p:spPr>
        </p:pic>
      </p:grpSp>
      <p:pic>
        <p:nvPicPr>
          <p:cNvPr id="98" name="jorge-fernandez-salas-JD7lQkhFoIA-unsplash.png"/>
          <p:cNvPicPr>
            <a:picLocks noChangeAspect="1"/>
          </p:cNvPicPr>
          <p:nvPr/>
        </p:nvPicPr>
        <p:blipFill rotWithShape="1">
          <a:blip r:embed="rId6" cstate="print">
            <a:extLst>
              <a:ext uri="{28A0092B-C50C-407E-A947-70E740481C1C}">
                <a14:useLocalDpi xmlns:a14="http://schemas.microsoft.com/office/drawing/2010/main" val="0"/>
              </a:ext>
            </a:extLst>
          </a:blip>
          <a:srcRect l="8396" t="-3857" r="-8396" b="3233"/>
          <a:stretch/>
        </p:blipFill>
        <p:spPr>
          <a:xfrm>
            <a:off x="7755041" y="135924"/>
            <a:ext cx="4436959" cy="6722075"/>
          </a:xfrm>
          <a:prstGeom prst="rect">
            <a:avLst/>
          </a:prstGeom>
          <a:ln w="12700">
            <a:miter lim="400000"/>
          </a:ln>
        </p:spPr>
      </p:pic>
      <p:pic>
        <p:nvPicPr>
          <p:cNvPr id="99" name="England_Crest_2COL_SPOT_FILL.png" descr="England_Crest_2COL_SPOT_FILL.png"/>
          <p:cNvPicPr>
            <a:picLocks noChangeAspect="1"/>
          </p:cNvPicPr>
          <p:nvPr/>
        </p:nvPicPr>
        <p:blipFill>
          <a:blip r:embed="rId7"/>
          <a:stretch>
            <a:fillRect/>
          </a:stretch>
        </p:blipFill>
        <p:spPr>
          <a:xfrm>
            <a:off x="372538" y="5625871"/>
            <a:ext cx="723901" cy="861423"/>
          </a:xfrm>
          <a:prstGeom prst="rect">
            <a:avLst/>
          </a:prstGeom>
          <a:ln w="12700">
            <a:miter lim="400000"/>
          </a:ln>
        </p:spPr>
      </p:pic>
      <p:pic>
        <p:nvPicPr>
          <p:cNvPr id="100" name="Image" descr="Image"/>
          <p:cNvPicPr>
            <a:picLocks noChangeAspect="1"/>
          </p:cNvPicPr>
          <p:nvPr/>
        </p:nvPicPr>
        <p:blipFill>
          <a:blip r:embed="rId3"/>
          <a:srcRect l="54747" t="23493" r="25757" b="64327"/>
          <a:stretch>
            <a:fillRect/>
          </a:stretch>
        </p:blipFill>
        <p:spPr>
          <a:xfrm>
            <a:off x="727185" y="4536245"/>
            <a:ext cx="9341719" cy="2529930"/>
          </a:xfrm>
          <a:prstGeom prst="rect">
            <a:avLst/>
          </a:prstGeom>
          <a:ln w="12700">
            <a:miter lim="400000"/>
          </a:ln>
        </p:spPr>
      </p:pic>
      <p:sp>
        <p:nvSpPr>
          <p:cNvPr id="102" name="Subtitle 2"/>
          <p:cNvSpPr txBox="1">
            <a:spLocks noGrp="1"/>
          </p:cNvSpPr>
          <p:nvPr>
            <p:ph type="subTitle" sz="quarter" idx="1"/>
          </p:nvPr>
        </p:nvSpPr>
        <p:spPr>
          <a:xfrm>
            <a:off x="9943559" y="1138239"/>
            <a:ext cx="1980462" cy="861423"/>
          </a:xfrm>
          <a:prstGeom prst="rect">
            <a:avLst/>
          </a:prstGeom>
        </p:spPr>
        <p:txBody>
          <a:bodyPr/>
          <a:lstStyle/>
          <a:p>
            <a:pPr algn="l">
              <a:lnSpc>
                <a:spcPct val="100000"/>
              </a:lnSpc>
              <a:spcBef>
                <a:spcPts val="0"/>
              </a:spcBef>
              <a:defRPr sz="1400">
                <a:solidFill>
                  <a:srgbClr val="FFFFFF"/>
                </a:solidFill>
                <a:latin typeface="Grot12 Normal"/>
                <a:ea typeface="Grot12 Normal"/>
                <a:cs typeface="Grot12 Normal"/>
                <a:sym typeface="Grot12 Normal"/>
              </a:defRPr>
            </a:pPr>
            <a:r>
              <a:rPr dirty="0"/>
              <a:t>Continent: Europe</a:t>
            </a:r>
          </a:p>
          <a:p>
            <a:pPr algn="l">
              <a:lnSpc>
                <a:spcPct val="100000"/>
              </a:lnSpc>
              <a:spcBef>
                <a:spcPts val="0"/>
              </a:spcBef>
              <a:defRPr sz="1400">
                <a:solidFill>
                  <a:srgbClr val="FFFFFF"/>
                </a:solidFill>
                <a:latin typeface="Grot12 Normal"/>
                <a:ea typeface="Grot12 Normal"/>
                <a:cs typeface="Grot12 Normal"/>
                <a:sym typeface="Grot12 Normal"/>
              </a:defRPr>
            </a:pPr>
            <a:r>
              <a:rPr dirty="0"/>
              <a:t>Country:      Spain</a:t>
            </a:r>
          </a:p>
          <a:p>
            <a:pPr algn="l">
              <a:lnSpc>
                <a:spcPct val="100000"/>
              </a:lnSpc>
              <a:spcBef>
                <a:spcPts val="0"/>
              </a:spcBef>
              <a:defRPr sz="1400">
                <a:solidFill>
                  <a:srgbClr val="FFFFFF"/>
                </a:solidFill>
                <a:latin typeface="Grot12 Normal"/>
                <a:ea typeface="Grot12 Normal"/>
                <a:cs typeface="Grot12 Normal"/>
                <a:sym typeface="Grot12 Normal"/>
              </a:defRPr>
            </a:pPr>
            <a:r>
              <a:rPr dirty="0"/>
              <a:t>Capital: Madrid</a:t>
            </a:r>
          </a:p>
        </p:txBody>
      </p:sp>
      <p:grpSp>
        <p:nvGrpSpPr>
          <p:cNvPr id="105" name="Group"/>
          <p:cNvGrpSpPr/>
          <p:nvPr/>
        </p:nvGrpSpPr>
        <p:grpSpPr>
          <a:xfrm>
            <a:off x="285731" y="4306485"/>
            <a:ext cx="1611868" cy="462852"/>
            <a:chOff x="0" y="0"/>
            <a:chExt cx="1611867" cy="462850"/>
          </a:xfrm>
        </p:grpSpPr>
        <p:pic>
          <p:nvPicPr>
            <p:cNvPr id="103" name="Image" descr="Image"/>
            <p:cNvPicPr>
              <a:picLocks noChangeAspect="1"/>
            </p:cNvPicPr>
            <p:nvPr/>
          </p:nvPicPr>
          <p:blipFill>
            <a:blip r:embed="rId8"/>
            <a:stretch>
              <a:fillRect/>
            </a:stretch>
          </p:blipFill>
          <p:spPr>
            <a:xfrm>
              <a:off x="566798" y="0"/>
              <a:ext cx="478271" cy="446370"/>
            </a:xfrm>
            <a:prstGeom prst="rect">
              <a:avLst/>
            </a:prstGeom>
            <a:ln w="12700" cap="flat">
              <a:noFill/>
              <a:miter lim="400000"/>
            </a:ln>
            <a:effectLst/>
          </p:spPr>
        </p:pic>
        <p:sp>
          <p:nvSpPr>
            <p:cNvPr id="104" name="What country is Spain next to?"/>
            <p:cNvSpPr/>
            <p:nvPr/>
          </p:nvSpPr>
          <p:spPr>
            <a:xfrm>
              <a:off x="0" y="462850"/>
              <a:ext cx="161186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lnSpc>
                  <a:spcPct val="90000"/>
                </a:lnSpc>
                <a:spcBef>
                  <a:spcPts val="1000"/>
                </a:spcBef>
                <a:buFont typeface="Arial"/>
                <a:defRPr sz="1700">
                  <a:solidFill>
                    <a:srgbClr val="005093"/>
                  </a:solidFill>
                  <a:latin typeface="Grot12 Normal"/>
                  <a:ea typeface="Grot12 Normal"/>
                  <a:cs typeface="Grot12 Normal"/>
                  <a:sym typeface="Grot12 Normal"/>
                </a:defRPr>
              </a:lvl1pPr>
            </a:lstStyle>
            <a:p>
              <a:r>
                <a:rPr dirty="0"/>
                <a:t>What country is Spain next to?</a:t>
              </a:r>
            </a:p>
          </p:txBody>
        </p:sp>
      </p:grpSp>
      <p:grpSp>
        <p:nvGrpSpPr>
          <p:cNvPr id="108" name="Group"/>
          <p:cNvGrpSpPr/>
          <p:nvPr/>
        </p:nvGrpSpPr>
        <p:grpSpPr>
          <a:xfrm>
            <a:off x="2053682" y="4309760"/>
            <a:ext cx="1818649" cy="456303"/>
            <a:chOff x="0" y="0"/>
            <a:chExt cx="1818648" cy="456301"/>
          </a:xfrm>
        </p:grpSpPr>
        <p:sp>
          <p:nvSpPr>
            <p:cNvPr id="106" name="What is the official language in Spain?"/>
            <p:cNvSpPr/>
            <p:nvPr/>
          </p:nvSpPr>
          <p:spPr>
            <a:xfrm>
              <a:off x="0" y="456301"/>
              <a:ext cx="181864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lnSpc>
                  <a:spcPct val="90000"/>
                </a:lnSpc>
                <a:spcBef>
                  <a:spcPts val="1000"/>
                </a:spcBef>
                <a:buFont typeface="Arial"/>
                <a:defRPr sz="1700">
                  <a:solidFill>
                    <a:srgbClr val="005093"/>
                  </a:solidFill>
                  <a:latin typeface="Grot12 Normal"/>
                  <a:ea typeface="Grot12 Normal"/>
                  <a:cs typeface="Grot12 Normal"/>
                  <a:sym typeface="Grot12 Normal"/>
                </a:defRPr>
              </a:lvl1pPr>
            </a:lstStyle>
            <a:p>
              <a:r>
                <a:rPr dirty="0"/>
                <a:t>What is the official language in Spain?</a:t>
              </a:r>
            </a:p>
          </p:txBody>
        </p:sp>
        <p:pic>
          <p:nvPicPr>
            <p:cNvPr id="107" name="Image" descr="Image"/>
            <p:cNvPicPr>
              <a:picLocks noChangeAspect="1"/>
            </p:cNvPicPr>
            <p:nvPr/>
          </p:nvPicPr>
          <p:blipFill>
            <a:blip r:embed="rId9"/>
            <a:stretch>
              <a:fillRect/>
            </a:stretch>
          </p:blipFill>
          <p:spPr>
            <a:xfrm>
              <a:off x="715374" y="0"/>
              <a:ext cx="387900" cy="394551"/>
            </a:xfrm>
            <a:prstGeom prst="rect">
              <a:avLst/>
            </a:prstGeom>
            <a:ln w="12700" cap="flat">
              <a:noFill/>
              <a:miter lim="400000"/>
            </a:ln>
            <a:effectLst/>
          </p:spPr>
        </p:pic>
      </p:grpSp>
      <p:pic>
        <p:nvPicPr>
          <p:cNvPr id="112" name="Image" descr="Image"/>
          <p:cNvPicPr>
            <a:picLocks noChangeAspect="1"/>
          </p:cNvPicPr>
          <p:nvPr/>
        </p:nvPicPr>
        <p:blipFill>
          <a:blip r:embed="rId3"/>
          <a:srcRect l="61550" t="26989" r="20544" b="64327"/>
          <a:stretch>
            <a:fillRect/>
          </a:stretch>
        </p:blipFill>
        <p:spPr>
          <a:xfrm>
            <a:off x="3986862" y="5262375"/>
            <a:ext cx="8580471" cy="1803800"/>
          </a:xfrm>
          <a:prstGeom prst="rect">
            <a:avLst/>
          </a:prstGeom>
          <a:ln w="12700">
            <a:miter lim="400000"/>
          </a:ln>
        </p:spPr>
      </p:pic>
      <p:pic>
        <p:nvPicPr>
          <p:cNvPr id="113" name="Image" descr="Image"/>
          <p:cNvPicPr>
            <a:picLocks noChangeAspect="1"/>
          </p:cNvPicPr>
          <p:nvPr/>
        </p:nvPicPr>
        <p:blipFill>
          <a:blip r:embed="rId10"/>
          <a:srcRect/>
          <a:stretch>
            <a:fillRect/>
          </a:stretch>
        </p:blipFill>
        <p:spPr>
          <a:xfrm>
            <a:off x="10607568" y="1440990"/>
            <a:ext cx="276322" cy="161180"/>
          </a:xfrm>
          <a:prstGeom prst="rect">
            <a:avLst/>
          </a:prstGeom>
          <a:ln w="12700">
            <a:miter lim="400000"/>
          </a:ln>
        </p:spPr>
      </p:pic>
      <p:pic>
        <p:nvPicPr>
          <p:cNvPr id="114" name="Screenshot-2021-03-29-at-14.36.44.png"/>
          <p:cNvPicPr>
            <a:picLocks noChangeAspect="1"/>
          </p:cNvPicPr>
          <p:nvPr/>
        </p:nvPicPr>
        <p:blipFill rotWithShape="1">
          <a:blip r:embed="rId11" cstate="print">
            <a:extLst>
              <a:ext uri="{28A0092B-C50C-407E-A947-70E740481C1C}">
                <a14:useLocalDpi xmlns:a14="http://schemas.microsoft.com/office/drawing/2010/main" val="0"/>
              </a:ext>
            </a:extLst>
          </a:blip>
          <a:srcRect l="4549" t="33477" r="9247" b="2104"/>
          <a:stretch/>
        </p:blipFill>
        <p:spPr>
          <a:xfrm>
            <a:off x="3179565" y="5625871"/>
            <a:ext cx="4436958" cy="2484504"/>
          </a:xfrm>
          <a:prstGeom prst="rect">
            <a:avLst/>
          </a:prstGeom>
          <a:ln w="12700">
            <a:miter lim="400000"/>
          </a:ln>
        </p:spPr>
      </p:pic>
      <p:sp>
        <p:nvSpPr>
          <p:cNvPr id="115" name="San Mamés Stadium"/>
          <p:cNvSpPr txBox="1"/>
          <p:nvPr/>
        </p:nvSpPr>
        <p:spPr>
          <a:xfrm>
            <a:off x="1943937" y="6249953"/>
            <a:ext cx="1309011" cy="243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nSpc>
                <a:spcPct val="72000"/>
              </a:lnSpc>
              <a:spcBef>
                <a:spcPts val="1000"/>
              </a:spcBef>
              <a:defRPr sz="1300">
                <a:solidFill>
                  <a:srgbClr val="005093"/>
                </a:solidFill>
                <a:latin typeface="Grot12 Normal"/>
                <a:ea typeface="Grot12 Normal"/>
                <a:cs typeface="Grot12 Normal"/>
                <a:sym typeface="Grot12 Normal"/>
              </a:defRPr>
            </a:lvl1pPr>
          </a:lstStyle>
          <a:p>
            <a:r>
              <a:rPr lang="en-GB" dirty="0"/>
              <a:t>Estadio La </a:t>
            </a:r>
            <a:r>
              <a:rPr lang="en-GB" dirty="0" err="1"/>
              <a:t>Cartuja</a:t>
            </a:r>
            <a:endParaRPr dirty="0"/>
          </a:p>
        </p:txBody>
      </p:sp>
      <p:sp>
        <p:nvSpPr>
          <p:cNvPr id="116" name="The Guggenheim Museum"/>
          <p:cNvSpPr txBox="1"/>
          <p:nvPr/>
        </p:nvSpPr>
        <p:spPr>
          <a:xfrm>
            <a:off x="8000400" y="6253001"/>
            <a:ext cx="1451688" cy="243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72000"/>
              </a:lnSpc>
              <a:spcBef>
                <a:spcPts val="1000"/>
              </a:spcBef>
              <a:defRPr sz="1300">
                <a:solidFill>
                  <a:srgbClr val="FFFFFF"/>
                </a:solidFill>
                <a:latin typeface="Grot12 Normal"/>
                <a:ea typeface="Grot12 Normal"/>
                <a:cs typeface="Grot12 Normal"/>
                <a:sym typeface="Grot12 Normal"/>
              </a:defRPr>
            </a:lvl1pPr>
          </a:lstStyle>
          <a:p>
            <a:r>
              <a:rPr lang="en-GB" dirty="0"/>
              <a:t>Toro del Oro</a:t>
            </a:r>
            <a:endParaRPr dirty="0"/>
          </a:p>
        </p:txBody>
      </p:sp>
      <p:sp>
        <p:nvSpPr>
          <p:cNvPr id="27" name="Title 1">
            <a:extLst>
              <a:ext uri="{FF2B5EF4-FFF2-40B4-BE49-F238E27FC236}">
                <a16:creationId xmlns:a16="http://schemas.microsoft.com/office/drawing/2014/main" id="{7B601977-5614-5144-BDBF-1131F8FA2404}"/>
              </a:ext>
            </a:extLst>
          </p:cNvPr>
          <p:cNvSpPr txBox="1">
            <a:spLocks/>
          </p:cNvSpPr>
          <p:nvPr/>
        </p:nvSpPr>
        <p:spPr>
          <a:xfrm>
            <a:off x="328908" y="-317982"/>
            <a:ext cx="4231193" cy="1294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t">
            <a:noAutofit/>
          </a:bodyPr>
          <a:lstStyle>
            <a:lvl1pPr marL="0" marR="0" indent="0" algn="l" defTabSz="914400" rtl="0" latinLnBrk="0">
              <a:lnSpc>
                <a:spcPct val="100000"/>
              </a:lnSpc>
              <a:spcBef>
                <a:spcPts val="0"/>
              </a:spcBef>
              <a:spcAft>
                <a:spcPts val="0"/>
              </a:spcAft>
              <a:buClrTx/>
              <a:buSzTx/>
              <a:buFontTx/>
              <a:buNone/>
              <a:tabLst/>
              <a:defRPr sz="10100" b="0" i="0" u="none" strike="noStrike" cap="none" spc="0" baseline="0">
                <a:solidFill>
                  <a:srgbClr val="D82333"/>
                </a:solidFill>
                <a:uFillTx/>
                <a:latin typeface="England FC DISPLAY Regular"/>
                <a:ea typeface="England FC DISPLAY Regular"/>
                <a:cs typeface="England FC DISPLAY Regular"/>
                <a:sym typeface="England FC DISPLAY Regular"/>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a:lstStyle>
          <a:p>
            <a:pPr hangingPunct="1"/>
            <a:r>
              <a:rPr lang="en-GB" dirty="0"/>
              <a:t>Welcome to..</a:t>
            </a:r>
          </a:p>
        </p:txBody>
      </p:sp>
      <p:grpSp>
        <p:nvGrpSpPr>
          <p:cNvPr id="28" name="Group 27">
            <a:extLst>
              <a:ext uri="{FF2B5EF4-FFF2-40B4-BE49-F238E27FC236}">
                <a16:creationId xmlns:a16="http://schemas.microsoft.com/office/drawing/2014/main" id="{1D036E48-164D-1F4D-BC58-0CDE3E0FA163}"/>
              </a:ext>
            </a:extLst>
          </p:cNvPr>
          <p:cNvGrpSpPr/>
          <p:nvPr/>
        </p:nvGrpSpPr>
        <p:grpSpPr>
          <a:xfrm>
            <a:off x="-168777" y="135924"/>
            <a:ext cx="5604307" cy="3811868"/>
            <a:chOff x="-168777" y="135924"/>
            <a:chExt cx="5604307" cy="3811868"/>
          </a:xfrm>
        </p:grpSpPr>
        <p:sp>
          <p:nvSpPr>
            <p:cNvPr id="29" name="LONDON">
              <a:extLst>
                <a:ext uri="{FF2B5EF4-FFF2-40B4-BE49-F238E27FC236}">
                  <a16:creationId xmlns:a16="http://schemas.microsoft.com/office/drawing/2014/main" id="{1C983173-3618-0844-8513-7BCD4CD83BBC}"/>
                </a:ext>
              </a:extLst>
            </p:cNvPr>
            <p:cNvSpPr/>
            <p:nvPr/>
          </p:nvSpPr>
          <p:spPr>
            <a:xfrm>
              <a:off x="372538" y="135924"/>
              <a:ext cx="1219572" cy="2482798"/>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6800" rIns="46800" bIns="45719" numCol="1" anchor="t">
              <a:spAutoFit/>
            </a:bodyPr>
            <a:lstStyle>
              <a:lvl1pPr>
                <a:defRPr sz="19700">
                  <a:solidFill>
                    <a:srgbClr val="D82333"/>
                  </a:solidFill>
                  <a:latin typeface="England FC DISPLAY Regular"/>
                  <a:ea typeface="England FC DISPLAY Regular"/>
                  <a:cs typeface="England FC DISPLAY Regular"/>
                  <a:sym typeface="England FC DISPLAY Regular"/>
                </a:defRPr>
              </a:lvl1pPr>
            </a:lstStyle>
            <a:p>
              <a:r>
                <a:rPr lang="en-GB" dirty="0"/>
                <a:t>SEVILLE</a:t>
              </a:r>
              <a:endParaRPr dirty="0"/>
            </a:p>
          </p:txBody>
        </p:sp>
        <p:pic>
          <p:nvPicPr>
            <p:cNvPr id="30" name="Image" descr="Image">
              <a:extLst>
                <a:ext uri="{FF2B5EF4-FFF2-40B4-BE49-F238E27FC236}">
                  <a16:creationId xmlns:a16="http://schemas.microsoft.com/office/drawing/2014/main" id="{6077E1E0-D60E-1846-A5FC-FA0E7910AE70}"/>
                </a:ext>
              </a:extLst>
            </p:cNvPr>
            <p:cNvPicPr>
              <a:picLocks noChangeAspect="1"/>
            </p:cNvPicPr>
            <p:nvPr/>
          </p:nvPicPr>
          <p:blipFill>
            <a:blip r:embed="rId12"/>
            <a:stretch>
              <a:fillRect/>
            </a:stretch>
          </p:blipFill>
          <p:spPr>
            <a:xfrm>
              <a:off x="-168777" y="3292336"/>
              <a:ext cx="5604307" cy="655456"/>
            </a:xfrm>
            <a:prstGeom prst="rect">
              <a:avLst/>
            </a:prstGeom>
            <a:ln w="12700" cap="flat">
              <a:noFill/>
              <a:miter lim="400000"/>
            </a:ln>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98"/>
                                        </p:tgtEl>
                                        <p:attrNameLst>
                                          <p:attrName>style.visibility</p:attrName>
                                        </p:attrNameLst>
                                      </p:cBhvr>
                                      <p:to>
                                        <p:strVal val="visible"/>
                                      </p:to>
                                    </p:set>
                                    <p:animEffect transition="in" filter="fade">
                                      <p:cBhvr>
                                        <p:cTn id="7" dur="1000"/>
                                        <p:tgtEl>
                                          <p:spTgt spid="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114"/>
                                        </p:tgtEl>
                                        <p:attrNameLst>
                                          <p:attrName>style.visibility</p:attrName>
                                        </p:attrNameLst>
                                      </p:cBhvr>
                                      <p:to>
                                        <p:strVal val="visible"/>
                                      </p:to>
                                    </p:set>
                                    <p:animEffect transition="in" filter="fade">
                                      <p:cBhvr>
                                        <p:cTn id="12" dur="1000"/>
                                        <p:tgtEl>
                                          <p:spTgt spid="1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0" nodeType="clickEffect">
                                  <p:stCondLst>
                                    <p:cond delay="0"/>
                                  </p:stCondLst>
                                  <p:iterate>
                                    <p:tmAbs val="0"/>
                                  </p:iterate>
                                  <p:childTnLst>
                                    <p:set>
                                      <p:cBhvr>
                                        <p:cTn id="16" fill="hold"/>
                                        <p:tgtEl>
                                          <p:spTgt spid="116"/>
                                        </p:tgtEl>
                                        <p:attrNameLst>
                                          <p:attrName>style.visibility</p:attrName>
                                        </p:attrNameLst>
                                      </p:cBhvr>
                                      <p:to>
                                        <p:strVal val="visible"/>
                                      </p:to>
                                    </p:set>
                                    <p:animEffect transition="in" filter="fade">
                                      <p:cBhvr>
                                        <p:cTn id="17" dur="1000"/>
                                        <p:tgtEl>
                                          <p:spTgt spid="1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0" nodeType="clickEffect">
                                  <p:stCondLst>
                                    <p:cond delay="0"/>
                                  </p:stCondLst>
                                  <p:iterate>
                                    <p:tmAbs val="0"/>
                                  </p:iterate>
                                  <p:childTnLst>
                                    <p:set>
                                      <p:cBhvr>
                                        <p:cTn id="21" fill="hold"/>
                                        <p:tgtEl>
                                          <p:spTgt spid="115"/>
                                        </p:tgtEl>
                                        <p:attrNameLst>
                                          <p:attrName>style.visibility</p:attrName>
                                        </p:attrNameLst>
                                      </p:cBhvr>
                                      <p:to>
                                        <p:strVal val="visible"/>
                                      </p:to>
                                    </p:set>
                                    <p:animEffect transition="in" filter="fade">
                                      <p:cBhvr>
                                        <p:cTn id="22" dur="1000"/>
                                        <p:tgtEl>
                                          <p:spTgt spid="1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grpId="0" nodeType="clickEffect">
                                  <p:stCondLst>
                                    <p:cond delay="0"/>
                                  </p:stCondLst>
                                  <p:iterate>
                                    <p:tmAbs val="0"/>
                                  </p:iterate>
                                  <p:childTnLst>
                                    <p:set>
                                      <p:cBhvr>
                                        <p:cTn id="31" fill="hold"/>
                                        <p:tgtEl>
                                          <p:spTgt spid="102"/>
                                        </p:tgtEl>
                                        <p:attrNameLst>
                                          <p:attrName>style.visibility</p:attrName>
                                        </p:attrNameLst>
                                      </p:cBhvr>
                                      <p:to>
                                        <p:strVal val="visible"/>
                                      </p:to>
                                    </p:set>
                                    <p:animEffect transition="in" filter="fade">
                                      <p:cBhvr>
                                        <p:cTn id="32" dur="1000"/>
                                        <p:tgtEl>
                                          <p:spTgt spid="10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fill="hold" grpId="0" nodeType="clickEffect">
                                  <p:stCondLst>
                                    <p:cond delay="0"/>
                                  </p:stCondLst>
                                  <p:iterate>
                                    <p:tmAbs val="0"/>
                                  </p:iterate>
                                  <p:childTnLst>
                                    <p:set>
                                      <p:cBhvr>
                                        <p:cTn id="36" fill="hold"/>
                                        <p:tgtEl>
                                          <p:spTgt spid="113"/>
                                        </p:tgtEl>
                                        <p:attrNameLst>
                                          <p:attrName>style.visibility</p:attrName>
                                        </p:attrNameLst>
                                      </p:cBhvr>
                                      <p:to>
                                        <p:strVal val="visible"/>
                                      </p:to>
                                    </p:set>
                                    <p:animEffect transition="in" filter="fade">
                                      <p:cBhvr>
                                        <p:cTn id="37" dur="1000"/>
                                        <p:tgtEl>
                                          <p:spTgt spid="1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fill="hold" grpId="0" nodeType="clickEffect">
                                  <p:stCondLst>
                                    <p:cond delay="0"/>
                                  </p:stCondLst>
                                  <p:iterate>
                                    <p:tmAbs val="0"/>
                                  </p:iterate>
                                  <p:childTnLst>
                                    <p:set>
                                      <p:cBhvr>
                                        <p:cTn id="41" fill="hold"/>
                                        <p:tgtEl>
                                          <p:spTgt spid="105"/>
                                        </p:tgtEl>
                                        <p:attrNameLst>
                                          <p:attrName>style.visibility</p:attrName>
                                        </p:attrNameLst>
                                      </p:cBhvr>
                                      <p:to>
                                        <p:strVal val="visible"/>
                                      </p:to>
                                    </p:set>
                                    <p:animEffect transition="in" filter="fade">
                                      <p:cBhvr>
                                        <p:cTn id="42" dur="1000"/>
                                        <p:tgtEl>
                                          <p:spTgt spid="10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fill="hold" grpId="0" nodeType="clickEffect">
                                  <p:stCondLst>
                                    <p:cond delay="0"/>
                                  </p:stCondLst>
                                  <p:iterate>
                                    <p:tmAbs val="0"/>
                                  </p:iterate>
                                  <p:childTnLst>
                                    <p:set>
                                      <p:cBhvr>
                                        <p:cTn id="46" fill="hold"/>
                                        <p:tgtEl>
                                          <p:spTgt spid="108"/>
                                        </p:tgtEl>
                                        <p:attrNameLst>
                                          <p:attrName>style.visibility</p:attrName>
                                        </p:attrNameLst>
                                      </p:cBhvr>
                                      <p:to>
                                        <p:strVal val="visible"/>
                                      </p:to>
                                    </p:set>
                                    <p:animEffect transition="in" filter="fade">
                                      <p:cBhvr>
                                        <p:cTn id="47" dur="10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advAuto="0"/>
      <p:bldP spid="102" grpId="0" animBg="1" advAuto="0"/>
      <p:bldP spid="105" grpId="0" animBg="1" advAuto="0"/>
      <p:bldP spid="108" grpId="0" animBg="1" advAuto="0"/>
      <p:bldP spid="113" grpId="0" animBg="1" advAuto="0"/>
      <p:bldP spid="114" grpId="0" animBg="1" advAuto="0"/>
      <p:bldP spid="115" grpId="0" animBg="1" advAuto="0"/>
      <p:bldP spid="116" grpId="0"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England_Crest_2COL_SPOT_FILL.png" descr="England_Crest_2COL_SPOT_FILL.png"/>
          <p:cNvPicPr>
            <a:picLocks noChangeAspect="1"/>
          </p:cNvPicPr>
          <p:nvPr/>
        </p:nvPicPr>
        <p:blipFill>
          <a:blip r:embed="rId3"/>
          <a:stretch>
            <a:fillRect/>
          </a:stretch>
        </p:blipFill>
        <p:spPr>
          <a:xfrm>
            <a:off x="372538" y="5625871"/>
            <a:ext cx="723901" cy="861423"/>
          </a:xfrm>
          <a:prstGeom prst="rect">
            <a:avLst/>
          </a:prstGeom>
          <a:ln w="12700">
            <a:miter lim="400000"/>
          </a:ln>
        </p:spPr>
      </p:pic>
      <p:pic>
        <p:nvPicPr>
          <p:cNvPr id="220" name="Group" descr="Group"/>
          <p:cNvPicPr>
            <a:picLocks noChangeAspect="1"/>
          </p:cNvPicPr>
          <p:nvPr/>
        </p:nvPicPr>
        <p:blipFill>
          <a:blip r:embed="rId4"/>
          <a:srcRect l="64973" t="1395" r="19628" b="67266"/>
          <a:stretch>
            <a:fillRect/>
          </a:stretch>
        </p:blipFill>
        <p:spPr>
          <a:xfrm>
            <a:off x="4701022" y="-451979"/>
            <a:ext cx="7909256" cy="6977945"/>
          </a:xfrm>
          <a:prstGeom prst="rect">
            <a:avLst/>
          </a:prstGeom>
          <a:ln w="12700">
            <a:miter lim="400000"/>
          </a:ln>
        </p:spPr>
      </p:pic>
      <p:sp>
        <p:nvSpPr>
          <p:cNvPr id="221" name="Subtitle 2"/>
          <p:cNvSpPr txBox="1">
            <a:spLocks noGrp="1"/>
          </p:cNvSpPr>
          <p:nvPr>
            <p:ph type="subTitle" sz="quarter" idx="1"/>
          </p:nvPr>
        </p:nvSpPr>
        <p:spPr>
          <a:xfrm>
            <a:off x="343100" y="1681858"/>
            <a:ext cx="4057321" cy="3194413"/>
          </a:xfrm>
          <a:prstGeom prst="rect">
            <a:avLst/>
          </a:prstGeom>
        </p:spPr>
        <p:txBody>
          <a:bodyPr/>
          <a:lstStyle/>
          <a:p>
            <a:pPr algn="l">
              <a:lnSpc>
                <a:spcPct val="100000"/>
              </a:lnSpc>
              <a:spcBef>
                <a:spcPts val="800"/>
              </a:spcBef>
              <a:defRPr sz="1400">
                <a:solidFill>
                  <a:srgbClr val="005093"/>
                </a:solidFill>
                <a:latin typeface="Grot12 Normal"/>
                <a:ea typeface="Grot12 Normal"/>
                <a:cs typeface="Grot12 Normal"/>
                <a:sym typeface="Grot12 Normal"/>
              </a:defRPr>
            </a:pPr>
            <a:r>
              <a:rPr dirty="0"/>
              <a:t>2020-21</a:t>
            </a:r>
          </a:p>
          <a:p>
            <a:pPr algn="l">
              <a:lnSpc>
                <a:spcPct val="100000"/>
              </a:lnSpc>
              <a:spcBef>
                <a:spcPts val="800"/>
              </a:spcBef>
              <a:defRPr sz="1400">
                <a:solidFill>
                  <a:srgbClr val="005093"/>
                </a:solidFill>
                <a:latin typeface="Grot12 Normal"/>
                <a:ea typeface="Grot12 Normal"/>
                <a:cs typeface="Grot12 Normal"/>
                <a:sym typeface="Grot12 Normal"/>
              </a:defRPr>
            </a:pPr>
            <a:r>
              <a:rPr dirty="0"/>
              <a:t>This ball has grooves cut into it’s surface which allows air to flow across it more efficiently. This means that it flies 30% truer. During it’s design phase it had 1700 hours of testing.</a:t>
            </a:r>
          </a:p>
        </p:txBody>
      </p:sp>
      <p:pic>
        <p:nvPicPr>
          <p:cNvPr id="222" name="Image" descr="Image"/>
          <p:cNvPicPr>
            <a:picLocks noChangeAspect="1"/>
          </p:cNvPicPr>
          <p:nvPr/>
        </p:nvPicPr>
        <p:blipFill>
          <a:blip r:embed="rId5"/>
          <a:stretch>
            <a:fillRect/>
          </a:stretch>
        </p:blipFill>
        <p:spPr>
          <a:xfrm>
            <a:off x="7000650" y="1936218"/>
            <a:ext cx="4834676" cy="4834676"/>
          </a:xfrm>
          <a:prstGeom prst="rect">
            <a:avLst/>
          </a:prstGeom>
          <a:ln w="12700">
            <a:miter lim="400000"/>
          </a:ln>
        </p:spPr>
      </p:pic>
      <p:pic>
        <p:nvPicPr>
          <p:cNvPr id="223" name="Group" descr="Group"/>
          <p:cNvPicPr>
            <a:picLocks noChangeAspect="1"/>
          </p:cNvPicPr>
          <p:nvPr/>
        </p:nvPicPr>
        <p:blipFill>
          <a:blip r:embed="rId4"/>
          <a:srcRect l="64973" t="27860" r="19628" b="65021"/>
          <a:stretch>
            <a:fillRect/>
          </a:stretch>
        </p:blipFill>
        <p:spPr>
          <a:xfrm>
            <a:off x="4701022" y="5441005"/>
            <a:ext cx="7909256" cy="1585048"/>
          </a:xfrm>
          <a:prstGeom prst="rect">
            <a:avLst/>
          </a:prstGeom>
          <a:ln w="12700">
            <a:miter lim="400000"/>
          </a:ln>
        </p:spPr>
      </p:pic>
      <p:sp>
        <p:nvSpPr>
          <p:cNvPr id="8" name="Title 1">
            <a:extLst>
              <a:ext uri="{FF2B5EF4-FFF2-40B4-BE49-F238E27FC236}">
                <a16:creationId xmlns:a16="http://schemas.microsoft.com/office/drawing/2014/main" id="{388BF6D2-96C3-1242-8E38-D6E9C1C77A78}"/>
              </a:ext>
            </a:extLst>
          </p:cNvPr>
          <p:cNvSpPr txBox="1"/>
          <p:nvPr/>
        </p:nvSpPr>
        <p:spPr>
          <a:xfrm>
            <a:off x="336429" y="258031"/>
            <a:ext cx="5559874" cy="12402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sz="9500" dirty="0"/>
              <a:t>Nike flight</a:t>
            </a:r>
            <a:endParaRPr sz="95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21">
                                            <p:bg/>
                                          </p:spTgt>
                                        </p:tgtEl>
                                        <p:attrNameLst>
                                          <p:attrName>style.visibility</p:attrName>
                                        </p:attrNameLst>
                                      </p:cBhvr>
                                      <p:to>
                                        <p:strVal val="visible"/>
                                      </p:to>
                                    </p:set>
                                    <p:animEffect transition="in" filter="fade">
                                      <p:cBhvr>
                                        <p:cTn id="7" dur="1000"/>
                                        <p:tgtEl>
                                          <p:spTgt spid="221">
                                            <p:bg/>
                                          </p:spTgt>
                                        </p:tgtEl>
                                      </p:cBhvr>
                                    </p:animEffect>
                                  </p:childTnLst>
                                </p:cTn>
                              </p:par>
                              <p:par>
                                <p:cTn id="8" presetID="10" presetClass="entr" presetSubtype="0" fill="hold" grpId="0" nodeType="withEffect">
                                  <p:stCondLst>
                                    <p:cond delay="0"/>
                                  </p:stCondLst>
                                  <p:iterate>
                                    <p:tmAbs val="0"/>
                                  </p:iterate>
                                  <p:childTnLst>
                                    <p:set>
                                      <p:cBhvr>
                                        <p:cTn id="9" fill="hold"/>
                                        <p:tgtEl>
                                          <p:spTgt spid="221">
                                            <p:txEl>
                                              <p:pRg st="0" end="0"/>
                                            </p:txEl>
                                          </p:spTgt>
                                        </p:tgtEl>
                                        <p:attrNameLst>
                                          <p:attrName>style.visibility</p:attrName>
                                        </p:attrNameLst>
                                      </p:cBhvr>
                                      <p:to>
                                        <p:strVal val="visible"/>
                                      </p:to>
                                    </p:set>
                                    <p:animEffect transition="in" filter="fade">
                                      <p:cBhvr>
                                        <p:cTn id="10" dur="1000"/>
                                        <p:tgtEl>
                                          <p:spTgt spid="22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grpId="0" nodeType="clickEffect">
                                  <p:stCondLst>
                                    <p:cond delay="0"/>
                                  </p:stCondLst>
                                  <p:iterate>
                                    <p:tmAbs val="0"/>
                                  </p:iterate>
                                  <p:childTnLst>
                                    <p:set>
                                      <p:cBhvr>
                                        <p:cTn id="14" fill="hold"/>
                                        <p:tgtEl>
                                          <p:spTgt spid="221">
                                            <p:txEl>
                                              <p:pRg st="1" end="1"/>
                                            </p:txEl>
                                          </p:spTgt>
                                        </p:tgtEl>
                                        <p:attrNameLst>
                                          <p:attrName>style.visibility</p:attrName>
                                        </p:attrNameLst>
                                      </p:cBhvr>
                                      <p:to>
                                        <p:strVal val="visible"/>
                                      </p:to>
                                    </p:set>
                                    <p:animEffect transition="in" filter="fade">
                                      <p:cBhvr>
                                        <p:cTn id="15" dur="1000"/>
                                        <p:tgtEl>
                                          <p:spTgt spid="22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grpId="0" nodeType="clickEffect">
                                  <p:stCondLst>
                                    <p:cond delay="0"/>
                                  </p:stCondLst>
                                  <p:iterate>
                                    <p:tmAbs val="0"/>
                                  </p:iterate>
                                  <p:childTnLst>
                                    <p:set>
                                      <p:cBhvr>
                                        <p:cTn id="19" fill="hold"/>
                                        <p:tgtEl>
                                          <p:spTgt spid="222"/>
                                        </p:tgtEl>
                                        <p:attrNameLst>
                                          <p:attrName>style.visibility</p:attrName>
                                        </p:attrNameLst>
                                      </p:cBhvr>
                                      <p:to>
                                        <p:strVal val="visible"/>
                                      </p:to>
                                    </p:set>
                                    <p:anim calcmode="lin" valueType="num">
                                      <p:cBhvr>
                                        <p:cTn id="20" dur="1000" fill="hold"/>
                                        <p:tgtEl>
                                          <p:spTgt spid="222"/>
                                        </p:tgtEl>
                                        <p:attrNameLst>
                                          <p:attrName>ppt_x</p:attrName>
                                        </p:attrNameLst>
                                      </p:cBhvr>
                                      <p:tavLst>
                                        <p:tav tm="0">
                                          <p:val>
                                            <p:strVal val="#ppt_x"/>
                                          </p:val>
                                        </p:tav>
                                        <p:tav tm="100000">
                                          <p:val>
                                            <p:strVal val="#ppt_x"/>
                                          </p:val>
                                        </p:tav>
                                      </p:tavLst>
                                    </p:anim>
                                    <p:anim calcmode="lin" valueType="num">
                                      <p:cBhvr>
                                        <p:cTn id="21" dur="1000" fill="hold"/>
                                        <p:tgtEl>
                                          <p:spTgt spid="2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 grpId="0" build="p" bldLvl="5" animBg="1" advAuto="0"/>
      <p:bldP spid="222"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Rectangle"/>
          <p:cNvSpPr/>
          <p:nvPr/>
        </p:nvSpPr>
        <p:spPr>
          <a:xfrm>
            <a:off x="3585421" y="2635816"/>
            <a:ext cx="3028583" cy="1991123"/>
          </a:xfrm>
          <a:prstGeom prst="rect">
            <a:avLst/>
          </a:prstGeom>
          <a:solidFill>
            <a:srgbClr val="005093">
              <a:alpha val="11906"/>
            </a:srgbClr>
          </a:solidFill>
          <a:ln w="12700">
            <a:miter lim="400000"/>
          </a:ln>
        </p:spPr>
        <p:txBody>
          <a:bodyPr lIns="45719" rIns="45719" anchor="ctr"/>
          <a:lstStyle/>
          <a:p>
            <a:endParaRPr dirty="0"/>
          </a:p>
        </p:txBody>
      </p:sp>
      <p:sp>
        <p:nvSpPr>
          <p:cNvPr id="228" name="Circle"/>
          <p:cNvSpPr/>
          <p:nvPr/>
        </p:nvSpPr>
        <p:spPr>
          <a:xfrm>
            <a:off x="4221506" y="2753171"/>
            <a:ext cx="1756414" cy="1756414"/>
          </a:xfrm>
          <a:prstGeom prst="ellipse">
            <a:avLst/>
          </a:prstGeom>
          <a:solidFill>
            <a:srgbClr val="005093">
              <a:alpha val="14961"/>
            </a:srgbClr>
          </a:solidFill>
          <a:ln w="12700">
            <a:miter lim="400000"/>
          </a:ln>
        </p:spPr>
        <p:txBody>
          <a:bodyPr lIns="45719" rIns="45719" anchor="ctr"/>
          <a:lstStyle/>
          <a:p>
            <a:endParaRPr dirty="0"/>
          </a:p>
        </p:txBody>
      </p:sp>
      <p:pic>
        <p:nvPicPr>
          <p:cNvPr id="229" name="Image" descr="Image"/>
          <p:cNvPicPr>
            <a:picLocks noChangeAspect="1"/>
          </p:cNvPicPr>
          <p:nvPr/>
        </p:nvPicPr>
        <p:blipFill>
          <a:blip r:embed="rId3"/>
          <a:stretch>
            <a:fillRect/>
          </a:stretch>
        </p:blipFill>
        <p:spPr>
          <a:xfrm>
            <a:off x="4202921" y="2734241"/>
            <a:ext cx="1793157" cy="1794273"/>
          </a:xfrm>
          <a:prstGeom prst="rect">
            <a:avLst/>
          </a:prstGeom>
          <a:ln w="12700">
            <a:miter lim="400000"/>
          </a:ln>
        </p:spPr>
      </p:pic>
      <p:sp>
        <p:nvSpPr>
          <p:cNvPr id="230" name="Circle"/>
          <p:cNvSpPr/>
          <p:nvPr/>
        </p:nvSpPr>
        <p:spPr>
          <a:xfrm>
            <a:off x="4333845" y="2977849"/>
            <a:ext cx="1531735" cy="1531735"/>
          </a:xfrm>
          <a:prstGeom prst="ellipse">
            <a:avLst/>
          </a:prstGeom>
          <a:solidFill>
            <a:srgbClr val="005093">
              <a:alpha val="37480"/>
            </a:srgbClr>
          </a:solidFill>
          <a:ln w="12700">
            <a:miter lim="400000"/>
          </a:ln>
        </p:spPr>
        <p:txBody>
          <a:bodyPr lIns="45719" rIns="45719" anchor="ctr"/>
          <a:lstStyle/>
          <a:p>
            <a:endParaRPr dirty="0"/>
          </a:p>
        </p:txBody>
      </p:sp>
      <p:sp>
        <p:nvSpPr>
          <p:cNvPr id="231" name="Circle"/>
          <p:cNvSpPr/>
          <p:nvPr/>
        </p:nvSpPr>
        <p:spPr>
          <a:xfrm>
            <a:off x="4428697" y="3167554"/>
            <a:ext cx="1342031" cy="1342030"/>
          </a:xfrm>
          <a:prstGeom prst="ellipse">
            <a:avLst/>
          </a:prstGeom>
          <a:solidFill>
            <a:srgbClr val="005093">
              <a:alpha val="36802"/>
            </a:srgbClr>
          </a:solidFill>
          <a:ln w="12700">
            <a:miter lim="400000"/>
          </a:ln>
        </p:spPr>
        <p:txBody>
          <a:bodyPr lIns="45719" rIns="45719" anchor="ctr"/>
          <a:lstStyle/>
          <a:p>
            <a:endParaRPr dirty="0"/>
          </a:p>
        </p:txBody>
      </p:sp>
      <p:sp>
        <p:nvSpPr>
          <p:cNvPr id="232" name="Circle"/>
          <p:cNvSpPr/>
          <p:nvPr/>
        </p:nvSpPr>
        <p:spPr>
          <a:xfrm>
            <a:off x="4543953" y="3398065"/>
            <a:ext cx="1111519" cy="1111519"/>
          </a:xfrm>
          <a:prstGeom prst="ellipse">
            <a:avLst/>
          </a:prstGeom>
          <a:solidFill>
            <a:srgbClr val="005093">
              <a:alpha val="36802"/>
            </a:srgbClr>
          </a:solidFill>
          <a:ln w="12700">
            <a:miter lim="400000"/>
          </a:ln>
        </p:spPr>
        <p:txBody>
          <a:bodyPr lIns="45719" rIns="45719" anchor="ctr"/>
          <a:lstStyle/>
          <a:p>
            <a:endParaRPr dirty="0"/>
          </a:p>
        </p:txBody>
      </p:sp>
      <p:sp>
        <p:nvSpPr>
          <p:cNvPr id="233" name="Circle"/>
          <p:cNvSpPr/>
          <p:nvPr/>
        </p:nvSpPr>
        <p:spPr>
          <a:xfrm>
            <a:off x="4634898" y="3579955"/>
            <a:ext cx="929629" cy="929629"/>
          </a:xfrm>
          <a:prstGeom prst="ellipse">
            <a:avLst/>
          </a:prstGeom>
          <a:solidFill>
            <a:srgbClr val="005093"/>
          </a:solidFill>
          <a:ln w="12700">
            <a:miter lim="400000"/>
          </a:ln>
        </p:spPr>
        <p:txBody>
          <a:bodyPr lIns="45719" rIns="45719" anchor="ctr"/>
          <a:lstStyle/>
          <a:p>
            <a:endParaRPr dirty="0"/>
          </a:p>
        </p:txBody>
      </p:sp>
      <p:pic>
        <p:nvPicPr>
          <p:cNvPr id="235" name="1683245.JPG" descr="1683245.JPG"/>
          <p:cNvPicPr>
            <a:picLocks noChangeAspect="1"/>
          </p:cNvPicPr>
          <p:nvPr/>
        </p:nvPicPr>
        <p:blipFill>
          <a:blip r:embed="rId4"/>
          <a:srcRect l="6012" r="4508"/>
          <a:stretch>
            <a:fillRect/>
          </a:stretch>
        </p:blipFill>
        <p:spPr>
          <a:xfrm>
            <a:off x="6664284" y="2629466"/>
            <a:ext cx="5153574" cy="3841614"/>
          </a:xfrm>
          <a:prstGeom prst="rect">
            <a:avLst/>
          </a:prstGeom>
          <a:ln w="12700">
            <a:miter lim="400000"/>
          </a:ln>
        </p:spPr>
      </p:pic>
      <p:pic>
        <p:nvPicPr>
          <p:cNvPr id="236" name="crystal-kwok-9XsXOdkdxPQ-unsplash.jpg" descr="crystal-kwok-9XsXOdkdxPQ-unsplash.jpg"/>
          <p:cNvPicPr>
            <a:picLocks noChangeAspect="1"/>
          </p:cNvPicPr>
          <p:nvPr/>
        </p:nvPicPr>
        <p:blipFill>
          <a:blip r:embed="rId5"/>
          <a:srcRect l="1266" t="28587" r="1266" b="33071"/>
          <a:stretch>
            <a:fillRect/>
          </a:stretch>
        </p:blipFill>
        <p:spPr>
          <a:xfrm>
            <a:off x="3579071" y="4678438"/>
            <a:ext cx="3040664" cy="1794190"/>
          </a:xfrm>
          <a:prstGeom prst="rect">
            <a:avLst/>
          </a:prstGeom>
          <a:ln w="12700">
            <a:miter lim="400000"/>
          </a:ln>
        </p:spPr>
      </p:pic>
      <p:sp>
        <p:nvSpPr>
          <p:cNvPr id="237" name="Subtitle 2"/>
          <p:cNvSpPr txBox="1"/>
          <p:nvPr/>
        </p:nvSpPr>
        <p:spPr>
          <a:xfrm>
            <a:off x="369886" y="2585981"/>
            <a:ext cx="2948691" cy="19879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300"/>
              </a:spcBef>
              <a:buClr>
                <a:srgbClr val="D82333"/>
              </a:buClr>
              <a:buSzPct val="100000"/>
              <a:defRPr sz="1400">
                <a:solidFill>
                  <a:srgbClr val="005093"/>
                </a:solidFill>
                <a:latin typeface="Grot12 Normal"/>
                <a:ea typeface="Grot12 Normal"/>
                <a:cs typeface="Grot12 Normal"/>
                <a:sym typeface="Grot12 Normal"/>
              </a:defRPr>
            </a:pPr>
            <a:r>
              <a:rPr lang="en-GB" sz="1450" b="1" dirty="0">
                <a:latin typeface="Grot12 Condensed" pitchFamily="50" charset="0"/>
              </a:rPr>
              <a:t>          </a:t>
            </a:r>
            <a:r>
              <a:rPr sz="1600" b="1" dirty="0">
                <a:latin typeface="Grot12 Condensed" pitchFamily="50" charset="0"/>
              </a:rPr>
              <a:t>Durability</a:t>
            </a:r>
            <a:endParaRPr lang="en-US" sz="1600" b="1" dirty="0">
              <a:latin typeface="Grot12 Condensed" pitchFamily="50" charset="0"/>
            </a:endParaRPr>
          </a:p>
          <a:p>
            <a:pPr lvl="2" indent="0">
              <a:spcBef>
                <a:spcPts val="300"/>
              </a:spcBef>
              <a:buClr>
                <a:srgbClr val="D82333"/>
              </a:buClr>
              <a:buSzPct val="100000"/>
              <a:defRPr sz="1400">
                <a:solidFill>
                  <a:srgbClr val="005093"/>
                </a:solidFill>
                <a:latin typeface="Grot12 Normal"/>
                <a:ea typeface="Grot12 Normal"/>
                <a:cs typeface="Grot12 Normal"/>
                <a:sym typeface="Grot12 Normal"/>
              </a:defRPr>
            </a:pPr>
            <a:r>
              <a:rPr dirty="0"/>
              <a:t>The ability to withstand wear, pressure, or damage.</a:t>
            </a:r>
            <a:endParaRPr lang="en-US" dirty="0"/>
          </a:p>
          <a:p>
            <a:pPr lvl="2" indent="0">
              <a:spcBef>
                <a:spcPts val="300"/>
              </a:spcBef>
              <a:buClr>
                <a:srgbClr val="D82333"/>
              </a:buClr>
              <a:buSzPct val="100000"/>
              <a:defRPr sz="1400">
                <a:solidFill>
                  <a:srgbClr val="005093"/>
                </a:solidFill>
                <a:latin typeface="Grot12 Normal"/>
                <a:ea typeface="Grot12 Normal"/>
                <a:cs typeface="Grot12 Normal"/>
                <a:sym typeface="Grot12 Normal"/>
              </a:defRPr>
            </a:pPr>
            <a:endParaRPr dirty="0"/>
          </a:p>
          <a:p>
            <a:pPr>
              <a:spcBef>
                <a:spcPts val="300"/>
              </a:spcBef>
              <a:buClr>
                <a:srgbClr val="D82333"/>
              </a:buClr>
              <a:buSzPct val="100000"/>
              <a:defRPr sz="1400">
                <a:solidFill>
                  <a:srgbClr val="005093"/>
                </a:solidFill>
                <a:latin typeface="Grot12 Normal"/>
                <a:ea typeface="Grot12 Normal"/>
                <a:cs typeface="Grot12 Normal"/>
                <a:sym typeface="Grot12 Normal"/>
              </a:defRPr>
            </a:pPr>
            <a:r>
              <a:rPr lang="en-GB" sz="1450" b="1" dirty="0">
                <a:latin typeface="Grot12 Condensed" pitchFamily="50" charset="0"/>
              </a:rPr>
              <a:t>          </a:t>
            </a:r>
            <a:r>
              <a:rPr sz="1600" b="1" dirty="0">
                <a:latin typeface="Grot12 Condensed" pitchFamily="50" charset="0"/>
              </a:rPr>
              <a:t>Weight</a:t>
            </a:r>
            <a:endParaRPr lang="en-US" sz="1600" b="1" dirty="0">
              <a:latin typeface="Grot12 Condensed" pitchFamily="50" charset="0"/>
            </a:endParaRPr>
          </a:p>
          <a:p>
            <a:pPr>
              <a:spcBef>
                <a:spcPts val="300"/>
              </a:spcBef>
              <a:buClr>
                <a:srgbClr val="D82333"/>
              </a:buClr>
              <a:buSzPct val="100000"/>
              <a:defRPr sz="1400">
                <a:solidFill>
                  <a:srgbClr val="005093"/>
                </a:solidFill>
                <a:latin typeface="Grot12 Normal"/>
                <a:ea typeface="Grot12 Normal"/>
                <a:cs typeface="Grot12 Normal"/>
                <a:sym typeface="Grot12 Normal"/>
              </a:defRPr>
            </a:pPr>
            <a:r>
              <a:rPr dirty="0"/>
              <a:t>How heavy an object is.</a:t>
            </a:r>
          </a:p>
        </p:txBody>
      </p:sp>
      <p:sp>
        <p:nvSpPr>
          <p:cNvPr id="238" name="Size 2"/>
          <p:cNvSpPr txBox="1"/>
          <p:nvPr/>
        </p:nvSpPr>
        <p:spPr>
          <a:xfrm>
            <a:off x="4889378" y="3369489"/>
            <a:ext cx="408306" cy="256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spcBef>
                <a:spcPts val="300"/>
              </a:spcBef>
              <a:defRPr sz="1000">
                <a:solidFill>
                  <a:srgbClr val="FFFFFF"/>
                </a:solidFill>
                <a:latin typeface="Grot12 Normal"/>
                <a:ea typeface="Grot12 Normal"/>
                <a:cs typeface="Grot12 Normal"/>
                <a:sym typeface="Grot12 Normal"/>
              </a:defRPr>
            </a:lvl1pPr>
          </a:lstStyle>
          <a:p>
            <a:r>
              <a:rPr dirty="0"/>
              <a:t>Size 2</a:t>
            </a:r>
          </a:p>
        </p:txBody>
      </p:sp>
      <p:sp>
        <p:nvSpPr>
          <p:cNvPr id="239" name="Size 3"/>
          <p:cNvSpPr txBox="1"/>
          <p:nvPr/>
        </p:nvSpPr>
        <p:spPr>
          <a:xfrm>
            <a:off x="4888044" y="3170275"/>
            <a:ext cx="410973" cy="256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spcBef>
                <a:spcPts val="300"/>
              </a:spcBef>
              <a:defRPr sz="1000">
                <a:solidFill>
                  <a:srgbClr val="FFFFFF"/>
                </a:solidFill>
                <a:latin typeface="Grot12 Normal"/>
                <a:ea typeface="Grot12 Normal"/>
                <a:cs typeface="Grot12 Normal"/>
                <a:sym typeface="Grot12 Normal"/>
              </a:defRPr>
            </a:lvl1pPr>
          </a:lstStyle>
          <a:p>
            <a:r>
              <a:rPr dirty="0"/>
              <a:t>Size 3</a:t>
            </a:r>
          </a:p>
        </p:txBody>
      </p:sp>
      <p:sp>
        <p:nvSpPr>
          <p:cNvPr id="240" name="Size 4"/>
          <p:cNvSpPr txBox="1"/>
          <p:nvPr/>
        </p:nvSpPr>
        <p:spPr>
          <a:xfrm>
            <a:off x="4887282" y="2957413"/>
            <a:ext cx="412497" cy="256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spcBef>
                <a:spcPts val="300"/>
              </a:spcBef>
              <a:defRPr sz="1000">
                <a:solidFill>
                  <a:srgbClr val="FFFFFF"/>
                </a:solidFill>
                <a:latin typeface="Grot12 Normal"/>
                <a:ea typeface="Grot12 Normal"/>
                <a:cs typeface="Grot12 Normal"/>
                <a:sym typeface="Grot12 Normal"/>
              </a:defRPr>
            </a:lvl1pPr>
          </a:lstStyle>
          <a:p>
            <a:r>
              <a:rPr dirty="0"/>
              <a:t>Size 4</a:t>
            </a:r>
          </a:p>
        </p:txBody>
      </p:sp>
      <p:sp>
        <p:nvSpPr>
          <p:cNvPr id="241" name="Size 1"/>
          <p:cNvSpPr txBox="1"/>
          <p:nvPr/>
        </p:nvSpPr>
        <p:spPr>
          <a:xfrm>
            <a:off x="4902141" y="3579955"/>
            <a:ext cx="382779" cy="256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spcBef>
                <a:spcPts val="300"/>
              </a:spcBef>
              <a:defRPr sz="1000">
                <a:solidFill>
                  <a:srgbClr val="FFFFFF"/>
                </a:solidFill>
                <a:latin typeface="Grot12 Normal"/>
                <a:ea typeface="Grot12 Normal"/>
                <a:cs typeface="Grot12 Normal"/>
                <a:sym typeface="Grot12 Normal"/>
              </a:defRPr>
            </a:lvl1pPr>
          </a:lstStyle>
          <a:p>
            <a:r>
              <a:rPr dirty="0"/>
              <a:t>Size 1</a:t>
            </a:r>
          </a:p>
        </p:txBody>
      </p:sp>
      <p:sp>
        <p:nvSpPr>
          <p:cNvPr id="242" name="Size 5"/>
          <p:cNvSpPr txBox="1"/>
          <p:nvPr/>
        </p:nvSpPr>
        <p:spPr>
          <a:xfrm>
            <a:off x="4888870" y="2753171"/>
            <a:ext cx="409322" cy="256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spcBef>
                <a:spcPts val="300"/>
              </a:spcBef>
              <a:defRPr sz="1000">
                <a:solidFill>
                  <a:srgbClr val="005093"/>
                </a:solidFill>
                <a:latin typeface="Grot12 Normal"/>
                <a:ea typeface="Grot12 Normal"/>
                <a:cs typeface="Grot12 Normal"/>
                <a:sym typeface="Grot12 Normal"/>
              </a:defRPr>
            </a:lvl1pPr>
          </a:lstStyle>
          <a:p>
            <a:r>
              <a:rPr dirty="0"/>
              <a:t>Size 5</a:t>
            </a:r>
          </a:p>
        </p:txBody>
      </p:sp>
      <p:pic>
        <p:nvPicPr>
          <p:cNvPr id="243" name="Image" descr="Image"/>
          <p:cNvPicPr>
            <a:picLocks noChangeAspect="1"/>
          </p:cNvPicPr>
          <p:nvPr/>
        </p:nvPicPr>
        <p:blipFill>
          <a:blip r:embed="rId6"/>
          <a:stretch>
            <a:fillRect/>
          </a:stretch>
        </p:blipFill>
        <p:spPr>
          <a:xfrm>
            <a:off x="9503905" y="395091"/>
            <a:ext cx="1879601" cy="2159001"/>
          </a:xfrm>
          <a:prstGeom prst="rect">
            <a:avLst/>
          </a:prstGeom>
          <a:ln w="12700">
            <a:miter lim="400000"/>
          </a:ln>
        </p:spPr>
      </p:pic>
      <p:pic>
        <p:nvPicPr>
          <p:cNvPr id="244" name="Image" descr="Image"/>
          <p:cNvPicPr>
            <a:picLocks noChangeAspect="1"/>
          </p:cNvPicPr>
          <p:nvPr/>
        </p:nvPicPr>
        <p:blipFill>
          <a:blip r:embed="rId7"/>
          <a:stretch>
            <a:fillRect/>
          </a:stretch>
        </p:blipFill>
        <p:spPr>
          <a:xfrm>
            <a:off x="7068939" y="505738"/>
            <a:ext cx="1937709" cy="1937708"/>
          </a:xfrm>
          <a:prstGeom prst="rect">
            <a:avLst/>
          </a:prstGeom>
          <a:ln w="12700">
            <a:miter lim="400000"/>
          </a:ln>
        </p:spPr>
      </p:pic>
      <p:sp>
        <p:nvSpPr>
          <p:cNvPr id="20" name="Title 1">
            <a:extLst>
              <a:ext uri="{FF2B5EF4-FFF2-40B4-BE49-F238E27FC236}">
                <a16:creationId xmlns:a16="http://schemas.microsoft.com/office/drawing/2014/main" id="{4698CE67-D647-5143-86C4-8C76F298A8A7}"/>
              </a:ext>
            </a:extLst>
          </p:cNvPr>
          <p:cNvSpPr txBox="1"/>
          <p:nvPr/>
        </p:nvSpPr>
        <p:spPr>
          <a:xfrm>
            <a:off x="336428" y="258031"/>
            <a:ext cx="6472977" cy="22194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sz="9500" dirty="0"/>
              <a:t>What properties are used to design a football?</a:t>
            </a:r>
            <a:endParaRPr sz="9500" dirty="0"/>
          </a:p>
        </p:txBody>
      </p:sp>
      <p:pic>
        <p:nvPicPr>
          <p:cNvPr id="2" name="Picture 1">
            <a:extLst>
              <a:ext uri="{FF2B5EF4-FFF2-40B4-BE49-F238E27FC236}">
                <a16:creationId xmlns:a16="http://schemas.microsoft.com/office/drawing/2014/main" id="{4E1C2740-D08F-E84F-8144-FAC8B638D8FC}"/>
              </a:ext>
            </a:extLst>
          </p:cNvPr>
          <p:cNvPicPr>
            <a:picLocks noChangeAspect="1"/>
          </p:cNvPicPr>
          <p:nvPr/>
        </p:nvPicPr>
        <p:blipFill>
          <a:blip r:embed="rId8"/>
          <a:stretch>
            <a:fillRect/>
          </a:stretch>
        </p:blipFill>
        <p:spPr>
          <a:xfrm>
            <a:off x="419098" y="3617203"/>
            <a:ext cx="242640" cy="225309"/>
          </a:xfrm>
          <a:prstGeom prst="rect">
            <a:avLst/>
          </a:prstGeom>
        </p:spPr>
      </p:pic>
      <p:pic>
        <p:nvPicPr>
          <p:cNvPr id="3" name="Picture 2">
            <a:extLst>
              <a:ext uri="{FF2B5EF4-FFF2-40B4-BE49-F238E27FC236}">
                <a16:creationId xmlns:a16="http://schemas.microsoft.com/office/drawing/2014/main" id="{290B8A1B-46F9-6948-9D79-21C4912DD116}"/>
              </a:ext>
            </a:extLst>
          </p:cNvPr>
          <p:cNvPicPr>
            <a:picLocks noChangeAspect="1"/>
          </p:cNvPicPr>
          <p:nvPr/>
        </p:nvPicPr>
        <p:blipFill>
          <a:blip r:embed="rId9"/>
          <a:stretch>
            <a:fillRect/>
          </a:stretch>
        </p:blipFill>
        <p:spPr>
          <a:xfrm>
            <a:off x="413082" y="2618938"/>
            <a:ext cx="242640" cy="24264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37"/>
                                        </p:tgtEl>
                                        <p:attrNameLst>
                                          <p:attrName>style.visibility</p:attrName>
                                        </p:attrNameLst>
                                      </p:cBhvr>
                                      <p:to>
                                        <p:strVal val="visible"/>
                                      </p:to>
                                    </p:set>
                                    <p:animEffect transition="in" filter="fade">
                                      <p:cBhvr>
                                        <p:cTn id="7" dur="10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florian-klauer-nptLmg6jqDo-unsplash.png" descr="florian-klauer-nptLmg6jqDo-unsplash.png"/>
          <p:cNvPicPr>
            <a:picLocks noChangeAspect="1"/>
          </p:cNvPicPr>
          <p:nvPr/>
        </p:nvPicPr>
        <p:blipFill>
          <a:blip r:embed="rId3"/>
          <a:stretch>
            <a:fillRect/>
          </a:stretch>
        </p:blipFill>
        <p:spPr>
          <a:xfrm rot="21529061">
            <a:off x="4322310" y="1647453"/>
            <a:ext cx="3354499" cy="4559323"/>
          </a:xfrm>
          <a:prstGeom prst="rect">
            <a:avLst/>
          </a:prstGeom>
          <a:ln w="12700">
            <a:miter lim="400000"/>
          </a:ln>
        </p:spPr>
      </p:pic>
      <p:pic>
        <p:nvPicPr>
          <p:cNvPr id="249" name="Group" descr="Group"/>
          <p:cNvPicPr>
            <a:picLocks noChangeAspect="1"/>
          </p:cNvPicPr>
          <p:nvPr/>
        </p:nvPicPr>
        <p:blipFill>
          <a:blip r:embed="rId4"/>
          <a:srcRect l="50269" t="12545" r="24160" b="52645"/>
          <a:stretch>
            <a:fillRect/>
          </a:stretch>
        </p:blipFill>
        <p:spPr>
          <a:xfrm>
            <a:off x="-350008" y="-54592"/>
            <a:ext cx="12699024" cy="7494044"/>
          </a:xfrm>
          <a:prstGeom prst="rect">
            <a:avLst/>
          </a:prstGeom>
          <a:ln w="12700">
            <a:miter lim="400000"/>
          </a:ln>
        </p:spPr>
      </p:pic>
      <p:pic>
        <p:nvPicPr>
          <p:cNvPr id="250" name="England_Crest_2COL_SPOT_FILL.png" descr="England_Crest_2COL_SPOT_FILL.png"/>
          <p:cNvPicPr>
            <a:picLocks noChangeAspect="1"/>
          </p:cNvPicPr>
          <p:nvPr/>
        </p:nvPicPr>
        <p:blipFill>
          <a:blip r:embed="rId5"/>
          <a:stretch>
            <a:fillRect/>
          </a:stretch>
        </p:blipFill>
        <p:spPr>
          <a:xfrm>
            <a:off x="372538" y="5625871"/>
            <a:ext cx="723901" cy="861423"/>
          </a:xfrm>
          <a:prstGeom prst="rect">
            <a:avLst/>
          </a:prstGeom>
          <a:ln w="12700">
            <a:miter lim="400000"/>
          </a:ln>
        </p:spPr>
      </p:pic>
      <p:sp>
        <p:nvSpPr>
          <p:cNvPr id="252" name="Subtitle 2"/>
          <p:cNvSpPr txBox="1">
            <a:spLocks noGrp="1"/>
          </p:cNvSpPr>
          <p:nvPr>
            <p:ph type="subTitle" sz="quarter" idx="1"/>
          </p:nvPr>
        </p:nvSpPr>
        <p:spPr>
          <a:xfrm>
            <a:off x="341279" y="1933833"/>
            <a:ext cx="4086554" cy="683000"/>
          </a:xfrm>
          <a:prstGeom prst="rect">
            <a:avLst/>
          </a:prstGeom>
        </p:spPr>
        <p:txBody>
          <a:bodyPr/>
          <a:lstStyle>
            <a:lvl1pPr algn="l">
              <a:lnSpc>
                <a:spcPct val="100000"/>
              </a:lnSpc>
              <a:spcBef>
                <a:spcPts val="800"/>
              </a:spcBef>
              <a:defRPr sz="1400">
                <a:solidFill>
                  <a:srgbClr val="005093"/>
                </a:solidFill>
                <a:latin typeface="Grot12 Normal"/>
                <a:ea typeface="Grot12 Normal"/>
                <a:cs typeface="Grot12 Normal"/>
                <a:sym typeface="Grot12 Normal"/>
              </a:defRPr>
            </a:lvl1pPr>
          </a:lstStyle>
          <a:p>
            <a:r>
              <a:rPr dirty="0"/>
              <a:t>You are now going to test different objects against a football to investigate important properties.</a:t>
            </a:r>
          </a:p>
        </p:txBody>
      </p:sp>
      <p:sp>
        <p:nvSpPr>
          <p:cNvPr id="253" name="Title 1"/>
          <p:cNvSpPr txBox="1"/>
          <p:nvPr/>
        </p:nvSpPr>
        <p:spPr>
          <a:xfrm>
            <a:off x="343601" y="1513741"/>
            <a:ext cx="4256604" cy="4435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defTabSz="804672">
              <a:defRPr sz="1408" b="1">
                <a:solidFill>
                  <a:srgbClr val="005093"/>
                </a:solidFill>
                <a:latin typeface="Grot12 Condensed"/>
                <a:ea typeface="Grot12 Condensed"/>
                <a:cs typeface="Grot12 Condensed"/>
                <a:sym typeface="Grot12 Condensed"/>
              </a:defRPr>
            </a:lvl1pPr>
          </a:lstStyle>
          <a:p>
            <a:r>
              <a:rPr dirty="0"/>
              <a:t>Comparing the properties of a football with other objects.</a:t>
            </a:r>
          </a:p>
        </p:txBody>
      </p:sp>
      <p:grpSp>
        <p:nvGrpSpPr>
          <p:cNvPr id="256" name="Group"/>
          <p:cNvGrpSpPr/>
          <p:nvPr/>
        </p:nvGrpSpPr>
        <p:grpSpPr>
          <a:xfrm>
            <a:off x="92110" y="2872765"/>
            <a:ext cx="1408797" cy="568169"/>
            <a:chOff x="0" y="0"/>
            <a:chExt cx="1408795" cy="568168"/>
          </a:xfrm>
        </p:grpSpPr>
        <p:pic>
          <p:nvPicPr>
            <p:cNvPr id="254" name="Image" descr="Image"/>
            <p:cNvPicPr>
              <a:picLocks noChangeAspect="1"/>
            </p:cNvPicPr>
            <p:nvPr/>
          </p:nvPicPr>
          <p:blipFill>
            <a:blip r:embed="rId6"/>
            <a:stretch>
              <a:fillRect/>
            </a:stretch>
          </p:blipFill>
          <p:spPr>
            <a:xfrm>
              <a:off x="460105" y="0"/>
              <a:ext cx="488586" cy="568169"/>
            </a:xfrm>
            <a:prstGeom prst="rect">
              <a:avLst/>
            </a:prstGeom>
            <a:ln w="12700" cap="flat">
              <a:noFill/>
              <a:miter lim="400000"/>
            </a:ln>
            <a:effectLst/>
          </p:spPr>
        </p:pic>
        <p:sp>
          <p:nvSpPr>
            <p:cNvPr id="255" name="Group"/>
            <p:cNvSpPr/>
            <p:nvPr/>
          </p:nvSpPr>
          <p:spPr>
            <a:xfrm>
              <a:off x="0" y="563011"/>
              <a:ext cx="1408796"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lnSpc>
                  <a:spcPct val="90000"/>
                </a:lnSpc>
                <a:spcBef>
                  <a:spcPts val="1000"/>
                </a:spcBef>
                <a:buFont typeface="Arial"/>
                <a:defRPr sz="1700">
                  <a:solidFill>
                    <a:srgbClr val="005093"/>
                  </a:solidFill>
                  <a:latin typeface="Grot12 Normal"/>
                  <a:ea typeface="Grot12 Normal"/>
                  <a:cs typeface="Grot12 Normal"/>
                  <a:sym typeface="Grot12 Normal"/>
                </a:defRPr>
              </a:lvl1pPr>
            </a:lstStyle>
            <a:p>
              <a:r>
                <a:rPr dirty="0"/>
                <a:t>Durability</a:t>
              </a:r>
            </a:p>
          </p:txBody>
        </p:sp>
      </p:grpSp>
      <p:grpSp>
        <p:nvGrpSpPr>
          <p:cNvPr id="259" name="Group"/>
          <p:cNvGrpSpPr/>
          <p:nvPr/>
        </p:nvGrpSpPr>
        <p:grpSpPr>
          <a:xfrm>
            <a:off x="1402101" y="2872765"/>
            <a:ext cx="1408797" cy="563013"/>
            <a:chOff x="0" y="0"/>
            <a:chExt cx="1408795" cy="563011"/>
          </a:xfrm>
        </p:grpSpPr>
        <p:pic>
          <p:nvPicPr>
            <p:cNvPr id="257" name="Image" descr="Image"/>
            <p:cNvPicPr>
              <a:picLocks noChangeAspect="1"/>
            </p:cNvPicPr>
            <p:nvPr/>
          </p:nvPicPr>
          <p:blipFill>
            <a:blip r:embed="rId7"/>
            <a:stretch>
              <a:fillRect/>
            </a:stretch>
          </p:blipFill>
          <p:spPr>
            <a:xfrm>
              <a:off x="386714" y="0"/>
              <a:ext cx="635368" cy="527976"/>
            </a:xfrm>
            <a:prstGeom prst="rect">
              <a:avLst/>
            </a:prstGeom>
            <a:ln w="12700" cap="flat">
              <a:noFill/>
              <a:miter lim="400000"/>
            </a:ln>
            <a:effectLst/>
          </p:spPr>
        </p:pic>
        <p:sp>
          <p:nvSpPr>
            <p:cNvPr id="258" name="Group"/>
            <p:cNvSpPr/>
            <p:nvPr/>
          </p:nvSpPr>
          <p:spPr>
            <a:xfrm>
              <a:off x="0" y="563011"/>
              <a:ext cx="1408796"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lnSpc>
                  <a:spcPct val="90000"/>
                </a:lnSpc>
                <a:spcBef>
                  <a:spcPts val="1000"/>
                </a:spcBef>
                <a:buFont typeface="Arial"/>
                <a:defRPr sz="1700">
                  <a:solidFill>
                    <a:srgbClr val="005093"/>
                  </a:solidFill>
                  <a:latin typeface="Grot12 Normal"/>
                  <a:ea typeface="Grot12 Normal"/>
                  <a:cs typeface="Grot12 Normal"/>
                  <a:sym typeface="Grot12 Normal"/>
                </a:defRPr>
              </a:lvl1pPr>
            </a:lstStyle>
            <a:p>
              <a:r>
                <a:rPr dirty="0"/>
                <a:t>Weight</a:t>
              </a:r>
            </a:p>
          </p:txBody>
        </p:sp>
      </p:grpSp>
      <p:pic>
        <p:nvPicPr>
          <p:cNvPr id="261" name="notavandal-ttAhBmEfNIk-unsplash.png" descr="notavandal-ttAhBmEfNIk-unsplash.png"/>
          <p:cNvPicPr>
            <a:picLocks noChangeAspect="1"/>
          </p:cNvPicPr>
          <p:nvPr/>
        </p:nvPicPr>
        <p:blipFill>
          <a:blip r:embed="rId8"/>
          <a:stretch>
            <a:fillRect/>
          </a:stretch>
        </p:blipFill>
        <p:spPr>
          <a:xfrm>
            <a:off x="7252317" y="3177110"/>
            <a:ext cx="2682868" cy="2765142"/>
          </a:xfrm>
          <a:prstGeom prst="rect">
            <a:avLst/>
          </a:prstGeom>
          <a:ln w="12700">
            <a:miter lim="400000"/>
          </a:ln>
        </p:spPr>
      </p:pic>
      <p:pic>
        <p:nvPicPr>
          <p:cNvPr id="262" name="todd-trapani-sI-p_NLBNr0-unsplash.png" descr="todd-trapani-sI-p_NLBNr0-unsplash.png"/>
          <p:cNvPicPr>
            <a:picLocks noChangeAspect="1"/>
          </p:cNvPicPr>
          <p:nvPr/>
        </p:nvPicPr>
        <p:blipFill>
          <a:blip r:embed="rId9"/>
          <a:stretch>
            <a:fillRect/>
          </a:stretch>
        </p:blipFill>
        <p:spPr>
          <a:xfrm>
            <a:off x="10042389" y="5483200"/>
            <a:ext cx="558246" cy="545086"/>
          </a:xfrm>
          <a:prstGeom prst="rect">
            <a:avLst/>
          </a:prstGeom>
          <a:ln w="12700">
            <a:miter lim="400000"/>
          </a:ln>
        </p:spPr>
      </p:pic>
      <p:sp>
        <p:nvSpPr>
          <p:cNvPr id="17" name="Title 1">
            <a:extLst>
              <a:ext uri="{FF2B5EF4-FFF2-40B4-BE49-F238E27FC236}">
                <a16:creationId xmlns:a16="http://schemas.microsoft.com/office/drawing/2014/main" id="{30AE2B31-4FD4-4241-B901-4DD6C36B9BF4}"/>
              </a:ext>
            </a:extLst>
          </p:cNvPr>
          <p:cNvSpPr txBox="1"/>
          <p:nvPr/>
        </p:nvSpPr>
        <p:spPr>
          <a:xfrm>
            <a:off x="336429" y="258031"/>
            <a:ext cx="4677006" cy="12206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sz="9500" dirty="0"/>
              <a:t>Practical task:</a:t>
            </a:r>
            <a:endParaRPr sz="9500" dirty="0"/>
          </a:p>
        </p:txBody>
      </p:sp>
      <p:pic>
        <p:nvPicPr>
          <p:cNvPr id="18" name="Image" descr="Image">
            <a:extLst>
              <a:ext uri="{FF2B5EF4-FFF2-40B4-BE49-F238E27FC236}">
                <a16:creationId xmlns:a16="http://schemas.microsoft.com/office/drawing/2014/main" id="{D774BE7C-E349-1C4A-948E-931123AF4F83}"/>
              </a:ext>
            </a:extLst>
          </p:cNvPr>
          <p:cNvPicPr>
            <a:picLocks noChangeAspect="1"/>
          </p:cNvPicPr>
          <p:nvPr/>
        </p:nvPicPr>
        <p:blipFill>
          <a:blip r:embed="rId10"/>
          <a:stretch>
            <a:fillRect/>
          </a:stretch>
        </p:blipFill>
        <p:spPr>
          <a:xfrm>
            <a:off x="2576667" y="4210172"/>
            <a:ext cx="1923466" cy="1936375"/>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252">
                                            <p:bg/>
                                          </p:spTgt>
                                        </p:tgtEl>
                                        <p:attrNameLst>
                                          <p:attrName>style.visibility</p:attrName>
                                        </p:attrNameLst>
                                      </p:cBhvr>
                                      <p:to>
                                        <p:strVal val="visible"/>
                                      </p:to>
                                    </p:set>
                                    <p:animEffect transition="in" filter="box(out)">
                                      <p:cBhvr>
                                        <p:cTn id="7" dur="1000"/>
                                        <p:tgtEl>
                                          <p:spTgt spid="252">
                                            <p:bg/>
                                          </p:spTgt>
                                        </p:tgtEl>
                                      </p:cBhvr>
                                    </p:animEffect>
                                  </p:childTnLst>
                                </p:cTn>
                              </p:par>
                              <p:par>
                                <p:cTn id="8" presetID="4" presetClass="entr" presetSubtype="32" fill="hold" grpId="0" nodeType="withEffect">
                                  <p:stCondLst>
                                    <p:cond delay="0"/>
                                  </p:stCondLst>
                                  <p:iterate>
                                    <p:tmAbs val="0"/>
                                  </p:iterate>
                                  <p:childTnLst>
                                    <p:set>
                                      <p:cBhvr>
                                        <p:cTn id="9" fill="hold"/>
                                        <p:tgtEl>
                                          <p:spTgt spid="252">
                                            <p:txEl>
                                              <p:pRg st="0" end="0"/>
                                            </p:txEl>
                                          </p:spTgt>
                                        </p:tgtEl>
                                        <p:attrNameLst>
                                          <p:attrName>style.visibility</p:attrName>
                                        </p:attrNameLst>
                                      </p:cBhvr>
                                      <p:to>
                                        <p:strVal val="visible"/>
                                      </p:to>
                                    </p:set>
                                    <p:animEffect transition="in" filter="box(out)">
                                      <p:cBhvr>
                                        <p:cTn id="10" dur="1000"/>
                                        <p:tgtEl>
                                          <p:spTgt spid="25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grpId="0" nodeType="clickEffect">
                                  <p:stCondLst>
                                    <p:cond delay="0"/>
                                  </p:stCondLst>
                                  <p:iterate>
                                    <p:tmAbs val="0"/>
                                  </p:iterate>
                                  <p:childTnLst>
                                    <p:set>
                                      <p:cBhvr>
                                        <p:cTn id="14" fill="hold"/>
                                        <p:tgtEl>
                                          <p:spTgt spid="256"/>
                                        </p:tgtEl>
                                        <p:attrNameLst>
                                          <p:attrName>style.visibility</p:attrName>
                                        </p:attrNameLst>
                                      </p:cBhvr>
                                      <p:to>
                                        <p:strVal val="visible"/>
                                      </p:to>
                                    </p:set>
                                    <p:animEffect transition="in" filter="fade">
                                      <p:cBhvr>
                                        <p:cTn id="15" dur="1000"/>
                                        <p:tgtEl>
                                          <p:spTgt spid="25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grpId="0" nodeType="clickEffect">
                                  <p:stCondLst>
                                    <p:cond delay="0"/>
                                  </p:stCondLst>
                                  <p:iterate>
                                    <p:tmAbs val="0"/>
                                  </p:iterate>
                                  <p:childTnLst>
                                    <p:set>
                                      <p:cBhvr>
                                        <p:cTn id="19" fill="hold"/>
                                        <p:tgtEl>
                                          <p:spTgt spid="259"/>
                                        </p:tgtEl>
                                        <p:attrNameLst>
                                          <p:attrName>style.visibility</p:attrName>
                                        </p:attrNameLst>
                                      </p:cBhvr>
                                      <p:to>
                                        <p:strVal val="visible"/>
                                      </p:to>
                                    </p:set>
                                    <p:animEffect transition="in" filter="fade">
                                      <p:cBhvr>
                                        <p:cTn id="20" dur="1000"/>
                                        <p:tgtEl>
                                          <p:spTgt spid="25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 presetClass="entr" presetSubtype="32" fill="hold" grpId="0" nodeType="clickEffect">
                                  <p:stCondLst>
                                    <p:cond delay="0"/>
                                  </p:stCondLst>
                                  <p:iterate>
                                    <p:tmAbs val="0"/>
                                  </p:iterate>
                                  <p:childTnLst>
                                    <p:set>
                                      <p:cBhvr>
                                        <p:cTn id="30" fill="hold"/>
                                        <p:tgtEl>
                                          <p:spTgt spid="248"/>
                                        </p:tgtEl>
                                        <p:attrNameLst>
                                          <p:attrName>style.visibility</p:attrName>
                                        </p:attrNameLst>
                                      </p:cBhvr>
                                      <p:to>
                                        <p:strVal val="visible"/>
                                      </p:to>
                                    </p:set>
                                    <p:animEffect transition="in" filter="box(out)">
                                      <p:cBhvr>
                                        <p:cTn id="31" dur="3250"/>
                                        <p:tgtEl>
                                          <p:spTgt spid="24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grpId="0" nodeType="clickEffect">
                                  <p:stCondLst>
                                    <p:cond delay="0"/>
                                  </p:stCondLst>
                                  <p:iterate>
                                    <p:tmAbs val="0"/>
                                  </p:iterate>
                                  <p:childTnLst>
                                    <p:set>
                                      <p:cBhvr>
                                        <p:cTn id="35" fill="hold"/>
                                        <p:tgtEl>
                                          <p:spTgt spid="261"/>
                                        </p:tgtEl>
                                        <p:attrNameLst>
                                          <p:attrName>style.visibility</p:attrName>
                                        </p:attrNameLst>
                                      </p:cBhvr>
                                      <p:to>
                                        <p:strVal val="visible"/>
                                      </p:to>
                                    </p:set>
                                    <p:anim calcmode="lin" valueType="num">
                                      <p:cBhvr>
                                        <p:cTn id="36" dur="1000" fill="hold"/>
                                        <p:tgtEl>
                                          <p:spTgt spid="261"/>
                                        </p:tgtEl>
                                        <p:attrNameLst>
                                          <p:attrName>ppt_x</p:attrName>
                                        </p:attrNameLst>
                                      </p:cBhvr>
                                      <p:tavLst>
                                        <p:tav tm="0">
                                          <p:val>
                                            <p:strVal val="#ppt_x"/>
                                          </p:val>
                                        </p:tav>
                                        <p:tav tm="100000">
                                          <p:val>
                                            <p:strVal val="#ppt_x"/>
                                          </p:val>
                                        </p:tav>
                                      </p:tavLst>
                                    </p:anim>
                                    <p:anim calcmode="lin" valueType="num">
                                      <p:cBhvr>
                                        <p:cTn id="37" dur="1000" fill="hold"/>
                                        <p:tgtEl>
                                          <p:spTgt spid="261"/>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grpId="0" nodeType="clickEffect">
                                  <p:stCondLst>
                                    <p:cond delay="0"/>
                                  </p:stCondLst>
                                  <p:iterate>
                                    <p:tmAbs val="0"/>
                                  </p:iterate>
                                  <p:childTnLst>
                                    <p:set>
                                      <p:cBhvr>
                                        <p:cTn id="41" fill="hold"/>
                                        <p:tgtEl>
                                          <p:spTgt spid="262"/>
                                        </p:tgtEl>
                                        <p:attrNameLst>
                                          <p:attrName>style.visibility</p:attrName>
                                        </p:attrNameLst>
                                      </p:cBhvr>
                                      <p:to>
                                        <p:strVal val="visible"/>
                                      </p:to>
                                    </p:set>
                                    <p:anim calcmode="lin" valueType="num">
                                      <p:cBhvr>
                                        <p:cTn id="42" dur="1000" fill="hold"/>
                                        <p:tgtEl>
                                          <p:spTgt spid="262"/>
                                        </p:tgtEl>
                                        <p:attrNameLst>
                                          <p:attrName>ppt_x</p:attrName>
                                        </p:attrNameLst>
                                      </p:cBhvr>
                                      <p:tavLst>
                                        <p:tav tm="0">
                                          <p:val>
                                            <p:strVal val="#ppt_x"/>
                                          </p:val>
                                        </p:tav>
                                        <p:tav tm="100000">
                                          <p:val>
                                            <p:strVal val="#ppt_x"/>
                                          </p:val>
                                        </p:tav>
                                      </p:tavLst>
                                    </p:anim>
                                    <p:anim calcmode="lin" valueType="num">
                                      <p:cBhvr>
                                        <p:cTn id="43" dur="1000" fill="hold"/>
                                        <p:tgtEl>
                                          <p:spTgt spid="26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animBg="1" advAuto="0"/>
      <p:bldP spid="252" grpId="0" build="p" bldLvl="5" animBg="1" advAuto="0"/>
      <p:bldP spid="256" grpId="0" animBg="1" advAuto="0"/>
      <p:bldP spid="259" grpId="0" animBg="1" advAuto="0"/>
      <p:bldP spid="261" grpId="0" animBg="1" advAuto="0"/>
      <p:bldP spid="262"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England_Crest_2COL_SPOT_FILL.png" descr="England_Crest_2COL_SPOT_FILL.png"/>
          <p:cNvPicPr>
            <a:picLocks noChangeAspect="1"/>
          </p:cNvPicPr>
          <p:nvPr/>
        </p:nvPicPr>
        <p:blipFill>
          <a:blip r:embed="rId3"/>
          <a:stretch>
            <a:fillRect/>
          </a:stretch>
        </p:blipFill>
        <p:spPr>
          <a:xfrm>
            <a:off x="372538" y="5625871"/>
            <a:ext cx="723901" cy="861423"/>
          </a:xfrm>
          <a:prstGeom prst="rect">
            <a:avLst/>
          </a:prstGeom>
          <a:ln w="12700">
            <a:miter lim="400000"/>
          </a:ln>
        </p:spPr>
      </p:pic>
      <p:sp>
        <p:nvSpPr>
          <p:cNvPr id="268" name="Using your knowledge of how different footballs are designed and engineered you are now going to design your own. You must:"/>
          <p:cNvSpPr txBox="1"/>
          <p:nvPr/>
        </p:nvSpPr>
        <p:spPr>
          <a:xfrm>
            <a:off x="332047" y="2541557"/>
            <a:ext cx="5549764" cy="548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000"/>
              </a:spcBef>
              <a:defRPr sz="1400">
                <a:solidFill>
                  <a:srgbClr val="005093"/>
                </a:solidFill>
                <a:latin typeface="Grot12 Normal"/>
                <a:ea typeface="Grot12 Normal"/>
                <a:cs typeface="Grot12 Normal"/>
                <a:sym typeface="Grot12 Normal"/>
              </a:defRPr>
            </a:lvl1pPr>
          </a:lstStyle>
          <a:p>
            <a:r>
              <a:rPr dirty="0"/>
              <a:t>Using your knowledge of how different footballs are designed and engineered you are now going to design your own. You must:</a:t>
            </a:r>
          </a:p>
        </p:txBody>
      </p:sp>
      <p:sp>
        <p:nvSpPr>
          <p:cNvPr id="269" name="Circle"/>
          <p:cNvSpPr/>
          <p:nvPr/>
        </p:nvSpPr>
        <p:spPr>
          <a:xfrm>
            <a:off x="7220246" y="1459593"/>
            <a:ext cx="3946226" cy="3946226"/>
          </a:xfrm>
          <a:prstGeom prst="ellipse">
            <a:avLst/>
          </a:prstGeom>
          <a:ln w="101600">
            <a:solidFill>
              <a:srgbClr val="005093">
                <a:alpha val="23761"/>
              </a:srgbClr>
            </a:solidFill>
            <a:miter/>
          </a:ln>
        </p:spPr>
        <p:txBody>
          <a:bodyPr lIns="45719" rIns="45719" anchor="ctr"/>
          <a:lstStyle/>
          <a:p>
            <a:endParaRPr dirty="0"/>
          </a:p>
        </p:txBody>
      </p:sp>
      <p:sp>
        <p:nvSpPr>
          <p:cNvPr id="270" name="Describe the properties of your ball"/>
          <p:cNvSpPr/>
          <p:nvPr/>
        </p:nvSpPr>
        <p:spPr>
          <a:xfrm>
            <a:off x="10455549" y="2686455"/>
            <a:ext cx="1492501" cy="1492501"/>
          </a:xfrm>
          <a:prstGeom prst="ellipse">
            <a:avLst/>
          </a:prstGeom>
          <a:solidFill>
            <a:srgbClr val="005093"/>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spcBef>
                <a:spcPts val="1000"/>
              </a:spcBef>
              <a:defRPr sz="1400">
                <a:solidFill>
                  <a:srgbClr val="FFFFFF"/>
                </a:solidFill>
                <a:latin typeface="Grot12 Normal"/>
                <a:ea typeface="Grot12 Normal"/>
                <a:cs typeface="Grot12 Normal"/>
                <a:sym typeface="Grot12 Normal"/>
              </a:defRPr>
            </a:lvl1pPr>
          </a:lstStyle>
          <a:p>
            <a:r>
              <a:rPr dirty="0"/>
              <a:t>Describe the properties of your ball</a:t>
            </a:r>
          </a:p>
        </p:txBody>
      </p:sp>
      <p:sp>
        <p:nvSpPr>
          <p:cNvPr id="271" name="Name your ball"/>
          <p:cNvSpPr/>
          <p:nvPr/>
        </p:nvSpPr>
        <p:spPr>
          <a:xfrm>
            <a:off x="8459809" y="721868"/>
            <a:ext cx="1492500" cy="1492501"/>
          </a:xfrm>
          <a:prstGeom prst="ellipse">
            <a:avLst/>
          </a:prstGeom>
          <a:solidFill>
            <a:srgbClr val="005093"/>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spcBef>
                <a:spcPts val="1000"/>
              </a:spcBef>
              <a:defRPr sz="1400">
                <a:solidFill>
                  <a:srgbClr val="FFFFFF"/>
                </a:solidFill>
                <a:latin typeface="Grot12 Normal"/>
                <a:ea typeface="Grot12 Normal"/>
                <a:cs typeface="Grot12 Normal"/>
                <a:sym typeface="Grot12 Normal"/>
              </a:defRPr>
            </a:lvl1pPr>
          </a:lstStyle>
          <a:p>
            <a:r>
              <a:rPr dirty="0"/>
              <a:t>Name your ball</a:t>
            </a:r>
          </a:p>
        </p:txBody>
      </p:sp>
      <p:sp>
        <p:nvSpPr>
          <p:cNvPr id="272" name="Design the look of your ball"/>
          <p:cNvSpPr/>
          <p:nvPr/>
        </p:nvSpPr>
        <p:spPr>
          <a:xfrm>
            <a:off x="8459809" y="4643632"/>
            <a:ext cx="1492500" cy="1492500"/>
          </a:xfrm>
          <a:prstGeom prst="ellipse">
            <a:avLst/>
          </a:prstGeom>
          <a:solidFill>
            <a:srgbClr val="005093"/>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spcBef>
                <a:spcPts val="1000"/>
              </a:spcBef>
              <a:defRPr sz="1400">
                <a:solidFill>
                  <a:srgbClr val="FFFFFF"/>
                </a:solidFill>
                <a:latin typeface="Grot12 Normal"/>
                <a:ea typeface="Grot12 Normal"/>
                <a:cs typeface="Grot12 Normal"/>
                <a:sym typeface="Grot12 Normal"/>
              </a:defRPr>
            </a:lvl1pPr>
          </a:lstStyle>
          <a:p>
            <a:r>
              <a:rPr dirty="0"/>
              <a:t>Design the look of your ball</a:t>
            </a:r>
          </a:p>
        </p:txBody>
      </p:sp>
      <p:sp>
        <p:nvSpPr>
          <p:cNvPr id="273" name="Describe how your design is inspired by your school"/>
          <p:cNvSpPr/>
          <p:nvPr/>
        </p:nvSpPr>
        <p:spPr>
          <a:xfrm>
            <a:off x="6438668" y="2686455"/>
            <a:ext cx="1492501" cy="1492501"/>
          </a:xfrm>
          <a:prstGeom prst="ellipse">
            <a:avLst/>
          </a:prstGeom>
          <a:solidFill>
            <a:srgbClr val="005093"/>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spcBef>
                <a:spcPts val="1000"/>
              </a:spcBef>
              <a:defRPr sz="1400">
                <a:solidFill>
                  <a:srgbClr val="FFFFFF"/>
                </a:solidFill>
                <a:latin typeface="Grot12 Normal"/>
                <a:ea typeface="Grot12 Normal"/>
                <a:cs typeface="Grot12 Normal"/>
                <a:sym typeface="Grot12 Normal"/>
              </a:defRPr>
            </a:lvl1pPr>
          </a:lstStyle>
          <a:p>
            <a:r>
              <a:rPr dirty="0"/>
              <a:t>Describe how your design is inspired by your school</a:t>
            </a:r>
          </a:p>
        </p:txBody>
      </p:sp>
      <p:pic>
        <p:nvPicPr>
          <p:cNvPr id="274" name="Image" descr="Image"/>
          <p:cNvPicPr>
            <a:picLocks noChangeAspect="1"/>
          </p:cNvPicPr>
          <p:nvPr/>
        </p:nvPicPr>
        <p:blipFill>
          <a:blip r:embed="rId4"/>
          <a:stretch>
            <a:fillRect/>
          </a:stretch>
        </p:blipFill>
        <p:spPr>
          <a:xfrm>
            <a:off x="8274270" y="2491408"/>
            <a:ext cx="1874017" cy="1875184"/>
          </a:xfrm>
          <a:prstGeom prst="rect">
            <a:avLst/>
          </a:prstGeom>
          <a:ln w="12700">
            <a:miter lim="400000"/>
          </a:ln>
        </p:spPr>
      </p:pic>
      <p:grpSp>
        <p:nvGrpSpPr>
          <p:cNvPr id="278" name="Group"/>
          <p:cNvGrpSpPr/>
          <p:nvPr/>
        </p:nvGrpSpPr>
        <p:grpSpPr>
          <a:xfrm>
            <a:off x="1404987" y="3102919"/>
            <a:ext cx="6310716" cy="5907328"/>
            <a:chOff x="0" y="0"/>
            <a:chExt cx="6310715" cy="5907327"/>
          </a:xfrm>
        </p:grpSpPr>
        <p:pic>
          <p:nvPicPr>
            <p:cNvPr id="275" name="debby-hudson-MzSqFPLo8CE-unsplash2.png" descr="debby-hudson-MzSqFPLo8CE-unsplash2.png"/>
            <p:cNvPicPr>
              <a:picLocks noChangeAspect="1"/>
            </p:cNvPicPr>
            <p:nvPr/>
          </p:nvPicPr>
          <p:blipFill>
            <a:blip r:embed="rId5"/>
            <a:srcRect/>
            <a:stretch>
              <a:fillRect/>
            </a:stretch>
          </p:blipFill>
          <p:spPr>
            <a:xfrm>
              <a:off x="0" y="220860"/>
              <a:ext cx="2558834" cy="4226748"/>
            </a:xfrm>
            <a:prstGeom prst="rect">
              <a:avLst/>
            </a:prstGeom>
            <a:ln w="12700" cap="flat">
              <a:noFill/>
              <a:miter lim="400000"/>
            </a:ln>
            <a:effectLst/>
          </p:spPr>
        </p:pic>
        <p:pic>
          <p:nvPicPr>
            <p:cNvPr id="276" name="isaac-smith-6EnTPvPPL6I-unsplash.png" descr="isaac-smith-6EnTPvPPL6I-unsplash.png"/>
            <p:cNvPicPr>
              <a:picLocks noChangeAspect="1"/>
            </p:cNvPicPr>
            <p:nvPr/>
          </p:nvPicPr>
          <p:blipFill>
            <a:blip r:embed="rId6"/>
            <a:stretch>
              <a:fillRect/>
            </a:stretch>
          </p:blipFill>
          <p:spPr>
            <a:xfrm rot="13211272">
              <a:off x="1155347" y="931015"/>
              <a:ext cx="4365429" cy="4045298"/>
            </a:xfrm>
            <a:prstGeom prst="rect">
              <a:avLst/>
            </a:prstGeom>
            <a:ln w="12700" cap="flat">
              <a:noFill/>
              <a:miter lim="400000"/>
            </a:ln>
            <a:effectLst/>
          </p:spPr>
        </p:pic>
        <p:pic>
          <p:nvPicPr>
            <p:cNvPr id="277" name="rayia-soderberg-IssqnGldWAs-unsplash.png" descr="rayia-soderberg-IssqnGldWAs-unsplash.png"/>
            <p:cNvPicPr>
              <a:picLocks noChangeAspect="1"/>
            </p:cNvPicPr>
            <p:nvPr/>
          </p:nvPicPr>
          <p:blipFill>
            <a:blip r:embed="rId7"/>
            <a:stretch>
              <a:fillRect/>
            </a:stretch>
          </p:blipFill>
          <p:spPr>
            <a:xfrm rot="16053688">
              <a:off x="1749491" y="2145979"/>
              <a:ext cx="5116481" cy="1978373"/>
            </a:xfrm>
            <a:prstGeom prst="rect">
              <a:avLst/>
            </a:prstGeom>
            <a:ln w="12700" cap="flat">
              <a:noFill/>
              <a:miter lim="400000"/>
            </a:ln>
            <a:effectLst/>
          </p:spPr>
        </p:pic>
      </p:grpSp>
      <p:sp>
        <p:nvSpPr>
          <p:cNvPr id="15" name="Title 1">
            <a:extLst>
              <a:ext uri="{FF2B5EF4-FFF2-40B4-BE49-F238E27FC236}">
                <a16:creationId xmlns:a16="http://schemas.microsoft.com/office/drawing/2014/main" id="{E3D8769F-40C6-3D43-A551-1F4F76E07CA2}"/>
              </a:ext>
            </a:extLst>
          </p:cNvPr>
          <p:cNvSpPr txBox="1"/>
          <p:nvPr/>
        </p:nvSpPr>
        <p:spPr>
          <a:xfrm>
            <a:off x="336428" y="258031"/>
            <a:ext cx="5244565" cy="21093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sz="9500" dirty="0"/>
              <a:t>Design a match ball for your school</a:t>
            </a:r>
            <a:endParaRPr sz="9500" dirty="0"/>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Picture 4" descr="Picture 4"/>
          <p:cNvPicPr>
            <a:picLocks noChangeAspect="1"/>
          </p:cNvPicPr>
          <p:nvPr/>
        </p:nvPicPr>
        <p:blipFill>
          <a:blip r:embed="rId3"/>
          <a:stretch>
            <a:fillRect/>
          </a:stretch>
        </p:blipFill>
        <p:spPr>
          <a:xfrm rot="21043356">
            <a:off x="4914381" y="3301272"/>
            <a:ext cx="3604587" cy="2703441"/>
          </a:xfrm>
          <a:prstGeom prst="rect">
            <a:avLst/>
          </a:prstGeom>
          <a:ln w="12700">
            <a:miter lim="400000"/>
          </a:ln>
        </p:spPr>
      </p:pic>
      <p:pic>
        <p:nvPicPr>
          <p:cNvPr id="283" name="Image" descr="Image"/>
          <p:cNvPicPr>
            <a:picLocks noChangeAspect="1"/>
          </p:cNvPicPr>
          <p:nvPr/>
        </p:nvPicPr>
        <p:blipFill>
          <a:blip r:embed="rId4"/>
          <a:srcRect t="21715" r="84395" b="37728"/>
          <a:stretch>
            <a:fillRect/>
          </a:stretch>
        </p:blipFill>
        <p:spPr>
          <a:xfrm>
            <a:off x="6584918" y="-177007"/>
            <a:ext cx="6401035" cy="7212101"/>
          </a:xfrm>
          <a:prstGeom prst="rect">
            <a:avLst/>
          </a:prstGeom>
          <a:ln w="12700">
            <a:miter lim="400000"/>
          </a:ln>
        </p:spPr>
      </p:pic>
      <p:pic>
        <p:nvPicPr>
          <p:cNvPr id="284" name="England_Crest_2COL_SPOT_FILL.png" descr="England_Crest_2COL_SPOT_FILL.png"/>
          <p:cNvPicPr>
            <a:picLocks noChangeAspect="1"/>
          </p:cNvPicPr>
          <p:nvPr/>
        </p:nvPicPr>
        <p:blipFill>
          <a:blip r:embed="rId5"/>
          <a:stretch>
            <a:fillRect/>
          </a:stretch>
        </p:blipFill>
        <p:spPr>
          <a:xfrm>
            <a:off x="372538" y="5625871"/>
            <a:ext cx="723901" cy="861423"/>
          </a:xfrm>
          <a:prstGeom prst="rect">
            <a:avLst/>
          </a:prstGeom>
          <a:ln w="12700">
            <a:miter lim="400000"/>
          </a:ln>
        </p:spPr>
      </p:pic>
      <p:sp>
        <p:nvSpPr>
          <p:cNvPr id="285" name="Subtitle 2"/>
          <p:cNvSpPr txBox="1">
            <a:spLocks noGrp="1"/>
          </p:cNvSpPr>
          <p:nvPr>
            <p:ph type="subTitle" sz="quarter" idx="1"/>
          </p:nvPr>
        </p:nvSpPr>
        <p:spPr>
          <a:xfrm>
            <a:off x="340337" y="1614763"/>
            <a:ext cx="4664811" cy="3193549"/>
          </a:xfrm>
          <a:prstGeom prst="rect">
            <a:avLst/>
          </a:prstGeom>
        </p:spPr>
        <p:txBody>
          <a:bodyPr/>
          <a:lstStyle/>
          <a:p>
            <a:pPr algn="l">
              <a:lnSpc>
                <a:spcPct val="100000"/>
              </a:lnSpc>
              <a:defRPr sz="1400">
                <a:solidFill>
                  <a:srgbClr val="005093"/>
                </a:solidFill>
                <a:latin typeface="Grot12 Normal"/>
                <a:ea typeface="Grot12 Normal"/>
                <a:cs typeface="Grot12 Normal"/>
                <a:sym typeface="Grot12 Normal"/>
              </a:defRPr>
            </a:pPr>
            <a:r>
              <a:rPr dirty="0"/>
              <a:t>Write a postcard home saying what you have learnt about material properties for making footballs.</a:t>
            </a:r>
          </a:p>
          <a:p>
            <a:pPr algn="l">
              <a:lnSpc>
                <a:spcPct val="100000"/>
              </a:lnSpc>
              <a:defRPr sz="1400">
                <a:solidFill>
                  <a:srgbClr val="005093"/>
                </a:solidFill>
                <a:latin typeface="Grot12 Normal"/>
                <a:ea typeface="Grot12 Normal"/>
                <a:cs typeface="Grot12 Normal"/>
                <a:sym typeface="Grot12 Normal"/>
              </a:defRPr>
            </a:pPr>
            <a:endParaRPr dirty="0"/>
          </a:p>
          <a:p>
            <a:pPr algn="l">
              <a:lnSpc>
                <a:spcPct val="100000"/>
              </a:lnSpc>
              <a:spcBef>
                <a:spcPts val="0"/>
              </a:spcBef>
              <a:defRPr sz="1400">
                <a:solidFill>
                  <a:srgbClr val="005093"/>
                </a:solidFill>
                <a:latin typeface="Grot12 Normal"/>
                <a:ea typeface="Grot12 Normal"/>
                <a:cs typeface="Grot12 Normal"/>
                <a:sym typeface="Grot12 Normal"/>
              </a:defRPr>
            </a:pPr>
            <a:r>
              <a:rPr cap="all" dirty="0">
                <a:solidFill>
                  <a:srgbClr val="D82333"/>
                </a:solidFill>
                <a:latin typeface="Grot12 Condensed"/>
                <a:ea typeface="Grot12 Condensed"/>
                <a:cs typeface="Grot12 Condensed"/>
                <a:sym typeface="Grot12 Condensed"/>
              </a:rPr>
              <a:t>Can you include</a:t>
            </a:r>
            <a:r>
              <a:rPr lang="en-GB" cap="all" dirty="0">
                <a:solidFill>
                  <a:srgbClr val="D82333"/>
                </a:solidFill>
                <a:latin typeface="Grot12 Condensed"/>
                <a:ea typeface="Grot12 Condensed"/>
                <a:cs typeface="Grot12 Condensed"/>
                <a:sym typeface="Grot12 Condensed"/>
              </a:rPr>
              <a:t>:</a:t>
            </a:r>
            <a:endParaRPr cap="all" dirty="0">
              <a:solidFill>
                <a:srgbClr val="D82333"/>
              </a:solidFill>
              <a:latin typeface="Grot12 Condensed"/>
              <a:ea typeface="Grot12 Condensed"/>
              <a:cs typeface="Grot12 Condensed"/>
              <a:sym typeface="Grot12 Condensed"/>
            </a:endParaRPr>
          </a:p>
          <a:p>
            <a:pPr marL="140368" indent="-140368" algn="l">
              <a:lnSpc>
                <a:spcPct val="100000"/>
              </a:lnSpc>
              <a:spcBef>
                <a:spcPts val="0"/>
              </a:spcBef>
              <a:buClr>
                <a:srgbClr val="D82333"/>
              </a:buClr>
              <a:buSzPct val="100000"/>
              <a:buChar char="•"/>
              <a:defRPr sz="1400">
                <a:solidFill>
                  <a:srgbClr val="005093"/>
                </a:solidFill>
                <a:latin typeface="Grot12 Normal"/>
                <a:ea typeface="Grot12 Normal"/>
                <a:cs typeface="Grot12 Normal"/>
                <a:sym typeface="Grot12 Normal"/>
              </a:defRPr>
            </a:pPr>
            <a:r>
              <a:rPr dirty="0"/>
              <a:t>What a football is made of.</a:t>
            </a:r>
          </a:p>
          <a:p>
            <a:pPr marL="140368" indent="-140368" algn="l">
              <a:lnSpc>
                <a:spcPct val="100000"/>
              </a:lnSpc>
              <a:spcBef>
                <a:spcPts val="0"/>
              </a:spcBef>
              <a:buClr>
                <a:srgbClr val="D82333"/>
              </a:buClr>
              <a:buSzPct val="100000"/>
              <a:buChar char="•"/>
              <a:defRPr sz="1400">
                <a:solidFill>
                  <a:srgbClr val="005093"/>
                </a:solidFill>
                <a:latin typeface="Grot12 Normal"/>
                <a:ea typeface="Grot12 Normal"/>
                <a:cs typeface="Grot12 Normal"/>
                <a:sym typeface="Grot12 Normal"/>
              </a:defRPr>
            </a:pPr>
            <a:r>
              <a:rPr dirty="0"/>
              <a:t>Two different properties</a:t>
            </a:r>
            <a:r>
              <a:rPr lang="en-GB" dirty="0"/>
              <a:t>.</a:t>
            </a:r>
            <a:endParaRPr dirty="0"/>
          </a:p>
          <a:p>
            <a:pPr marL="140368" indent="-140368" algn="l">
              <a:lnSpc>
                <a:spcPct val="100000"/>
              </a:lnSpc>
              <a:spcBef>
                <a:spcPts val="0"/>
              </a:spcBef>
              <a:buClr>
                <a:srgbClr val="D82333"/>
              </a:buClr>
              <a:buSzPct val="100000"/>
              <a:buChar char="•"/>
              <a:defRPr sz="1400">
                <a:solidFill>
                  <a:srgbClr val="005093"/>
                </a:solidFill>
                <a:latin typeface="Grot12 Normal"/>
                <a:ea typeface="Grot12 Normal"/>
                <a:cs typeface="Grot12 Normal"/>
                <a:sym typeface="Grot12 Normal"/>
              </a:defRPr>
            </a:pPr>
            <a:r>
              <a:rPr dirty="0"/>
              <a:t>How footballs are designed for different tournaments.</a:t>
            </a:r>
          </a:p>
          <a:p>
            <a:pPr algn="l">
              <a:lnSpc>
                <a:spcPct val="100000"/>
              </a:lnSpc>
              <a:spcBef>
                <a:spcPts val="0"/>
              </a:spcBef>
              <a:defRPr sz="1400">
                <a:solidFill>
                  <a:srgbClr val="005093"/>
                </a:solidFill>
                <a:latin typeface="Grot12 Normal"/>
                <a:ea typeface="Grot12 Normal"/>
                <a:cs typeface="Grot12 Normal"/>
                <a:sym typeface="Grot12 Normal"/>
              </a:defRPr>
            </a:pPr>
            <a:endParaRPr dirty="0"/>
          </a:p>
          <a:p>
            <a:pPr algn="l">
              <a:lnSpc>
                <a:spcPct val="100000"/>
              </a:lnSpc>
              <a:spcBef>
                <a:spcPts val="0"/>
              </a:spcBef>
              <a:defRPr sz="1400">
                <a:solidFill>
                  <a:srgbClr val="005093"/>
                </a:solidFill>
                <a:latin typeface="Grot12 Normal"/>
                <a:ea typeface="Grot12 Normal"/>
                <a:cs typeface="Grot12 Normal"/>
                <a:sym typeface="Grot12 Normal"/>
              </a:defRPr>
            </a:pPr>
            <a:endParaRPr dirty="0"/>
          </a:p>
          <a:p>
            <a:pPr algn="l">
              <a:lnSpc>
                <a:spcPct val="100000"/>
              </a:lnSpc>
              <a:spcBef>
                <a:spcPts val="0"/>
              </a:spcBef>
              <a:defRPr sz="1400">
                <a:solidFill>
                  <a:srgbClr val="005093"/>
                </a:solidFill>
                <a:latin typeface="Grot12 Normal"/>
                <a:ea typeface="Grot12 Normal"/>
                <a:cs typeface="Grot12 Normal"/>
                <a:sym typeface="Grot12 Normal"/>
              </a:defRPr>
            </a:pPr>
            <a:r>
              <a:rPr dirty="0"/>
              <a:t>Where are we going next?…..</a:t>
            </a:r>
          </a:p>
        </p:txBody>
      </p:sp>
      <p:sp>
        <p:nvSpPr>
          <p:cNvPr id="7" name="Title 1">
            <a:extLst>
              <a:ext uri="{FF2B5EF4-FFF2-40B4-BE49-F238E27FC236}">
                <a16:creationId xmlns:a16="http://schemas.microsoft.com/office/drawing/2014/main" id="{661C182C-0193-D94A-8ED8-7C30F21845E0}"/>
              </a:ext>
            </a:extLst>
          </p:cNvPr>
          <p:cNvSpPr txBox="1"/>
          <p:nvPr/>
        </p:nvSpPr>
        <p:spPr>
          <a:xfrm>
            <a:off x="336428" y="258031"/>
            <a:ext cx="4383611" cy="12344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sz="9500" dirty="0"/>
              <a:t>Let’s write home</a:t>
            </a:r>
            <a:endParaRPr sz="9500"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Group" descr="Group"/>
          <p:cNvPicPr>
            <a:picLocks noChangeAspect="1"/>
          </p:cNvPicPr>
          <p:nvPr/>
        </p:nvPicPr>
        <p:blipFill>
          <a:blip r:embed="rId3"/>
          <a:stretch>
            <a:fillRect/>
          </a:stretch>
        </p:blipFill>
        <p:spPr>
          <a:xfrm rot="20814368">
            <a:off x="3724958" y="-7234075"/>
            <a:ext cx="17094980" cy="13357111"/>
          </a:xfrm>
          <a:prstGeom prst="rect">
            <a:avLst/>
          </a:prstGeom>
          <a:ln w="12700">
            <a:miter lim="400000"/>
          </a:ln>
        </p:spPr>
      </p:pic>
      <p:pic>
        <p:nvPicPr>
          <p:cNvPr id="122" name="Image" descr="Image"/>
          <p:cNvPicPr>
            <a:picLocks noChangeAspect="1"/>
          </p:cNvPicPr>
          <p:nvPr/>
        </p:nvPicPr>
        <p:blipFill>
          <a:blip r:embed="rId4"/>
          <a:stretch>
            <a:fillRect/>
          </a:stretch>
        </p:blipFill>
        <p:spPr>
          <a:xfrm>
            <a:off x="5868514" y="5233414"/>
            <a:ext cx="165345" cy="237798"/>
          </a:xfrm>
          <a:prstGeom prst="rect">
            <a:avLst/>
          </a:prstGeom>
          <a:ln w="12700">
            <a:miter lim="400000"/>
          </a:ln>
        </p:spPr>
      </p:pic>
      <p:pic>
        <p:nvPicPr>
          <p:cNvPr id="123" name="England_Crest_2COL_SPOT_FILL.png" descr="England_Crest_2COL_SPOT_FILL.png"/>
          <p:cNvPicPr>
            <a:picLocks noChangeAspect="1"/>
          </p:cNvPicPr>
          <p:nvPr/>
        </p:nvPicPr>
        <p:blipFill>
          <a:blip r:embed="rId5"/>
          <a:stretch>
            <a:fillRect/>
          </a:stretch>
        </p:blipFill>
        <p:spPr>
          <a:xfrm>
            <a:off x="372538" y="5625871"/>
            <a:ext cx="723901" cy="861423"/>
          </a:xfrm>
          <a:prstGeom prst="rect">
            <a:avLst/>
          </a:prstGeom>
          <a:ln w="12700">
            <a:miter lim="400000"/>
          </a:ln>
        </p:spPr>
      </p:pic>
      <p:sp>
        <p:nvSpPr>
          <p:cNvPr id="124" name="Subtitle 2"/>
          <p:cNvSpPr txBox="1">
            <a:spLocks noGrp="1"/>
          </p:cNvSpPr>
          <p:nvPr>
            <p:ph type="subTitle" sz="quarter" idx="1"/>
          </p:nvPr>
        </p:nvSpPr>
        <p:spPr>
          <a:xfrm>
            <a:off x="339848" y="1433155"/>
            <a:ext cx="5199098" cy="1641062"/>
          </a:xfrm>
          <a:prstGeom prst="rect">
            <a:avLst/>
          </a:prstGeom>
        </p:spPr>
        <p:txBody>
          <a:bodyPr>
            <a:normAutofit lnSpcReduction="10000"/>
          </a:bodyPr>
          <a:lstStyle/>
          <a:p>
            <a:pPr algn="l">
              <a:lnSpc>
                <a:spcPct val="100000"/>
              </a:lnSpc>
              <a:spcBef>
                <a:spcPts val="300"/>
              </a:spcBef>
              <a:defRPr sz="1400">
                <a:solidFill>
                  <a:srgbClr val="005093"/>
                </a:solidFill>
                <a:latin typeface="Grot12 Normal"/>
                <a:ea typeface="Grot12 Normal"/>
                <a:cs typeface="Grot12 Normal"/>
                <a:sym typeface="Grot12 Normal"/>
              </a:defRPr>
            </a:pPr>
            <a:r>
              <a:rPr dirty="0"/>
              <a:t>You’ve made your railway journey to the city of </a:t>
            </a:r>
            <a:r>
              <a:rPr lang="en-GB" dirty="0"/>
              <a:t>Seville</a:t>
            </a:r>
            <a:r>
              <a:rPr dirty="0"/>
              <a:t>, in </a:t>
            </a:r>
            <a:r>
              <a:rPr lang="en-GB" dirty="0"/>
              <a:t>southern</a:t>
            </a:r>
            <a:r>
              <a:rPr dirty="0"/>
              <a:t> Spain. It is famous for </a:t>
            </a:r>
            <a:r>
              <a:rPr lang="en-US" dirty="0"/>
              <a:t>being the birthplace of flamenco dancing</a:t>
            </a:r>
            <a:r>
              <a:rPr dirty="0"/>
              <a:t>, </a:t>
            </a:r>
            <a:r>
              <a:rPr lang="en-US" dirty="0"/>
              <a:t>its many orange trees, and its architectural designs</a:t>
            </a:r>
            <a:r>
              <a:rPr dirty="0"/>
              <a:t>. It </a:t>
            </a:r>
            <a:r>
              <a:rPr lang="en-GB" dirty="0"/>
              <a:t>is one of the </a:t>
            </a:r>
            <a:r>
              <a:rPr dirty="0"/>
              <a:t>Group E</a:t>
            </a:r>
            <a:r>
              <a:rPr lang="en-GB" dirty="0"/>
              <a:t> hosts</a:t>
            </a:r>
            <a:r>
              <a:rPr dirty="0"/>
              <a:t> in UEFA EURO 2020.</a:t>
            </a:r>
          </a:p>
          <a:p>
            <a:pPr algn="l">
              <a:lnSpc>
                <a:spcPct val="100000"/>
              </a:lnSpc>
              <a:spcBef>
                <a:spcPts val="300"/>
              </a:spcBef>
              <a:defRPr sz="1400">
                <a:solidFill>
                  <a:srgbClr val="005093"/>
                </a:solidFill>
                <a:latin typeface="Grot12 Normal"/>
                <a:ea typeface="Grot12 Normal"/>
                <a:cs typeface="Grot12 Normal"/>
                <a:sym typeface="Grot12 Normal"/>
              </a:defRPr>
            </a:pPr>
            <a:endParaRPr dirty="0"/>
          </a:p>
          <a:p>
            <a:pPr marL="140368" indent="-140368" algn="l">
              <a:lnSpc>
                <a:spcPct val="100000"/>
              </a:lnSpc>
              <a:spcBef>
                <a:spcPts val="300"/>
              </a:spcBef>
              <a:buClr>
                <a:srgbClr val="D82333"/>
              </a:buClr>
              <a:buSzPct val="100000"/>
              <a:buChar char="•"/>
              <a:defRPr sz="1400">
                <a:solidFill>
                  <a:srgbClr val="005093"/>
                </a:solidFill>
                <a:latin typeface="Grot12 Normal"/>
                <a:ea typeface="Grot12 Normal"/>
                <a:cs typeface="Grot12 Normal"/>
                <a:sym typeface="Grot12 Normal"/>
              </a:defRPr>
            </a:pPr>
            <a:r>
              <a:rPr dirty="0"/>
              <a:t>What teams will be playing in this group?</a:t>
            </a:r>
          </a:p>
          <a:p>
            <a:pPr marL="140368" indent="-140368" algn="l">
              <a:lnSpc>
                <a:spcPct val="100000"/>
              </a:lnSpc>
              <a:spcBef>
                <a:spcPts val="300"/>
              </a:spcBef>
              <a:buClr>
                <a:srgbClr val="D82333"/>
              </a:buClr>
              <a:buSzPct val="100000"/>
              <a:buChar char="•"/>
              <a:defRPr sz="1400">
                <a:solidFill>
                  <a:srgbClr val="005093"/>
                </a:solidFill>
                <a:latin typeface="Grot12 Normal"/>
                <a:ea typeface="Grot12 Normal"/>
                <a:cs typeface="Grot12 Normal"/>
                <a:sym typeface="Grot12 Normal"/>
              </a:defRPr>
            </a:pPr>
            <a:r>
              <a:rPr dirty="0"/>
              <a:t>Use the flags below to find out…</a:t>
            </a:r>
          </a:p>
        </p:txBody>
      </p:sp>
      <p:sp>
        <p:nvSpPr>
          <p:cNvPr id="125" name="Bilbao"/>
          <p:cNvSpPr txBox="1"/>
          <p:nvPr/>
        </p:nvSpPr>
        <p:spPr>
          <a:xfrm>
            <a:off x="6067825" y="5262460"/>
            <a:ext cx="1451687" cy="2288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72000"/>
              </a:lnSpc>
              <a:spcBef>
                <a:spcPts val="1000"/>
              </a:spcBef>
              <a:defRPr sz="1200">
                <a:solidFill>
                  <a:srgbClr val="FFFFFF"/>
                </a:solidFill>
                <a:latin typeface="Grot12 Normal"/>
                <a:ea typeface="Grot12 Normal"/>
                <a:cs typeface="Grot12 Normal"/>
                <a:sym typeface="Grot12 Normal"/>
              </a:defRPr>
            </a:lvl1pPr>
          </a:lstStyle>
          <a:p>
            <a:r>
              <a:rPr lang="en-GB" dirty="0"/>
              <a:t>Seville</a:t>
            </a:r>
            <a:endParaRPr dirty="0"/>
          </a:p>
        </p:txBody>
      </p:sp>
      <p:sp>
        <p:nvSpPr>
          <p:cNvPr id="126" name="SPAIN"/>
          <p:cNvSpPr txBox="1"/>
          <p:nvPr/>
        </p:nvSpPr>
        <p:spPr>
          <a:xfrm>
            <a:off x="2536112" y="3299987"/>
            <a:ext cx="1043791" cy="383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300"/>
              </a:spcBef>
              <a:defRPr>
                <a:solidFill>
                  <a:srgbClr val="005093"/>
                </a:solidFill>
                <a:latin typeface="Grot12 Condensed"/>
                <a:ea typeface="Grot12 Condensed"/>
                <a:cs typeface="Grot12 Condensed"/>
                <a:sym typeface="Grot12 Condensed"/>
              </a:defRPr>
            </a:lvl1pPr>
          </a:lstStyle>
          <a:p>
            <a:r>
              <a:rPr dirty="0"/>
              <a:t>SPAIN</a:t>
            </a:r>
          </a:p>
        </p:txBody>
      </p:sp>
      <p:sp>
        <p:nvSpPr>
          <p:cNvPr id="127" name="SWEDEN"/>
          <p:cNvSpPr txBox="1"/>
          <p:nvPr/>
        </p:nvSpPr>
        <p:spPr>
          <a:xfrm>
            <a:off x="2536112" y="3988435"/>
            <a:ext cx="1161038" cy="383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300"/>
              </a:spcBef>
              <a:defRPr>
                <a:solidFill>
                  <a:srgbClr val="005093"/>
                </a:solidFill>
                <a:latin typeface="Grot12 Condensed"/>
                <a:ea typeface="Grot12 Condensed"/>
                <a:cs typeface="Grot12 Condensed"/>
                <a:sym typeface="Grot12 Condensed"/>
              </a:defRPr>
            </a:lvl1pPr>
          </a:lstStyle>
          <a:p>
            <a:r>
              <a:rPr dirty="0"/>
              <a:t>SWEDEN</a:t>
            </a:r>
          </a:p>
        </p:txBody>
      </p:sp>
      <p:sp>
        <p:nvSpPr>
          <p:cNvPr id="128" name="POLAND"/>
          <p:cNvSpPr txBox="1"/>
          <p:nvPr/>
        </p:nvSpPr>
        <p:spPr>
          <a:xfrm>
            <a:off x="2536111" y="4689582"/>
            <a:ext cx="1161039" cy="383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300"/>
              </a:spcBef>
              <a:defRPr>
                <a:solidFill>
                  <a:srgbClr val="005093"/>
                </a:solidFill>
                <a:latin typeface="Grot12 Condensed"/>
                <a:ea typeface="Grot12 Condensed"/>
                <a:cs typeface="Grot12 Condensed"/>
                <a:sym typeface="Grot12 Condensed"/>
              </a:defRPr>
            </a:lvl1pPr>
          </a:lstStyle>
          <a:p>
            <a:r>
              <a:rPr dirty="0"/>
              <a:t>POLAND</a:t>
            </a:r>
          </a:p>
        </p:txBody>
      </p:sp>
      <p:sp>
        <p:nvSpPr>
          <p:cNvPr id="129" name="SLOVAKIA"/>
          <p:cNvSpPr txBox="1"/>
          <p:nvPr/>
        </p:nvSpPr>
        <p:spPr>
          <a:xfrm>
            <a:off x="2536112" y="5339930"/>
            <a:ext cx="1602251" cy="383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300"/>
              </a:spcBef>
              <a:defRPr>
                <a:solidFill>
                  <a:srgbClr val="005093"/>
                </a:solidFill>
                <a:latin typeface="Grot12 Condensed"/>
                <a:ea typeface="Grot12 Condensed"/>
                <a:cs typeface="Grot12 Condensed"/>
                <a:sym typeface="Grot12 Condensed"/>
              </a:defRPr>
            </a:lvl1pPr>
          </a:lstStyle>
          <a:p>
            <a:r>
              <a:rPr dirty="0"/>
              <a:t>SLOVAKIA</a:t>
            </a:r>
          </a:p>
        </p:txBody>
      </p:sp>
      <p:grpSp>
        <p:nvGrpSpPr>
          <p:cNvPr id="132" name="Group"/>
          <p:cNvGrpSpPr/>
          <p:nvPr/>
        </p:nvGrpSpPr>
        <p:grpSpPr>
          <a:xfrm>
            <a:off x="256430" y="3787396"/>
            <a:ext cx="1278747" cy="1177971"/>
            <a:chOff x="34409" y="0"/>
            <a:chExt cx="1278746" cy="1177969"/>
          </a:xfrm>
        </p:grpSpPr>
        <p:pic>
          <p:nvPicPr>
            <p:cNvPr id="130" name="Image" descr="Image"/>
            <p:cNvPicPr>
              <a:picLocks noChangeAspect="1"/>
            </p:cNvPicPr>
            <p:nvPr/>
          </p:nvPicPr>
          <p:blipFill>
            <a:blip r:embed="rId6"/>
            <a:stretch>
              <a:fillRect/>
            </a:stretch>
          </p:blipFill>
          <p:spPr>
            <a:xfrm>
              <a:off x="241456" y="0"/>
              <a:ext cx="822614" cy="823126"/>
            </a:xfrm>
            <a:prstGeom prst="rect">
              <a:avLst/>
            </a:prstGeom>
            <a:ln w="12700" cap="flat">
              <a:noFill/>
              <a:miter lim="400000"/>
            </a:ln>
            <a:effectLst/>
          </p:spPr>
        </p:pic>
        <p:sp>
          <p:nvSpPr>
            <p:cNvPr id="131" name="GROUP E"/>
            <p:cNvSpPr txBox="1"/>
            <p:nvPr/>
          </p:nvSpPr>
          <p:spPr>
            <a:xfrm>
              <a:off x="34409" y="599509"/>
              <a:ext cx="1278746" cy="5784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spcBef>
                  <a:spcPts val="300"/>
                </a:spcBef>
                <a:defRPr sz="4700">
                  <a:solidFill>
                    <a:srgbClr val="D82333"/>
                  </a:solidFill>
                  <a:latin typeface="England FC DISPLAY Regular"/>
                  <a:ea typeface="England FC DISPLAY Regular"/>
                  <a:cs typeface="England FC DISPLAY Regular"/>
                  <a:sym typeface="England FC DISPLAY Regular"/>
                </a:defRPr>
              </a:lvl1pPr>
            </a:lstStyle>
            <a:p>
              <a:r>
                <a:rPr dirty="0"/>
                <a:t>GROUP E</a:t>
              </a:r>
            </a:p>
          </p:txBody>
        </p:sp>
      </p:grpSp>
      <p:grpSp>
        <p:nvGrpSpPr>
          <p:cNvPr id="139" name="Group"/>
          <p:cNvGrpSpPr/>
          <p:nvPr/>
        </p:nvGrpSpPr>
        <p:grpSpPr>
          <a:xfrm>
            <a:off x="1674372" y="3492660"/>
            <a:ext cx="380505" cy="2081973"/>
            <a:chOff x="0" y="0"/>
            <a:chExt cx="380503" cy="2081971"/>
          </a:xfrm>
        </p:grpSpPr>
        <p:sp>
          <p:nvSpPr>
            <p:cNvPr id="133" name="Line"/>
            <p:cNvSpPr/>
            <p:nvPr/>
          </p:nvSpPr>
          <p:spPr>
            <a:xfrm flipV="1">
              <a:off x="-1" y="0"/>
              <a:ext cx="2" cy="2081972"/>
            </a:xfrm>
            <a:prstGeom prst="line">
              <a:avLst/>
            </a:prstGeom>
            <a:noFill/>
            <a:ln w="25400" cap="flat">
              <a:solidFill>
                <a:srgbClr val="005093">
                  <a:alpha val="24000"/>
                </a:srgbClr>
              </a:solidFill>
              <a:prstDash val="sysDot"/>
              <a:miter lim="400000"/>
            </a:ln>
            <a:effectLst/>
          </p:spPr>
          <p:txBody>
            <a:bodyPr wrap="square" lIns="45719" tIns="45719" rIns="45719" bIns="45719" numCol="1" anchor="t">
              <a:noAutofit/>
            </a:bodyPr>
            <a:lstStyle/>
            <a:p>
              <a:endParaRPr dirty="0"/>
            </a:p>
          </p:txBody>
        </p:sp>
        <p:grpSp>
          <p:nvGrpSpPr>
            <p:cNvPr id="138" name="Group"/>
            <p:cNvGrpSpPr/>
            <p:nvPr/>
          </p:nvGrpSpPr>
          <p:grpSpPr>
            <a:xfrm>
              <a:off x="12262" y="8668"/>
              <a:ext cx="368242" cy="2064635"/>
              <a:chOff x="0" y="0"/>
              <a:chExt cx="368241" cy="2064633"/>
            </a:xfrm>
          </p:grpSpPr>
          <p:sp>
            <p:nvSpPr>
              <p:cNvPr id="134" name="Line"/>
              <p:cNvSpPr/>
              <p:nvPr/>
            </p:nvSpPr>
            <p:spPr>
              <a:xfrm>
                <a:off x="0" y="0"/>
                <a:ext cx="368242" cy="0"/>
              </a:xfrm>
              <a:prstGeom prst="line">
                <a:avLst/>
              </a:prstGeom>
              <a:noFill/>
              <a:ln w="25400" cap="flat">
                <a:solidFill>
                  <a:srgbClr val="005093">
                    <a:alpha val="24000"/>
                  </a:srgbClr>
                </a:solidFill>
                <a:prstDash val="sysDot"/>
                <a:miter lim="400000"/>
              </a:ln>
              <a:effectLst/>
            </p:spPr>
            <p:txBody>
              <a:bodyPr wrap="square" lIns="45719" tIns="45719" rIns="45719" bIns="45719" numCol="1" anchor="t">
                <a:noAutofit/>
              </a:bodyPr>
              <a:lstStyle/>
              <a:p>
                <a:endParaRPr dirty="0"/>
              </a:p>
            </p:txBody>
          </p:sp>
          <p:sp>
            <p:nvSpPr>
              <p:cNvPr id="135" name="Line"/>
              <p:cNvSpPr/>
              <p:nvPr/>
            </p:nvSpPr>
            <p:spPr>
              <a:xfrm>
                <a:off x="0" y="2064633"/>
                <a:ext cx="368242" cy="1"/>
              </a:xfrm>
              <a:prstGeom prst="line">
                <a:avLst/>
              </a:prstGeom>
              <a:noFill/>
              <a:ln w="25400" cap="flat">
                <a:solidFill>
                  <a:srgbClr val="005093">
                    <a:alpha val="24000"/>
                  </a:srgbClr>
                </a:solidFill>
                <a:prstDash val="sysDot"/>
                <a:miter lim="400000"/>
              </a:ln>
              <a:effectLst/>
            </p:spPr>
            <p:txBody>
              <a:bodyPr wrap="square" lIns="45719" tIns="45719" rIns="45719" bIns="45719" numCol="1" anchor="t">
                <a:noAutofit/>
              </a:bodyPr>
              <a:lstStyle/>
              <a:p>
                <a:endParaRPr dirty="0"/>
              </a:p>
            </p:txBody>
          </p:sp>
          <p:sp>
            <p:nvSpPr>
              <p:cNvPr id="136" name="Line"/>
              <p:cNvSpPr/>
              <p:nvPr/>
            </p:nvSpPr>
            <p:spPr>
              <a:xfrm>
                <a:off x="0" y="1376422"/>
                <a:ext cx="368242" cy="1"/>
              </a:xfrm>
              <a:prstGeom prst="line">
                <a:avLst/>
              </a:prstGeom>
              <a:noFill/>
              <a:ln w="25400" cap="flat">
                <a:solidFill>
                  <a:srgbClr val="005093">
                    <a:alpha val="24000"/>
                  </a:srgbClr>
                </a:solidFill>
                <a:prstDash val="sysDot"/>
                <a:miter lim="400000"/>
              </a:ln>
              <a:effectLst/>
            </p:spPr>
            <p:txBody>
              <a:bodyPr wrap="square" lIns="45719" tIns="45719" rIns="45719" bIns="45719" numCol="1" anchor="t">
                <a:noAutofit/>
              </a:bodyPr>
              <a:lstStyle/>
              <a:p>
                <a:endParaRPr dirty="0"/>
              </a:p>
            </p:txBody>
          </p:sp>
          <p:sp>
            <p:nvSpPr>
              <p:cNvPr id="137" name="Line"/>
              <p:cNvSpPr/>
              <p:nvPr/>
            </p:nvSpPr>
            <p:spPr>
              <a:xfrm>
                <a:off x="0" y="688211"/>
                <a:ext cx="368242" cy="1"/>
              </a:xfrm>
              <a:prstGeom prst="line">
                <a:avLst/>
              </a:prstGeom>
              <a:noFill/>
              <a:ln w="25400" cap="flat">
                <a:solidFill>
                  <a:srgbClr val="005093">
                    <a:alpha val="24000"/>
                  </a:srgbClr>
                </a:solidFill>
                <a:prstDash val="sysDot"/>
                <a:miter lim="400000"/>
              </a:ln>
              <a:effectLst/>
            </p:spPr>
            <p:txBody>
              <a:bodyPr wrap="square" lIns="45719" tIns="45719" rIns="45719" bIns="45719" numCol="1" anchor="t">
                <a:noAutofit/>
              </a:bodyPr>
              <a:lstStyle/>
              <a:p>
                <a:endParaRPr dirty="0"/>
              </a:p>
            </p:txBody>
          </p:sp>
        </p:grpSp>
      </p:grpSp>
      <p:grpSp>
        <p:nvGrpSpPr>
          <p:cNvPr id="144" name="Group"/>
          <p:cNvGrpSpPr/>
          <p:nvPr/>
        </p:nvGrpSpPr>
        <p:grpSpPr>
          <a:xfrm>
            <a:off x="2039680" y="3279154"/>
            <a:ext cx="737900" cy="2481782"/>
            <a:chOff x="0" y="0"/>
            <a:chExt cx="737898" cy="2481781"/>
          </a:xfrm>
        </p:grpSpPr>
        <p:pic>
          <p:nvPicPr>
            <p:cNvPr id="140" name="Image" descr="Image"/>
            <p:cNvPicPr>
              <a:picLocks noChangeAspect="1"/>
            </p:cNvPicPr>
            <p:nvPr/>
          </p:nvPicPr>
          <p:blipFill>
            <a:blip r:embed="rId7"/>
            <a:stretch>
              <a:fillRect/>
            </a:stretch>
          </p:blipFill>
          <p:spPr>
            <a:xfrm>
              <a:off x="13998" y="0"/>
              <a:ext cx="723901" cy="425208"/>
            </a:xfrm>
            <a:prstGeom prst="rect">
              <a:avLst/>
            </a:prstGeom>
            <a:ln w="12700" cap="flat">
              <a:noFill/>
              <a:miter lim="400000"/>
            </a:ln>
            <a:effectLst/>
          </p:spPr>
        </p:pic>
        <p:pic>
          <p:nvPicPr>
            <p:cNvPr id="141" name="Image" descr="Image"/>
            <p:cNvPicPr>
              <a:picLocks noChangeAspect="1"/>
            </p:cNvPicPr>
            <p:nvPr/>
          </p:nvPicPr>
          <p:blipFill>
            <a:blip r:embed="rId8"/>
            <a:stretch>
              <a:fillRect/>
            </a:stretch>
          </p:blipFill>
          <p:spPr>
            <a:xfrm>
              <a:off x="0" y="666979"/>
              <a:ext cx="565751" cy="480845"/>
            </a:xfrm>
            <a:prstGeom prst="rect">
              <a:avLst/>
            </a:prstGeom>
            <a:ln w="12700" cap="flat">
              <a:noFill/>
              <a:miter lim="400000"/>
            </a:ln>
            <a:effectLst/>
          </p:spPr>
        </p:pic>
        <p:pic>
          <p:nvPicPr>
            <p:cNvPr id="142" name="Image" descr="Image"/>
            <p:cNvPicPr>
              <a:picLocks noChangeAspect="1"/>
            </p:cNvPicPr>
            <p:nvPr/>
          </p:nvPicPr>
          <p:blipFill>
            <a:blip r:embed="rId9"/>
            <a:stretch>
              <a:fillRect/>
            </a:stretch>
          </p:blipFill>
          <p:spPr>
            <a:xfrm>
              <a:off x="70271" y="1389595"/>
              <a:ext cx="425209" cy="425208"/>
            </a:xfrm>
            <a:prstGeom prst="rect">
              <a:avLst/>
            </a:prstGeom>
            <a:ln w="12700" cap="flat">
              <a:noFill/>
              <a:miter lim="400000"/>
            </a:ln>
            <a:effectLst/>
          </p:spPr>
        </p:pic>
        <p:pic>
          <p:nvPicPr>
            <p:cNvPr id="143" name="Image" descr="Image"/>
            <p:cNvPicPr>
              <a:picLocks noChangeAspect="1"/>
            </p:cNvPicPr>
            <p:nvPr/>
          </p:nvPicPr>
          <p:blipFill>
            <a:blip r:embed="rId10"/>
            <a:stretch>
              <a:fillRect/>
            </a:stretch>
          </p:blipFill>
          <p:spPr>
            <a:xfrm>
              <a:off x="70271" y="2056574"/>
              <a:ext cx="425209" cy="425208"/>
            </a:xfrm>
            <a:prstGeom prst="rect">
              <a:avLst/>
            </a:prstGeom>
            <a:ln w="12700" cap="flat">
              <a:noFill/>
              <a:miter lim="400000"/>
            </a:ln>
            <a:effectLst/>
          </p:spPr>
        </p:pic>
      </p:grpSp>
      <p:sp>
        <p:nvSpPr>
          <p:cNvPr id="27" name="Title 1">
            <a:extLst>
              <a:ext uri="{FF2B5EF4-FFF2-40B4-BE49-F238E27FC236}">
                <a16:creationId xmlns:a16="http://schemas.microsoft.com/office/drawing/2014/main" id="{D5187181-0E11-3946-A1F7-CD01C73C06D9}"/>
              </a:ext>
            </a:extLst>
          </p:cNvPr>
          <p:cNvSpPr txBox="1"/>
          <p:nvPr/>
        </p:nvSpPr>
        <p:spPr>
          <a:xfrm>
            <a:off x="336429" y="258032"/>
            <a:ext cx="5202523" cy="11376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sz="9500" dirty="0"/>
              <a:t>Welcome to SEVILLE</a:t>
            </a:r>
            <a:endParaRPr sz="95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124">
                                            <p:bg/>
                                          </p:spTgt>
                                        </p:tgtEl>
                                        <p:attrNameLst>
                                          <p:attrName>style.visibility</p:attrName>
                                        </p:attrNameLst>
                                      </p:cBhvr>
                                      <p:to>
                                        <p:strVal val="visible"/>
                                      </p:to>
                                    </p:set>
                                    <p:animEffect transition="in" filter="box(out)">
                                      <p:cBhvr>
                                        <p:cTn id="7" dur="1000"/>
                                        <p:tgtEl>
                                          <p:spTgt spid="124">
                                            <p:bg/>
                                          </p:spTgt>
                                        </p:tgtEl>
                                      </p:cBhvr>
                                    </p:animEffect>
                                  </p:childTnLst>
                                </p:cTn>
                              </p:par>
                              <p:par>
                                <p:cTn id="8" presetID="4" presetClass="entr" presetSubtype="32" fill="hold" grpId="0" nodeType="withEffect">
                                  <p:stCondLst>
                                    <p:cond delay="0"/>
                                  </p:stCondLst>
                                  <p:iterate>
                                    <p:tmAbs val="0"/>
                                  </p:iterate>
                                  <p:childTnLst>
                                    <p:set>
                                      <p:cBhvr>
                                        <p:cTn id="9" fill="hold"/>
                                        <p:tgtEl>
                                          <p:spTgt spid="124">
                                            <p:txEl>
                                              <p:pRg st="0" end="0"/>
                                            </p:txEl>
                                          </p:spTgt>
                                        </p:tgtEl>
                                        <p:attrNameLst>
                                          <p:attrName>style.visibility</p:attrName>
                                        </p:attrNameLst>
                                      </p:cBhvr>
                                      <p:to>
                                        <p:strVal val="visible"/>
                                      </p:to>
                                    </p:set>
                                    <p:animEffect transition="in" filter="box(out)">
                                      <p:cBhvr>
                                        <p:cTn id="10" dur="1000"/>
                                        <p:tgtEl>
                                          <p:spTgt spid="12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iterate>
                                    <p:tmAbs val="0"/>
                                  </p:iterate>
                                  <p:childTnLst>
                                    <p:set>
                                      <p:cBhvr>
                                        <p:cTn id="14" fill="hold"/>
                                        <p:tgtEl>
                                          <p:spTgt spid="124">
                                            <p:txEl>
                                              <p:pRg st="2" end="2"/>
                                            </p:txEl>
                                          </p:spTgt>
                                        </p:tgtEl>
                                        <p:attrNameLst>
                                          <p:attrName>style.visibility</p:attrName>
                                        </p:attrNameLst>
                                      </p:cBhvr>
                                      <p:to>
                                        <p:strVal val="visible"/>
                                      </p:to>
                                    </p:set>
                                    <p:animEffect transition="in" filter="box(out)">
                                      <p:cBhvr>
                                        <p:cTn id="15" dur="1000"/>
                                        <p:tgtEl>
                                          <p:spTgt spid="12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iterate>
                                    <p:tmAbs val="0"/>
                                  </p:iterate>
                                  <p:childTnLst>
                                    <p:set>
                                      <p:cBhvr>
                                        <p:cTn id="19" fill="hold"/>
                                        <p:tgtEl>
                                          <p:spTgt spid="124">
                                            <p:txEl>
                                              <p:pRg st="3" end="3"/>
                                            </p:txEl>
                                          </p:spTgt>
                                        </p:tgtEl>
                                        <p:attrNameLst>
                                          <p:attrName>style.visibility</p:attrName>
                                        </p:attrNameLst>
                                      </p:cBhvr>
                                      <p:to>
                                        <p:strVal val="visible"/>
                                      </p:to>
                                    </p:set>
                                    <p:animEffect transition="in" filter="box(out)">
                                      <p:cBhvr>
                                        <p:cTn id="20" dur="1000"/>
                                        <p:tgtEl>
                                          <p:spTgt spid="12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0" nodeType="clickEffect">
                                  <p:stCondLst>
                                    <p:cond delay="0"/>
                                  </p:stCondLst>
                                  <p:iterate>
                                    <p:tmAbs val="0"/>
                                  </p:iterate>
                                  <p:childTnLst>
                                    <p:set>
                                      <p:cBhvr>
                                        <p:cTn id="24" fill="hold"/>
                                        <p:tgtEl>
                                          <p:spTgt spid="126"/>
                                        </p:tgtEl>
                                        <p:attrNameLst>
                                          <p:attrName>style.visibility</p:attrName>
                                        </p:attrNameLst>
                                      </p:cBhvr>
                                      <p:to>
                                        <p:strVal val="visible"/>
                                      </p:to>
                                    </p:set>
                                    <p:animEffect transition="in" filter="box(out)">
                                      <p:cBhvr>
                                        <p:cTn id="25" dur="1000"/>
                                        <p:tgtEl>
                                          <p:spTgt spid="126"/>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grpId="0" nodeType="clickEffect">
                                  <p:stCondLst>
                                    <p:cond delay="0"/>
                                  </p:stCondLst>
                                  <p:iterate>
                                    <p:tmAbs val="0"/>
                                  </p:iterate>
                                  <p:childTnLst>
                                    <p:set>
                                      <p:cBhvr>
                                        <p:cTn id="29" fill="hold"/>
                                        <p:tgtEl>
                                          <p:spTgt spid="127"/>
                                        </p:tgtEl>
                                        <p:attrNameLst>
                                          <p:attrName>style.visibility</p:attrName>
                                        </p:attrNameLst>
                                      </p:cBhvr>
                                      <p:to>
                                        <p:strVal val="visible"/>
                                      </p:to>
                                    </p:set>
                                    <p:animEffect transition="in" filter="box(out)">
                                      <p:cBhvr>
                                        <p:cTn id="30" dur="1000"/>
                                        <p:tgtEl>
                                          <p:spTgt spid="127"/>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32" fill="hold" grpId="0" nodeType="clickEffect">
                                  <p:stCondLst>
                                    <p:cond delay="0"/>
                                  </p:stCondLst>
                                  <p:iterate>
                                    <p:tmAbs val="0"/>
                                  </p:iterate>
                                  <p:childTnLst>
                                    <p:set>
                                      <p:cBhvr>
                                        <p:cTn id="34" fill="hold"/>
                                        <p:tgtEl>
                                          <p:spTgt spid="128"/>
                                        </p:tgtEl>
                                        <p:attrNameLst>
                                          <p:attrName>style.visibility</p:attrName>
                                        </p:attrNameLst>
                                      </p:cBhvr>
                                      <p:to>
                                        <p:strVal val="visible"/>
                                      </p:to>
                                    </p:set>
                                    <p:animEffect transition="in" filter="box(out)">
                                      <p:cBhvr>
                                        <p:cTn id="35" dur="1000"/>
                                        <p:tgtEl>
                                          <p:spTgt spid="128"/>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32" fill="hold" grpId="0" nodeType="clickEffect">
                                  <p:stCondLst>
                                    <p:cond delay="0"/>
                                  </p:stCondLst>
                                  <p:iterate>
                                    <p:tmAbs val="0"/>
                                  </p:iterate>
                                  <p:childTnLst>
                                    <p:set>
                                      <p:cBhvr>
                                        <p:cTn id="39" fill="hold"/>
                                        <p:tgtEl>
                                          <p:spTgt spid="129"/>
                                        </p:tgtEl>
                                        <p:attrNameLst>
                                          <p:attrName>style.visibility</p:attrName>
                                        </p:attrNameLst>
                                      </p:cBhvr>
                                      <p:to>
                                        <p:strVal val="visible"/>
                                      </p:to>
                                    </p:set>
                                    <p:animEffect transition="in" filter="box(out)">
                                      <p:cBhvr>
                                        <p:cTn id="40" dur="10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build="p" bldLvl="5" animBg="1" advAuto="0"/>
      <p:bldP spid="126" grpId="0" animBg="1" advAuto="0"/>
      <p:bldP spid="127" grpId="0" animBg="1" advAuto="0"/>
      <p:bldP spid="128" grpId="0" animBg="1" advAuto="0"/>
      <p:bldP spid="129"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Group"/>
          <p:cNvGrpSpPr/>
          <p:nvPr/>
        </p:nvGrpSpPr>
        <p:grpSpPr>
          <a:xfrm>
            <a:off x="-350008" y="-243380"/>
            <a:ext cx="12699024" cy="7682832"/>
            <a:chOff x="0" y="0"/>
            <a:chExt cx="12699022" cy="7682830"/>
          </a:xfrm>
        </p:grpSpPr>
        <p:pic>
          <p:nvPicPr>
            <p:cNvPr id="148" name="Image" descr="Image"/>
            <p:cNvPicPr>
              <a:picLocks noChangeAspect="1"/>
            </p:cNvPicPr>
            <p:nvPr/>
          </p:nvPicPr>
          <p:blipFill>
            <a:blip r:embed="rId3"/>
            <a:srcRect l="46624" t="62257" r="35043" b="13293"/>
            <a:stretch>
              <a:fillRect/>
            </a:stretch>
          </p:blipFill>
          <p:spPr>
            <a:xfrm>
              <a:off x="0" y="341211"/>
              <a:ext cx="12699023" cy="7341620"/>
            </a:xfrm>
            <a:prstGeom prst="rect">
              <a:avLst/>
            </a:prstGeom>
            <a:ln w="12700" cap="flat">
              <a:noFill/>
              <a:miter lim="400000"/>
            </a:ln>
            <a:effectLst/>
          </p:spPr>
        </p:pic>
        <p:sp>
          <p:nvSpPr>
            <p:cNvPr id="149" name="Shape"/>
            <p:cNvSpPr/>
            <p:nvPr/>
          </p:nvSpPr>
          <p:spPr>
            <a:xfrm>
              <a:off x="183157" y="0"/>
              <a:ext cx="8651733" cy="7521117"/>
            </a:xfrm>
            <a:custGeom>
              <a:avLst/>
              <a:gdLst/>
              <a:ahLst/>
              <a:cxnLst>
                <a:cxn ang="0">
                  <a:pos x="wd2" y="hd2"/>
                </a:cxn>
                <a:cxn ang="5400000">
                  <a:pos x="wd2" y="hd2"/>
                </a:cxn>
                <a:cxn ang="10800000">
                  <a:pos x="wd2" y="hd2"/>
                </a:cxn>
                <a:cxn ang="16200000">
                  <a:pos x="wd2" y="hd2"/>
                </a:cxn>
              </a:cxnLst>
              <a:rect l="0" t="0" r="r" b="b"/>
              <a:pathLst>
                <a:path w="21600" h="21600" extrusionOk="0">
                  <a:moveTo>
                    <a:pt x="21600" y="495"/>
                  </a:moveTo>
                  <a:lnTo>
                    <a:pt x="13623" y="7370"/>
                  </a:lnTo>
                  <a:lnTo>
                    <a:pt x="4815" y="21600"/>
                  </a:lnTo>
                  <a:lnTo>
                    <a:pt x="0" y="21452"/>
                  </a:lnTo>
                  <a:lnTo>
                    <a:pt x="104" y="0"/>
                  </a:lnTo>
                  <a:lnTo>
                    <a:pt x="21600" y="495"/>
                  </a:lnTo>
                  <a:close/>
                </a:path>
              </a:pathLst>
            </a:custGeom>
            <a:solidFill>
              <a:srgbClr val="FFFFFF"/>
            </a:solidFill>
            <a:ln w="12700" cap="flat">
              <a:noFill/>
              <a:miter lim="400000"/>
            </a:ln>
            <a:effectLst/>
          </p:spPr>
          <p:txBody>
            <a:bodyPr wrap="square" lIns="45719" tIns="45719" rIns="45719" bIns="45719" numCol="1" anchor="t">
              <a:noAutofit/>
            </a:bodyPr>
            <a:lstStyle/>
            <a:p>
              <a:endParaRPr dirty="0"/>
            </a:p>
          </p:txBody>
        </p:sp>
      </p:grpSp>
      <p:pic>
        <p:nvPicPr>
          <p:cNvPr id="151" name="England_Crest_2COL_SPOT_FILL.png" descr="England_Crest_2COL_SPOT_FILL.png"/>
          <p:cNvPicPr>
            <a:picLocks noChangeAspect="1"/>
          </p:cNvPicPr>
          <p:nvPr/>
        </p:nvPicPr>
        <p:blipFill>
          <a:blip r:embed="rId4"/>
          <a:stretch>
            <a:fillRect/>
          </a:stretch>
        </p:blipFill>
        <p:spPr>
          <a:xfrm>
            <a:off x="372538" y="5625871"/>
            <a:ext cx="723901" cy="861423"/>
          </a:xfrm>
          <a:prstGeom prst="rect">
            <a:avLst/>
          </a:prstGeom>
          <a:ln w="12700">
            <a:miter lim="400000"/>
          </a:ln>
        </p:spPr>
      </p:pic>
      <p:sp>
        <p:nvSpPr>
          <p:cNvPr id="152" name="Subtitle 2"/>
          <p:cNvSpPr txBox="1">
            <a:spLocks noGrp="1"/>
          </p:cNvSpPr>
          <p:nvPr>
            <p:ph type="subTitle" sz="quarter" idx="1"/>
          </p:nvPr>
        </p:nvSpPr>
        <p:spPr>
          <a:xfrm>
            <a:off x="328624" y="2825903"/>
            <a:ext cx="4390521" cy="1931173"/>
          </a:xfrm>
          <a:prstGeom prst="rect">
            <a:avLst/>
          </a:prstGeom>
        </p:spPr>
        <p:txBody>
          <a:bodyPr>
            <a:normAutofit/>
          </a:bodyPr>
          <a:lstStyle/>
          <a:p>
            <a:pPr algn="l">
              <a:lnSpc>
                <a:spcPct val="100000"/>
              </a:lnSpc>
              <a:spcBef>
                <a:spcPts val="800"/>
              </a:spcBef>
              <a:defRPr sz="1400">
                <a:solidFill>
                  <a:srgbClr val="005093"/>
                </a:solidFill>
                <a:latin typeface="Grot12 Normal"/>
                <a:ea typeface="Grot12 Normal"/>
                <a:cs typeface="Grot12 Normal"/>
                <a:sym typeface="Grot12 Normal"/>
              </a:defRPr>
            </a:pPr>
            <a:r>
              <a:rPr dirty="0"/>
              <a:t>You are going to use your knowledge of material properties to investigate what materials are best to make footballs. </a:t>
            </a:r>
          </a:p>
          <a:p>
            <a:pPr algn="l">
              <a:lnSpc>
                <a:spcPct val="100000"/>
              </a:lnSpc>
              <a:spcBef>
                <a:spcPts val="800"/>
              </a:spcBef>
              <a:defRPr sz="1400">
                <a:solidFill>
                  <a:srgbClr val="005093"/>
                </a:solidFill>
                <a:latin typeface="Grot12 Normal"/>
                <a:ea typeface="Grot12 Normal"/>
                <a:cs typeface="Grot12 Normal"/>
                <a:sym typeface="Grot12 Normal"/>
              </a:defRPr>
            </a:pPr>
            <a:r>
              <a:rPr lang="en-GB" dirty="0"/>
              <a:t>Learning</a:t>
            </a:r>
            <a:r>
              <a:rPr dirty="0"/>
              <a:t> objectives:</a:t>
            </a:r>
          </a:p>
          <a:p>
            <a:pPr marL="187157" indent="-187157" algn="l">
              <a:lnSpc>
                <a:spcPct val="100000"/>
              </a:lnSpc>
              <a:spcBef>
                <a:spcPts val="800"/>
              </a:spcBef>
              <a:buClr>
                <a:srgbClr val="D82333"/>
              </a:buClr>
              <a:buSzPct val="100000"/>
              <a:buAutoNum type="arabicPeriod"/>
              <a:defRPr sz="1400">
                <a:solidFill>
                  <a:srgbClr val="005093"/>
                </a:solidFill>
                <a:latin typeface="Grot12 Normal"/>
                <a:ea typeface="Grot12 Normal"/>
                <a:cs typeface="Grot12 Normal"/>
                <a:sym typeface="Grot12 Normal"/>
              </a:defRPr>
            </a:pPr>
            <a:r>
              <a:rPr dirty="0"/>
              <a:t>To gain knowledge of how footballs are designed for different tournaments.</a:t>
            </a:r>
          </a:p>
          <a:p>
            <a:pPr marL="187157" indent="-187157" algn="l">
              <a:lnSpc>
                <a:spcPct val="100000"/>
              </a:lnSpc>
              <a:spcBef>
                <a:spcPts val="800"/>
              </a:spcBef>
              <a:buClr>
                <a:srgbClr val="D82333"/>
              </a:buClr>
              <a:buSzPct val="100000"/>
              <a:buAutoNum type="arabicPeriod"/>
              <a:defRPr sz="1400">
                <a:solidFill>
                  <a:srgbClr val="005093"/>
                </a:solidFill>
                <a:latin typeface="Grot12 Normal"/>
                <a:ea typeface="Grot12 Normal"/>
                <a:cs typeface="Grot12 Normal"/>
                <a:sym typeface="Grot12 Normal"/>
              </a:defRPr>
            </a:pPr>
            <a:r>
              <a:rPr dirty="0"/>
              <a:t>To investigate and compare two properties of footballs.</a:t>
            </a:r>
          </a:p>
        </p:txBody>
      </p:sp>
      <p:sp>
        <p:nvSpPr>
          <p:cNvPr id="154" name="Title 1"/>
          <p:cNvSpPr txBox="1"/>
          <p:nvPr/>
        </p:nvSpPr>
        <p:spPr>
          <a:xfrm>
            <a:off x="345228" y="2443000"/>
            <a:ext cx="4862136" cy="4528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defRPr sz="1600" b="1">
                <a:solidFill>
                  <a:srgbClr val="005093"/>
                </a:solidFill>
                <a:latin typeface="Grot12 Condensed"/>
                <a:ea typeface="Grot12 Condensed"/>
                <a:cs typeface="Grot12 Condensed"/>
                <a:sym typeface="Grot12 Condensed"/>
              </a:defRPr>
            </a:lvl1pPr>
          </a:lstStyle>
          <a:p>
            <a:r>
              <a:rPr dirty="0"/>
              <a:t>What is a football made from and why?</a:t>
            </a:r>
          </a:p>
        </p:txBody>
      </p:sp>
      <p:pic>
        <p:nvPicPr>
          <p:cNvPr id="155" name="Image" descr="Image"/>
          <p:cNvPicPr>
            <a:picLocks noChangeAspect="1"/>
          </p:cNvPicPr>
          <p:nvPr/>
        </p:nvPicPr>
        <p:blipFill>
          <a:blip r:embed="rId5"/>
          <a:stretch>
            <a:fillRect/>
          </a:stretch>
        </p:blipFill>
        <p:spPr>
          <a:xfrm>
            <a:off x="7321174" y="1493295"/>
            <a:ext cx="3327401" cy="3352801"/>
          </a:xfrm>
          <a:prstGeom prst="rect">
            <a:avLst/>
          </a:prstGeom>
          <a:ln w="12700">
            <a:miter lim="400000"/>
          </a:ln>
        </p:spPr>
      </p:pic>
      <p:sp>
        <p:nvSpPr>
          <p:cNvPr id="10" name="Title 1">
            <a:extLst>
              <a:ext uri="{FF2B5EF4-FFF2-40B4-BE49-F238E27FC236}">
                <a16:creationId xmlns:a16="http://schemas.microsoft.com/office/drawing/2014/main" id="{07521F5E-6727-B546-9C4F-99D1C3E18408}"/>
              </a:ext>
            </a:extLst>
          </p:cNvPr>
          <p:cNvSpPr txBox="1"/>
          <p:nvPr/>
        </p:nvSpPr>
        <p:spPr>
          <a:xfrm>
            <a:off x="336429" y="258031"/>
            <a:ext cx="6243048" cy="2083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sz="9500" dirty="0"/>
              <a:t>YOUR BIG QUESTION TO ANSWER IN SEVILLE IS:</a:t>
            </a:r>
            <a:endParaRPr sz="95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152">
                                            <p:bg/>
                                          </p:spTgt>
                                        </p:tgtEl>
                                        <p:attrNameLst>
                                          <p:attrName>style.visibility</p:attrName>
                                        </p:attrNameLst>
                                      </p:cBhvr>
                                      <p:to>
                                        <p:strVal val="visible"/>
                                      </p:to>
                                    </p:set>
                                    <p:animEffect transition="in" filter="box(out)">
                                      <p:cBhvr>
                                        <p:cTn id="7" dur="1000"/>
                                        <p:tgtEl>
                                          <p:spTgt spid="152">
                                            <p:bg/>
                                          </p:spTgt>
                                        </p:tgtEl>
                                      </p:cBhvr>
                                    </p:animEffect>
                                  </p:childTnLst>
                                </p:cTn>
                              </p:par>
                              <p:par>
                                <p:cTn id="8" presetID="4" presetClass="entr" presetSubtype="32" fill="hold" grpId="0" nodeType="withEffect">
                                  <p:stCondLst>
                                    <p:cond delay="0"/>
                                  </p:stCondLst>
                                  <p:iterate>
                                    <p:tmAbs val="0"/>
                                  </p:iterate>
                                  <p:childTnLst>
                                    <p:set>
                                      <p:cBhvr>
                                        <p:cTn id="9" fill="hold"/>
                                        <p:tgtEl>
                                          <p:spTgt spid="152">
                                            <p:txEl>
                                              <p:pRg st="0" end="0"/>
                                            </p:txEl>
                                          </p:spTgt>
                                        </p:tgtEl>
                                        <p:attrNameLst>
                                          <p:attrName>style.visibility</p:attrName>
                                        </p:attrNameLst>
                                      </p:cBhvr>
                                      <p:to>
                                        <p:strVal val="visible"/>
                                      </p:to>
                                    </p:set>
                                    <p:animEffect transition="in" filter="box(out)">
                                      <p:cBhvr>
                                        <p:cTn id="10" dur="1000"/>
                                        <p:tgtEl>
                                          <p:spTgt spid="15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iterate>
                                    <p:tmAbs val="0"/>
                                  </p:iterate>
                                  <p:childTnLst>
                                    <p:set>
                                      <p:cBhvr>
                                        <p:cTn id="14" fill="hold"/>
                                        <p:tgtEl>
                                          <p:spTgt spid="152">
                                            <p:txEl>
                                              <p:pRg st="1" end="1"/>
                                            </p:txEl>
                                          </p:spTgt>
                                        </p:tgtEl>
                                        <p:attrNameLst>
                                          <p:attrName>style.visibility</p:attrName>
                                        </p:attrNameLst>
                                      </p:cBhvr>
                                      <p:to>
                                        <p:strVal val="visible"/>
                                      </p:to>
                                    </p:set>
                                    <p:animEffect transition="in" filter="box(out)">
                                      <p:cBhvr>
                                        <p:cTn id="15" dur="1000"/>
                                        <p:tgtEl>
                                          <p:spTgt spid="15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iterate>
                                    <p:tmAbs val="0"/>
                                  </p:iterate>
                                  <p:childTnLst>
                                    <p:set>
                                      <p:cBhvr>
                                        <p:cTn id="19" fill="hold"/>
                                        <p:tgtEl>
                                          <p:spTgt spid="152">
                                            <p:txEl>
                                              <p:pRg st="2" end="2"/>
                                            </p:txEl>
                                          </p:spTgt>
                                        </p:tgtEl>
                                        <p:attrNameLst>
                                          <p:attrName>style.visibility</p:attrName>
                                        </p:attrNameLst>
                                      </p:cBhvr>
                                      <p:to>
                                        <p:strVal val="visible"/>
                                      </p:to>
                                    </p:set>
                                    <p:animEffect transition="in" filter="box(out)">
                                      <p:cBhvr>
                                        <p:cTn id="20" dur="1000"/>
                                        <p:tgtEl>
                                          <p:spTgt spid="15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0" nodeType="clickEffect">
                                  <p:stCondLst>
                                    <p:cond delay="0"/>
                                  </p:stCondLst>
                                  <p:iterate>
                                    <p:tmAbs val="0"/>
                                  </p:iterate>
                                  <p:childTnLst>
                                    <p:set>
                                      <p:cBhvr>
                                        <p:cTn id="24" fill="hold"/>
                                        <p:tgtEl>
                                          <p:spTgt spid="152">
                                            <p:txEl>
                                              <p:pRg st="3" end="3"/>
                                            </p:txEl>
                                          </p:spTgt>
                                        </p:tgtEl>
                                        <p:attrNameLst>
                                          <p:attrName>style.visibility</p:attrName>
                                        </p:attrNameLst>
                                      </p:cBhvr>
                                      <p:to>
                                        <p:strVal val="visible"/>
                                      </p:to>
                                    </p:set>
                                    <p:animEffect transition="in" filter="box(out)">
                                      <p:cBhvr>
                                        <p:cTn id="25" dur="1000"/>
                                        <p:tgtEl>
                                          <p:spTgt spid="15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stCondLst>
                                    <p:cond delay="0"/>
                                  </p:stCondLst>
                                  <p:iterate>
                                    <p:tmAbs val="0"/>
                                  </p:iterate>
                                  <p:childTnLst>
                                    <p:set>
                                      <p:cBhvr>
                                        <p:cTn id="29" fill="hold"/>
                                        <p:tgtEl>
                                          <p:spTgt spid="155"/>
                                        </p:tgtEl>
                                        <p:attrNameLst>
                                          <p:attrName>style.visibility</p:attrName>
                                        </p:attrNameLst>
                                      </p:cBhvr>
                                      <p:to>
                                        <p:strVal val="visible"/>
                                      </p:to>
                                    </p:set>
                                    <p:anim calcmode="lin" valueType="num">
                                      <p:cBhvr>
                                        <p:cTn id="30" dur="1000" fill="hold"/>
                                        <p:tgtEl>
                                          <p:spTgt spid="155"/>
                                        </p:tgtEl>
                                        <p:attrNameLst>
                                          <p:attrName>ppt_x</p:attrName>
                                        </p:attrNameLst>
                                      </p:cBhvr>
                                      <p:tavLst>
                                        <p:tav tm="0">
                                          <p:val>
                                            <p:strVal val="#ppt_x"/>
                                          </p:val>
                                        </p:tav>
                                        <p:tav tm="100000">
                                          <p:val>
                                            <p:strVal val="#ppt_x"/>
                                          </p:val>
                                        </p:tav>
                                      </p:tavLst>
                                    </p:anim>
                                    <p:anim calcmode="lin" valueType="num">
                                      <p:cBhvr>
                                        <p:cTn id="31" dur="1000" fill="hold"/>
                                        <p:tgtEl>
                                          <p:spTgt spid="15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build="p" bldLvl="5" animBg="1" advAuto="0"/>
      <p:bldP spid="155"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Group" descr="Group"/>
          <p:cNvPicPr>
            <a:picLocks noChangeAspect="1"/>
          </p:cNvPicPr>
          <p:nvPr/>
        </p:nvPicPr>
        <p:blipFill>
          <a:blip r:embed="rId3"/>
          <a:srcRect l="50421" t="11596" r="21516" b="48852"/>
          <a:stretch>
            <a:fillRect/>
          </a:stretch>
        </p:blipFill>
        <p:spPr>
          <a:xfrm>
            <a:off x="-362298" y="-258824"/>
            <a:ext cx="12699024" cy="7758798"/>
          </a:xfrm>
          <a:prstGeom prst="rect">
            <a:avLst/>
          </a:prstGeom>
          <a:ln w="12700">
            <a:miter lim="400000"/>
          </a:ln>
        </p:spPr>
      </p:pic>
      <p:pic>
        <p:nvPicPr>
          <p:cNvPr id="160" name="Image" descr="Image"/>
          <p:cNvPicPr>
            <a:picLocks noChangeAspect="1"/>
          </p:cNvPicPr>
          <p:nvPr/>
        </p:nvPicPr>
        <p:blipFill>
          <a:blip r:embed="rId4"/>
          <a:stretch>
            <a:fillRect/>
          </a:stretch>
        </p:blipFill>
        <p:spPr>
          <a:xfrm>
            <a:off x="1090664" y="3904482"/>
            <a:ext cx="1892301" cy="1905001"/>
          </a:xfrm>
          <a:prstGeom prst="rect">
            <a:avLst/>
          </a:prstGeom>
          <a:ln w="12700">
            <a:miter lim="400000"/>
          </a:ln>
        </p:spPr>
      </p:pic>
      <p:pic>
        <p:nvPicPr>
          <p:cNvPr id="161" name="Image" descr="Image"/>
          <p:cNvPicPr>
            <a:picLocks noChangeAspect="1"/>
          </p:cNvPicPr>
          <p:nvPr/>
        </p:nvPicPr>
        <p:blipFill>
          <a:blip r:embed="rId5"/>
          <a:stretch>
            <a:fillRect/>
          </a:stretch>
        </p:blipFill>
        <p:spPr>
          <a:xfrm>
            <a:off x="3312288" y="3530674"/>
            <a:ext cx="1797051" cy="1797051"/>
          </a:xfrm>
          <a:prstGeom prst="rect">
            <a:avLst/>
          </a:prstGeom>
          <a:ln w="12700">
            <a:miter lim="400000"/>
          </a:ln>
        </p:spPr>
      </p:pic>
      <p:pic>
        <p:nvPicPr>
          <p:cNvPr id="162" name="Image" descr="Image"/>
          <p:cNvPicPr>
            <a:picLocks noChangeAspect="1"/>
          </p:cNvPicPr>
          <p:nvPr/>
        </p:nvPicPr>
        <p:blipFill>
          <a:blip r:embed="rId6"/>
          <a:stretch>
            <a:fillRect/>
          </a:stretch>
        </p:blipFill>
        <p:spPr>
          <a:xfrm>
            <a:off x="7761345" y="3481065"/>
            <a:ext cx="1884761" cy="1884760"/>
          </a:xfrm>
          <a:prstGeom prst="rect">
            <a:avLst/>
          </a:prstGeom>
          <a:ln w="12700">
            <a:miter lim="400000"/>
          </a:ln>
        </p:spPr>
      </p:pic>
      <p:pic>
        <p:nvPicPr>
          <p:cNvPr id="163" name="Image" descr="Image"/>
          <p:cNvPicPr>
            <a:picLocks noChangeAspect="1"/>
          </p:cNvPicPr>
          <p:nvPr/>
        </p:nvPicPr>
        <p:blipFill>
          <a:blip r:embed="rId7"/>
          <a:stretch>
            <a:fillRect/>
          </a:stretch>
        </p:blipFill>
        <p:spPr>
          <a:xfrm>
            <a:off x="9896626" y="3988223"/>
            <a:ext cx="1884761" cy="1884760"/>
          </a:xfrm>
          <a:prstGeom prst="rect">
            <a:avLst/>
          </a:prstGeom>
          <a:ln w="12700">
            <a:miter lim="400000"/>
          </a:ln>
        </p:spPr>
      </p:pic>
      <p:pic>
        <p:nvPicPr>
          <p:cNvPr id="164" name="England_Crest_2COL_SPOT_FILL.png" descr="England_Crest_2COL_SPOT_FILL.png"/>
          <p:cNvPicPr>
            <a:picLocks noChangeAspect="1"/>
          </p:cNvPicPr>
          <p:nvPr/>
        </p:nvPicPr>
        <p:blipFill>
          <a:blip r:embed="rId8"/>
          <a:stretch>
            <a:fillRect/>
          </a:stretch>
        </p:blipFill>
        <p:spPr>
          <a:xfrm>
            <a:off x="372538" y="5625871"/>
            <a:ext cx="723901" cy="861423"/>
          </a:xfrm>
          <a:prstGeom prst="rect">
            <a:avLst/>
          </a:prstGeom>
          <a:ln w="12700">
            <a:miter lim="400000"/>
          </a:ln>
        </p:spPr>
      </p:pic>
      <p:sp>
        <p:nvSpPr>
          <p:cNvPr id="165" name="Subtitle 2"/>
          <p:cNvSpPr txBox="1">
            <a:spLocks noGrp="1"/>
          </p:cNvSpPr>
          <p:nvPr>
            <p:ph type="subTitle" sz="quarter" idx="1"/>
          </p:nvPr>
        </p:nvSpPr>
        <p:spPr>
          <a:xfrm>
            <a:off x="340337" y="2493002"/>
            <a:ext cx="4260191" cy="782871"/>
          </a:xfrm>
          <a:prstGeom prst="rect">
            <a:avLst/>
          </a:prstGeom>
        </p:spPr>
        <p:txBody>
          <a:bodyPr/>
          <a:lstStyle/>
          <a:p>
            <a:pPr algn="l">
              <a:lnSpc>
                <a:spcPct val="100000"/>
              </a:lnSpc>
              <a:spcBef>
                <a:spcPts val="300"/>
              </a:spcBef>
              <a:defRPr sz="1400">
                <a:solidFill>
                  <a:srgbClr val="005093"/>
                </a:solidFill>
                <a:latin typeface="Grot12 Normal"/>
                <a:ea typeface="Grot12 Normal"/>
                <a:cs typeface="Grot12 Normal"/>
                <a:sym typeface="Grot12 Normal"/>
              </a:defRPr>
            </a:pPr>
            <a:r>
              <a:rPr dirty="0"/>
              <a:t>These are a selection of balls used in professional football. </a:t>
            </a:r>
          </a:p>
          <a:p>
            <a:pPr algn="l">
              <a:lnSpc>
                <a:spcPct val="100000"/>
              </a:lnSpc>
              <a:spcBef>
                <a:spcPts val="300"/>
              </a:spcBef>
              <a:defRPr sz="1400">
                <a:solidFill>
                  <a:srgbClr val="005093"/>
                </a:solidFill>
                <a:latin typeface="Grot12 Normal"/>
                <a:ea typeface="Grot12 Normal"/>
                <a:cs typeface="Grot12 Normal"/>
                <a:sym typeface="Grot12 Normal"/>
              </a:defRPr>
            </a:pPr>
            <a:r>
              <a:rPr dirty="0"/>
              <a:t>In what ways can you see they’ve changed? </a:t>
            </a:r>
          </a:p>
        </p:txBody>
      </p:sp>
      <p:sp>
        <p:nvSpPr>
          <p:cNvPr id="167" name="Subtitle 2"/>
          <p:cNvSpPr txBox="1"/>
          <p:nvPr/>
        </p:nvSpPr>
        <p:spPr>
          <a:xfrm>
            <a:off x="2803104" y="5582527"/>
            <a:ext cx="6585792" cy="29263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300"/>
              </a:spcBef>
              <a:defRPr sz="1400">
                <a:solidFill>
                  <a:srgbClr val="FFFFFF"/>
                </a:solidFill>
                <a:latin typeface="Grot12 Normal"/>
                <a:ea typeface="Grot12 Normal"/>
                <a:cs typeface="Grot12 Normal"/>
                <a:sym typeface="Grot12 Normal"/>
              </a:defRPr>
            </a:pPr>
            <a:r>
              <a:rPr dirty="0"/>
              <a:t>Complete the </a:t>
            </a:r>
            <a:r>
              <a:rPr lang="en-GB" dirty="0"/>
              <a:t>A</a:t>
            </a:r>
            <a:r>
              <a:rPr dirty="0"/>
              <a:t>ctivity </a:t>
            </a:r>
            <a:r>
              <a:rPr lang="en-GB" dirty="0"/>
              <a:t>S</a:t>
            </a:r>
            <a:r>
              <a:rPr dirty="0"/>
              <a:t>heet to find out more about these designs.</a:t>
            </a:r>
          </a:p>
          <a:p>
            <a:pPr algn="ctr">
              <a:spcBef>
                <a:spcPts val="300"/>
              </a:spcBef>
              <a:defRPr sz="1400">
                <a:solidFill>
                  <a:srgbClr val="FFFFFF"/>
                </a:solidFill>
                <a:latin typeface="Grot12 Normal"/>
                <a:ea typeface="Grot12 Normal"/>
                <a:cs typeface="Grot12 Normal"/>
                <a:sym typeface="Grot12 Normal"/>
              </a:defRPr>
            </a:pPr>
            <a:r>
              <a:rPr dirty="0"/>
              <a:t>1. Read the text.   2. Work out which ball the text is describing.  3. Draw a line to the ball.</a:t>
            </a:r>
          </a:p>
          <a:p>
            <a:pPr algn="ctr">
              <a:spcBef>
                <a:spcPts val="300"/>
              </a:spcBef>
              <a:defRPr sz="1400">
                <a:solidFill>
                  <a:srgbClr val="FFFFFF"/>
                </a:solidFill>
                <a:latin typeface="Grot12 Normal"/>
                <a:ea typeface="Grot12 Normal"/>
                <a:cs typeface="Grot12 Normal"/>
                <a:sym typeface="Grot12 Normal"/>
              </a:defRPr>
            </a:pPr>
            <a:endParaRPr dirty="0"/>
          </a:p>
        </p:txBody>
      </p:sp>
      <p:pic>
        <p:nvPicPr>
          <p:cNvPr id="168" name="Image" descr="Image"/>
          <p:cNvPicPr>
            <a:picLocks noChangeAspect="1"/>
          </p:cNvPicPr>
          <p:nvPr/>
        </p:nvPicPr>
        <p:blipFill>
          <a:blip r:embed="rId9"/>
          <a:stretch>
            <a:fillRect/>
          </a:stretch>
        </p:blipFill>
        <p:spPr>
          <a:xfrm>
            <a:off x="5541270" y="3419946"/>
            <a:ext cx="1797051" cy="1797051"/>
          </a:xfrm>
          <a:prstGeom prst="rect">
            <a:avLst/>
          </a:prstGeom>
          <a:ln w="12700">
            <a:miter lim="400000"/>
          </a:ln>
        </p:spPr>
      </p:pic>
      <p:sp>
        <p:nvSpPr>
          <p:cNvPr id="12" name="Title 1">
            <a:extLst>
              <a:ext uri="{FF2B5EF4-FFF2-40B4-BE49-F238E27FC236}">
                <a16:creationId xmlns:a16="http://schemas.microsoft.com/office/drawing/2014/main" id="{2082A94F-58CC-0D4A-AF7A-85861FEC4136}"/>
              </a:ext>
            </a:extLst>
          </p:cNvPr>
          <p:cNvSpPr txBox="1"/>
          <p:nvPr/>
        </p:nvSpPr>
        <p:spPr>
          <a:xfrm>
            <a:off x="336429" y="258031"/>
            <a:ext cx="3972812" cy="22349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sz="9500" dirty="0"/>
              <a:t>How footballs have changed</a:t>
            </a:r>
            <a:endParaRPr sz="95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165"/>
                                        </p:tgtEl>
                                        <p:attrNameLst>
                                          <p:attrName>style.visibility</p:attrName>
                                        </p:attrNameLst>
                                      </p:cBhvr>
                                      <p:to>
                                        <p:strVal val="visible"/>
                                      </p:to>
                                    </p:set>
                                    <p:animEffect transition="in" filter="box(out)">
                                      <p:cBhvr>
                                        <p:cTn id="7" dur="1000"/>
                                        <p:tgtEl>
                                          <p:spTgt spid="16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iterate>
                                    <p:tmAbs val="0"/>
                                  </p:iterate>
                                  <p:childTnLst>
                                    <p:set>
                                      <p:cBhvr>
                                        <p:cTn id="11" fill="hold"/>
                                        <p:tgtEl>
                                          <p:spTgt spid="160"/>
                                        </p:tgtEl>
                                        <p:attrNameLst>
                                          <p:attrName>style.visibility</p:attrName>
                                        </p:attrNameLst>
                                      </p:cBhvr>
                                      <p:to>
                                        <p:strVal val="visible"/>
                                      </p:to>
                                    </p:set>
                                    <p:anim calcmode="lin" valueType="num">
                                      <p:cBhvr>
                                        <p:cTn id="12" dur="1000" fill="hold"/>
                                        <p:tgtEl>
                                          <p:spTgt spid="160"/>
                                        </p:tgtEl>
                                        <p:attrNameLst>
                                          <p:attrName>ppt_x</p:attrName>
                                        </p:attrNameLst>
                                      </p:cBhvr>
                                      <p:tavLst>
                                        <p:tav tm="0">
                                          <p:val>
                                            <p:strVal val="#ppt_x"/>
                                          </p:val>
                                        </p:tav>
                                        <p:tav tm="100000">
                                          <p:val>
                                            <p:strVal val="#ppt_x"/>
                                          </p:val>
                                        </p:tav>
                                      </p:tavLst>
                                    </p:anim>
                                    <p:anim calcmode="lin" valueType="num">
                                      <p:cBhvr>
                                        <p:cTn id="13" dur="1000" fill="hold"/>
                                        <p:tgtEl>
                                          <p:spTgt spid="160"/>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iterate>
                                    <p:tmAbs val="0"/>
                                  </p:iterate>
                                  <p:childTnLst>
                                    <p:set>
                                      <p:cBhvr>
                                        <p:cTn id="17" fill="hold"/>
                                        <p:tgtEl>
                                          <p:spTgt spid="161"/>
                                        </p:tgtEl>
                                        <p:attrNameLst>
                                          <p:attrName>style.visibility</p:attrName>
                                        </p:attrNameLst>
                                      </p:cBhvr>
                                      <p:to>
                                        <p:strVal val="visible"/>
                                      </p:to>
                                    </p:set>
                                    <p:anim calcmode="lin" valueType="num">
                                      <p:cBhvr>
                                        <p:cTn id="18" dur="1000" fill="hold"/>
                                        <p:tgtEl>
                                          <p:spTgt spid="161"/>
                                        </p:tgtEl>
                                        <p:attrNameLst>
                                          <p:attrName>ppt_x</p:attrName>
                                        </p:attrNameLst>
                                      </p:cBhvr>
                                      <p:tavLst>
                                        <p:tav tm="0">
                                          <p:val>
                                            <p:strVal val="#ppt_x"/>
                                          </p:val>
                                        </p:tav>
                                        <p:tav tm="100000">
                                          <p:val>
                                            <p:strVal val="#ppt_x"/>
                                          </p:val>
                                        </p:tav>
                                      </p:tavLst>
                                    </p:anim>
                                    <p:anim calcmode="lin" valueType="num">
                                      <p:cBhvr>
                                        <p:cTn id="19" dur="1000" fill="hold"/>
                                        <p:tgtEl>
                                          <p:spTgt spid="161"/>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iterate>
                                    <p:tmAbs val="0"/>
                                  </p:iterate>
                                  <p:childTnLst>
                                    <p:set>
                                      <p:cBhvr>
                                        <p:cTn id="23" fill="hold"/>
                                        <p:tgtEl>
                                          <p:spTgt spid="168"/>
                                        </p:tgtEl>
                                        <p:attrNameLst>
                                          <p:attrName>style.visibility</p:attrName>
                                        </p:attrNameLst>
                                      </p:cBhvr>
                                      <p:to>
                                        <p:strVal val="visible"/>
                                      </p:to>
                                    </p:set>
                                    <p:anim calcmode="lin" valueType="num">
                                      <p:cBhvr>
                                        <p:cTn id="24" dur="1000" fill="hold"/>
                                        <p:tgtEl>
                                          <p:spTgt spid="168"/>
                                        </p:tgtEl>
                                        <p:attrNameLst>
                                          <p:attrName>ppt_x</p:attrName>
                                        </p:attrNameLst>
                                      </p:cBhvr>
                                      <p:tavLst>
                                        <p:tav tm="0">
                                          <p:val>
                                            <p:strVal val="#ppt_x"/>
                                          </p:val>
                                        </p:tav>
                                        <p:tav tm="100000">
                                          <p:val>
                                            <p:strVal val="#ppt_x"/>
                                          </p:val>
                                        </p:tav>
                                      </p:tavLst>
                                    </p:anim>
                                    <p:anim calcmode="lin" valueType="num">
                                      <p:cBhvr>
                                        <p:cTn id="25" dur="1000" fill="hold"/>
                                        <p:tgtEl>
                                          <p:spTgt spid="168"/>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stCondLst>
                                    <p:cond delay="0"/>
                                  </p:stCondLst>
                                  <p:iterate>
                                    <p:tmAbs val="0"/>
                                  </p:iterate>
                                  <p:childTnLst>
                                    <p:set>
                                      <p:cBhvr>
                                        <p:cTn id="29" fill="hold"/>
                                        <p:tgtEl>
                                          <p:spTgt spid="162"/>
                                        </p:tgtEl>
                                        <p:attrNameLst>
                                          <p:attrName>style.visibility</p:attrName>
                                        </p:attrNameLst>
                                      </p:cBhvr>
                                      <p:to>
                                        <p:strVal val="visible"/>
                                      </p:to>
                                    </p:set>
                                    <p:anim calcmode="lin" valueType="num">
                                      <p:cBhvr>
                                        <p:cTn id="30" dur="1000" fill="hold"/>
                                        <p:tgtEl>
                                          <p:spTgt spid="162"/>
                                        </p:tgtEl>
                                        <p:attrNameLst>
                                          <p:attrName>ppt_x</p:attrName>
                                        </p:attrNameLst>
                                      </p:cBhvr>
                                      <p:tavLst>
                                        <p:tav tm="0">
                                          <p:val>
                                            <p:strVal val="#ppt_x"/>
                                          </p:val>
                                        </p:tav>
                                        <p:tav tm="100000">
                                          <p:val>
                                            <p:strVal val="#ppt_x"/>
                                          </p:val>
                                        </p:tav>
                                      </p:tavLst>
                                    </p:anim>
                                    <p:anim calcmode="lin" valueType="num">
                                      <p:cBhvr>
                                        <p:cTn id="31" dur="1000" fill="hold"/>
                                        <p:tgtEl>
                                          <p:spTgt spid="162"/>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grpId="0" nodeType="clickEffect">
                                  <p:stCondLst>
                                    <p:cond delay="0"/>
                                  </p:stCondLst>
                                  <p:iterate>
                                    <p:tmAbs val="0"/>
                                  </p:iterate>
                                  <p:childTnLst>
                                    <p:set>
                                      <p:cBhvr>
                                        <p:cTn id="35" fill="hold"/>
                                        <p:tgtEl>
                                          <p:spTgt spid="163"/>
                                        </p:tgtEl>
                                        <p:attrNameLst>
                                          <p:attrName>style.visibility</p:attrName>
                                        </p:attrNameLst>
                                      </p:cBhvr>
                                      <p:to>
                                        <p:strVal val="visible"/>
                                      </p:to>
                                    </p:set>
                                    <p:anim calcmode="lin" valueType="num">
                                      <p:cBhvr>
                                        <p:cTn id="36" dur="1000" fill="hold"/>
                                        <p:tgtEl>
                                          <p:spTgt spid="163"/>
                                        </p:tgtEl>
                                        <p:attrNameLst>
                                          <p:attrName>ppt_x</p:attrName>
                                        </p:attrNameLst>
                                      </p:cBhvr>
                                      <p:tavLst>
                                        <p:tav tm="0">
                                          <p:val>
                                            <p:strVal val="#ppt_x"/>
                                          </p:val>
                                        </p:tav>
                                        <p:tav tm="100000">
                                          <p:val>
                                            <p:strVal val="#ppt_x"/>
                                          </p:val>
                                        </p:tav>
                                      </p:tavLst>
                                    </p:anim>
                                    <p:anim calcmode="lin" valueType="num">
                                      <p:cBhvr>
                                        <p:cTn id="37" dur="1000" fill="hold"/>
                                        <p:tgtEl>
                                          <p:spTgt spid="163"/>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 presetClass="entr" presetSubtype="32" fill="hold" grpId="0" nodeType="clickEffect">
                                  <p:stCondLst>
                                    <p:cond delay="0"/>
                                  </p:stCondLst>
                                  <p:iterate>
                                    <p:tmAbs val="0"/>
                                  </p:iterate>
                                  <p:childTnLst>
                                    <p:set>
                                      <p:cBhvr>
                                        <p:cTn id="41" fill="hold"/>
                                        <p:tgtEl>
                                          <p:spTgt spid="167"/>
                                        </p:tgtEl>
                                        <p:attrNameLst>
                                          <p:attrName>style.visibility</p:attrName>
                                        </p:attrNameLst>
                                      </p:cBhvr>
                                      <p:to>
                                        <p:strVal val="visible"/>
                                      </p:to>
                                    </p:set>
                                    <p:animEffect transition="in" filter="box(out)">
                                      <p:cBhvr>
                                        <p:cTn id="42" dur="10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animBg="1" advAuto="0"/>
      <p:bldP spid="161" grpId="0" animBg="1" advAuto="0"/>
      <p:bldP spid="162" grpId="0" animBg="1" advAuto="0"/>
      <p:bldP spid="163" grpId="0" animBg="1" advAuto="0"/>
      <p:bldP spid="165" grpId="0" animBg="1" advAuto="0"/>
      <p:bldP spid="167" grpId="0" animBg="1" advAuto="0"/>
      <p:bldP spid="168"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England_Crest_2COL_SPOT_FILL.png" descr="England_Crest_2COL_SPOT_FILL.png"/>
          <p:cNvPicPr>
            <a:picLocks noChangeAspect="1"/>
          </p:cNvPicPr>
          <p:nvPr/>
        </p:nvPicPr>
        <p:blipFill>
          <a:blip r:embed="rId3"/>
          <a:stretch>
            <a:fillRect/>
          </a:stretch>
        </p:blipFill>
        <p:spPr>
          <a:xfrm>
            <a:off x="372538" y="5625871"/>
            <a:ext cx="723901" cy="861423"/>
          </a:xfrm>
          <a:prstGeom prst="rect">
            <a:avLst/>
          </a:prstGeom>
          <a:ln w="12700">
            <a:miter lim="400000"/>
          </a:ln>
        </p:spPr>
      </p:pic>
      <p:pic>
        <p:nvPicPr>
          <p:cNvPr id="173" name="Image" descr="Image"/>
          <p:cNvPicPr>
            <a:picLocks noChangeAspect="1"/>
          </p:cNvPicPr>
          <p:nvPr/>
        </p:nvPicPr>
        <p:blipFill>
          <a:blip r:embed="rId4"/>
          <a:stretch>
            <a:fillRect/>
          </a:stretch>
        </p:blipFill>
        <p:spPr>
          <a:xfrm>
            <a:off x="916261" y="587348"/>
            <a:ext cx="2959087" cy="2978947"/>
          </a:xfrm>
          <a:prstGeom prst="rect">
            <a:avLst/>
          </a:prstGeom>
          <a:ln w="12700">
            <a:miter lim="400000"/>
          </a:ln>
        </p:spPr>
      </p:pic>
      <p:pic>
        <p:nvPicPr>
          <p:cNvPr id="174" name="Image" descr="Image"/>
          <p:cNvPicPr>
            <a:picLocks noChangeAspect="1"/>
          </p:cNvPicPr>
          <p:nvPr/>
        </p:nvPicPr>
        <p:blipFill>
          <a:blip r:embed="rId5"/>
          <a:stretch>
            <a:fillRect/>
          </a:stretch>
        </p:blipFill>
        <p:spPr>
          <a:xfrm>
            <a:off x="4696826" y="671752"/>
            <a:ext cx="2810140" cy="2810139"/>
          </a:xfrm>
          <a:prstGeom prst="rect">
            <a:avLst/>
          </a:prstGeom>
          <a:ln w="12700">
            <a:miter lim="400000"/>
          </a:ln>
        </p:spPr>
      </p:pic>
      <p:pic>
        <p:nvPicPr>
          <p:cNvPr id="175" name="Image" descr="Image"/>
          <p:cNvPicPr>
            <a:picLocks noChangeAspect="1"/>
          </p:cNvPicPr>
          <p:nvPr/>
        </p:nvPicPr>
        <p:blipFill>
          <a:blip r:embed="rId6"/>
          <a:stretch>
            <a:fillRect/>
          </a:stretch>
        </p:blipFill>
        <p:spPr>
          <a:xfrm>
            <a:off x="8328444" y="603174"/>
            <a:ext cx="2947295" cy="2947295"/>
          </a:xfrm>
          <a:prstGeom prst="rect">
            <a:avLst/>
          </a:prstGeom>
          <a:ln w="12700">
            <a:miter lim="400000"/>
          </a:ln>
        </p:spPr>
      </p:pic>
      <p:pic>
        <p:nvPicPr>
          <p:cNvPr id="176" name="Image" descr="Image"/>
          <p:cNvPicPr>
            <a:picLocks noChangeAspect="1"/>
          </p:cNvPicPr>
          <p:nvPr/>
        </p:nvPicPr>
        <p:blipFill>
          <a:blip r:embed="rId7"/>
          <a:stretch>
            <a:fillRect/>
          </a:stretch>
        </p:blipFill>
        <p:spPr>
          <a:xfrm>
            <a:off x="2630960" y="3628421"/>
            <a:ext cx="2947295" cy="2947295"/>
          </a:xfrm>
          <a:prstGeom prst="rect">
            <a:avLst/>
          </a:prstGeom>
          <a:ln w="12700">
            <a:miter lim="400000"/>
          </a:ln>
        </p:spPr>
      </p:pic>
      <p:pic>
        <p:nvPicPr>
          <p:cNvPr id="177" name="Image" descr="Image"/>
          <p:cNvPicPr>
            <a:picLocks noChangeAspect="1"/>
          </p:cNvPicPr>
          <p:nvPr/>
        </p:nvPicPr>
        <p:blipFill>
          <a:blip r:embed="rId8"/>
          <a:stretch>
            <a:fillRect/>
          </a:stretch>
        </p:blipFill>
        <p:spPr>
          <a:xfrm>
            <a:off x="6535821" y="3696998"/>
            <a:ext cx="2810139" cy="281014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England_Crest_2COL_SPOT_FILL.png" descr="England_Crest_2COL_SPOT_FILL.png"/>
          <p:cNvPicPr>
            <a:picLocks noChangeAspect="1"/>
          </p:cNvPicPr>
          <p:nvPr/>
        </p:nvPicPr>
        <p:blipFill>
          <a:blip r:embed="rId3"/>
          <a:stretch>
            <a:fillRect/>
          </a:stretch>
        </p:blipFill>
        <p:spPr>
          <a:xfrm>
            <a:off x="372538" y="5625871"/>
            <a:ext cx="723901" cy="861423"/>
          </a:xfrm>
          <a:prstGeom prst="rect">
            <a:avLst/>
          </a:prstGeom>
          <a:ln w="12700">
            <a:miter lim="400000"/>
          </a:ln>
        </p:spPr>
      </p:pic>
      <p:grpSp>
        <p:nvGrpSpPr>
          <p:cNvPr id="186" name="Group"/>
          <p:cNvGrpSpPr/>
          <p:nvPr/>
        </p:nvGrpSpPr>
        <p:grpSpPr>
          <a:xfrm>
            <a:off x="4701022" y="-451979"/>
            <a:ext cx="7909256" cy="7478032"/>
            <a:chOff x="0" y="0"/>
            <a:chExt cx="7909254" cy="7478031"/>
          </a:xfrm>
        </p:grpSpPr>
        <p:pic>
          <p:nvPicPr>
            <p:cNvPr id="183" name="Group" descr="Group"/>
            <p:cNvPicPr>
              <a:picLocks noChangeAspect="1"/>
            </p:cNvPicPr>
            <p:nvPr/>
          </p:nvPicPr>
          <p:blipFill>
            <a:blip r:embed="rId4"/>
            <a:srcRect l="64973" t="1395" r="19628" b="67266"/>
            <a:stretch>
              <a:fillRect/>
            </a:stretch>
          </p:blipFill>
          <p:spPr>
            <a:xfrm>
              <a:off x="0" y="0"/>
              <a:ext cx="7909255" cy="6977945"/>
            </a:xfrm>
            <a:prstGeom prst="rect">
              <a:avLst/>
            </a:prstGeom>
            <a:ln w="12700" cap="flat">
              <a:noFill/>
              <a:miter lim="400000"/>
            </a:ln>
            <a:effectLst/>
          </p:spPr>
        </p:pic>
        <p:pic>
          <p:nvPicPr>
            <p:cNvPr id="184" name="Image" descr="Image"/>
            <p:cNvPicPr>
              <a:picLocks noChangeAspect="1"/>
            </p:cNvPicPr>
            <p:nvPr/>
          </p:nvPicPr>
          <p:blipFill>
            <a:blip r:embed="rId5"/>
            <a:stretch>
              <a:fillRect/>
            </a:stretch>
          </p:blipFill>
          <p:spPr>
            <a:xfrm>
              <a:off x="2350189" y="2389903"/>
              <a:ext cx="4739789" cy="4771600"/>
            </a:xfrm>
            <a:prstGeom prst="rect">
              <a:avLst/>
            </a:prstGeom>
            <a:ln w="12700" cap="flat">
              <a:noFill/>
              <a:miter lim="400000"/>
            </a:ln>
            <a:effectLst/>
          </p:spPr>
        </p:pic>
        <p:pic>
          <p:nvPicPr>
            <p:cNvPr id="185" name="Group" descr="Group"/>
            <p:cNvPicPr>
              <a:picLocks noChangeAspect="1"/>
            </p:cNvPicPr>
            <p:nvPr/>
          </p:nvPicPr>
          <p:blipFill>
            <a:blip r:embed="rId4"/>
            <a:srcRect l="64973" t="27860" r="19628" b="65021"/>
            <a:stretch>
              <a:fillRect/>
            </a:stretch>
          </p:blipFill>
          <p:spPr>
            <a:xfrm>
              <a:off x="0" y="5892983"/>
              <a:ext cx="7909255" cy="1585049"/>
            </a:xfrm>
            <a:prstGeom prst="rect">
              <a:avLst/>
            </a:prstGeom>
            <a:ln w="12700" cap="flat">
              <a:noFill/>
              <a:miter lim="400000"/>
            </a:ln>
            <a:effectLst/>
          </p:spPr>
        </p:pic>
      </p:grpSp>
      <p:sp>
        <p:nvSpPr>
          <p:cNvPr id="187" name="Subtitle 2"/>
          <p:cNvSpPr txBox="1">
            <a:spLocks noGrp="1"/>
          </p:cNvSpPr>
          <p:nvPr>
            <p:ph type="subTitle" sz="quarter" idx="1"/>
          </p:nvPr>
        </p:nvSpPr>
        <p:spPr>
          <a:xfrm>
            <a:off x="343100" y="1681858"/>
            <a:ext cx="3905294" cy="1822241"/>
          </a:xfrm>
          <a:prstGeom prst="rect">
            <a:avLst/>
          </a:prstGeom>
        </p:spPr>
        <p:txBody>
          <a:bodyPr/>
          <a:lstStyle/>
          <a:p>
            <a:pPr algn="l">
              <a:lnSpc>
                <a:spcPct val="100000"/>
              </a:lnSpc>
              <a:spcBef>
                <a:spcPts val="800"/>
              </a:spcBef>
              <a:defRPr sz="1400">
                <a:solidFill>
                  <a:srgbClr val="005093"/>
                </a:solidFill>
                <a:latin typeface="Grot12 Normal"/>
                <a:ea typeface="Grot12 Normal"/>
                <a:cs typeface="Grot12 Normal"/>
                <a:sym typeface="Grot12 Normal"/>
              </a:defRPr>
            </a:pPr>
            <a:r>
              <a:rPr dirty="0"/>
              <a:t>2004-2005</a:t>
            </a:r>
          </a:p>
          <a:p>
            <a:pPr algn="l">
              <a:lnSpc>
                <a:spcPct val="100000"/>
              </a:lnSpc>
              <a:spcBef>
                <a:spcPts val="800"/>
              </a:spcBef>
              <a:defRPr sz="1400">
                <a:solidFill>
                  <a:srgbClr val="005093"/>
                </a:solidFill>
                <a:latin typeface="Grot12 Normal"/>
                <a:ea typeface="Grot12 Normal"/>
                <a:cs typeface="Grot12 Normal"/>
                <a:sym typeface="Grot12 Normal"/>
              </a:defRPr>
            </a:pPr>
            <a:r>
              <a:rPr dirty="0"/>
              <a:t>This ball used blue, black and white rings in it’s design to help players. It was made from 2mm Polyethylene. When it was used it was deemed to be the most accurate ball ever made. </a:t>
            </a:r>
          </a:p>
        </p:txBody>
      </p:sp>
      <p:sp>
        <p:nvSpPr>
          <p:cNvPr id="9" name="Title 1">
            <a:extLst>
              <a:ext uri="{FF2B5EF4-FFF2-40B4-BE49-F238E27FC236}">
                <a16:creationId xmlns:a16="http://schemas.microsoft.com/office/drawing/2014/main" id="{B9047101-679B-EA42-A477-FD3D5048ED91}"/>
              </a:ext>
            </a:extLst>
          </p:cNvPr>
          <p:cNvSpPr txBox="1"/>
          <p:nvPr/>
        </p:nvSpPr>
        <p:spPr>
          <a:xfrm>
            <a:off x="336429" y="258031"/>
            <a:ext cx="5559874" cy="12402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sz="9500" dirty="0"/>
              <a:t>Nike total 90 aerow 1</a:t>
            </a:r>
            <a:endParaRPr sz="95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187">
                                            <p:bg/>
                                          </p:spTgt>
                                        </p:tgtEl>
                                        <p:attrNameLst>
                                          <p:attrName>style.visibility</p:attrName>
                                        </p:attrNameLst>
                                      </p:cBhvr>
                                      <p:to>
                                        <p:strVal val="visible"/>
                                      </p:to>
                                    </p:set>
                                    <p:animEffect transition="in" filter="fade">
                                      <p:cBhvr>
                                        <p:cTn id="7" dur="1000"/>
                                        <p:tgtEl>
                                          <p:spTgt spid="187">
                                            <p:bg/>
                                          </p:spTgt>
                                        </p:tgtEl>
                                      </p:cBhvr>
                                    </p:animEffect>
                                  </p:childTnLst>
                                </p:cTn>
                              </p:par>
                              <p:par>
                                <p:cTn id="8" presetID="10" presetClass="entr" presetSubtype="0" fill="hold" grpId="0" nodeType="withEffect">
                                  <p:stCondLst>
                                    <p:cond delay="0"/>
                                  </p:stCondLst>
                                  <p:iterate>
                                    <p:tmAbs val="0"/>
                                  </p:iterate>
                                  <p:childTnLst>
                                    <p:set>
                                      <p:cBhvr>
                                        <p:cTn id="9" fill="hold"/>
                                        <p:tgtEl>
                                          <p:spTgt spid="187">
                                            <p:txEl>
                                              <p:pRg st="0" end="0"/>
                                            </p:txEl>
                                          </p:spTgt>
                                        </p:tgtEl>
                                        <p:attrNameLst>
                                          <p:attrName>style.visibility</p:attrName>
                                        </p:attrNameLst>
                                      </p:cBhvr>
                                      <p:to>
                                        <p:strVal val="visible"/>
                                      </p:to>
                                    </p:set>
                                    <p:animEffect transition="in" filter="fade">
                                      <p:cBhvr>
                                        <p:cTn id="10" dur="1000"/>
                                        <p:tgtEl>
                                          <p:spTgt spid="18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grpId="0" nodeType="clickEffect">
                                  <p:stCondLst>
                                    <p:cond delay="0"/>
                                  </p:stCondLst>
                                  <p:iterate>
                                    <p:tmAbs val="0"/>
                                  </p:iterate>
                                  <p:childTnLst>
                                    <p:set>
                                      <p:cBhvr>
                                        <p:cTn id="14" fill="hold"/>
                                        <p:tgtEl>
                                          <p:spTgt spid="187">
                                            <p:txEl>
                                              <p:pRg st="1" end="1"/>
                                            </p:txEl>
                                          </p:spTgt>
                                        </p:tgtEl>
                                        <p:attrNameLst>
                                          <p:attrName>style.visibility</p:attrName>
                                        </p:attrNameLst>
                                      </p:cBhvr>
                                      <p:to>
                                        <p:strVal val="visible"/>
                                      </p:to>
                                    </p:set>
                                    <p:animEffect transition="in" filter="fade">
                                      <p:cBhvr>
                                        <p:cTn id="15" dur="1000"/>
                                        <p:tgtEl>
                                          <p:spTgt spid="1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build="p" bldLvl="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England_Crest_2COL_SPOT_FILL.png" descr="England_Crest_2COL_SPOT_FILL.png"/>
          <p:cNvPicPr>
            <a:picLocks noChangeAspect="1"/>
          </p:cNvPicPr>
          <p:nvPr/>
        </p:nvPicPr>
        <p:blipFill>
          <a:blip r:embed="rId3"/>
          <a:stretch>
            <a:fillRect/>
          </a:stretch>
        </p:blipFill>
        <p:spPr>
          <a:xfrm>
            <a:off x="372538" y="5625871"/>
            <a:ext cx="723901" cy="861423"/>
          </a:xfrm>
          <a:prstGeom prst="rect">
            <a:avLst/>
          </a:prstGeom>
          <a:ln w="12700">
            <a:miter lim="400000"/>
          </a:ln>
        </p:spPr>
      </p:pic>
      <p:pic>
        <p:nvPicPr>
          <p:cNvPr id="193" name="Group" descr="Group"/>
          <p:cNvPicPr>
            <a:picLocks noChangeAspect="1"/>
          </p:cNvPicPr>
          <p:nvPr/>
        </p:nvPicPr>
        <p:blipFill>
          <a:blip r:embed="rId4"/>
          <a:srcRect l="64973" t="1395" r="19628" b="67266"/>
          <a:stretch>
            <a:fillRect/>
          </a:stretch>
        </p:blipFill>
        <p:spPr>
          <a:xfrm>
            <a:off x="4701022" y="-451979"/>
            <a:ext cx="7909256" cy="6977945"/>
          </a:xfrm>
          <a:prstGeom prst="rect">
            <a:avLst/>
          </a:prstGeom>
          <a:ln w="12700">
            <a:miter lim="400000"/>
          </a:ln>
        </p:spPr>
      </p:pic>
      <p:sp>
        <p:nvSpPr>
          <p:cNvPr id="194" name="Subtitle 2"/>
          <p:cNvSpPr txBox="1">
            <a:spLocks noGrp="1"/>
          </p:cNvSpPr>
          <p:nvPr>
            <p:ph type="subTitle" sz="quarter" idx="1"/>
          </p:nvPr>
        </p:nvSpPr>
        <p:spPr>
          <a:xfrm>
            <a:off x="343100" y="1681858"/>
            <a:ext cx="4245336" cy="2062166"/>
          </a:xfrm>
          <a:prstGeom prst="rect">
            <a:avLst/>
          </a:prstGeom>
        </p:spPr>
        <p:txBody>
          <a:bodyPr/>
          <a:lstStyle/>
          <a:p>
            <a:pPr algn="l">
              <a:lnSpc>
                <a:spcPct val="100000"/>
              </a:lnSpc>
              <a:spcBef>
                <a:spcPts val="800"/>
              </a:spcBef>
              <a:defRPr sz="1400">
                <a:solidFill>
                  <a:srgbClr val="005093"/>
                </a:solidFill>
                <a:latin typeface="Grot12 Normal"/>
                <a:ea typeface="Grot12 Normal"/>
                <a:cs typeface="Grot12 Normal"/>
                <a:sym typeface="Grot12 Normal"/>
              </a:defRPr>
            </a:pPr>
            <a:r>
              <a:rPr dirty="0"/>
              <a:t>2008-2009</a:t>
            </a:r>
          </a:p>
          <a:p>
            <a:pPr algn="l">
              <a:lnSpc>
                <a:spcPct val="100000"/>
              </a:lnSpc>
              <a:spcBef>
                <a:spcPts val="800"/>
              </a:spcBef>
              <a:defRPr sz="1400">
                <a:solidFill>
                  <a:srgbClr val="005093"/>
                </a:solidFill>
                <a:latin typeface="Grot12 Normal"/>
                <a:ea typeface="Grot12 Normal"/>
                <a:cs typeface="Grot12 Normal"/>
                <a:sym typeface="Grot12 Normal"/>
              </a:defRPr>
            </a:pPr>
            <a:r>
              <a:rPr dirty="0"/>
              <a:t>This ball has hand-sewn seams which gave the ball better aerodynamic qualities. The red, white and yellow colour scheme was designed to help players see the speed and direction of the spin of the ball.</a:t>
            </a:r>
          </a:p>
        </p:txBody>
      </p:sp>
      <p:pic>
        <p:nvPicPr>
          <p:cNvPr id="195" name="Image" descr="Image"/>
          <p:cNvPicPr>
            <a:picLocks noChangeAspect="1"/>
          </p:cNvPicPr>
          <p:nvPr/>
        </p:nvPicPr>
        <p:blipFill>
          <a:blip r:embed="rId5"/>
          <a:stretch>
            <a:fillRect/>
          </a:stretch>
        </p:blipFill>
        <p:spPr>
          <a:xfrm>
            <a:off x="6997644" y="1946321"/>
            <a:ext cx="4814470" cy="4814470"/>
          </a:xfrm>
          <a:prstGeom prst="rect">
            <a:avLst/>
          </a:prstGeom>
          <a:ln w="12700">
            <a:miter lim="400000"/>
          </a:ln>
        </p:spPr>
      </p:pic>
      <p:pic>
        <p:nvPicPr>
          <p:cNvPr id="196" name="Group" descr="Group"/>
          <p:cNvPicPr>
            <a:picLocks noChangeAspect="1"/>
          </p:cNvPicPr>
          <p:nvPr/>
        </p:nvPicPr>
        <p:blipFill>
          <a:blip r:embed="rId4"/>
          <a:srcRect l="64973" t="27860" r="19628" b="65021"/>
          <a:stretch>
            <a:fillRect/>
          </a:stretch>
        </p:blipFill>
        <p:spPr>
          <a:xfrm>
            <a:off x="4701022" y="5441005"/>
            <a:ext cx="7909256" cy="1585048"/>
          </a:xfrm>
          <a:prstGeom prst="rect">
            <a:avLst/>
          </a:prstGeom>
          <a:ln w="12700">
            <a:miter lim="400000"/>
          </a:ln>
        </p:spPr>
      </p:pic>
      <p:sp>
        <p:nvSpPr>
          <p:cNvPr id="8" name="Title 1">
            <a:extLst>
              <a:ext uri="{FF2B5EF4-FFF2-40B4-BE49-F238E27FC236}">
                <a16:creationId xmlns:a16="http://schemas.microsoft.com/office/drawing/2014/main" id="{7D9EC7C8-B4A3-0945-954F-CB16B328F368}"/>
              </a:ext>
            </a:extLst>
          </p:cNvPr>
          <p:cNvSpPr txBox="1"/>
          <p:nvPr/>
        </p:nvSpPr>
        <p:spPr>
          <a:xfrm>
            <a:off x="336429" y="258031"/>
            <a:ext cx="5559874" cy="12402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sz="9500" dirty="0"/>
              <a:t>Nike total 90 omni</a:t>
            </a:r>
            <a:endParaRPr sz="95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194">
                                            <p:bg/>
                                          </p:spTgt>
                                        </p:tgtEl>
                                        <p:attrNameLst>
                                          <p:attrName>style.visibility</p:attrName>
                                        </p:attrNameLst>
                                      </p:cBhvr>
                                      <p:to>
                                        <p:strVal val="visible"/>
                                      </p:to>
                                    </p:set>
                                    <p:animEffect transition="in" filter="fade">
                                      <p:cBhvr>
                                        <p:cTn id="7" dur="1000"/>
                                        <p:tgtEl>
                                          <p:spTgt spid="194">
                                            <p:bg/>
                                          </p:spTgt>
                                        </p:tgtEl>
                                      </p:cBhvr>
                                    </p:animEffect>
                                  </p:childTnLst>
                                </p:cTn>
                              </p:par>
                              <p:par>
                                <p:cTn id="8" presetID="10" presetClass="entr" presetSubtype="0" fill="hold" grpId="0" nodeType="withEffect">
                                  <p:stCondLst>
                                    <p:cond delay="0"/>
                                  </p:stCondLst>
                                  <p:iterate>
                                    <p:tmAbs val="0"/>
                                  </p:iterate>
                                  <p:childTnLst>
                                    <p:set>
                                      <p:cBhvr>
                                        <p:cTn id="9" fill="hold"/>
                                        <p:tgtEl>
                                          <p:spTgt spid="194">
                                            <p:txEl>
                                              <p:pRg st="0" end="0"/>
                                            </p:txEl>
                                          </p:spTgt>
                                        </p:tgtEl>
                                        <p:attrNameLst>
                                          <p:attrName>style.visibility</p:attrName>
                                        </p:attrNameLst>
                                      </p:cBhvr>
                                      <p:to>
                                        <p:strVal val="visible"/>
                                      </p:to>
                                    </p:set>
                                    <p:animEffect transition="in" filter="fade">
                                      <p:cBhvr>
                                        <p:cTn id="10" dur="1000"/>
                                        <p:tgtEl>
                                          <p:spTgt spid="19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grpId="0" nodeType="clickEffect">
                                  <p:stCondLst>
                                    <p:cond delay="0"/>
                                  </p:stCondLst>
                                  <p:iterate>
                                    <p:tmAbs val="0"/>
                                  </p:iterate>
                                  <p:childTnLst>
                                    <p:set>
                                      <p:cBhvr>
                                        <p:cTn id="14" fill="hold"/>
                                        <p:tgtEl>
                                          <p:spTgt spid="194">
                                            <p:txEl>
                                              <p:pRg st="1" end="1"/>
                                            </p:txEl>
                                          </p:spTgt>
                                        </p:tgtEl>
                                        <p:attrNameLst>
                                          <p:attrName>style.visibility</p:attrName>
                                        </p:attrNameLst>
                                      </p:cBhvr>
                                      <p:to>
                                        <p:strVal val="visible"/>
                                      </p:to>
                                    </p:set>
                                    <p:animEffect transition="in" filter="fade">
                                      <p:cBhvr>
                                        <p:cTn id="15" dur="1000"/>
                                        <p:tgtEl>
                                          <p:spTgt spid="19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build="p" bldLvl="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England_Crest_2COL_SPOT_FILL.png" descr="England_Crest_2COL_SPOT_FILL.png"/>
          <p:cNvPicPr>
            <a:picLocks noChangeAspect="1"/>
          </p:cNvPicPr>
          <p:nvPr/>
        </p:nvPicPr>
        <p:blipFill>
          <a:blip r:embed="rId3"/>
          <a:stretch>
            <a:fillRect/>
          </a:stretch>
        </p:blipFill>
        <p:spPr>
          <a:xfrm>
            <a:off x="372538" y="5625871"/>
            <a:ext cx="723901" cy="861423"/>
          </a:xfrm>
          <a:prstGeom prst="rect">
            <a:avLst/>
          </a:prstGeom>
          <a:ln w="12700">
            <a:miter lim="400000"/>
          </a:ln>
        </p:spPr>
      </p:pic>
      <p:pic>
        <p:nvPicPr>
          <p:cNvPr id="202" name="Group" descr="Group"/>
          <p:cNvPicPr>
            <a:picLocks noChangeAspect="1"/>
          </p:cNvPicPr>
          <p:nvPr/>
        </p:nvPicPr>
        <p:blipFill>
          <a:blip r:embed="rId4"/>
          <a:srcRect l="64973" t="1395" r="19628" b="67266"/>
          <a:stretch>
            <a:fillRect/>
          </a:stretch>
        </p:blipFill>
        <p:spPr>
          <a:xfrm>
            <a:off x="4701022" y="-451979"/>
            <a:ext cx="7909256" cy="6977945"/>
          </a:xfrm>
          <a:prstGeom prst="rect">
            <a:avLst/>
          </a:prstGeom>
          <a:ln w="12700">
            <a:miter lim="400000"/>
          </a:ln>
        </p:spPr>
      </p:pic>
      <p:sp>
        <p:nvSpPr>
          <p:cNvPr id="203" name="Subtitle 2"/>
          <p:cNvSpPr txBox="1">
            <a:spLocks noGrp="1"/>
          </p:cNvSpPr>
          <p:nvPr>
            <p:ph type="subTitle" sz="quarter" idx="1"/>
          </p:nvPr>
        </p:nvSpPr>
        <p:spPr>
          <a:xfrm>
            <a:off x="343100" y="1681858"/>
            <a:ext cx="4129577" cy="2558192"/>
          </a:xfrm>
          <a:prstGeom prst="rect">
            <a:avLst/>
          </a:prstGeom>
        </p:spPr>
        <p:txBody>
          <a:bodyPr/>
          <a:lstStyle/>
          <a:p>
            <a:pPr algn="l">
              <a:lnSpc>
                <a:spcPct val="100000"/>
              </a:lnSpc>
              <a:spcBef>
                <a:spcPts val="800"/>
              </a:spcBef>
              <a:defRPr sz="1400">
                <a:solidFill>
                  <a:srgbClr val="005093"/>
                </a:solidFill>
                <a:latin typeface="Grot12 Normal"/>
                <a:ea typeface="Grot12 Normal"/>
                <a:cs typeface="Grot12 Normal"/>
                <a:sym typeface="Grot12 Normal"/>
              </a:defRPr>
            </a:pPr>
            <a:r>
              <a:rPr dirty="0"/>
              <a:t>2014-2015</a:t>
            </a:r>
          </a:p>
          <a:p>
            <a:pPr algn="l">
              <a:lnSpc>
                <a:spcPct val="100000"/>
              </a:lnSpc>
              <a:spcBef>
                <a:spcPts val="800"/>
              </a:spcBef>
              <a:defRPr sz="1400">
                <a:solidFill>
                  <a:srgbClr val="005093"/>
                </a:solidFill>
                <a:latin typeface="Grot12 Normal"/>
                <a:ea typeface="Grot12 Normal"/>
                <a:cs typeface="Grot12 Normal"/>
                <a:sym typeface="Grot12 Normal"/>
              </a:defRPr>
            </a:pPr>
            <a:r>
              <a:rPr dirty="0"/>
              <a:t>This ball uses luminous yellow patterns to help with visibility. It was the first ball to have patches fuse-welded together. This ball had two colour schemes: One for winter and one for summer. </a:t>
            </a:r>
          </a:p>
        </p:txBody>
      </p:sp>
      <p:pic>
        <p:nvPicPr>
          <p:cNvPr id="204" name="Image" descr="Image"/>
          <p:cNvPicPr>
            <a:picLocks noChangeAspect="1"/>
          </p:cNvPicPr>
          <p:nvPr/>
        </p:nvPicPr>
        <p:blipFill>
          <a:blip r:embed="rId5"/>
          <a:stretch>
            <a:fillRect/>
          </a:stretch>
        </p:blipFill>
        <p:spPr>
          <a:xfrm>
            <a:off x="6997644" y="1946321"/>
            <a:ext cx="4814470" cy="4814470"/>
          </a:xfrm>
          <a:prstGeom prst="rect">
            <a:avLst/>
          </a:prstGeom>
          <a:ln w="12700">
            <a:miter lim="400000"/>
          </a:ln>
        </p:spPr>
      </p:pic>
      <p:pic>
        <p:nvPicPr>
          <p:cNvPr id="205" name="Group" descr="Group"/>
          <p:cNvPicPr>
            <a:picLocks noChangeAspect="1"/>
          </p:cNvPicPr>
          <p:nvPr/>
        </p:nvPicPr>
        <p:blipFill>
          <a:blip r:embed="rId4"/>
          <a:srcRect l="64973" t="27860" r="19628" b="65021"/>
          <a:stretch>
            <a:fillRect/>
          </a:stretch>
        </p:blipFill>
        <p:spPr>
          <a:xfrm>
            <a:off x="4701022" y="5441005"/>
            <a:ext cx="7909256" cy="1585048"/>
          </a:xfrm>
          <a:prstGeom prst="rect">
            <a:avLst/>
          </a:prstGeom>
          <a:ln w="12700">
            <a:miter lim="400000"/>
          </a:ln>
        </p:spPr>
      </p:pic>
      <p:sp>
        <p:nvSpPr>
          <p:cNvPr id="8" name="Title 1">
            <a:extLst>
              <a:ext uri="{FF2B5EF4-FFF2-40B4-BE49-F238E27FC236}">
                <a16:creationId xmlns:a16="http://schemas.microsoft.com/office/drawing/2014/main" id="{753AC173-287F-F346-857E-845EBA28D836}"/>
              </a:ext>
            </a:extLst>
          </p:cNvPr>
          <p:cNvSpPr txBox="1"/>
          <p:nvPr/>
        </p:nvSpPr>
        <p:spPr>
          <a:xfrm>
            <a:off x="336429" y="258031"/>
            <a:ext cx="5559874" cy="12402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sz="9500" dirty="0"/>
              <a:t>Nike ordem 2</a:t>
            </a:r>
            <a:endParaRPr sz="95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03">
                                            <p:bg/>
                                          </p:spTgt>
                                        </p:tgtEl>
                                        <p:attrNameLst>
                                          <p:attrName>style.visibility</p:attrName>
                                        </p:attrNameLst>
                                      </p:cBhvr>
                                      <p:to>
                                        <p:strVal val="visible"/>
                                      </p:to>
                                    </p:set>
                                    <p:animEffect transition="in" filter="fade">
                                      <p:cBhvr>
                                        <p:cTn id="7" dur="1000"/>
                                        <p:tgtEl>
                                          <p:spTgt spid="203">
                                            <p:bg/>
                                          </p:spTgt>
                                        </p:tgtEl>
                                      </p:cBhvr>
                                    </p:animEffect>
                                  </p:childTnLst>
                                </p:cTn>
                              </p:par>
                              <p:par>
                                <p:cTn id="8" presetID="10" presetClass="entr" presetSubtype="0" fill="hold" grpId="0" nodeType="withEffect">
                                  <p:stCondLst>
                                    <p:cond delay="0"/>
                                  </p:stCondLst>
                                  <p:iterate>
                                    <p:tmAbs val="0"/>
                                  </p:iterate>
                                  <p:childTnLst>
                                    <p:set>
                                      <p:cBhvr>
                                        <p:cTn id="9" fill="hold"/>
                                        <p:tgtEl>
                                          <p:spTgt spid="203">
                                            <p:txEl>
                                              <p:pRg st="0" end="0"/>
                                            </p:txEl>
                                          </p:spTgt>
                                        </p:tgtEl>
                                        <p:attrNameLst>
                                          <p:attrName>style.visibility</p:attrName>
                                        </p:attrNameLst>
                                      </p:cBhvr>
                                      <p:to>
                                        <p:strVal val="visible"/>
                                      </p:to>
                                    </p:set>
                                    <p:animEffect transition="in" filter="fade">
                                      <p:cBhvr>
                                        <p:cTn id="10" dur="1000"/>
                                        <p:tgtEl>
                                          <p:spTgt spid="20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grpId="0" nodeType="clickEffect">
                                  <p:stCondLst>
                                    <p:cond delay="0"/>
                                  </p:stCondLst>
                                  <p:iterate>
                                    <p:tmAbs val="0"/>
                                  </p:iterate>
                                  <p:childTnLst>
                                    <p:set>
                                      <p:cBhvr>
                                        <p:cTn id="14" fill="hold"/>
                                        <p:tgtEl>
                                          <p:spTgt spid="203">
                                            <p:txEl>
                                              <p:pRg st="1" end="1"/>
                                            </p:txEl>
                                          </p:spTgt>
                                        </p:tgtEl>
                                        <p:attrNameLst>
                                          <p:attrName>style.visibility</p:attrName>
                                        </p:attrNameLst>
                                      </p:cBhvr>
                                      <p:to>
                                        <p:strVal val="visible"/>
                                      </p:to>
                                    </p:set>
                                    <p:animEffect transition="in" filter="fade">
                                      <p:cBhvr>
                                        <p:cTn id="15" dur="1000"/>
                                        <p:tgtEl>
                                          <p:spTgt spid="20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grpId="0" nodeType="clickEffect">
                                  <p:stCondLst>
                                    <p:cond delay="0"/>
                                  </p:stCondLst>
                                  <p:iterate>
                                    <p:tmAbs val="0"/>
                                  </p:iterate>
                                  <p:childTnLst>
                                    <p:set>
                                      <p:cBhvr>
                                        <p:cTn id="19" fill="hold"/>
                                        <p:tgtEl>
                                          <p:spTgt spid="204"/>
                                        </p:tgtEl>
                                        <p:attrNameLst>
                                          <p:attrName>style.visibility</p:attrName>
                                        </p:attrNameLst>
                                      </p:cBhvr>
                                      <p:to>
                                        <p:strVal val="visible"/>
                                      </p:to>
                                    </p:set>
                                    <p:anim calcmode="lin" valueType="num">
                                      <p:cBhvr>
                                        <p:cTn id="20" dur="1000" fill="hold"/>
                                        <p:tgtEl>
                                          <p:spTgt spid="204"/>
                                        </p:tgtEl>
                                        <p:attrNameLst>
                                          <p:attrName>ppt_x</p:attrName>
                                        </p:attrNameLst>
                                      </p:cBhvr>
                                      <p:tavLst>
                                        <p:tav tm="0">
                                          <p:val>
                                            <p:strVal val="#ppt_x"/>
                                          </p:val>
                                        </p:tav>
                                        <p:tav tm="100000">
                                          <p:val>
                                            <p:strVal val="#ppt_x"/>
                                          </p:val>
                                        </p:tav>
                                      </p:tavLst>
                                    </p:anim>
                                    <p:anim calcmode="lin" valueType="num">
                                      <p:cBhvr>
                                        <p:cTn id="21" dur="1000" fill="hold"/>
                                        <p:tgtEl>
                                          <p:spTgt spid="20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0" build="p" bldLvl="5" animBg="1" advAuto="0"/>
      <p:bldP spid="204"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England_Crest_2COL_SPOT_FILL.png" descr="England_Crest_2COL_SPOT_FILL.png"/>
          <p:cNvPicPr>
            <a:picLocks noChangeAspect="1"/>
          </p:cNvPicPr>
          <p:nvPr/>
        </p:nvPicPr>
        <p:blipFill>
          <a:blip r:embed="rId3"/>
          <a:stretch>
            <a:fillRect/>
          </a:stretch>
        </p:blipFill>
        <p:spPr>
          <a:xfrm>
            <a:off x="372538" y="5625871"/>
            <a:ext cx="723901" cy="861423"/>
          </a:xfrm>
          <a:prstGeom prst="rect">
            <a:avLst/>
          </a:prstGeom>
          <a:ln w="12700">
            <a:miter lim="400000"/>
          </a:ln>
        </p:spPr>
      </p:pic>
      <p:pic>
        <p:nvPicPr>
          <p:cNvPr id="211" name="Image" descr="Image"/>
          <p:cNvPicPr>
            <a:picLocks noChangeAspect="1"/>
          </p:cNvPicPr>
          <p:nvPr/>
        </p:nvPicPr>
        <p:blipFill>
          <a:blip r:embed="rId4"/>
          <a:srcRect l="64973" t="1395" r="19628" b="67266"/>
          <a:stretch>
            <a:fillRect/>
          </a:stretch>
        </p:blipFill>
        <p:spPr>
          <a:xfrm>
            <a:off x="4701022" y="-451979"/>
            <a:ext cx="7909256" cy="6977945"/>
          </a:xfrm>
          <a:prstGeom prst="rect">
            <a:avLst/>
          </a:prstGeom>
          <a:ln w="12700">
            <a:miter lim="400000"/>
          </a:ln>
        </p:spPr>
      </p:pic>
      <p:sp>
        <p:nvSpPr>
          <p:cNvPr id="212" name="Subtitle 2"/>
          <p:cNvSpPr txBox="1">
            <a:spLocks noGrp="1"/>
          </p:cNvSpPr>
          <p:nvPr>
            <p:ph type="subTitle" sz="quarter" idx="1"/>
          </p:nvPr>
        </p:nvSpPr>
        <p:spPr>
          <a:xfrm>
            <a:off x="343100" y="1681858"/>
            <a:ext cx="3740765" cy="2912111"/>
          </a:xfrm>
          <a:prstGeom prst="rect">
            <a:avLst/>
          </a:prstGeom>
        </p:spPr>
        <p:txBody>
          <a:bodyPr/>
          <a:lstStyle/>
          <a:p>
            <a:pPr algn="l">
              <a:lnSpc>
                <a:spcPct val="100000"/>
              </a:lnSpc>
              <a:spcBef>
                <a:spcPts val="800"/>
              </a:spcBef>
              <a:defRPr sz="1400">
                <a:solidFill>
                  <a:srgbClr val="005093"/>
                </a:solidFill>
                <a:latin typeface="Grot12 Normal"/>
                <a:ea typeface="Grot12 Normal"/>
                <a:cs typeface="Grot12 Normal"/>
                <a:sym typeface="Grot12 Normal"/>
              </a:defRPr>
            </a:pPr>
            <a:r>
              <a:rPr dirty="0"/>
              <a:t>2016-2017</a:t>
            </a:r>
          </a:p>
          <a:p>
            <a:pPr algn="l">
              <a:lnSpc>
                <a:spcPct val="100000"/>
              </a:lnSpc>
              <a:spcBef>
                <a:spcPts val="800"/>
              </a:spcBef>
              <a:defRPr sz="1400">
                <a:solidFill>
                  <a:srgbClr val="005093"/>
                </a:solidFill>
                <a:latin typeface="Grot12 Normal"/>
                <a:ea typeface="Grot12 Normal"/>
                <a:cs typeface="Grot12 Normal"/>
                <a:sym typeface="Grot12 Normal"/>
              </a:defRPr>
            </a:pPr>
            <a:r>
              <a:rPr dirty="0"/>
              <a:t>The rainbow design of this ball caught many eyes when on the pitch. It was made up of 12 main panels with black pentagons.</a:t>
            </a:r>
          </a:p>
        </p:txBody>
      </p:sp>
      <p:pic>
        <p:nvPicPr>
          <p:cNvPr id="213" name="Image" descr="Image"/>
          <p:cNvPicPr>
            <a:picLocks noChangeAspect="1"/>
          </p:cNvPicPr>
          <p:nvPr/>
        </p:nvPicPr>
        <p:blipFill>
          <a:blip r:embed="rId5"/>
          <a:stretch>
            <a:fillRect/>
          </a:stretch>
        </p:blipFill>
        <p:spPr>
          <a:xfrm>
            <a:off x="7006676" y="1955352"/>
            <a:ext cx="4796407" cy="4796407"/>
          </a:xfrm>
          <a:prstGeom prst="rect">
            <a:avLst/>
          </a:prstGeom>
          <a:ln w="12700">
            <a:miter lim="400000"/>
          </a:ln>
        </p:spPr>
      </p:pic>
      <p:pic>
        <p:nvPicPr>
          <p:cNvPr id="214" name="Group" descr="Group"/>
          <p:cNvPicPr>
            <a:picLocks noChangeAspect="1"/>
          </p:cNvPicPr>
          <p:nvPr/>
        </p:nvPicPr>
        <p:blipFill>
          <a:blip r:embed="rId4"/>
          <a:srcRect l="64973" t="27860" r="19628" b="65021"/>
          <a:stretch>
            <a:fillRect/>
          </a:stretch>
        </p:blipFill>
        <p:spPr>
          <a:xfrm>
            <a:off x="4701022" y="5441005"/>
            <a:ext cx="7909256" cy="1585048"/>
          </a:xfrm>
          <a:prstGeom prst="rect">
            <a:avLst/>
          </a:prstGeom>
          <a:ln w="12700">
            <a:miter lim="400000"/>
          </a:ln>
        </p:spPr>
      </p:pic>
      <p:sp>
        <p:nvSpPr>
          <p:cNvPr id="8" name="Title 1">
            <a:extLst>
              <a:ext uri="{FF2B5EF4-FFF2-40B4-BE49-F238E27FC236}">
                <a16:creationId xmlns:a16="http://schemas.microsoft.com/office/drawing/2014/main" id="{45344B6E-87CC-FF4A-B3BE-317C39B60E4F}"/>
              </a:ext>
            </a:extLst>
          </p:cNvPr>
          <p:cNvSpPr txBox="1"/>
          <p:nvPr/>
        </p:nvSpPr>
        <p:spPr>
          <a:xfrm>
            <a:off x="336429" y="258031"/>
            <a:ext cx="5559874" cy="12402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sz="9500" dirty="0"/>
              <a:t>Nike ordem 4</a:t>
            </a:r>
            <a:endParaRPr sz="95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12">
                                            <p:bg/>
                                          </p:spTgt>
                                        </p:tgtEl>
                                        <p:attrNameLst>
                                          <p:attrName>style.visibility</p:attrName>
                                        </p:attrNameLst>
                                      </p:cBhvr>
                                      <p:to>
                                        <p:strVal val="visible"/>
                                      </p:to>
                                    </p:set>
                                    <p:animEffect transition="in" filter="fade">
                                      <p:cBhvr>
                                        <p:cTn id="7" dur="1000"/>
                                        <p:tgtEl>
                                          <p:spTgt spid="212">
                                            <p:bg/>
                                          </p:spTgt>
                                        </p:tgtEl>
                                      </p:cBhvr>
                                    </p:animEffect>
                                  </p:childTnLst>
                                </p:cTn>
                              </p:par>
                              <p:par>
                                <p:cTn id="8" presetID="10" presetClass="entr" presetSubtype="0" fill="hold" grpId="0" nodeType="withEffect">
                                  <p:stCondLst>
                                    <p:cond delay="0"/>
                                  </p:stCondLst>
                                  <p:iterate>
                                    <p:tmAbs val="0"/>
                                  </p:iterate>
                                  <p:childTnLst>
                                    <p:set>
                                      <p:cBhvr>
                                        <p:cTn id="9" fill="hold"/>
                                        <p:tgtEl>
                                          <p:spTgt spid="212">
                                            <p:txEl>
                                              <p:pRg st="0" end="0"/>
                                            </p:txEl>
                                          </p:spTgt>
                                        </p:tgtEl>
                                        <p:attrNameLst>
                                          <p:attrName>style.visibility</p:attrName>
                                        </p:attrNameLst>
                                      </p:cBhvr>
                                      <p:to>
                                        <p:strVal val="visible"/>
                                      </p:to>
                                    </p:set>
                                    <p:animEffect transition="in" filter="fade">
                                      <p:cBhvr>
                                        <p:cTn id="10" dur="1000"/>
                                        <p:tgtEl>
                                          <p:spTgt spid="2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grpId="0" nodeType="clickEffect">
                                  <p:stCondLst>
                                    <p:cond delay="0"/>
                                  </p:stCondLst>
                                  <p:iterate>
                                    <p:tmAbs val="0"/>
                                  </p:iterate>
                                  <p:childTnLst>
                                    <p:set>
                                      <p:cBhvr>
                                        <p:cTn id="14" fill="hold"/>
                                        <p:tgtEl>
                                          <p:spTgt spid="212">
                                            <p:txEl>
                                              <p:pRg st="1" end="1"/>
                                            </p:txEl>
                                          </p:spTgt>
                                        </p:tgtEl>
                                        <p:attrNameLst>
                                          <p:attrName>style.visibility</p:attrName>
                                        </p:attrNameLst>
                                      </p:cBhvr>
                                      <p:to>
                                        <p:strVal val="visible"/>
                                      </p:to>
                                    </p:set>
                                    <p:animEffect transition="in" filter="fade">
                                      <p:cBhvr>
                                        <p:cTn id="15" dur="1000"/>
                                        <p:tgtEl>
                                          <p:spTgt spid="2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0" build="p" bldLvl="5" animBg="1" advAuto="0"/>
    </p:bld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F22386262900E489A061346DC7B7A48" ma:contentTypeVersion="12" ma:contentTypeDescription="Create a new document." ma:contentTypeScope="" ma:versionID="b7eeff0c917d904a251998aba1fadbbd">
  <xsd:schema xmlns:xsd="http://www.w3.org/2001/XMLSchema" xmlns:xs="http://www.w3.org/2001/XMLSchema" xmlns:p="http://schemas.microsoft.com/office/2006/metadata/properties" xmlns:ns2="4b31ba56-69c9-4f7b-a39a-403e4e2674f0" xmlns:ns3="49db2f9b-a592-452f-a9b5-f90c48491e0e" targetNamespace="http://schemas.microsoft.com/office/2006/metadata/properties" ma:root="true" ma:fieldsID="eeb9ffee5fe9ad6a54dad368d4f8c798" ns2:_="" ns3:_="">
    <xsd:import namespace="4b31ba56-69c9-4f7b-a39a-403e4e2674f0"/>
    <xsd:import namespace="49db2f9b-a592-452f-a9b5-f90c48491e0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2:MediaServiceOCR"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31ba56-69c9-4f7b-a39a-403e4e2674f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9db2f9b-a592-452f-a9b5-f90c48491e0e"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3EB685-7EE8-4CF5-BFB5-9AF1B243EB25}">
  <ds:schemaRefs>
    <ds:schemaRef ds:uri="http://schemas.microsoft.com/sharepoint/v3/contenttype/forms"/>
  </ds:schemaRefs>
</ds:datastoreItem>
</file>

<file path=customXml/itemProps2.xml><?xml version="1.0" encoding="utf-8"?>
<ds:datastoreItem xmlns:ds="http://schemas.openxmlformats.org/officeDocument/2006/customXml" ds:itemID="{B6509878-E6AC-4885-8B56-DB09239118E2}">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3A03154-3F45-483E-84F6-160A0EDA9A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31ba56-69c9-4f7b-a39a-403e4e2674f0"/>
    <ds:schemaRef ds:uri="49db2f9b-a592-452f-a9b5-f90c48491e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150</TotalTime>
  <Words>1073</Words>
  <Application>Microsoft Office PowerPoint</Application>
  <PresentationFormat>Widescreen</PresentationFormat>
  <Paragraphs>126</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England FC DISPLAY Regular</vt:lpstr>
      <vt:lpstr>Calibri</vt:lpstr>
      <vt:lpstr>Grot12 Normal</vt:lpstr>
      <vt:lpstr>Arial</vt:lpstr>
      <vt:lpstr>Grot12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dc:creator>
  <cp:lastModifiedBy>Becci Barrie</cp:lastModifiedBy>
  <cp:revision>8</cp:revision>
  <dcterms:modified xsi:type="dcterms:W3CDTF">2021-04-26T13:40:00Z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0x0101003F22386262900E489A061346DC7B7A48</vt:lpwstr>
  </property>
</Properties>
</file>