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365" r:id="rId4"/>
    <p:sldId id="263" r:id="rId5"/>
    <p:sldId id="379" r:id="rId6"/>
    <p:sldId id="369" r:id="rId7"/>
    <p:sldId id="382" r:id="rId8"/>
    <p:sldId id="384" r:id="rId9"/>
    <p:sldId id="387" r:id="rId10"/>
    <p:sldId id="390" r:id="rId1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7F59D-9F3A-4815-9868-759207468E5A}" v="49" dt="2022-10-21T15:54:12.059"/>
    <p1510:client id="{80C251BE-B69E-7244-B710-231D1E3361AE}" v="88" dt="2022-10-21T17:27:49.542"/>
    <p1510:client id="{DE0EE789-912A-8590-AA8C-C68B8733D747}" v="58" dt="2022-10-21T14:54:00.238"/>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Lee" userId="S::tom.lee@thefa.com::d66a4cdc-1958-4da5-96de-340476f13a57" providerId="AD" clId="Web-{DE0EE789-912A-8590-AA8C-C68B8733D747}"/>
    <pc:docChg chg="addSld delSld">
      <pc:chgData name="Tom Lee" userId="S::tom.lee@thefa.com::d66a4cdc-1958-4da5-96de-340476f13a57" providerId="AD" clId="Web-{DE0EE789-912A-8590-AA8C-C68B8733D747}" dt="2022-10-21T14:54:00.238" v="57"/>
      <pc:docMkLst>
        <pc:docMk/>
      </pc:docMkLst>
      <pc:sldChg chg="del">
        <pc:chgData name="Tom Lee" userId="S::tom.lee@thefa.com::d66a4cdc-1958-4da5-96de-340476f13a57" providerId="AD" clId="Web-{DE0EE789-912A-8590-AA8C-C68B8733D747}" dt="2022-10-21T14:52:31.829" v="1"/>
        <pc:sldMkLst>
          <pc:docMk/>
          <pc:sldMk cId="427772114" sldId="261"/>
        </pc:sldMkLst>
      </pc:sldChg>
      <pc:sldChg chg="add del">
        <pc:chgData name="Tom Lee" userId="S::tom.lee@thefa.com::d66a4cdc-1958-4da5-96de-340476f13a57" providerId="AD" clId="Web-{DE0EE789-912A-8590-AA8C-C68B8733D747}" dt="2022-10-21T14:53:55.426" v="55"/>
        <pc:sldMkLst>
          <pc:docMk/>
          <pc:sldMk cId="1796052555" sldId="266"/>
        </pc:sldMkLst>
      </pc:sldChg>
      <pc:sldChg chg="add del">
        <pc:chgData name="Tom Lee" userId="S::tom.lee@thefa.com::d66a4cdc-1958-4da5-96de-340476f13a57" providerId="AD" clId="Web-{DE0EE789-912A-8590-AA8C-C68B8733D747}" dt="2022-10-21T14:54:00.238" v="57"/>
        <pc:sldMkLst>
          <pc:docMk/>
          <pc:sldMk cId="2409039537" sldId="281"/>
        </pc:sldMkLst>
      </pc:sldChg>
      <pc:sldChg chg="del">
        <pc:chgData name="Tom Lee" userId="S::tom.lee@thefa.com::d66a4cdc-1958-4da5-96de-340476f13a57" providerId="AD" clId="Web-{DE0EE789-912A-8590-AA8C-C68B8733D747}" dt="2022-10-21T14:52:40.814" v="3"/>
        <pc:sldMkLst>
          <pc:docMk/>
          <pc:sldMk cId="3544623850" sldId="313"/>
        </pc:sldMkLst>
      </pc:sldChg>
      <pc:sldChg chg="add del">
        <pc:chgData name="Tom Lee" userId="S::tom.lee@thefa.com::d66a4cdc-1958-4da5-96de-340476f13a57" providerId="AD" clId="Web-{DE0EE789-912A-8590-AA8C-C68B8733D747}" dt="2022-10-21T14:53:55.426" v="54"/>
        <pc:sldMkLst>
          <pc:docMk/>
          <pc:sldMk cId="3647320135" sldId="326"/>
        </pc:sldMkLst>
      </pc:sldChg>
      <pc:sldChg chg="add del">
        <pc:chgData name="Tom Lee" userId="S::tom.lee@thefa.com::d66a4cdc-1958-4da5-96de-340476f13a57" providerId="AD" clId="Web-{DE0EE789-912A-8590-AA8C-C68B8733D747}" dt="2022-10-21T14:53:55.426" v="50"/>
        <pc:sldMkLst>
          <pc:docMk/>
          <pc:sldMk cId="1565744946" sldId="328"/>
        </pc:sldMkLst>
      </pc:sldChg>
      <pc:sldChg chg="add del">
        <pc:chgData name="Tom Lee" userId="S::tom.lee@thefa.com::d66a4cdc-1958-4da5-96de-340476f13a57" providerId="AD" clId="Web-{DE0EE789-912A-8590-AA8C-C68B8733D747}" dt="2022-10-21T14:53:55.426" v="49"/>
        <pc:sldMkLst>
          <pc:docMk/>
          <pc:sldMk cId="3187425150" sldId="329"/>
        </pc:sldMkLst>
      </pc:sldChg>
      <pc:sldChg chg="del">
        <pc:chgData name="Tom Lee" userId="S::tom.lee@thefa.com::d66a4cdc-1958-4da5-96de-340476f13a57" providerId="AD" clId="Web-{DE0EE789-912A-8590-AA8C-C68B8733D747}" dt="2022-10-21T14:52:40.814" v="4"/>
        <pc:sldMkLst>
          <pc:docMk/>
          <pc:sldMk cId="4132417815" sldId="332"/>
        </pc:sldMkLst>
      </pc:sldChg>
      <pc:sldChg chg="add del">
        <pc:chgData name="Tom Lee" userId="S::tom.lee@thefa.com::d66a4cdc-1958-4da5-96de-340476f13a57" providerId="AD" clId="Web-{DE0EE789-912A-8590-AA8C-C68B8733D747}" dt="2022-10-21T14:53:55.426" v="53"/>
        <pc:sldMkLst>
          <pc:docMk/>
          <pc:sldMk cId="3754539824" sldId="349"/>
        </pc:sldMkLst>
      </pc:sldChg>
      <pc:sldChg chg="add del">
        <pc:chgData name="Tom Lee" userId="S::tom.lee@thefa.com::d66a4cdc-1958-4da5-96de-340476f13a57" providerId="AD" clId="Web-{DE0EE789-912A-8590-AA8C-C68B8733D747}" dt="2022-10-21T14:53:55.426" v="52"/>
        <pc:sldMkLst>
          <pc:docMk/>
          <pc:sldMk cId="2574232272" sldId="350"/>
        </pc:sldMkLst>
      </pc:sldChg>
      <pc:sldChg chg="add del">
        <pc:chgData name="Tom Lee" userId="S::tom.lee@thefa.com::d66a4cdc-1958-4da5-96de-340476f13a57" providerId="AD" clId="Web-{DE0EE789-912A-8590-AA8C-C68B8733D747}" dt="2022-10-21T14:53:55.426" v="51"/>
        <pc:sldMkLst>
          <pc:docMk/>
          <pc:sldMk cId="3358800676" sldId="351"/>
        </pc:sldMkLst>
      </pc:sldChg>
      <pc:sldChg chg="add del">
        <pc:chgData name="Tom Lee" userId="S::tom.lee@thefa.com::d66a4cdc-1958-4da5-96de-340476f13a57" providerId="AD" clId="Web-{DE0EE789-912A-8590-AA8C-C68B8733D747}" dt="2022-10-21T14:53:55.426" v="48"/>
        <pc:sldMkLst>
          <pc:docMk/>
          <pc:sldMk cId="2518161294" sldId="353"/>
        </pc:sldMkLst>
      </pc:sldChg>
      <pc:sldChg chg="add del">
        <pc:chgData name="Tom Lee" userId="S::tom.lee@thefa.com::d66a4cdc-1958-4da5-96de-340476f13a57" providerId="AD" clId="Web-{DE0EE789-912A-8590-AA8C-C68B8733D747}" dt="2022-10-21T14:53:55.426" v="47"/>
        <pc:sldMkLst>
          <pc:docMk/>
          <pc:sldMk cId="2906197601" sldId="354"/>
        </pc:sldMkLst>
      </pc:sldChg>
      <pc:sldChg chg="add del">
        <pc:chgData name="Tom Lee" userId="S::tom.lee@thefa.com::d66a4cdc-1958-4da5-96de-340476f13a57" providerId="AD" clId="Web-{DE0EE789-912A-8590-AA8C-C68B8733D747}" dt="2022-10-21T14:53:55.426" v="46"/>
        <pc:sldMkLst>
          <pc:docMk/>
          <pc:sldMk cId="2166090327" sldId="355"/>
        </pc:sldMkLst>
      </pc:sldChg>
      <pc:sldChg chg="add del">
        <pc:chgData name="Tom Lee" userId="S::tom.lee@thefa.com::d66a4cdc-1958-4da5-96de-340476f13a57" providerId="AD" clId="Web-{DE0EE789-912A-8590-AA8C-C68B8733D747}" dt="2022-10-21T14:53:55.410" v="45"/>
        <pc:sldMkLst>
          <pc:docMk/>
          <pc:sldMk cId="333385800" sldId="356"/>
        </pc:sldMkLst>
      </pc:sldChg>
      <pc:sldChg chg="add del">
        <pc:chgData name="Tom Lee" userId="S::tom.lee@thefa.com::d66a4cdc-1958-4da5-96de-340476f13a57" providerId="AD" clId="Web-{DE0EE789-912A-8590-AA8C-C68B8733D747}" dt="2022-10-21T14:53:55.410" v="44"/>
        <pc:sldMkLst>
          <pc:docMk/>
          <pc:sldMk cId="613932724" sldId="357"/>
        </pc:sldMkLst>
      </pc:sldChg>
      <pc:sldChg chg="del">
        <pc:chgData name="Tom Lee" userId="S::tom.lee@thefa.com::d66a4cdc-1958-4da5-96de-340476f13a57" providerId="AD" clId="Web-{DE0EE789-912A-8590-AA8C-C68B8733D747}" dt="2022-10-21T14:52:31.829" v="0"/>
        <pc:sldMkLst>
          <pc:docMk/>
          <pc:sldMk cId="1776610091" sldId="366"/>
        </pc:sldMkLst>
      </pc:sldChg>
      <pc:sldChg chg="del">
        <pc:chgData name="Tom Lee" userId="S::tom.lee@thefa.com::d66a4cdc-1958-4da5-96de-340476f13a57" providerId="AD" clId="Web-{DE0EE789-912A-8590-AA8C-C68B8733D747}" dt="2022-10-21T14:52:54.861" v="15"/>
        <pc:sldMkLst>
          <pc:docMk/>
          <pc:sldMk cId="3621122455" sldId="369"/>
        </pc:sldMkLst>
      </pc:sldChg>
      <pc:sldChg chg="del">
        <pc:chgData name="Tom Lee" userId="S::tom.lee@thefa.com::d66a4cdc-1958-4da5-96de-340476f13a57" providerId="AD" clId="Web-{DE0EE789-912A-8590-AA8C-C68B8733D747}" dt="2022-10-21T14:52:54.861" v="14"/>
        <pc:sldMkLst>
          <pc:docMk/>
          <pc:sldMk cId="2586789709" sldId="370"/>
        </pc:sldMkLst>
      </pc:sldChg>
      <pc:sldChg chg="del">
        <pc:chgData name="Tom Lee" userId="S::tom.lee@thefa.com::d66a4cdc-1958-4da5-96de-340476f13a57" providerId="AD" clId="Web-{DE0EE789-912A-8590-AA8C-C68B8733D747}" dt="2022-10-21T14:52:54.861" v="13"/>
        <pc:sldMkLst>
          <pc:docMk/>
          <pc:sldMk cId="1566261380" sldId="371"/>
        </pc:sldMkLst>
      </pc:sldChg>
      <pc:sldChg chg="del">
        <pc:chgData name="Tom Lee" userId="S::tom.lee@thefa.com::d66a4cdc-1958-4da5-96de-340476f13a57" providerId="AD" clId="Web-{DE0EE789-912A-8590-AA8C-C68B8733D747}" dt="2022-10-21T14:52:54.861" v="11"/>
        <pc:sldMkLst>
          <pc:docMk/>
          <pc:sldMk cId="2463957454" sldId="372"/>
        </pc:sldMkLst>
      </pc:sldChg>
      <pc:sldChg chg="del">
        <pc:chgData name="Tom Lee" userId="S::tom.lee@thefa.com::d66a4cdc-1958-4da5-96de-340476f13a57" providerId="AD" clId="Web-{DE0EE789-912A-8590-AA8C-C68B8733D747}" dt="2022-10-21T14:52:54.861" v="10"/>
        <pc:sldMkLst>
          <pc:docMk/>
          <pc:sldMk cId="824037768" sldId="373"/>
        </pc:sldMkLst>
      </pc:sldChg>
      <pc:sldChg chg="del">
        <pc:chgData name="Tom Lee" userId="S::tom.lee@thefa.com::d66a4cdc-1958-4da5-96de-340476f13a57" providerId="AD" clId="Web-{DE0EE789-912A-8590-AA8C-C68B8733D747}" dt="2022-10-21T14:52:40.814" v="2"/>
        <pc:sldMkLst>
          <pc:docMk/>
          <pc:sldMk cId="1788674080" sldId="374"/>
        </pc:sldMkLst>
      </pc:sldChg>
      <pc:sldChg chg="del">
        <pc:chgData name="Tom Lee" userId="S::tom.lee@thefa.com::d66a4cdc-1958-4da5-96de-340476f13a57" providerId="AD" clId="Web-{DE0EE789-912A-8590-AA8C-C68B8733D747}" dt="2022-10-21T14:52:40.830" v="6"/>
        <pc:sldMkLst>
          <pc:docMk/>
          <pc:sldMk cId="1158819931" sldId="375"/>
        </pc:sldMkLst>
      </pc:sldChg>
      <pc:sldChg chg="del">
        <pc:chgData name="Tom Lee" userId="S::tom.lee@thefa.com::d66a4cdc-1958-4da5-96de-340476f13a57" providerId="AD" clId="Web-{DE0EE789-912A-8590-AA8C-C68B8733D747}" dt="2022-10-21T14:52:40.830" v="5"/>
        <pc:sldMkLst>
          <pc:docMk/>
          <pc:sldMk cId="1643204293" sldId="376"/>
        </pc:sldMkLst>
      </pc:sldChg>
      <pc:sldChg chg="del">
        <pc:chgData name="Tom Lee" userId="S::tom.lee@thefa.com::d66a4cdc-1958-4da5-96de-340476f13a57" providerId="AD" clId="Web-{DE0EE789-912A-8590-AA8C-C68B8733D747}" dt="2022-10-21T14:52:40.830" v="9"/>
        <pc:sldMkLst>
          <pc:docMk/>
          <pc:sldMk cId="1013569831" sldId="377"/>
        </pc:sldMkLst>
      </pc:sldChg>
      <pc:sldChg chg="del">
        <pc:chgData name="Tom Lee" userId="S::tom.lee@thefa.com::d66a4cdc-1958-4da5-96de-340476f13a57" providerId="AD" clId="Web-{DE0EE789-912A-8590-AA8C-C68B8733D747}" dt="2022-10-21T14:52:54.861" v="12"/>
        <pc:sldMkLst>
          <pc:docMk/>
          <pc:sldMk cId="1421579083" sldId="380"/>
        </pc:sldMkLst>
      </pc:sldChg>
      <pc:sldChg chg="add del">
        <pc:chgData name="Tom Lee" userId="S::tom.lee@thefa.com::d66a4cdc-1958-4da5-96de-340476f13a57" providerId="AD" clId="Web-{DE0EE789-912A-8590-AA8C-C68B8733D747}" dt="2022-10-21T14:53:56.660" v="56"/>
        <pc:sldMkLst>
          <pc:docMk/>
          <pc:sldMk cId="3836664010" sldId="383"/>
        </pc:sldMkLst>
      </pc:sldChg>
      <pc:sldChg chg="del">
        <pc:chgData name="Tom Lee" userId="S::tom.lee@thefa.com::d66a4cdc-1958-4da5-96de-340476f13a57" providerId="AD" clId="Web-{DE0EE789-912A-8590-AA8C-C68B8733D747}" dt="2022-10-21T14:52:40.830" v="8"/>
        <pc:sldMkLst>
          <pc:docMk/>
          <pc:sldMk cId="3841060666" sldId="388"/>
        </pc:sldMkLst>
      </pc:sldChg>
      <pc:sldChg chg="del">
        <pc:chgData name="Tom Lee" userId="S::tom.lee@thefa.com::d66a4cdc-1958-4da5-96de-340476f13a57" providerId="AD" clId="Web-{DE0EE789-912A-8590-AA8C-C68B8733D747}" dt="2022-10-21T14:52:40.830" v="7"/>
        <pc:sldMkLst>
          <pc:docMk/>
          <pc:sldMk cId="3362402998" sldId="389"/>
        </pc:sldMkLst>
      </pc:sldChg>
    </pc:docChg>
  </pc:docChgLst>
  <pc:docChgLst>
    <pc:chgData name="Tom Lee" userId="d66a4cdc-1958-4da5-96de-340476f13a57" providerId="ADAL" clId="{80C251BE-B69E-7244-B710-231D1E3361AE}"/>
    <pc:docChg chg="undo custSel modSld modMainMaster">
      <pc:chgData name="Tom Lee" userId="d66a4cdc-1958-4da5-96de-340476f13a57" providerId="ADAL" clId="{80C251BE-B69E-7244-B710-231D1E3361AE}" dt="2022-10-21T17:27:49.542" v="92" actId="700"/>
      <pc:docMkLst>
        <pc:docMk/>
      </pc:docMkLst>
      <pc:sldChg chg="addSp delSp modSp mod modClrScheme chgLayout">
        <pc:chgData name="Tom Lee" userId="d66a4cdc-1958-4da5-96de-340476f13a57" providerId="ADAL" clId="{80C251BE-B69E-7244-B710-231D1E3361AE}" dt="2022-10-21T17:27:49.542" v="92" actId="700"/>
        <pc:sldMkLst>
          <pc:docMk/>
          <pc:sldMk cId="3598514998" sldId="256"/>
        </pc:sldMkLst>
        <pc:spChg chg="add mod ord">
          <ac:chgData name="Tom Lee" userId="d66a4cdc-1958-4da5-96de-340476f13a57" providerId="ADAL" clId="{80C251BE-B69E-7244-B710-231D1E3361AE}" dt="2022-10-21T17:27:49.542" v="92" actId="700"/>
          <ac:spMkLst>
            <pc:docMk/>
            <pc:sldMk cId="3598514998" sldId="256"/>
            <ac:spMk id="2" creationId="{579C74B3-D057-C449-71C3-2FA3DC1D8E7F}"/>
          </ac:spMkLst>
        </pc:spChg>
        <pc:spChg chg="mod ord">
          <ac:chgData name="Tom Lee" userId="d66a4cdc-1958-4da5-96de-340476f13a57" providerId="ADAL" clId="{80C251BE-B69E-7244-B710-231D1E3361AE}" dt="2022-10-21T17:27:49.542" v="92" actId="700"/>
          <ac:spMkLst>
            <pc:docMk/>
            <pc:sldMk cId="3598514998" sldId="256"/>
            <ac:spMk id="5" creationId="{831423B8-B536-458F-8B38-40DF8B565305}"/>
          </ac:spMkLst>
        </pc:spChg>
        <pc:spChg chg="del mod ord">
          <ac:chgData name="Tom Lee" userId="d66a4cdc-1958-4da5-96de-340476f13a57" providerId="ADAL" clId="{80C251BE-B69E-7244-B710-231D1E3361AE}" dt="2022-10-21T17:27:49.542" v="92" actId="700"/>
          <ac:spMkLst>
            <pc:docMk/>
            <pc:sldMk cId="3598514998" sldId="256"/>
            <ac:spMk id="6" creationId="{02121B1D-F80C-4C07-82C0-DE11CAAD1082}"/>
          </ac:spMkLst>
        </pc:spChg>
        <pc:spChg chg="mod ord">
          <ac:chgData name="Tom Lee" userId="d66a4cdc-1958-4da5-96de-340476f13a57" providerId="ADAL" clId="{80C251BE-B69E-7244-B710-231D1E3361AE}" dt="2022-10-21T17:27:49.542" v="92" actId="700"/>
          <ac:spMkLst>
            <pc:docMk/>
            <pc:sldMk cId="3598514998" sldId="256"/>
            <ac:spMk id="7" creationId="{FFE7C1D6-694C-44E9-A06D-B28A557CC6C9}"/>
          </ac:spMkLst>
        </pc:spChg>
      </pc:sldChg>
      <pc:sldChg chg="addSp delSp modSp mod">
        <pc:chgData name="Tom Lee" userId="d66a4cdc-1958-4da5-96de-340476f13a57" providerId="ADAL" clId="{80C251BE-B69E-7244-B710-231D1E3361AE}" dt="2022-10-21T15:47:10.637" v="84"/>
        <pc:sldMkLst>
          <pc:docMk/>
          <pc:sldMk cId="578701674" sldId="258"/>
        </pc:sldMkLst>
        <pc:spChg chg="add del mod">
          <ac:chgData name="Tom Lee" userId="d66a4cdc-1958-4da5-96de-340476f13a57" providerId="ADAL" clId="{80C251BE-B69E-7244-B710-231D1E3361AE}" dt="2022-10-21T15:47:10.637" v="84"/>
          <ac:spMkLst>
            <pc:docMk/>
            <pc:sldMk cId="578701674" sldId="258"/>
            <ac:spMk id="3" creationId="{201A502F-B277-C9C9-052D-223BD5A825B8}"/>
          </ac:spMkLst>
        </pc:spChg>
        <pc:spChg chg="del">
          <ac:chgData name="Tom Lee" userId="d66a4cdc-1958-4da5-96de-340476f13a57" providerId="ADAL" clId="{80C251BE-B69E-7244-B710-231D1E3361AE}" dt="2022-10-21T15:36:00.936" v="58" actId="478"/>
          <ac:spMkLst>
            <pc:docMk/>
            <pc:sldMk cId="578701674" sldId="258"/>
            <ac:spMk id="3" creationId="{C136193B-6B9D-4813-A074-C0AF139A6B7B}"/>
          </ac:spMkLst>
        </pc:spChg>
        <pc:spChg chg="add del mod">
          <ac:chgData name="Tom Lee" userId="d66a4cdc-1958-4da5-96de-340476f13a57" providerId="ADAL" clId="{80C251BE-B69E-7244-B710-231D1E3361AE}" dt="2022-10-21T15:32:51.612" v="17"/>
          <ac:spMkLst>
            <pc:docMk/>
            <pc:sldMk cId="578701674" sldId="258"/>
            <ac:spMk id="4" creationId="{FA199F17-CAF3-4B32-F0B5-85001BF7E654}"/>
          </ac:spMkLst>
        </pc:spChg>
        <pc:spChg chg="add del mod">
          <ac:chgData name="Tom Lee" userId="d66a4cdc-1958-4da5-96de-340476f13a57" providerId="ADAL" clId="{80C251BE-B69E-7244-B710-231D1E3361AE}" dt="2022-10-21T15:34:24.968" v="22"/>
          <ac:spMkLst>
            <pc:docMk/>
            <pc:sldMk cId="578701674" sldId="258"/>
            <ac:spMk id="5" creationId="{E516BF07-EB1B-C3DC-1506-E839CBEB5BD3}"/>
          </ac:spMkLst>
        </pc:spChg>
        <pc:spChg chg="add del mod">
          <ac:chgData name="Tom Lee" userId="d66a4cdc-1958-4da5-96de-340476f13a57" providerId="ADAL" clId="{80C251BE-B69E-7244-B710-231D1E3361AE}" dt="2022-10-21T15:35:51.862" v="57"/>
          <ac:spMkLst>
            <pc:docMk/>
            <pc:sldMk cId="578701674" sldId="258"/>
            <ac:spMk id="6" creationId="{EFA07327-C230-D203-506C-0602790640AF}"/>
          </ac:spMkLst>
        </pc:spChg>
        <pc:spChg chg="add del mod">
          <ac:chgData name="Tom Lee" userId="d66a4cdc-1958-4da5-96de-340476f13a57" providerId="ADAL" clId="{80C251BE-B69E-7244-B710-231D1E3361AE}" dt="2022-10-21T15:36:07.387" v="61"/>
          <ac:spMkLst>
            <pc:docMk/>
            <pc:sldMk cId="578701674" sldId="258"/>
            <ac:spMk id="7" creationId="{D4557244-6E23-3DF2-1890-82454CC4E3E6}"/>
          </ac:spMkLst>
        </pc:spChg>
        <pc:spChg chg="add del mod">
          <ac:chgData name="Tom Lee" userId="d66a4cdc-1958-4da5-96de-340476f13a57" providerId="ADAL" clId="{80C251BE-B69E-7244-B710-231D1E3361AE}" dt="2022-10-21T15:36:49.181" v="64"/>
          <ac:spMkLst>
            <pc:docMk/>
            <pc:sldMk cId="578701674" sldId="258"/>
            <ac:spMk id="8" creationId="{19CABAA1-C3C2-3471-50DE-9C86F55F6B29}"/>
          </ac:spMkLst>
        </pc:spChg>
        <pc:spChg chg="add mod">
          <ac:chgData name="Tom Lee" userId="d66a4cdc-1958-4da5-96de-340476f13a57" providerId="ADAL" clId="{80C251BE-B69E-7244-B710-231D1E3361AE}" dt="2022-10-21T15:39:49.922" v="81" actId="20577"/>
          <ac:spMkLst>
            <pc:docMk/>
            <pc:sldMk cId="578701674" sldId="258"/>
            <ac:spMk id="9" creationId="{357FC223-48E3-471F-22CD-A36B9E3B4FC5}"/>
          </ac:spMkLst>
        </pc:spChg>
      </pc:sldChg>
      <pc:sldMasterChg chg="delSp mod addSldLayout delSldLayout modSldLayout">
        <pc:chgData name="Tom Lee" userId="d66a4cdc-1958-4da5-96de-340476f13a57" providerId="ADAL" clId="{80C251BE-B69E-7244-B710-231D1E3361AE}" dt="2022-10-21T17:27:40.739" v="91"/>
        <pc:sldMasterMkLst>
          <pc:docMk/>
          <pc:sldMasterMk cId="4114196524" sldId="2147483660"/>
        </pc:sldMasterMkLst>
        <pc:picChg chg="del">
          <ac:chgData name="Tom Lee" userId="d66a4cdc-1958-4da5-96de-340476f13a57" providerId="ADAL" clId="{80C251BE-B69E-7244-B710-231D1E3361AE}" dt="2022-10-21T15:12:42.913" v="6" actId="478"/>
          <ac:picMkLst>
            <pc:docMk/>
            <pc:sldMasterMk cId="4114196524" sldId="2147483660"/>
            <ac:picMk id="7" creationId="{621B2048-8F68-4DFB-AE8D-217B9A91E789}"/>
          </ac:picMkLst>
        </pc:picChg>
        <pc:sldLayoutChg chg="delSp mod setBg">
          <pc:chgData name="Tom Lee" userId="d66a4cdc-1958-4da5-96de-340476f13a57" providerId="ADAL" clId="{80C251BE-B69E-7244-B710-231D1E3361AE}" dt="2022-10-21T15:11:32.060" v="5"/>
          <pc:sldLayoutMkLst>
            <pc:docMk/>
            <pc:sldMasterMk cId="4114196524" sldId="2147483660"/>
            <pc:sldLayoutMk cId="757709829" sldId="2147483661"/>
          </pc:sldLayoutMkLst>
          <pc:picChg chg="del">
            <ac:chgData name="Tom Lee" userId="d66a4cdc-1958-4da5-96de-340476f13a57" providerId="ADAL" clId="{80C251BE-B69E-7244-B710-231D1E3361AE}" dt="2022-10-21T15:10:52.901" v="0" actId="478"/>
            <ac:picMkLst>
              <pc:docMk/>
              <pc:sldMasterMk cId="4114196524" sldId="2147483660"/>
              <pc:sldLayoutMk cId="757709829" sldId="2147483661"/>
              <ac:picMk id="13" creationId="{2B81DD52-471B-4DD3-AEF7-4AA313873473}"/>
            </ac:picMkLst>
          </pc:picChg>
        </pc:sldLayoutChg>
        <pc:sldLayoutChg chg="addSp delSp modSp mod setBg">
          <pc:chgData name="Tom Lee" userId="d66a4cdc-1958-4da5-96de-340476f13a57" providerId="ADAL" clId="{80C251BE-B69E-7244-B710-231D1E3361AE}" dt="2022-10-21T15:39:14.385" v="68"/>
          <pc:sldLayoutMkLst>
            <pc:docMk/>
            <pc:sldMasterMk cId="4114196524" sldId="2147483660"/>
            <pc:sldLayoutMk cId="1158312793" sldId="2147483669"/>
          </pc:sldLayoutMkLst>
          <pc:spChg chg="add del mod">
            <ac:chgData name="Tom Lee" userId="d66a4cdc-1958-4da5-96de-340476f13a57" providerId="ADAL" clId="{80C251BE-B69E-7244-B710-231D1E3361AE}" dt="2022-10-21T15:38:04.733" v="65" actId="21"/>
            <ac:spMkLst>
              <pc:docMk/>
              <pc:sldMasterMk cId="4114196524" sldId="2147483660"/>
              <pc:sldLayoutMk cId="1158312793" sldId="2147483669"/>
              <ac:spMk id="2" creationId="{1D8C277F-4648-D500-F2D8-DEE4E5536DE5}"/>
            </ac:spMkLst>
          </pc:spChg>
          <pc:spChg chg="del">
            <ac:chgData name="Tom Lee" userId="d66a4cdc-1958-4da5-96de-340476f13a57" providerId="ADAL" clId="{80C251BE-B69E-7244-B710-231D1E3361AE}" dt="2022-10-21T15:32:43.049" v="14" actId="478"/>
            <ac:spMkLst>
              <pc:docMk/>
              <pc:sldMasterMk cId="4114196524" sldId="2147483660"/>
              <pc:sldLayoutMk cId="1158312793" sldId="2147483669"/>
              <ac:spMk id="9" creationId="{CC338BC6-9069-450E-BAF2-D02967836399}"/>
            </ac:spMkLst>
          </pc:spChg>
          <pc:picChg chg="del">
            <ac:chgData name="Tom Lee" userId="d66a4cdc-1958-4da5-96de-340476f13a57" providerId="ADAL" clId="{80C251BE-B69E-7244-B710-231D1E3361AE}" dt="2022-10-21T15:32:28.151" v="12" actId="478"/>
            <ac:picMkLst>
              <pc:docMk/>
              <pc:sldMasterMk cId="4114196524" sldId="2147483660"/>
              <pc:sldLayoutMk cId="1158312793" sldId="2147483669"/>
              <ac:picMk id="3" creationId="{54C84E06-8D4F-4F12-9964-663A3D714867}"/>
            </ac:picMkLst>
          </pc:picChg>
          <pc:picChg chg="del">
            <ac:chgData name="Tom Lee" userId="d66a4cdc-1958-4da5-96de-340476f13a57" providerId="ADAL" clId="{80C251BE-B69E-7244-B710-231D1E3361AE}" dt="2022-10-21T15:32:31.296" v="13" actId="478"/>
            <ac:picMkLst>
              <pc:docMk/>
              <pc:sldMasterMk cId="4114196524" sldId="2147483660"/>
              <pc:sldLayoutMk cId="1158312793" sldId="2147483669"/>
              <ac:picMk id="6" creationId="{0377B5B9-AC37-426E-8F09-D8A84CB0A4B4}"/>
            </ac:picMkLst>
          </pc:picChg>
        </pc:sldLayoutChg>
        <pc:sldLayoutChg chg="new del mod">
          <pc:chgData name="Tom Lee" userId="d66a4cdc-1958-4da5-96de-340476f13a57" providerId="ADAL" clId="{80C251BE-B69E-7244-B710-231D1E3361AE}" dt="2022-10-21T15:11:04.912" v="2" actId="11236"/>
          <pc:sldLayoutMkLst>
            <pc:docMk/>
            <pc:sldMasterMk cId="4114196524" sldId="2147483660"/>
            <pc:sldLayoutMk cId="1464820147" sldId="2147483797"/>
          </pc:sldLayoutMkLst>
        </pc:sldLayoutChg>
        <pc:sldLayoutChg chg="addSp delSp modSp new mod setBg">
          <pc:chgData name="Tom Lee" userId="d66a4cdc-1958-4da5-96de-340476f13a57" providerId="ADAL" clId="{80C251BE-B69E-7244-B710-231D1E3361AE}" dt="2022-10-21T17:27:40.739" v="91"/>
          <pc:sldLayoutMkLst>
            <pc:docMk/>
            <pc:sldMasterMk cId="4114196524" sldId="2147483660"/>
            <pc:sldLayoutMk cId="3940860766" sldId="2147483797"/>
          </pc:sldLayoutMkLst>
          <pc:spChg chg="del">
            <ac:chgData name="Tom Lee" userId="d66a4cdc-1958-4da5-96de-340476f13a57" providerId="ADAL" clId="{80C251BE-B69E-7244-B710-231D1E3361AE}" dt="2022-10-21T17:27:15.417" v="86" actId="478"/>
            <ac:spMkLst>
              <pc:docMk/>
              <pc:sldMasterMk cId="4114196524" sldId="2147483660"/>
              <pc:sldLayoutMk cId="3940860766" sldId="2147483797"/>
              <ac:spMk id="2" creationId="{7DB7A2B7-8C09-A6F9-5BC1-0F4849AD6067}"/>
            </ac:spMkLst>
          </pc:spChg>
          <pc:spChg chg="add mod">
            <ac:chgData name="Tom Lee" userId="d66a4cdc-1958-4da5-96de-340476f13a57" providerId="ADAL" clId="{80C251BE-B69E-7244-B710-231D1E3361AE}" dt="2022-10-21T17:27:35.182" v="90"/>
            <ac:spMkLst>
              <pc:docMk/>
              <pc:sldMasterMk cId="4114196524" sldId="2147483660"/>
              <pc:sldLayoutMk cId="3940860766" sldId="2147483797"/>
              <ac:spMk id="3" creationId="{1A5B23EF-8086-869B-3BCB-B6227DE1FFC5}"/>
            </ac:spMkLst>
          </pc:spChg>
          <pc:spChg chg="add mod">
            <ac:chgData name="Tom Lee" userId="d66a4cdc-1958-4da5-96de-340476f13a57" providerId="ADAL" clId="{80C251BE-B69E-7244-B710-231D1E3361AE}" dt="2022-10-21T17:27:35.182" v="90"/>
            <ac:spMkLst>
              <pc:docMk/>
              <pc:sldMasterMk cId="4114196524" sldId="2147483660"/>
              <pc:sldLayoutMk cId="3940860766" sldId="2147483797"/>
              <ac:spMk id="4" creationId="{B599B2E0-A99E-29E4-962E-C6A212F5FD0A}"/>
            </ac:spMkLst>
          </pc:spChg>
          <pc:spChg chg="add mod">
            <ac:chgData name="Tom Lee" userId="d66a4cdc-1958-4da5-96de-340476f13a57" providerId="ADAL" clId="{80C251BE-B69E-7244-B710-231D1E3361AE}" dt="2022-10-21T17:27:40.739" v="91"/>
            <ac:spMkLst>
              <pc:docMk/>
              <pc:sldMasterMk cId="4114196524" sldId="2147483660"/>
              <pc:sldLayoutMk cId="3940860766" sldId="2147483797"/>
              <ac:spMk id="5" creationId="{10EF2493-7516-3E5D-2CE5-EE2CCFA6174B}"/>
            </ac:spMkLst>
          </pc:spChg>
        </pc:sldLayoutChg>
      </pc:sldMasterChg>
    </pc:docChg>
  </pc:docChgLst>
  <pc:docChgLst>
    <pc:chgData name="Sarah Cummings" userId="66d6c0b4-6ee6-4fe1-aa01-c8118a760c6c" providerId="ADAL" clId="{5897F59D-9F3A-4815-9868-759207468E5A}"/>
    <pc:docChg chg="undo custSel addSld delSld modSld">
      <pc:chgData name="Sarah Cummings" userId="66d6c0b4-6ee6-4fe1-aa01-c8118a760c6c" providerId="ADAL" clId="{5897F59D-9F3A-4815-9868-759207468E5A}" dt="2022-10-21T15:54:12.059" v="45" actId="1037"/>
      <pc:docMkLst>
        <pc:docMk/>
      </pc:docMkLst>
      <pc:sldChg chg="del">
        <pc:chgData name="Sarah Cummings" userId="66d6c0b4-6ee6-4fe1-aa01-c8118a760c6c" providerId="ADAL" clId="{5897F59D-9F3A-4815-9868-759207468E5A}" dt="2022-10-21T14:49:11.153" v="0" actId="47"/>
        <pc:sldMkLst>
          <pc:docMk/>
          <pc:sldMk cId="2823956966" sldId="257"/>
        </pc:sldMkLst>
      </pc:sldChg>
      <pc:sldChg chg="modSp mod setBg">
        <pc:chgData name="Sarah Cummings" userId="66d6c0b4-6ee6-4fe1-aa01-c8118a760c6c" providerId="ADAL" clId="{5897F59D-9F3A-4815-9868-759207468E5A}" dt="2022-10-21T15:54:12.059" v="45" actId="1037"/>
        <pc:sldMkLst>
          <pc:docMk/>
          <pc:sldMk cId="578701674" sldId="258"/>
        </pc:sldMkLst>
        <pc:spChg chg="mod">
          <ac:chgData name="Sarah Cummings" userId="66d6c0b4-6ee6-4fe1-aa01-c8118a760c6c" providerId="ADAL" clId="{5897F59D-9F3A-4815-9868-759207468E5A}" dt="2022-10-21T15:54:12.059" v="45" actId="1037"/>
          <ac:spMkLst>
            <pc:docMk/>
            <pc:sldMk cId="578701674" sldId="258"/>
            <ac:spMk id="9" creationId="{357FC223-48E3-471F-22CD-A36B9E3B4FC5}"/>
          </ac:spMkLst>
        </pc:spChg>
      </pc:sldChg>
      <pc:sldChg chg="del">
        <pc:chgData name="Sarah Cummings" userId="66d6c0b4-6ee6-4fe1-aa01-c8118a760c6c" providerId="ADAL" clId="{5897F59D-9F3A-4815-9868-759207468E5A}" dt="2022-10-21T14:59:53.832" v="13" actId="47"/>
        <pc:sldMkLst>
          <pc:docMk/>
          <pc:sldMk cId="3966955572" sldId="305"/>
        </pc:sldMkLst>
      </pc:sldChg>
      <pc:sldChg chg="del">
        <pc:chgData name="Sarah Cummings" userId="66d6c0b4-6ee6-4fe1-aa01-c8118a760c6c" providerId="ADAL" clId="{5897F59D-9F3A-4815-9868-759207468E5A}" dt="2022-10-21T14:59:51.603" v="12" actId="47"/>
        <pc:sldMkLst>
          <pc:docMk/>
          <pc:sldMk cId="4126847295" sldId="306"/>
        </pc:sldMkLst>
      </pc:sldChg>
      <pc:sldChg chg="del">
        <pc:chgData name="Sarah Cummings" userId="66d6c0b4-6ee6-4fe1-aa01-c8118a760c6c" providerId="ADAL" clId="{5897F59D-9F3A-4815-9868-759207468E5A}" dt="2022-10-21T15:00:16.400" v="15" actId="47"/>
        <pc:sldMkLst>
          <pc:docMk/>
          <pc:sldMk cId="3609275906" sldId="331"/>
        </pc:sldMkLst>
      </pc:sldChg>
      <pc:sldChg chg="del">
        <pc:chgData name="Sarah Cummings" userId="66d6c0b4-6ee6-4fe1-aa01-c8118a760c6c" providerId="ADAL" clId="{5897F59D-9F3A-4815-9868-759207468E5A}" dt="2022-10-21T14:52:43.439" v="1" actId="47"/>
        <pc:sldMkLst>
          <pc:docMk/>
          <pc:sldMk cId="573388451" sldId="341"/>
        </pc:sldMkLst>
      </pc:sldChg>
      <pc:sldChg chg="add del">
        <pc:chgData name="Sarah Cummings" userId="66d6c0b4-6ee6-4fe1-aa01-c8118a760c6c" providerId="ADAL" clId="{5897F59D-9F3A-4815-9868-759207468E5A}" dt="2022-10-21T14:53:21.437" v="6" actId="47"/>
        <pc:sldMkLst>
          <pc:docMk/>
          <pc:sldMk cId="265331048" sldId="367"/>
        </pc:sldMkLst>
      </pc:sldChg>
      <pc:sldChg chg="add del">
        <pc:chgData name="Sarah Cummings" userId="66d6c0b4-6ee6-4fe1-aa01-c8118a760c6c" providerId="ADAL" clId="{5897F59D-9F3A-4815-9868-759207468E5A}" dt="2022-10-21T14:55:59.288" v="9" actId="47"/>
        <pc:sldMkLst>
          <pc:docMk/>
          <pc:sldMk cId="2586789709" sldId="370"/>
        </pc:sldMkLst>
      </pc:sldChg>
      <pc:sldChg chg="add del">
        <pc:chgData name="Sarah Cummings" userId="66d6c0b4-6ee6-4fe1-aa01-c8118a760c6c" providerId="ADAL" clId="{5897F59D-9F3A-4815-9868-759207468E5A}" dt="2022-10-21T14:56:00.443" v="10" actId="47"/>
        <pc:sldMkLst>
          <pc:docMk/>
          <pc:sldMk cId="1566261380" sldId="371"/>
        </pc:sldMkLst>
      </pc:sldChg>
      <pc:sldChg chg="add del">
        <pc:chgData name="Sarah Cummings" userId="66d6c0b4-6ee6-4fe1-aa01-c8118a760c6c" providerId="ADAL" clId="{5897F59D-9F3A-4815-9868-759207468E5A}" dt="2022-10-21T14:53:23.491" v="7" actId="47"/>
        <pc:sldMkLst>
          <pc:docMk/>
          <pc:sldMk cId="1672644956" sldId="378"/>
        </pc:sldMkLst>
      </pc:sldChg>
      <pc:sldChg chg="del">
        <pc:chgData name="Sarah Cummings" userId="66d6c0b4-6ee6-4fe1-aa01-c8118a760c6c" providerId="ADAL" clId="{5897F59D-9F3A-4815-9868-759207468E5A}" dt="2022-10-21T14:56:06.153" v="11" actId="47"/>
        <pc:sldMkLst>
          <pc:docMk/>
          <pc:sldMk cId="4235310857" sldId="381"/>
        </pc:sldMkLst>
      </pc:sldChg>
      <pc:sldChg chg="del">
        <pc:chgData name="Sarah Cummings" userId="66d6c0b4-6ee6-4fe1-aa01-c8118a760c6c" providerId="ADAL" clId="{5897F59D-9F3A-4815-9868-759207468E5A}" dt="2022-10-21T14:59:56.129" v="14" actId="47"/>
        <pc:sldMkLst>
          <pc:docMk/>
          <pc:sldMk cId="1828030721" sldId="385"/>
        </pc:sldMkLst>
      </pc:sldChg>
      <pc:sldChg chg="modSp mod">
        <pc:chgData name="Sarah Cummings" userId="66d6c0b4-6ee6-4fe1-aa01-c8118a760c6c" providerId="ADAL" clId="{5897F59D-9F3A-4815-9868-759207468E5A}" dt="2022-10-21T15:00:38.992" v="17" actId="27636"/>
        <pc:sldMkLst>
          <pc:docMk/>
          <pc:sldMk cId="1713652433" sldId="390"/>
        </pc:sldMkLst>
        <pc:spChg chg="mod">
          <ac:chgData name="Sarah Cummings" userId="66d6c0b4-6ee6-4fe1-aa01-c8118a760c6c" providerId="ADAL" clId="{5897F59D-9F3A-4815-9868-759207468E5A}" dt="2022-10-21T15:00:38.992" v="17" actId="27636"/>
          <ac:spMkLst>
            <pc:docMk/>
            <pc:sldMk cId="1713652433" sldId="390"/>
            <ac:spMk id="2" creationId="{CC8CC894-6DD3-430B-8871-8F7AC42F77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FFEB2C-C121-44DD-B0F3-DA0F7FF009B5}" type="datetimeFigureOut">
              <a:rPr lang="en-GB" smtClean="0"/>
              <a:t>21/10/2022</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52DFC6-1366-4279-859C-176D0773FEF2}" type="slidenum">
              <a:rPr lang="en-GB" smtClean="0"/>
              <a:t>‹#›</a:t>
            </a:fld>
            <a:endParaRPr lang="en-GB"/>
          </a:p>
        </p:txBody>
      </p:sp>
    </p:spTree>
    <p:extLst>
      <p:ext uri="{BB962C8B-B14F-4D97-AF65-F5344CB8AC3E}">
        <p14:creationId xmlns:p14="http://schemas.microsoft.com/office/powerpoint/2010/main" val="3746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52DFC6-1366-4279-859C-176D0773FEF2}" type="slidenum">
              <a:rPr lang="en-GB" smtClean="0"/>
              <a:t>1</a:t>
            </a:fld>
            <a:endParaRPr lang="en-GB"/>
          </a:p>
        </p:txBody>
      </p:sp>
    </p:spTree>
    <p:extLst>
      <p:ext uri="{BB962C8B-B14F-4D97-AF65-F5344CB8AC3E}">
        <p14:creationId xmlns:p14="http://schemas.microsoft.com/office/powerpoint/2010/main" val="220666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A12C465-67C4-4B8B-B76D-C57BD01893AD}"/>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10" name="Picture Placeholder 7">
            <a:extLst>
              <a:ext uri="{FF2B5EF4-FFF2-40B4-BE49-F238E27FC236}">
                <a16:creationId xmlns:a16="http://schemas.microsoft.com/office/drawing/2014/main" id="{0C4EEE89-476D-40CA-BD29-F2D9FED70A57}"/>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
        <p:nvSpPr>
          <p:cNvPr id="11" name="Text Placeholder 11">
            <a:extLst>
              <a:ext uri="{FF2B5EF4-FFF2-40B4-BE49-F238E27FC236}">
                <a16:creationId xmlns:a16="http://schemas.microsoft.com/office/drawing/2014/main" id="{7E36B75C-8B46-41F2-8DE7-AC4D01C180EF}"/>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Tree>
    <p:extLst>
      <p:ext uri="{BB962C8B-B14F-4D97-AF65-F5344CB8AC3E}">
        <p14:creationId xmlns:p14="http://schemas.microsoft.com/office/powerpoint/2010/main" val="75770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2CF960-5A90-4C2E-84F8-0E661552C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591" b="72900"/>
          <a:stretch/>
        </p:blipFill>
        <p:spPr>
          <a:xfrm>
            <a:off x="0" y="0"/>
            <a:ext cx="6590805" cy="1858488"/>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10" name="Picture 9">
            <a:extLst>
              <a:ext uri="{FF2B5EF4-FFF2-40B4-BE49-F238E27FC236}">
                <a16:creationId xmlns:a16="http://schemas.microsoft.com/office/drawing/2014/main" id="{A4AABD7F-7D94-48B1-BEC7-F583CD8E3ABC}"/>
              </a:ext>
            </a:extLst>
          </p:cNvPr>
          <p:cNvPicPr>
            <a:picLocks noChangeAspect="1"/>
          </p:cNvPicPr>
          <p:nvPr userDrawn="1"/>
        </p:nvPicPr>
        <p:blipFill>
          <a:blip r:embed="rId3"/>
          <a:srcRect/>
          <a:stretch/>
        </p:blipFill>
        <p:spPr>
          <a:xfrm>
            <a:off x="8979906" y="319143"/>
            <a:ext cx="618305" cy="618305"/>
          </a:xfrm>
          <a:prstGeom prst="rect">
            <a:avLst/>
          </a:prstGeom>
        </p:spPr>
      </p:pic>
      <p:pic>
        <p:nvPicPr>
          <p:cNvPr id="6" name="Picture 5" descr="Shape&#10;&#10;Description automatically generated">
            <a:extLst>
              <a:ext uri="{FF2B5EF4-FFF2-40B4-BE49-F238E27FC236}">
                <a16:creationId xmlns:a16="http://schemas.microsoft.com/office/drawing/2014/main" id="{D6A48B13-995B-4386-9B4D-4CC52FB3437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03685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6939F733-D46C-4425-8916-03E55069B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11" name="Picture 10">
            <a:extLst>
              <a:ext uri="{FF2B5EF4-FFF2-40B4-BE49-F238E27FC236}">
                <a16:creationId xmlns:a16="http://schemas.microsoft.com/office/drawing/2014/main" id="{06589A6F-ED16-4674-B411-C5E4DB7A651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Text, letter&#10;&#10;Description automatically generated">
            <a:extLst>
              <a:ext uri="{FF2B5EF4-FFF2-40B4-BE49-F238E27FC236}">
                <a16:creationId xmlns:a16="http://schemas.microsoft.com/office/drawing/2014/main" id="{D06C5147-5949-4979-A89D-03932FB36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892" r="40409" b="45801"/>
          <a:stretch/>
        </p:blipFill>
        <p:spPr>
          <a:xfrm>
            <a:off x="0" y="1021278"/>
            <a:ext cx="5658592" cy="2695699"/>
          </a:xfrm>
          <a:prstGeom prst="rect">
            <a:avLst/>
          </a:prstGeom>
        </p:spPr>
      </p:pic>
    </p:spTree>
    <p:extLst>
      <p:ext uri="{BB962C8B-B14F-4D97-AF65-F5344CB8AC3E}">
        <p14:creationId xmlns:p14="http://schemas.microsoft.com/office/powerpoint/2010/main" val="155063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1FE52EAC-9F1C-4E19-BA95-87316F2DE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1304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A40D38C3-DEE0-46B1-8928-D2995FC1E3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907" b="79740"/>
          <a:stretch/>
        </p:blipFill>
        <p:spPr>
          <a:xfrm>
            <a:off x="0" y="0"/>
            <a:ext cx="6086104" cy="1389413"/>
          </a:xfrm>
          <a:prstGeom prst="rect">
            <a:avLst/>
          </a:prstGeom>
        </p:spPr>
      </p:pic>
      <p:grpSp>
        <p:nvGrpSpPr>
          <p:cNvPr id="8" name="Group 7">
            <a:extLst>
              <a:ext uri="{FF2B5EF4-FFF2-40B4-BE49-F238E27FC236}">
                <a16:creationId xmlns:a16="http://schemas.microsoft.com/office/drawing/2014/main" id="{16FB0E7F-A22B-4DCC-A649-6C6183603A9B}"/>
              </a:ext>
            </a:extLst>
          </p:cNvPr>
          <p:cNvGrpSpPr/>
          <p:nvPr userDrawn="1"/>
        </p:nvGrpSpPr>
        <p:grpSpPr>
          <a:xfrm>
            <a:off x="298189" y="1389413"/>
            <a:ext cx="8917063" cy="4957948"/>
            <a:chOff x="298189" y="1389413"/>
            <a:chExt cx="8917063" cy="4957948"/>
          </a:xfrm>
        </p:grpSpPr>
        <p:pic>
          <p:nvPicPr>
            <p:cNvPr id="5" name="Picture 4" descr="A picture containing chart&#10;&#10;Description automatically generated">
              <a:extLst>
                <a:ext uri="{FF2B5EF4-FFF2-40B4-BE49-F238E27FC236}">
                  <a16:creationId xmlns:a16="http://schemas.microsoft.com/office/drawing/2014/main" id="{90D8A68F-55FB-49E0-8D04-82F8E13C94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72" t="22917" r="4156" b="5670"/>
            <a:stretch/>
          </p:blipFill>
          <p:spPr>
            <a:xfrm>
              <a:off x="298189" y="1389413"/>
              <a:ext cx="8704613" cy="4892633"/>
            </a:xfrm>
            <a:prstGeom prst="rect">
              <a:avLst/>
            </a:prstGeom>
          </p:spPr>
        </p:pic>
        <p:sp>
          <p:nvSpPr>
            <p:cNvPr id="6" name="Rectangle 5">
              <a:extLst>
                <a:ext uri="{FF2B5EF4-FFF2-40B4-BE49-F238E27FC236}">
                  <a16:creationId xmlns:a16="http://schemas.microsoft.com/office/drawing/2014/main" id="{4DE68B6B-F96D-4DC7-8EA4-9850E03CAD19}"/>
                </a:ext>
              </a:extLst>
            </p:cNvPr>
            <p:cNvSpPr/>
            <p:nvPr userDrawn="1"/>
          </p:nvSpPr>
          <p:spPr>
            <a:xfrm>
              <a:off x="8490857" y="5907974"/>
              <a:ext cx="724395" cy="43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Shape&#10;&#10;Description automatically generated">
            <a:extLst>
              <a:ext uri="{FF2B5EF4-FFF2-40B4-BE49-F238E27FC236}">
                <a16:creationId xmlns:a16="http://schemas.microsoft.com/office/drawing/2014/main" id="{5EA061F1-A6A6-4531-B297-8030C49B127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93049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7" name="Picture 6" descr="Graphical user interface, text, email&#10;&#10;Description automatically generated">
            <a:extLst>
              <a:ext uri="{FF2B5EF4-FFF2-40B4-BE49-F238E27FC236}">
                <a16:creationId xmlns:a16="http://schemas.microsoft.com/office/drawing/2014/main" id="{0766D766-585E-44F2-8A8A-09280443C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8" name="Picture 7" descr="Shape, arrow&#10;&#10;Description automatically generated">
            <a:extLst>
              <a:ext uri="{FF2B5EF4-FFF2-40B4-BE49-F238E27FC236}">
                <a16:creationId xmlns:a16="http://schemas.microsoft.com/office/drawing/2014/main" id="{3AB3600D-F14B-4284-BDB4-D26367596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Text, letter&#10;&#10;Description automatically generated">
            <a:extLst>
              <a:ext uri="{FF2B5EF4-FFF2-40B4-BE49-F238E27FC236}">
                <a16:creationId xmlns:a16="http://schemas.microsoft.com/office/drawing/2014/main" id="{60CD8297-4336-4E4D-9A6F-92DA783FFD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372" r="47146" b="50833"/>
          <a:stretch/>
        </p:blipFill>
        <p:spPr>
          <a:xfrm>
            <a:off x="-2303" y="985652"/>
            <a:ext cx="5018803" cy="2386198"/>
          </a:xfrm>
          <a:prstGeom prst="rect">
            <a:avLst/>
          </a:prstGeom>
        </p:spPr>
      </p:pic>
      <p:pic>
        <p:nvPicPr>
          <p:cNvPr id="9" name="Picture 8">
            <a:extLst>
              <a:ext uri="{FF2B5EF4-FFF2-40B4-BE49-F238E27FC236}">
                <a16:creationId xmlns:a16="http://schemas.microsoft.com/office/drawing/2014/main" id="{7471FE38-153A-4DEE-9CFD-A8D369467BF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55051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AFE19297-A306-4A3B-BEA3-8A8960182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9" name="Picture 8">
            <a:extLst>
              <a:ext uri="{FF2B5EF4-FFF2-40B4-BE49-F238E27FC236}">
                <a16:creationId xmlns:a16="http://schemas.microsoft.com/office/drawing/2014/main" id="{0E361C7B-BB83-4202-8803-645C59FEB59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362E2398-BBC0-4105-BBC6-A4C4C142B40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31273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spcBef>
                <a:spcPts val="600"/>
              </a:spcBef>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0" name="Picture 9">
            <a:extLst>
              <a:ext uri="{FF2B5EF4-FFF2-40B4-BE49-F238E27FC236}">
                <a16:creationId xmlns:a16="http://schemas.microsoft.com/office/drawing/2014/main" id="{34895A56-C4FA-4A5C-88A5-BB5A6D92ADA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301145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45066EF6-46D4-4075-A9CD-7B7F3997D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718" b="21818"/>
          <a:stretch/>
        </p:blipFill>
        <p:spPr>
          <a:xfrm>
            <a:off x="0" y="0"/>
            <a:ext cx="6388925" cy="5361709"/>
          </a:xfrm>
          <a:prstGeom prst="rect">
            <a:avLst/>
          </a:prstGeom>
        </p:spPr>
      </p:pic>
      <p:pic>
        <p:nvPicPr>
          <p:cNvPr id="6" name="Picture 5">
            <a:extLst>
              <a:ext uri="{FF2B5EF4-FFF2-40B4-BE49-F238E27FC236}">
                <a16:creationId xmlns:a16="http://schemas.microsoft.com/office/drawing/2014/main" id="{9177BB9D-283C-4FBC-9D59-1F1C67483DAA}"/>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31399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C54A6A43-6D07-4EB7-B56C-F64C9E8EA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72" b="79654"/>
          <a:stretch/>
        </p:blipFill>
        <p:spPr>
          <a:xfrm>
            <a:off x="0" y="1"/>
            <a:ext cx="4589813" cy="1348150"/>
          </a:xfrm>
          <a:prstGeom prst="rect">
            <a:avLst/>
          </a:prstGeom>
        </p:spPr>
      </p:pic>
      <p:sp>
        <p:nvSpPr>
          <p:cNvPr id="6" name="Text Placeholder 11">
            <a:extLst>
              <a:ext uri="{FF2B5EF4-FFF2-40B4-BE49-F238E27FC236}">
                <a16:creationId xmlns:a16="http://schemas.microsoft.com/office/drawing/2014/main" id="{BF0488CA-93A1-47CB-9DA1-A77295CD61CA}"/>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8" name="Picture 7">
            <a:extLst>
              <a:ext uri="{FF2B5EF4-FFF2-40B4-BE49-F238E27FC236}">
                <a16:creationId xmlns:a16="http://schemas.microsoft.com/office/drawing/2014/main" id="{83D01F4B-8B90-40CD-BDBE-7D189C11E701}"/>
              </a:ext>
            </a:extLst>
          </p:cNvPr>
          <p:cNvPicPr>
            <a:picLocks noChangeAspect="1"/>
          </p:cNvPicPr>
          <p:nvPr userDrawn="1"/>
        </p:nvPicPr>
        <p:blipFill>
          <a:blip r:embed="rId3"/>
          <a:srcRect/>
          <a:stretch/>
        </p:blipFill>
        <p:spPr>
          <a:xfrm>
            <a:off x="8979905" y="318411"/>
            <a:ext cx="618305" cy="618305"/>
          </a:xfrm>
          <a:prstGeom prst="rect">
            <a:avLst/>
          </a:prstGeom>
        </p:spPr>
      </p:pic>
      <p:sp>
        <p:nvSpPr>
          <p:cNvPr id="9" name="Text Placeholder 5">
            <a:extLst>
              <a:ext uri="{FF2B5EF4-FFF2-40B4-BE49-F238E27FC236}">
                <a16:creationId xmlns:a16="http://schemas.microsoft.com/office/drawing/2014/main" id="{8F1D6C50-A3CC-40B2-9079-23C0BE69486A}"/>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0" name="Picture 9" descr="Shape&#10;&#10;Description automatically generated">
            <a:extLst>
              <a:ext uri="{FF2B5EF4-FFF2-40B4-BE49-F238E27FC236}">
                <a16:creationId xmlns:a16="http://schemas.microsoft.com/office/drawing/2014/main" id="{5D42D606-05C8-4AFC-99A9-B90832A823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340009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6FA0C61-377F-4215-BBD4-1F05676E4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3B41475-4CDC-4093-9961-67F2528D6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37" b="69524"/>
          <a:stretch/>
        </p:blipFill>
        <p:spPr>
          <a:xfrm>
            <a:off x="0" y="0"/>
            <a:ext cx="5029200" cy="2090057"/>
          </a:xfrm>
          <a:prstGeom prst="rect">
            <a:avLst/>
          </a:prstGeom>
        </p:spPr>
      </p:pic>
      <p:pic>
        <p:nvPicPr>
          <p:cNvPr id="7" name="Picture 6">
            <a:extLst>
              <a:ext uri="{FF2B5EF4-FFF2-40B4-BE49-F238E27FC236}">
                <a16:creationId xmlns:a16="http://schemas.microsoft.com/office/drawing/2014/main" id="{74F26202-3BCE-45B7-A75B-0E9D9BD8BECC}"/>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34867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5B23EF-8086-869B-3BCB-B6227DE1FFC5}"/>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4" name="Text Placeholder 11">
            <a:extLst>
              <a:ext uri="{FF2B5EF4-FFF2-40B4-BE49-F238E27FC236}">
                <a16:creationId xmlns:a16="http://schemas.microsoft.com/office/drawing/2014/main" id="{B599B2E0-A99E-29E4-962E-C6A212F5FD0A}"/>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
        <p:nvSpPr>
          <p:cNvPr id="5" name="Picture Placeholder 7">
            <a:extLst>
              <a:ext uri="{FF2B5EF4-FFF2-40B4-BE49-F238E27FC236}">
                <a16:creationId xmlns:a16="http://schemas.microsoft.com/office/drawing/2014/main" id="{10EF2493-7516-3E5D-2CE5-EE2CCFA6174B}"/>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Tree>
    <p:extLst>
      <p:ext uri="{BB962C8B-B14F-4D97-AF65-F5344CB8AC3E}">
        <p14:creationId xmlns:p14="http://schemas.microsoft.com/office/powerpoint/2010/main" val="394086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64DE89C-5291-4E58-85F1-46A8C68087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655" b="86320"/>
          <a:stretch/>
        </p:blipFill>
        <p:spPr>
          <a:xfrm>
            <a:off x="0" y="0"/>
            <a:ext cx="6299860" cy="938151"/>
          </a:xfrm>
          <a:prstGeom prst="rect">
            <a:avLst/>
          </a:prstGeom>
        </p:spPr>
      </p:pic>
      <p:pic>
        <p:nvPicPr>
          <p:cNvPr id="8" name="Picture 7">
            <a:extLst>
              <a:ext uri="{FF2B5EF4-FFF2-40B4-BE49-F238E27FC236}">
                <a16:creationId xmlns:a16="http://schemas.microsoft.com/office/drawing/2014/main" id="{58032610-40A4-4637-9515-F6DEA10816A8}"/>
              </a:ext>
            </a:extLst>
          </p:cNvPr>
          <p:cNvPicPr>
            <a:picLocks noChangeAspect="1"/>
          </p:cNvPicPr>
          <p:nvPr userDrawn="1"/>
        </p:nvPicPr>
        <p:blipFill>
          <a:blip r:embed="rId3"/>
          <a:srcRect/>
          <a:stretch/>
        </p:blipFill>
        <p:spPr>
          <a:xfrm>
            <a:off x="8979905" y="318411"/>
            <a:ext cx="618305" cy="618305"/>
          </a:xfrm>
          <a:prstGeom prst="rect">
            <a:avLst/>
          </a:prstGeom>
        </p:spPr>
      </p:pic>
      <p:pic>
        <p:nvPicPr>
          <p:cNvPr id="7" name="Picture 6" descr="Shape&#10;&#10;Description automatically generated">
            <a:extLst>
              <a:ext uri="{FF2B5EF4-FFF2-40B4-BE49-F238E27FC236}">
                <a16:creationId xmlns:a16="http://schemas.microsoft.com/office/drawing/2014/main" id="{8E0204B5-9B4A-4630-BD5E-8920BB314C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60639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41264702-4066-47FD-BE05-8551494D3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78" b="6852"/>
          <a:stretch/>
        </p:blipFill>
        <p:spPr>
          <a:xfrm>
            <a:off x="0" y="771364"/>
            <a:ext cx="9906000" cy="5749964"/>
          </a:xfrm>
          <a:prstGeom prst="rect">
            <a:avLst/>
          </a:prstGeom>
        </p:spPr>
      </p:pic>
      <p:pic>
        <p:nvPicPr>
          <p:cNvPr id="19" name="Picture 18" descr="Shape&#10;&#10;Description automatically generated">
            <a:extLst>
              <a:ext uri="{FF2B5EF4-FFF2-40B4-BE49-F238E27FC236}">
                <a16:creationId xmlns:a16="http://schemas.microsoft.com/office/drawing/2014/main" id="{85A98FB5-2A63-44D7-975E-307B8AA88E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AAE39C9-FA4A-49CB-9E2C-AE41E7C1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48" b="87222"/>
          <a:stretch/>
        </p:blipFill>
        <p:spPr>
          <a:xfrm>
            <a:off x="0" y="0"/>
            <a:ext cx="6756400" cy="876300"/>
          </a:xfrm>
          <a:prstGeom prst="rect">
            <a:avLst/>
          </a:prstGeom>
        </p:spPr>
      </p:pic>
      <p:pic>
        <p:nvPicPr>
          <p:cNvPr id="7" name="Picture 6" descr="Text&#10;&#10;Description automatically generated">
            <a:extLst>
              <a:ext uri="{FF2B5EF4-FFF2-40B4-BE49-F238E27FC236}">
                <a16:creationId xmlns:a16="http://schemas.microsoft.com/office/drawing/2014/main" id="{03550AF2-913C-4DFF-8668-3A7C6F44B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
        <p:nvSpPr>
          <p:cNvPr id="9" name="Text Placeholder 8">
            <a:extLst>
              <a:ext uri="{FF2B5EF4-FFF2-40B4-BE49-F238E27FC236}">
                <a16:creationId xmlns:a16="http://schemas.microsoft.com/office/drawing/2014/main" id="{5C3313D5-956B-4366-B675-B304D829D769}"/>
              </a:ext>
            </a:extLst>
          </p:cNvPr>
          <p:cNvSpPr>
            <a:spLocks noGrp="1"/>
          </p:cNvSpPr>
          <p:nvPr>
            <p:ph type="body" sz="quarter" idx="11"/>
          </p:nvPr>
        </p:nvSpPr>
        <p:spPr>
          <a:xfrm>
            <a:off x="412750"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B80D7161-E500-4251-861B-75C2830F0C97}"/>
              </a:ext>
            </a:extLst>
          </p:cNvPr>
          <p:cNvSpPr>
            <a:spLocks noGrp="1"/>
          </p:cNvSpPr>
          <p:nvPr>
            <p:ph type="body" sz="quarter" idx="12"/>
          </p:nvPr>
        </p:nvSpPr>
        <p:spPr>
          <a:xfrm>
            <a:off x="412750" y="278765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2465CF53-DC5D-4CD7-A6AC-DEF6048E50BA}"/>
              </a:ext>
            </a:extLst>
          </p:cNvPr>
          <p:cNvSpPr>
            <a:spLocks noGrp="1"/>
          </p:cNvSpPr>
          <p:nvPr>
            <p:ph type="body" sz="quarter" idx="13"/>
          </p:nvPr>
        </p:nvSpPr>
        <p:spPr>
          <a:xfrm>
            <a:off x="412506" y="359410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2" name="Text Placeholder 8">
            <a:extLst>
              <a:ext uri="{FF2B5EF4-FFF2-40B4-BE49-F238E27FC236}">
                <a16:creationId xmlns:a16="http://schemas.microsoft.com/office/drawing/2014/main" id="{B39663B2-4A49-4E72-991A-8172F82871C5}"/>
              </a:ext>
            </a:extLst>
          </p:cNvPr>
          <p:cNvSpPr>
            <a:spLocks noGrp="1"/>
          </p:cNvSpPr>
          <p:nvPr>
            <p:ph type="body" sz="quarter" idx="14"/>
          </p:nvPr>
        </p:nvSpPr>
        <p:spPr>
          <a:xfrm>
            <a:off x="412505" y="441325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3" name="Text Placeholder 8">
            <a:extLst>
              <a:ext uri="{FF2B5EF4-FFF2-40B4-BE49-F238E27FC236}">
                <a16:creationId xmlns:a16="http://schemas.microsoft.com/office/drawing/2014/main" id="{337BAF72-41F8-4914-9403-BC25B5C60B4D}"/>
              </a:ext>
            </a:extLst>
          </p:cNvPr>
          <p:cNvSpPr>
            <a:spLocks noGrp="1"/>
          </p:cNvSpPr>
          <p:nvPr>
            <p:ph type="body" sz="quarter" idx="15"/>
          </p:nvPr>
        </p:nvSpPr>
        <p:spPr>
          <a:xfrm>
            <a:off x="5064127"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4" name="Text Placeholder 8">
            <a:extLst>
              <a:ext uri="{FF2B5EF4-FFF2-40B4-BE49-F238E27FC236}">
                <a16:creationId xmlns:a16="http://schemas.microsoft.com/office/drawing/2014/main" id="{A9CC2AD7-5EAD-4020-BDCB-BFE540E4507A}"/>
              </a:ext>
            </a:extLst>
          </p:cNvPr>
          <p:cNvSpPr>
            <a:spLocks noGrp="1"/>
          </p:cNvSpPr>
          <p:nvPr>
            <p:ph type="body" sz="quarter" idx="16"/>
          </p:nvPr>
        </p:nvSpPr>
        <p:spPr>
          <a:xfrm>
            <a:off x="5064125" y="2787650"/>
            <a:ext cx="4429125" cy="558800"/>
          </a:xfrm>
        </p:spPr>
        <p:txBody>
          <a:bodyPr>
            <a:normAutofit/>
          </a:bodyPr>
          <a:lstStyle>
            <a:lvl1pPr>
              <a:defRPr sz="1200">
                <a:solidFill>
                  <a:schemeClr val="tx2"/>
                </a:solidFill>
              </a:defRPr>
            </a:lvl1pPr>
          </a:lstStyle>
          <a:p>
            <a:pPr lvl="0"/>
            <a:r>
              <a:rPr lang="en-US"/>
              <a:t>Click to edit Master text styles</a:t>
            </a:r>
          </a:p>
        </p:txBody>
      </p:sp>
      <p:sp>
        <p:nvSpPr>
          <p:cNvPr id="15" name="Text Placeholder 8">
            <a:extLst>
              <a:ext uri="{FF2B5EF4-FFF2-40B4-BE49-F238E27FC236}">
                <a16:creationId xmlns:a16="http://schemas.microsoft.com/office/drawing/2014/main" id="{A10F4B3D-0D2E-417E-99AC-C70CEE5823DC}"/>
              </a:ext>
            </a:extLst>
          </p:cNvPr>
          <p:cNvSpPr>
            <a:spLocks noGrp="1"/>
          </p:cNvSpPr>
          <p:nvPr>
            <p:ph type="body" sz="quarter" idx="17"/>
          </p:nvPr>
        </p:nvSpPr>
        <p:spPr>
          <a:xfrm>
            <a:off x="5064124" y="4112358"/>
            <a:ext cx="4429125" cy="504092"/>
          </a:xfrm>
        </p:spPr>
        <p:txBody>
          <a:bodyPr>
            <a:normAutofit/>
          </a:bodyPr>
          <a:lstStyle>
            <a:lvl1pPr>
              <a:defRPr sz="1200">
                <a:solidFill>
                  <a:schemeClr val="tx2"/>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64CF089C-2110-460E-A356-49143A5AC864}"/>
              </a:ext>
            </a:extLst>
          </p:cNvPr>
          <p:cNvSpPr>
            <a:spLocks noGrp="1"/>
          </p:cNvSpPr>
          <p:nvPr>
            <p:ph type="body" sz="quarter" idx="18"/>
          </p:nvPr>
        </p:nvSpPr>
        <p:spPr>
          <a:xfrm>
            <a:off x="5064123" y="4973516"/>
            <a:ext cx="4429125" cy="538284"/>
          </a:xfrm>
        </p:spPr>
        <p:txBody>
          <a:bodyPr>
            <a:normAutofit/>
          </a:bodyPr>
          <a:lstStyle>
            <a:lvl1pPr>
              <a:defRPr sz="1200">
                <a:solidFill>
                  <a:schemeClr val="tx2"/>
                </a:solidFill>
              </a:defRPr>
            </a:lvl1pPr>
          </a:lstStyle>
          <a:p>
            <a:pPr lvl="0"/>
            <a:r>
              <a:rPr lang="en-US"/>
              <a:t>Click to edit Master text styles</a:t>
            </a:r>
          </a:p>
        </p:txBody>
      </p:sp>
      <p:sp>
        <p:nvSpPr>
          <p:cNvPr id="17" name="Text Placeholder 8">
            <a:extLst>
              <a:ext uri="{FF2B5EF4-FFF2-40B4-BE49-F238E27FC236}">
                <a16:creationId xmlns:a16="http://schemas.microsoft.com/office/drawing/2014/main" id="{8D9E2978-5FE2-415B-B9E4-8D0FC48D572E}"/>
              </a:ext>
            </a:extLst>
          </p:cNvPr>
          <p:cNvSpPr>
            <a:spLocks noGrp="1"/>
          </p:cNvSpPr>
          <p:nvPr>
            <p:ph type="body" sz="quarter" idx="19"/>
          </p:nvPr>
        </p:nvSpPr>
        <p:spPr>
          <a:xfrm>
            <a:off x="5064123" y="5854030"/>
            <a:ext cx="4429125" cy="538284"/>
          </a:xfrm>
        </p:spPr>
        <p:txBody>
          <a:bodyPr>
            <a:normAutofit/>
          </a:bodyPr>
          <a:lstStyle>
            <a:lvl1pPr>
              <a:defRPr sz="1200">
                <a:solidFill>
                  <a:schemeClr val="tx2"/>
                </a:solidFill>
              </a:defRPr>
            </a:lvl1pPr>
          </a:lstStyle>
          <a:p>
            <a:pPr lvl="0"/>
            <a:r>
              <a:rPr lang="en-US"/>
              <a:t>Click to edit Master text styles</a:t>
            </a:r>
          </a:p>
        </p:txBody>
      </p:sp>
      <p:pic>
        <p:nvPicPr>
          <p:cNvPr id="18" name="Picture 17">
            <a:extLst>
              <a:ext uri="{FF2B5EF4-FFF2-40B4-BE49-F238E27FC236}">
                <a16:creationId xmlns:a16="http://schemas.microsoft.com/office/drawing/2014/main" id="{05047B50-3225-4EE5-91F1-0DD1D2A0A775}"/>
              </a:ext>
            </a:extLst>
          </p:cNvPr>
          <p:cNvPicPr>
            <a:picLocks noChangeAspect="1"/>
          </p:cNvPicPr>
          <p:nvPr userDrawn="1"/>
        </p:nvPicPr>
        <p:blipFill>
          <a:blip r:embed="rId5"/>
          <a:srcRect/>
          <a:stretch/>
        </p:blipFill>
        <p:spPr>
          <a:xfrm>
            <a:off x="8979905" y="318411"/>
            <a:ext cx="618305" cy="618305"/>
          </a:xfrm>
          <a:prstGeom prst="rect">
            <a:avLst/>
          </a:prstGeom>
        </p:spPr>
      </p:pic>
    </p:spTree>
    <p:extLst>
      <p:ext uri="{BB962C8B-B14F-4D97-AF65-F5344CB8AC3E}">
        <p14:creationId xmlns:p14="http://schemas.microsoft.com/office/powerpoint/2010/main" val="377196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5844AD6-577F-45F1-B9FA-530B79131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22" b="18796"/>
          <a:stretch/>
        </p:blipFill>
        <p:spPr>
          <a:xfrm>
            <a:off x="0" y="1009649"/>
            <a:ext cx="9906000" cy="4756307"/>
          </a:xfrm>
          <a:prstGeom prst="rect">
            <a:avLst/>
          </a:prstGeom>
        </p:spPr>
      </p:pic>
      <p:pic>
        <p:nvPicPr>
          <p:cNvPr id="6" name="Picture 5" descr="Shape&#10;&#10;Description automatically generated">
            <a:extLst>
              <a:ext uri="{FF2B5EF4-FFF2-40B4-BE49-F238E27FC236}">
                <a16:creationId xmlns:a16="http://schemas.microsoft.com/office/drawing/2014/main" id="{B89B01E0-0F35-4AFD-9B77-071AE66FDB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F7173A-1B3A-4D2A-81FF-08B945CBF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252" b="86341"/>
          <a:stretch/>
        </p:blipFill>
        <p:spPr>
          <a:xfrm>
            <a:off x="0" y="0"/>
            <a:ext cx="6623050" cy="936716"/>
          </a:xfrm>
          <a:prstGeom prst="rect">
            <a:avLst/>
          </a:prstGeom>
        </p:spPr>
      </p:pic>
      <p:pic>
        <p:nvPicPr>
          <p:cNvPr id="7" name="Picture 6">
            <a:extLst>
              <a:ext uri="{FF2B5EF4-FFF2-40B4-BE49-F238E27FC236}">
                <a16:creationId xmlns:a16="http://schemas.microsoft.com/office/drawing/2014/main" id="{B600BC39-FEE2-4D25-9584-515660E53163}"/>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59249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1" name="Picture 10">
            <a:extLst>
              <a:ext uri="{FF2B5EF4-FFF2-40B4-BE49-F238E27FC236}">
                <a16:creationId xmlns:a16="http://schemas.microsoft.com/office/drawing/2014/main" id="{6A2A9F7E-743D-4525-B23B-21E5938085DF}"/>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40951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72D1F4-C93F-4EEE-80B9-8A321CF8C49E}"/>
              </a:ext>
            </a:extLst>
          </p:cNvPr>
          <p:cNvGrpSpPr/>
          <p:nvPr userDrawn="1"/>
        </p:nvGrpSpPr>
        <p:grpSpPr>
          <a:xfrm>
            <a:off x="0" y="0"/>
            <a:ext cx="6976753" cy="5890161"/>
            <a:chOff x="0" y="0"/>
            <a:chExt cx="6976753" cy="5890161"/>
          </a:xfrm>
        </p:grpSpPr>
        <p:pic>
          <p:nvPicPr>
            <p:cNvPr id="5" name="Picture 4" descr="A picture containing text&#10;&#10;Description automatically generated">
              <a:extLst>
                <a:ext uri="{FF2B5EF4-FFF2-40B4-BE49-F238E27FC236}">
                  <a16:creationId xmlns:a16="http://schemas.microsoft.com/office/drawing/2014/main" id="{BA3F11C1-9F51-47AC-8D5D-04E5B37F5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090" b="17056"/>
            <a:stretch/>
          </p:blipFill>
          <p:spPr>
            <a:xfrm>
              <a:off x="0" y="0"/>
              <a:ext cx="6923314" cy="5688281"/>
            </a:xfrm>
            <a:prstGeom prst="rect">
              <a:avLst/>
            </a:prstGeom>
          </p:spPr>
        </p:pic>
        <p:sp>
          <p:nvSpPr>
            <p:cNvPr id="6" name="Rectangle 5">
              <a:extLst>
                <a:ext uri="{FF2B5EF4-FFF2-40B4-BE49-F238E27FC236}">
                  <a16:creationId xmlns:a16="http://schemas.microsoft.com/office/drawing/2014/main" id="{59D45BA7-A03F-4347-A67A-C457E7CF9C8C}"/>
                </a:ext>
              </a:extLst>
            </p:cNvPr>
            <p:cNvSpPr/>
            <p:nvPr userDrawn="1"/>
          </p:nvSpPr>
          <p:spPr>
            <a:xfrm>
              <a:off x="6377049" y="5076701"/>
              <a:ext cx="599704" cy="81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descr="Shape&#10;&#10;Description automatically generated">
            <a:extLst>
              <a:ext uri="{FF2B5EF4-FFF2-40B4-BE49-F238E27FC236}">
                <a16:creationId xmlns:a16="http://schemas.microsoft.com/office/drawing/2014/main" id="{BA1BFB83-4DC2-44A7-A255-EB70E43A5D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9" name="Picture 8">
            <a:extLst>
              <a:ext uri="{FF2B5EF4-FFF2-40B4-BE49-F238E27FC236}">
                <a16:creationId xmlns:a16="http://schemas.microsoft.com/office/drawing/2014/main" id="{85441EAE-E5C2-4689-BED3-0423D2AD35A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38624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E385DCC-9E65-44BF-B7EC-B88792FF11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3" name="Picture 2" descr="Calendar&#10;&#10;Description automatically generated with low confidence">
            <a:extLst>
              <a:ext uri="{FF2B5EF4-FFF2-40B4-BE49-F238E27FC236}">
                <a16:creationId xmlns:a16="http://schemas.microsoft.com/office/drawing/2014/main" id="{595E3901-3B4D-467D-B800-9A510AC663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856" b="78182"/>
          <a:stretch/>
        </p:blipFill>
        <p:spPr>
          <a:xfrm>
            <a:off x="0" y="0"/>
            <a:ext cx="3811979" cy="1496291"/>
          </a:xfrm>
          <a:prstGeom prst="rect">
            <a:avLst/>
          </a:prstGeom>
        </p:spPr>
      </p:pic>
      <p:pic>
        <p:nvPicPr>
          <p:cNvPr id="7" name="Picture 6">
            <a:extLst>
              <a:ext uri="{FF2B5EF4-FFF2-40B4-BE49-F238E27FC236}">
                <a16:creationId xmlns:a16="http://schemas.microsoft.com/office/drawing/2014/main" id="{B5A9503F-7CE8-4ABB-AD2D-904AF9FC4C3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5" name="Text Placeholder 5">
            <a:extLst>
              <a:ext uri="{FF2B5EF4-FFF2-40B4-BE49-F238E27FC236}">
                <a16:creationId xmlns:a16="http://schemas.microsoft.com/office/drawing/2014/main" id="{38633C1C-E884-4269-B9FB-E8457AE31E9E}"/>
              </a:ext>
            </a:extLst>
          </p:cNvPr>
          <p:cNvSpPr>
            <a:spLocks noGrp="1"/>
          </p:cNvSpPr>
          <p:nvPr>
            <p:ph type="body" sz="quarter" idx="12"/>
          </p:nvPr>
        </p:nvSpPr>
        <p:spPr>
          <a:xfrm>
            <a:off x="3811978" y="267375"/>
            <a:ext cx="5094515"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995303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0658132-773D-49BD-84D3-DC603BA4F4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group of boxes&#10;&#10;Description automatically generated with low confidence">
            <a:extLst>
              <a:ext uri="{FF2B5EF4-FFF2-40B4-BE49-F238E27FC236}">
                <a16:creationId xmlns:a16="http://schemas.microsoft.com/office/drawing/2014/main" id="{417F93C6-51C2-4179-AF5D-E5FA79255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1861"/>
          <a:stretch/>
        </p:blipFill>
        <p:spPr>
          <a:xfrm>
            <a:off x="0" y="0"/>
            <a:ext cx="9495692" cy="1929740"/>
          </a:xfrm>
          <a:prstGeom prst="rect">
            <a:avLst/>
          </a:prstGeom>
        </p:spPr>
      </p:pic>
      <p:pic>
        <p:nvPicPr>
          <p:cNvPr id="7" name="Picture 6" descr="A group of boxes&#10;&#10;Description automatically generated with low confidence">
            <a:extLst>
              <a:ext uri="{FF2B5EF4-FFF2-40B4-BE49-F238E27FC236}">
                <a16:creationId xmlns:a16="http://schemas.microsoft.com/office/drawing/2014/main" id="{CD187EFE-AC34-48F3-ACA0-A924583546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201" b="17141"/>
          <a:stretch/>
        </p:blipFill>
        <p:spPr>
          <a:xfrm>
            <a:off x="205154" y="2345377"/>
            <a:ext cx="9495692" cy="3336965"/>
          </a:xfrm>
          <a:prstGeom prst="rect">
            <a:avLst/>
          </a:prstGeom>
        </p:spPr>
      </p:pic>
      <p:sp>
        <p:nvSpPr>
          <p:cNvPr id="8" name="Text Placeholder 6">
            <a:extLst>
              <a:ext uri="{FF2B5EF4-FFF2-40B4-BE49-F238E27FC236}">
                <a16:creationId xmlns:a16="http://schemas.microsoft.com/office/drawing/2014/main" id="{8093614B-D3D1-4E20-9E4C-35DDA3FC3EA2}"/>
              </a:ext>
            </a:extLst>
          </p:cNvPr>
          <p:cNvSpPr>
            <a:spLocks noGrp="1"/>
          </p:cNvSpPr>
          <p:nvPr>
            <p:ph type="body" sz="quarter" idx="11" hasCustomPrompt="1"/>
          </p:nvPr>
        </p:nvSpPr>
        <p:spPr>
          <a:xfrm>
            <a:off x="4149908" y="274616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9" name="Text Placeholder 6">
            <a:extLst>
              <a:ext uri="{FF2B5EF4-FFF2-40B4-BE49-F238E27FC236}">
                <a16:creationId xmlns:a16="http://schemas.microsoft.com/office/drawing/2014/main" id="{B234FD39-7BE7-4C34-AE8A-3BE610A6146B}"/>
              </a:ext>
            </a:extLst>
          </p:cNvPr>
          <p:cNvSpPr>
            <a:spLocks noGrp="1"/>
          </p:cNvSpPr>
          <p:nvPr>
            <p:ph type="body" sz="quarter" idx="12" hasCustomPrompt="1"/>
          </p:nvPr>
        </p:nvSpPr>
        <p:spPr>
          <a:xfrm>
            <a:off x="2152874" y="3551712"/>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0" name="Text Placeholder 6">
            <a:extLst>
              <a:ext uri="{FF2B5EF4-FFF2-40B4-BE49-F238E27FC236}">
                <a16:creationId xmlns:a16="http://schemas.microsoft.com/office/drawing/2014/main" id="{C5190D11-263B-439F-B71D-196311A736A3}"/>
              </a:ext>
            </a:extLst>
          </p:cNvPr>
          <p:cNvSpPr>
            <a:spLocks noGrp="1"/>
          </p:cNvSpPr>
          <p:nvPr>
            <p:ph type="body" sz="quarter" idx="13" hasCustomPrompt="1"/>
          </p:nvPr>
        </p:nvSpPr>
        <p:spPr>
          <a:xfrm>
            <a:off x="4149907" y="3551711"/>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1" name="Text Placeholder 6">
            <a:extLst>
              <a:ext uri="{FF2B5EF4-FFF2-40B4-BE49-F238E27FC236}">
                <a16:creationId xmlns:a16="http://schemas.microsoft.com/office/drawing/2014/main" id="{1F8ACEEC-DB23-4249-9EF4-45138A5421A5}"/>
              </a:ext>
            </a:extLst>
          </p:cNvPr>
          <p:cNvSpPr>
            <a:spLocks noGrp="1"/>
          </p:cNvSpPr>
          <p:nvPr>
            <p:ph type="body" sz="quarter" idx="14" hasCustomPrompt="1"/>
          </p:nvPr>
        </p:nvSpPr>
        <p:spPr>
          <a:xfrm>
            <a:off x="4161783" y="4464135"/>
            <a:ext cx="1653687" cy="263769"/>
          </a:xfrm>
          <a:prstGeom prst="rect">
            <a:avLst/>
          </a:prstGeom>
        </p:spPr>
        <p:txBody>
          <a:bodyPr anchor="ctr"/>
          <a:lstStyle>
            <a:lvl1pPr marL="0" indent="0" algn="ctr">
              <a:buNone/>
              <a:defRPr sz="11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name here</a:t>
            </a:r>
          </a:p>
        </p:txBody>
      </p:sp>
      <p:sp>
        <p:nvSpPr>
          <p:cNvPr id="12" name="Text Placeholder 6">
            <a:extLst>
              <a:ext uri="{FF2B5EF4-FFF2-40B4-BE49-F238E27FC236}">
                <a16:creationId xmlns:a16="http://schemas.microsoft.com/office/drawing/2014/main" id="{518F41BA-657B-4363-91D7-81A7CB694126}"/>
              </a:ext>
            </a:extLst>
          </p:cNvPr>
          <p:cNvSpPr>
            <a:spLocks noGrp="1"/>
          </p:cNvSpPr>
          <p:nvPr>
            <p:ph type="body" sz="quarter" idx="15" hasCustomPrompt="1"/>
          </p:nvPr>
        </p:nvSpPr>
        <p:spPr>
          <a:xfrm>
            <a:off x="6146940" y="3561756"/>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3" name="Text Placeholder 6">
            <a:extLst>
              <a:ext uri="{FF2B5EF4-FFF2-40B4-BE49-F238E27FC236}">
                <a16:creationId xmlns:a16="http://schemas.microsoft.com/office/drawing/2014/main" id="{4CFF1C20-0A04-46E7-9C6F-1F5F60FC4096}"/>
              </a:ext>
            </a:extLst>
          </p:cNvPr>
          <p:cNvSpPr>
            <a:spLocks noGrp="1"/>
          </p:cNvSpPr>
          <p:nvPr>
            <p:ph type="body" sz="quarter" idx="16" hasCustomPrompt="1"/>
          </p:nvPr>
        </p:nvSpPr>
        <p:spPr>
          <a:xfrm>
            <a:off x="2152874" y="5269678"/>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4" name="Text Placeholder 6">
            <a:extLst>
              <a:ext uri="{FF2B5EF4-FFF2-40B4-BE49-F238E27FC236}">
                <a16:creationId xmlns:a16="http://schemas.microsoft.com/office/drawing/2014/main" id="{037D67D8-F473-4F79-B1C3-D83F1908F323}"/>
              </a:ext>
            </a:extLst>
          </p:cNvPr>
          <p:cNvSpPr>
            <a:spLocks noGrp="1"/>
          </p:cNvSpPr>
          <p:nvPr>
            <p:ph type="body" sz="quarter" idx="17" hasCustomPrompt="1"/>
          </p:nvPr>
        </p:nvSpPr>
        <p:spPr>
          <a:xfrm>
            <a:off x="6141522" y="526373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pic>
        <p:nvPicPr>
          <p:cNvPr id="15" name="Picture 14">
            <a:extLst>
              <a:ext uri="{FF2B5EF4-FFF2-40B4-BE49-F238E27FC236}">
                <a16:creationId xmlns:a16="http://schemas.microsoft.com/office/drawing/2014/main" id="{C005CFED-ACC3-4F1C-B06D-4E28BD0A9FE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23073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65A6555-A240-4523-B2AF-CAFAE075225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79905" y="318411"/>
            <a:ext cx="618305" cy="645022"/>
          </a:xfrm>
          <a:prstGeom prst="rect">
            <a:avLst/>
          </a:prstGeom>
        </p:spPr>
      </p:pic>
      <p:pic>
        <p:nvPicPr>
          <p:cNvPr id="3" name="Picture 2" descr="Table&#10;&#10;Description automatically generated">
            <a:extLst>
              <a:ext uri="{FF2B5EF4-FFF2-40B4-BE49-F238E27FC236}">
                <a16:creationId xmlns:a16="http://schemas.microsoft.com/office/drawing/2014/main" id="{46E40EF0-6906-4E94-8877-B14402A3DC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444" b="74863"/>
          <a:stretch/>
        </p:blipFill>
        <p:spPr>
          <a:xfrm>
            <a:off x="0" y="1196340"/>
            <a:ext cx="9906000" cy="550398"/>
          </a:xfrm>
          <a:prstGeom prst="rect">
            <a:avLst/>
          </a:prstGeom>
        </p:spPr>
      </p:pic>
      <p:pic>
        <p:nvPicPr>
          <p:cNvPr id="8" name="Picture 7" descr="Table&#10;&#10;Description automatically generated">
            <a:extLst>
              <a:ext uri="{FF2B5EF4-FFF2-40B4-BE49-F238E27FC236}">
                <a16:creationId xmlns:a16="http://schemas.microsoft.com/office/drawing/2014/main" id="{F9FFB090-A958-4FC9-907D-A7332C34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1038" b="84955"/>
          <a:stretch/>
        </p:blipFill>
        <p:spPr>
          <a:xfrm>
            <a:off x="0" y="0"/>
            <a:ext cx="7497952" cy="1031813"/>
          </a:xfrm>
          <a:prstGeom prst="rect">
            <a:avLst/>
          </a:prstGeom>
        </p:spPr>
      </p:pic>
      <p:pic>
        <p:nvPicPr>
          <p:cNvPr id="9" name="Picture 8" descr="Table&#10;&#10;Description automatically generated">
            <a:extLst>
              <a:ext uri="{FF2B5EF4-FFF2-40B4-BE49-F238E27FC236}">
                <a16:creationId xmlns:a16="http://schemas.microsoft.com/office/drawing/2014/main" id="{61EEB280-23C1-4542-87EB-36D5282B82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068" b="10000"/>
          <a:stretch/>
        </p:blipFill>
        <p:spPr>
          <a:xfrm>
            <a:off x="0" y="1746737"/>
            <a:ext cx="9906000" cy="4573883"/>
          </a:xfrm>
          <a:prstGeom prst="rect">
            <a:avLst/>
          </a:prstGeom>
        </p:spPr>
      </p:pic>
      <p:sp>
        <p:nvSpPr>
          <p:cNvPr id="10" name="Picture Placeholder 7">
            <a:extLst>
              <a:ext uri="{FF2B5EF4-FFF2-40B4-BE49-F238E27FC236}">
                <a16:creationId xmlns:a16="http://schemas.microsoft.com/office/drawing/2014/main" id="{F79EF65C-E556-4734-AFEC-245A4E27F165}"/>
              </a:ext>
            </a:extLst>
          </p:cNvPr>
          <p:cNvSpPr>
            <a:spLocks noGrp="1"/>
          </p:cNvSpPr>
          <p:nvPr>
            <p:ph type="pic" sz="quarter" idx="10" hasCustomPrompt="1"/>
          </p:nvPr>
        </p:nvSpPr>
        <p:spPr>
          <a:xfrm>
            <a:off x="357188"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1" name="Picture Placeholder 7">
            <a:extLst>
              <a:ext uri="{FF2B5EF4-FFF2-40B4-BE49-F238E27FC236}">
                <a16:creationId xmlns:a16="http://schemas.microsoft.com/office/drawing/2014/main" id="{D66B794C-FF9C-4713-BA6F-289228463A67}"/>
              </a:ext>
            </a:extLst>
          </p:cNvPr>
          <p:cNvSpPr>
            <a:spLocks noGrp="1"/>
          </p:cNvSpPr>
          <p:nvPr>
            <p:ph type="pic" sz="quarter" idx="11" hasCustomPrompt="1"/>
          </p:nvPr>
        </p:nvSpPr>
        <p:spPr>
          <a:xfrm>
            <a:off x="357188"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2" name="Picture Placeholder 7">
            <a:extLst>
              <a:ext uri="{FF2B5EF4-FFF2-40B4-BE49-F238E27FC236}">
                <a16:creationId xmlns:a16="http://schemas.microsoft.com/office/drawing/2014/main" id="{362B2ACF-AC95-422E-A01E-AD8EFD5FD5AD}"/>
              </a:ext>
            </a:extLst>
          </p:cNvPr>
          <p:cNvSpPr>
            <a:spLocks noGrp="1"/>
          </p:cNvSpPr>
          <p:nvPr>
            <p:ph type="pic" sz="quarter" idx="13" hasCustomPrompt="1"/>
          </p:nvPr>
        </p:nvSpPr>
        <p:spPr>
          <a:xfrm>
            <a:off x="357188"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3" name="Picture Placeholder 7">
            <a:extLst>
              <a:ext uri="{FF2B5EF4-FFF2-40B4-BE49-F238E27FC236}">
                <a16:creationId xmlns:a16="http://schemas.microsoft.com/office/drawing/2014/main" id="{D53295B9-394C-45D3-BDC6-D992808FF1B1}"/>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4" name="Picture Placeholder 7">
            <a:extLst>
              <a:ext uri="{FF2B5EF4-FFF2-40B4-BE49-F238E27FC236}">
                <a16:creationId xmlns:a16="http://schemas.microsoft.com/office/drawing/2014/main" id="{9A8E310B-0843-4A9B-9732-EA375C42946D}"/>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5" name="Picture Placeholder 7">
            <a:extLst>
              <a:ext uri="{FF2B5EF4-FFF2-40B4-BE49-F238E27FC236}">
                <a16:creationId xmlns:a16="http://schemas.microsoft.com/office/drawing/2014/main" id="{2817FCE7-9AD3-4F84-91DF-40E9E8061AA0}"/>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6" name="Picture Placeholder 7">
            <a:extLst>
              <a:ext uri="{FF2B5EF4-FFF2-40B4-BE49-F238E27FC236}">
                <a16:creationId xmlns:a16="http://schemas.microsoft.com/office/drawing/2014/main" id="{3AC29B4A-8065-4C81-BDF9-82FC7E1C5E45}"/>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7" name="Picture Placeholder 7">
            <a:extLst>
              <a:ext uri="{FF2B5EF4-FFF2-40B4-BE49-F238E27FC236}">
                <a16:creationId xmlns:a16="http://schemas.microsoft.com/office/drawing/2014/main" id="{22723B09-FADB-4E68-B359-ADF5C3BC8173}"/>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8" name="Picture Placeholder 7">
            <a:extLst>
              <a:ext uri="{FF2B5EF4-FFF2-40B4-BE49-F238E27FC236}">
                <a16:creationId xmlns:a16="http://schemas.microsoft.com/office/drawing/2014/main" id="{AEDEBD81-4C87-4AFC-8618-4DB36585DCC9}"/>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9" name="Text Placeholder 17">
            <a:extLst>
              <a:ext uri="{FF2B5EF4-FFF2-40B4-BE49-F238E27FC236}">
                <a16:creationId xmlns:a16="http://schemas.microsoft.com/office/drawing/2014/main" id="{9B5B767F-7BF1-4507-B3E9-8EC6974558C4}"/>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0" name="Text Placeholder 17">
            <a:extLst>
              <a:ext uri="{FF2B5EF4-FFF2-40B4-BE49-F238E27FC236}">
                <a16:creationId xmlns:a16="http://schemas.microsoft.com/office/drawing/2014/main" id="{3D86AADB-DE1B-4295-9CFF-5D154B53CFD7}"/>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1" name="Text Placeholder 17">
            <a:extLst>
              <a:ext uri="{FF2B5EF4-FFF2-40B4-BE49-F238E27FC236}">
                <a16:creationId xmlns:a16="http://schemas.microsoft.com/office/drawing/2014/main" id="{1351C921-235B-440A-8321-566D33794E12}"/>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2" name="Text Placeholder 17">
            <a:extLst>
              <a:ext uri="{FF2B5EF4-FFF2-40B4-BE49-F238E27FC236}">
                <a16:creationId xmlns:a16="http://schemas.microsoft.com/office/drawing/2014/main" id="{B13B362E-A592-4F2A-A2FD-51E4F9F4AD55}"/>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3" name="Text Placeholder 17">
            <a:extLst>
              <a:ext uri="{FF2B5EF4-FFF2-40B4-BE49-F238E27FC236}">
                <a16:creationId xmlns:a16="http://schemas.microsoft.com/office/drawing/2014/main" id="{0BD6E811-9C90-4DCE-B93D-E6694BE962D5}"/>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4" name="Text Placeholder 17">
            <a:extLst>
              <a:ext uri="{FF2B5EF4-FFF2-40B4-BE49-F238E27FC236}">
                <a16:creationId xmlns:a16="http://schemas.microsoft.com/office/drawing/2014/main" id="{74A22313-A261-4BD2-AD28-35AF6486DAEF}"/>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5" name="Text Placeholder 24">
            <a:extLst>
              <a:ext uri="{FF2B5EF4-FFF2-40B4-BE49-F238E27FC236}">
                <a16:creationId xmlns:a16="http://schemas.microsoft.com/office/drawing/2014/main" id="{D539B959-8BD1-4279-B689-174D79EC34AE}"/>
              </a:ext>
            </a:extLst>
          </p:cNvPr>
          <p:cNvSpPr>
            <a:spLocks noGrp="1"/>
          </p:cNvSpPr>
          <p:nvPr>
            <p:ph type="body" sz="quarter" idx="26" hasCustomPrompt="1"/>
          </p:nvPr>
        </p:nvSpPr>
        <p:spPr>
          <a:xfrm>
            <a:off x="1382713" y="2157412"/>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26" name="Text Placeholder 24">
            <a:extLst>
              <a:ext uri="{FF2B5EF4-FFF2-40B4-BE49-F238E27FC236}">
                <a16:creationId xmlns:a16="http://schemas.microsoft.com/office/drawing/2014/main" id="{8005C003-8DEB-4C98-9690-9869B4869869}"/>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7" name="Text Placeholder 24">
            <a:extLst>
              <a:ext uri="{FF2B5EF4-FFF2-40B4-BE49-F238E27FC236}">
                <a16:creationId xmlns:a16="http://schemas.microsoft.com/office/drawing/2014/main" id="{5CF30F41-1522-4A57-AB6A-2DEAB0143934}"/>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8" name="Text Placeholder 24">
            <a:extLst>
              <a:ext uri="{FF2B5EF4-FFF2-40B4-BE49-F238E27FC236}">
                <a16:creationId xmlns:a16="http://schemas.microsoft.com/office/drawing/2014/main" id="{2B908EEB-6B56-46F6-8671-97D9FD25E678}"/>
              </a:ext>
            </a:extLst>
          </p:cNvPr>
          <p:cNvSpPr>
            <a:spLocks noGrp="1"/>
          </p:cNvSpPr>
          <p:nvPr>
            <p:ph type="body" sz="quarter" idx="29" hasCustomPrompt="1"/>
          </p:nvPr>
        </p:nvSpPr>
        <p:spPr>
          <a:xfrm>
            <a:off x="138271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9" name="Text Placeholder 24">
            <a:extLst>
              <a:ext uri="{FF2B5EF4-FFF2-40B4-BE49-F238E27FC236}">
                <a16:creationId xmlns:a16="http://schemas.microsoft.com/office/drawing/2014/main" id="{2DEC1315-EF73-4ABB-BA5B-976FC7615BAA}"/>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0" name="Text Placeholder 24">
            <a:extLst>
              <a:ext uri="{FF2B5EF4-FFF2-40B4-BE49-F238E27FC236}">
                <a16:creationId xmlns:a16="http://schemas.microsoft.com/office/drawing/2014/main" id="{A29683CF-D6D0-45E3-BBA0-16113A9A0B3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31" name="Text Placeholder 24">
            <a:extLst>
              <a:ext uri="{FF2B5EF4-FFF2-40B4-BE49-F238E27FC236}">
                <a16:creationId xmlns:a16="http://schemas.microsoft.com/office/drawing/2014/main" id="{77F58C0F-8009-4CB8-846E-A61B6778E8A4}"/>
              </a:ext>
            </a:extLst>
          </p:cNvPr>
          <p:cNvSpPr>
            <a:spLocks noGrp="1"/>
          </p:cNvSpPr>
          <p:nvPr>
            <p:ph type="body" sz="quarter" idx="32" hasCustomPrompt="1"/>
          </p:nvPr>
        </p:nvSpPr>
        <p:spPr>
          <a:xfrm>
            <a:off x="138271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2" name="Text Placeholder 24">
            <a:extLst>
              <a:ext uri="{FF2B5EF4-FFF2-40B4-BE49-F238E27FC236}">
                <a16:creationId xmlns:a16="http://schemas.microsoft.com/office/drawing/2014/main" id="{247A641E-CC9B-4ED2-9382-4481FE7A0F46}"/>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3" name="Text Placeholder 24">
            <a:extLst>
              <a:ext uri="{FF2B5EF4-FFF2-40B4-BE49-F238E27FC236}">
                <a16:creationId xmlns:a16="http://schemas.microsoft.com/office/drawing/2014/main" id="{DCF1535C-F4D4-4E8F-AE39-75424DFE6783}"/>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pic>
        <p:nvPicPr>
          <p:cNvPr id="35" name="Picture 34" descr="Shape&#10;&#10;Description automatically generated">
            <a:extLst>
              <a:ext uri="{FF2B5EF4-FFF2-40B4-BE49-F238E27FC236}">
                <a16:creationId xmlns:a16="http://schemas.microsoft.com/office/drawing/2014/main" id="{35FB0F95-42B9-4CBB-8156-9E73F52849C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233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23B0DA9-AF72-47B0-B5D9-A42BFEB29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pic>
        <p:nvPicPr>
          <p:cNvPr id="5" name="Picture 4" descr="Graphical user interface, application, email&#10;&#10;Description automatically generated">
            <a:extLst>
              <a:ext uri="{FF2B5EF4-FFF2-40B4-BE49-F238E27FC236}">
                <a16:creationId xmlns:a16="http://schemas.microsoft.com/office/drawing/2014/main" id="{C65831E3-50E6-4990-89D0-A6A4E9FE2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0370"/>
          <a:stretch/>
        </p:blipFill>
        <p:spPr>
          <a:xfrm>
            <a:off x="0" y="0"/>
            <a:ext cx="9495692" cy="1346200"/>
          </a:xfrm>
          <a:prstGeom prst="rect">
            <a:avLst/>
          </a:prstGeom>
        </p:spPr>
      </p:pic>
      <p:sp>
        <p:nvSpPr>
          <p:cNvPr id="6" name="Text Placeholder 4">
            <a:extLst>
              <a:ext uri="{FF2B5EF4-FFF2-40B4-BE49-F238E27FC236}">
                <a16:creationId xmlns:a16="http://schemas.microsoft.com/office/drawing/2014/main" id="{3647257A-434A-46FF-8F37-E94ECC950CF6}"/>
              </a:ext>
            </a:extLst>
          </p:cNvPr>
          <p:cNvSpPr>
            <a:spLocks noGrp="1"/>
          </p:cNvSpPr>
          <p:nvPr>
            <p:ph type="body" sz="quarter" idx="11"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a:t>CLICK TO EDIT MASTER TEXT STYLES</a:t>
            </a:r>
          </a:p>
        </p:txBody>
      </p:sp>
      <p:pic>
        <p:nvPicPr>
          <p:cNvPr id="9" name="Picture 8">
            <a:extLst>
              <a:ext uri="{FF2B5EF4-FFF2-40B4-BE49-F238E27FC236}">
                <a16:creationId xmlns:a16="http://schemas.microsoft.com/office/drawing/2014/main" id="{CCBA6447-8424-4B85-8AFF-555792D416C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406615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D6BE8830-CBE8-4E5A-9D30-0A9479336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37" b="17871"/>
          <a:stretch/>
        </p:blipFill>
        <p:spPr>
          <a:xfrm>
            <a:off x="0" y="996950"/>
            <a:ext cx="9911942" cy="4838700"/>
          </a:xfrm>
          <a:prstGeom prst="rect">
            <a:avLst/>
          </a:prstGeom>
        </p:spPr>
      </p:pic>
      <p:pic>
        <p:nvPicPr>
          <p:cNvPr id="16" name="Picture 15" descr="Shape&#10;&#10;Description automatically generated">
            <a:extLst>
              <a:ext uri="{FF2B5EF4-FFF2-40B4-BE49-F238E27FC236}">
                <a16:creationId xmlns:a16="http://schemas.microsoft.com/office/drawing/2014/main" id="{59BF9C82-6677-49E7-A375-B64F737EDD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762CA30F-1473-4F2B-B964-CCCD4CDAC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2" r="31522" b="85463"/>
          <a:stretch/>
        </p:blipFill>
        <p:spPr>
          <a:xfrm>
            <a:off x="-177800" y="0"/>
            <a:ext cx="6680200" cy="996950"/>
          </a:xfrm>
          <a:prstGeom prst="rect">
            <a:avLst/>
          </a:prstGeom>
        </p:spPr>
      </p:pic>
      <p:pic>
        <p:nvPicPr>
          <p:cNvPr id="6" name="Picture 5">
            <a:extLst>
              <a:ext uri="{FF2B5EF4-FFF2-40B4-BE49-F238E27FC236}">
                <a16:creationId xmlns:a16="http://schemas.microsoft.com/office/drawing/2014/main" id="{062906FA-1FBB-4C53-B3E5-A3BD26911A8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10" name="Text Placeholder 9">
            <a:extLst>
              <a:ext uri="{FF2B5EF4-FFF2-40B4-BE49-F238E27FC236}">
                <a16:creationId xmlns:a16="http://schemas.microsoft.com/office/drawing/2014/main" id="{1744385B-A2FE-49B3-A1CE-4FB3ADD9A0A5}"/>
              </a:ext>
            </a:extLst>
          </p:cNvPr>
          <p:cNvSpPr>
            <a:spLocks noGrp="1"/>
          </p:cNvSpPr>
          <p:nvPr>
            <p:ph type="body" sz="quarter" idx="11"/>
          </p:nvPr>
        </p:nvSpPr>
        <p:spPr>
          <a:xfrm>
            <a:off x="2235200" y="2152650"/>
            <a:ext cx="6745288" cy="425450"/>
          </a:xfrm>
        </p:spPr>
        <p:txBody>
          <a:bodyPr anchor="ctr">
            <a:normAutofit/>
          </a:bodyPr>
          <a:lstStyle>
            <a:lvl1pPr>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9BCAE498-D0E2-49B8-A5E6-84F82C5BA205}"/>
              </a:ext>
            </a:extLst>
          </p:cNvPr>
          <p:cNvSpPr>
            <a:spLocks noGrp="1"/>
          </p:cNvSpPr>
          <p:nvPr>
            <p:ph type="body" sz="quarter" idx="12"/>
          </p:nvPr>
        </p:nvSpPr>
        <p:spPr>
          <a:xfrm>
            <a:off x="2781300" y="2752725"/>
            <a:ext cx="6198605" cy="425450"/>
          </a:xfrm>
        </p:spPr>
        <p:txBody>
          <a:bodyPr anchor="ctr">
            <a:normAutofit/>
          </a:bodyPr>
          <a:lstStyle>
            <a:lvl1pPr>
              <a:defRPr sz="1200">
                <a:solidFill>
                  <a:schemeClr val="tx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2B82E66E-F68B-472E-904A-56C9C5919655}"/>
              </a:ext>
            </a:extLst>
          </p:cNvPr>
          <p:cNvSpPr>
            <a:spLocks noGrp="1"/>
          </p:cNvSpPr>
          <p:nvPr>
            <p:ph type="body" sz="quarter" idx="13"/>
          </p:nvPr>
        </p:nvSpPr>
        <p:spPr>
          <a:xfrm>
            <a:off x="4210050" y="3343275"/>
            <a:ext cx="4769855" cy="425450"/>
          </a:xfrm>
        </p:spPr>
        <p:txBody>
          <a:bodyPr anchor="ctr">
            <a:normAutofit/>
          </a:bodyPr>
          <a:lstStyle>
            <a:lvl1pPr>
              <a:defRPr sz="12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50961735-DAEF-49B3-8451-7364BFDFC9DC}"/>
              </a:ext>
            </a:extLst>
          </p:cNvPr>
          <p:cNvSpPr>
            <a:spLocks noGrp="1"/>
          </p:cNvSpPr>
          <p:nvPr>
            <p:ph type="body" sz="quarter" idx="14"/>
          </p:nvPr>
        </p:nvSpPr>
        <p:spPr>
          <a:xfrm>
            <a:off x="2717800" y="3956050"/>
            <a:ext cx="6262105" cy="425450"/>
          </a:xfrm>
        </p:spPr>
        <p:txBody>
          <a:bodyPr anchor="ctr">
            <a:normAutofit/>
          </a:bodyPr>
          <a:lstStyle>
            <a:lvl1pPr>
              <a:defRPr sz="1200">
                <a:solidFill>
                  <a:schemeClr val="tx2"/>
                </a:solidFill>
              </a:defRPr>
            </a:lvl1pPr>
          </a:lstStyle>
          <a:p>
            <a:pPr lvl="0"/>
            <a:r>
              <a:rPr lang="en-US"/>
              <a:t>Click to edit Master text styles</a:t>
            </a:r>
          </a:p>
        </p:txBody>
      </p:sp>
      <p:sp>
        <p:nvSpPr>
          <p:cNvPr id="14" name="Text Placeholder 9">
            <a:extLst>
              <a:ext uri="{FF2B5EF4-FFF2-40B4-BE49-F238E27FC236}">
                <a16:creationId xmlns:a16="http://schemas.microsoft.com/office/drawing/2014/main" id="{B2694D77-AEDA-4CAD-BCE5-12BAAB5A66C4}"/>
              </a:ext>
            </a:extLst>
          </p:cNvPr>
          <p:cNvSpPr>
            <a:spLocks noGrp="1"/>
          </p:cNvSpPr>
          <p:nvPr>
            <p:ph type="body" sz="quarter" idx="15"/>
          </p:nvPr>
        </p:nvSpPr>
        <p:spPr>
          <a:xfrm>
            <a:off x="2889250" y="4546600"/>
            <a:ext cx="6090655" cy="425450"/>
          </a:xfrm>
        </p:spPr>
        <p:txBody>
          <a:bodyPr anchor="ctr">
            <a:normAutofit/>
          </a:bodyPr>
          <a:lstStyle>
            <a:lvl1pPr>
              <a:defRPr sz="1200">
                <a:solidFill>
                  <a:schemeClr val="tx2"/>
                </a:solidFill>
              </a:defRPr>
            </a:lvl1pPr>
          </a:lstStyle>
          <a:p>
            <a:pPr lvl="0"/>
            <a:r>
              <a:rPr lang="en-US"/>
              <a:t>Click to edit Master text styles</a:t>
            </a:r>
          </a:p>
        </p:txBody>
      </p:sp>
      <p:sp>
        <p:nvSpPr>
          <p:cNvPr id="15" name="Text Placeholder 9">
            <a:extLst>
              <a:ext uri="{FF2B5EF4-FFF2-40B4-BE49-F238E27FC236}">
                <a16:creationId xmlns:a16="http://schemas.microsoft.com/office/drawing/2014/main" id="{1E3F2D5B-12B1-4824-B0ED-B19A13521DF9}"/>
              </a:ext>
            </a:extLst>
          </p:cNvPr>
          <p:cNvSpPr>
            <a:spLocks noGrp="1"/>
          </p:cNvSpPr>
          <p:nvPr>
            <p:ph type="body" sz="quarter" idx="16"/>
          </p:nvPr>
        </p:nvSpPr>
        <p:spPr>
          <a:xfrm>
            <a:off x="2597151" y="5159375"/>
            <a:ext cx="6382754" cy="425450"/>
          </a:xfrm>
        </p:spPr>
        <p:txBody>
          <a:bodyPr anchor="ctr">
            <a:normAutofit/>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6564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7E490F12-4E36-4B72-9DFB-BEEB760E894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115831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23AD49F5-544B-42F7-A4F3-01611E0EB8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FD39BF7-AB58-4A14-9376-AFBAC44D52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7653" b="22684"/>
          <a:stretch/>
        </p:blipFill>
        <p:spPr>
          <a:xfrm>
            <a:off x="0" y="0"/>
            <a:ext cx="6869875" cy="5302332"/>
          </a:xfrm>
          <a:prstGeom prst="rect">
            <a:avLst/>
          </a:prstGeom>
        </p:spPr>
      </p:pic>
      <p:pic>
        <p:nvPicPr>
          <p:cNvPr id="8" name="Picture 7" descr="Icon&#10;&#10;Description automatically generated">
            <a:extLst>
              <a:ext uri="{FF2B5EF4-FFF2-40B4-BE49-F238E27FC236}">
                <a16:creationId xmlns:a16="http://schemas.microsoft.com/office/drawing/2014/main" id="{A72D0EA2-C03B-42A9-AF16-DBC4E05C70C6}"/>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F095F468-4479-4BA3-A701-1BC06959A38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60741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9430F7B-E8AD-433F-B57C-69A0C4C79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987" b="79500"/>
          <a:stretch/>
        </p:blipFill>
        <p:spPr>
          <a:xfrm>
            <a:off x="1" y="1"/>
            <a:ext cx="2426616" cy="1330036"/>
          </a:xfrm>
          <a:prstGeom prst="rect">
            <a:avLst/>
          </a:prstGeom>
        </p:spPr>
      </p:pic>
      <p:pic>
        <p:nvPicPr>
          <p:cNvPr id="9" name="Picture 8" descr="Icon&#10;&#10;Description automatically generated">
            <a:extLst>
              <a:ext uri="{FF2B5EF4-FFF2-40B4-BE49-F238E27FC236}">
                <a16:creationId xmlns:a16="http://schemas.microsoft.com/office/drawing/2014/main" id="{792B4D73-C2B8-4D30-AA6A-9C341249B429}"/>
              </a:ext>
            </a:extLst>
          </p:cNvPr>
          <p:cNvPicPr>
            <a:picLocks noChangeAspect="1"/>
          </p:cNvPicPr>
          <p:nvPr userDrawn="1"/>
        </p:nvPicPr>
        <p:blipFill>
          <a:blip r:embed="rId3"/>
          <a:stretch>
            <a:fillRect/>
          </a:stretch>
        </p:blipFill>
        <p:spPr>
          <a:xfrm>
            <a:off x="8979907" y="317310"/>
            <a:ext cx="618304" cy="618304"/>
          </a:xfrm>
          <a:prstGeom prst="rect">
            <a:avLst/>
          </a:prstGeom>
        </p:spPr>
      </p:pic>
      <p:pic>
        <p:nvPicPr>
          <p:cNvPr id="10" name="Picture 9">
            <a:extLst>
              <a:ext uri="{FF2B5EF4-FFF2-40B4-BE49-F238E27FC236}">
                <a16:creationId xmlns:a16="http://schemas.microsoft.com/office/drawing/2014/main" id="{2FB9A442-378F-434B-A7E2-D4E3DB73823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439576" y="318409"/>
            <a:ext cx="618307" cy="645024"/>
          </a:xfrm>
          <a:prstGeom prst="rect">
            <a:avLst/>
          </a:prstGeom>
        </p:spPr>
      </p:pic>
      <p:sp>
        <p:nvSpPr>
          <p:cNvPr id="7" name="Text Placeholder 5">
            <a:extLst>
              <a:ext uri="{FF2B5EF4-FFF2-40B4-BE49-F238E27FC236}">
                <a16:creationId xmlns:a16="http://schemas.microsoft.com/office/drawing/2014/main" id="{E3FE6D4C-9BD5-409B-BDBF-4B3FC99A08EE}"/>
              </a:ext>
            </a:extLst>
          </p:cNvPr>
          <p:cNvSpPr>
            <a:spLocks noGrp="1"/>
          </p:cNvSpPr>
          <p:nvPr>
            <p:ph type="body" sz="quarter" idx="12"/>
          </p:nvPr>
        </p:nvSpPr>
        <p:spPr>
          <a:xfrm>
            <a:off x="2615674" y="267375"/>
            <a:ext cx="572674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8" name="Picture 7" descr="Shape&#10;&#10;Description automatically generated">
            <a:extLst>
              <a:ext uri="{FF2B5EF4-FFF2-40B4-BE49-F238E27FC236}">
                <a16:creationId xmlns:a16="http://schemas.microsoft.com/office/drawing/2014/main" id="{AA7B7584-BC5E-4394-B63F-847B9A6AE5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spTree>
    <p:extLst>
      <p:ext uri="{BB962C8B-B14F-4D97-AF65-F5344CB8AC3E}">
        <p14:creationId xmlns:p14="http://schemas.microsoft.com/office/powerpoint/2010/main" val="461551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DC0450C-393A-4AC5-8D3A-82C87F661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499" b="8310"/>
          <a:stretch/>
        </p:blipFill>
        <p:spPr>
          <a:xfrm>
            <a:off x="0" y="1252924"/>
            <a:ext cx="9906000" cy="5164786"/>
          </a:xfrm>
          <a:prstGeom prst="rect">
            <a:avLst/>
          </a:prstGeom>
        </p:spPr>
      </p:pic>
      <p:pic>
        <p:nvPicPr>
          <p:cNvPr id="9" name="Picture 8" descr="Shape&#10;&#10;Description automatically generated">
            <a:extLst>
              <a:ext uri="{FF2B5EF4-FFF2-40B4-BE49-F238E27FC236}">
                <a16:creationId xmlns:a16="http://schemas.microsoft.com/office/drawing/2014/main" id="{3CEDCB02-2EE3-4671-9ABC-FA12249B42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BED1E0B-86C3-4412-9184-3CA7DB583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128"/>
          <a:stretch/>
        </p:blipFill>
        <p:spPr>
          <a:xfrm>
            <a:off x="0" y="0"/>
            <a:ext cx="9495692" cy="1019908"/>
          </a:xfrm>
          <a:prstGeom prst="rect">
            <a:avLst/>
          </a:prstGeom>
        </p:spPr>
      </p:pic>
      <p:sp>
        <p:nvSpPr>
          <p:cNvPr id="10" name="Text Placeholder 6">
            <a:extLst>
              <a:ext uri="{FF2B5EF4-FFF2-40B4-BE49-F238E27FC236}">
                <a16:creationId xmlns:a16="http://schemas.microsoft.com/office/drawing/2014/main" id="{D2370983-C02F-4746-8147-2553B8CABEFB}"/>
              </a:ext>
            </a:extLst>
          </p:cNvPr>
          <p:cNvSpPr>
            <a:spLocks noGrp="1"/>
          </p:cNvSpPr>
          <p:nvPr>
            <p:ph type="body" sz="quarter" idx="10"/>
          </p:nvPr>
        </p:nvSpPr>
        <p:spPr>
          <a:xfrm>
            <a:off x="409575" y="2259217"/>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72428CED-3018-4297-9E4E-6E1609BEA03A}"/>
              </a:ext>
            </a:extLst>
          </p:cNvPr>
          <p:cNvSpPr>
            <a:spLocks noGrp="1"/>
          </p:cNvSpPr>
          <p:nvPr>
            <p:ph type="body" sz="quarter" idx="11"/>
          </p:nvPr>
        </p:nvSpPr>
        <p:spPr>
          <a:xfrm>
            <a:off x="3540125"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1DBB5947-DEC1-459B-AFF4-392F92097E13}"/>
              </a:ext>
            </a:extLst>
          </p:cNvPr>
          <p:cNvSpPr>
            <a:spLocks noGrp="1"/>
          </p:cNvSpPr>
          <p:nvPr>
            <p:ph type="body" sz="quarter" idx="13"/>
          </p:nvPr>
        </p:nvSpPr>
        <p:spPr>
          <a:xfrm>
            <a:off x="6775450"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pic>
        <p:nvPicPr>
          <p:cNvPr id="15" name="Picture 14" descr="Icon&#10;&#10;Description automatically generated">
            <a:extLst>
              <a:ext uri="{FF2B5EF4-FFF2-40B4-BE49-F238E27FC236}">
                <a16:creationId xmlns:a16="http://schemas.microsoft.com/office/drawing/2014/main" id="{F5A44696-7F81-4D60-B6A2-3A4040F3441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6" name="Picture 15">
            <a:extLst>
              <a:ext uri="{FF2B5EF4-FFF2-40B4-BE49-F238E27FC236}">
                <a16:creationId xmlns:a16="http://schemas.microsoft.com/office/drawing/2014/main" id="{4AE22EBB-373D-45A2-80E9-89B0A77EB69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6879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id="{1CD5259B-EDFD-4AB9-8554-A8F54B85A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3" name="Picture 2" descr="Diagram&#10;&#10;Description automatically generated">
            <a:extLst>
              <a:ext uri="{FF2B5EF4-FFF2-40B4-BE49-F238E27FC236}">
                <a16:creationId xmlns:a16="http://schemas.microsoft.com/office/drawing/2014/main" id="{91B293EE-0146-439E-9563-C197ECD33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2161" b="7571"/>
          <a:stretch/>
        </p:blipFill>
        <p:spPr>
          <a:xfrm>
            <a:off x="0" y="0"/>
            <a:ext cx="7391400" cy="6338766"/>
          </a:xfrm>
          <a:prstGeom prst="rect">
            <a:avLst/>
          </a:prstGeom>
        </p:spPr>
      </p:pic>
      <p:pic>
        <p:nvPicPr>
          <p:cNvPr id="8" name="Picture 7" descr="Icon&#10;&#10;Description automatically generated">
            <a:extLst>
              <a:ext uri="{FF2B5EF4-FFF2-40B4-BE49-F238E27FC236}">
                <a16:creationId xmlns:a16="http://schemas.microsoft.com/office/drawing/2014/main" id="{2F7572DD-817C-4DE9-9E8F-FA851099CD93}"/>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77692924-2374-4E3C-836A-60C59B260380}"/>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2769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2A5A14C7-3399-4BAC-9785-9ECA280F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A4DED3BF-5A48-47F3-B11E-BEFCB58F56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252" b="31296"/>
          <a:stretch/>
        </p:blipFill>
        <p:spPr>
          <a:xfrm>
            <a:off x="0" y="0"/>
            <a:ext cx="6623050" cy="4711700"/>
          </a:xfrm>
          <a:prstGeom prst="rect">
            <a:avLst/>
          </a:prstGeom>
        </p:spPr>
      </p:pic>
      <p:pic>
        <p:nvPicPr>
          <p:cNvPr id="8" name="Picture 7" descr="Icon&#10;&#10;Description automatically generated">
            <a:extLst>
              <a:ext uri="{FF2B5EF4-FFF2-40B4-BE49-F238E27FC236}">
                <a16:creationId xmlns:a16="http://schemas.microsoft.com/office/drawing/2014/main" id="{2E2175DF-5528-42FD-91C2-50CC35A4541B}"/>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60ECAB5F-5835-47D6-AC36-0DD2F2E5D98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983783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524668B-3944-42E7-AE5D-B3709CBFC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031"/>
          <a:stretch/>
        </p:blipFill>
        <p:spPr>
          <a:xfrm>
            <a:off x="0" y="1037491"/>
            <a:ext cx="9906000" cy="4424347"/>
          </a:xfrm>
          <a:prstGeom prst="rect">
            <a:avLst/>
          </a:prstGeom>
        </p:spPr>
      </p:pic>
      <p:pic>
        <p:nvPicPr>
          <p:cNvPr id="13" name="Picture 12" descr="Shape&#10;&#10;Description automatically generated">
            <a:extLst>
              <a:ext uri="{FF2B5EF4-FFF2-40B4-BE49-F238E27FC236}">
                <a16:creationId xmlns:a16="http://schemas.microsoft.com/office/drawing/2014/main" id="{53B50647-9F3E-45A4-8DF9-6FDD3C1334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1FFCE7A-8C33-4E63-891E-D30B117623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9" name="Text Placeholder 9">
            <a:extLst>
              <a:ext uri="{FF2B5EF4-FFF2-40B4-BE49-F238E27FC236}">
                <a16:creationId xmlns:a16="http://schemas.microsoft.com/office/drawing/2014/main" id="{D8A04B92-9900-4CB8-A3F3-9C6975183DCD}"/>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1C3AAC74-A7D8-4971-90B3-CC57E19F0F13}"/>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1" name="Text Placeholder 9">
            <a:extLst>
              <a:ext uri="{FF2B5EF4-FFF2-40B4-BE49-F238E27FC236}">
                <a16:creationId xmlns:a16="http://schemas.microsoft.com/office/drawing/2014/main" id="{E4C91D7F-6B4F-4C51-BCFE-9D6340AE1583}"/>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2" name="Text Placeholder 9">
            <a:extLst>
              <a:ext uri="{FF2B5EF4-FFF2-40B4-BE49-F238E27FC236}">
                <a16:creationId xmlns:a16="http://schemas.microsoft.com/office/drawing/2014/main" id="{352DBB3C-8585-45C5-8760-855188E28047}"/>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4" name="Picture 13" descr="Icon&#10;&#10;Description automatically generated">
            <a:extLst>
              <a:ext uri="{FF2B5EF4-FFF2-40B4-BE49-F238E27FC236}">
                <a16:creationId xmlns:a16="http://schemas.microsoft.com/office/drawing/2014/main" id="{95214765-6D70-4F8E-A7E7-453BF8F77FBB}"/>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5" name="Picture 14">
            <a:extLst>
              <a:ext uri="{FF2B5EF4-FFF2-40B4-BE49-F238E27FC236}">
                <a16:creationId xmlns:a16="http://schemas.microsoft.com/office/drawing/2014/main" id="{F4448C13-C2BB-493F-8160-DA6E9B88DD2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2174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85D2E6C-CA2A-4ABF-8E46-D705AC23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983"/>
          <a:stretch/>
        </p:blipFill>
        <p:spPr>
          <a:xfrm>
            <a:off x="0" y="1037491"/>
            <a:ext cx="9906000" cy="4356211"/>
          </a:xfrm>
          <a:prstGeom prst="rect">
            <a:avLst/>
          </a:prstGeom>
        </p:spPr>
      </p:pic>
      <p:pic>
        <p:nvPicPr>
          <p:cNvPr id="12" name="Picture 11" descr="Shape&#10;&#10;Description automatically generated">
            <a:extLst>
              <a:ext uri="{FF2B5EF4-FFF2-40B4-BE49-F238E27FC236}">
                <a16:creationId xmlns:a16="http://schemas.microsoft.com/office/drawing/2014/main" id="{E97162A2-3F93-49BB-AE70-E1EDE25E48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B026F72D-3D17-42B9-8F33-24DDD0F60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41507EC3-94EC-4D65-8F15-75752CE1254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F398674-3BED-42E5-99A3-4992D3998719}"/>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12818DE6-350D-498D-AB3C-C7A4FCAD4EE8}"/>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1C9EF410-B8B7-4D17-A49D-77232FF83179}"/>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9AC11FC1-A99E-4768-9FC7-9D749E0E2569}"/>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6062E5DD-5D79-409C-AE9D-CFCFA0CBB52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4176574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4A59A92-EE34-4EB2-859D-C0352B331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32" b="22326"/>
          <a:stretch/>
        </p:blipFill>
        <p:spPr>
          <a:xfrm>
            <a:off x="0" y="1092530"/>
            <a:ext cx="9906000" cy="4417318"/>
          </a:xfrm>
          <a:prstGeom prst="rect">
            <a:avLst/>
          </a:prstGeom>
        </p:spPr>
      </p:pic>
      <p:pic>
        <p:nvPicPr>
          <p:cNvPr id="12" name="Picture 11" descr="Shape&#10;&#10;Description automatically generated">
            <a:extLst>
              <a:ext uri="{FF2B5EF4-FFF2-40B4-BE49-F238E27FC236}">
                <a16:creationId xmlns:a16="http://schemas.microsoft.com/office/drawing/2014/main" id="{70E11978-846A-4019-9B1D-C9EFCF3135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7C31E5B-B8AE-4F16-857F-4E583AADF9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13FB4D14-46AB-41A0-8E42-6BFC03FDAC3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05106CE2-C462-429B-929D-DDAF10F96D0E}"/>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40598B53-B259-477F-AAB4-DE31297B8E6E}"/>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0AA84EE7-B420-4180-8406-D3AC584496BE}"/>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A47053D5-F54C-43E5-905F-B7251B7FBD1E}"/>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7313A9D3-D560-4CE0-B33C-4D10615E6EB7}"/>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96234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2CAA75AA-66E9-4EF4-BCC3-304A823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8" name="Picture 7">
            <a:extLst>
              <a:ext uri="{FF2B5EF4-FFF2-40B4-BE49-F238E27FC236}">
                <a16:creationId xmlns:a16="http://schemas.microsoft.com/office/drawing/2014/main" id="{68301574-48EA-41AD-AE33-BB02D49193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076" b="52037"/>
          <a:stretch/>
        </p:blipFill>
        <p:spPr>
          <a:xfrm>
            <a:off x="0" y="0"/>
            <a:ext cx="5880100" cy="3289300"/>
          </a:xfrm>
          <a:prstGeom prst="rect">
            <a:avLst/>
          </a:prstGeom>
        </p:spPr>
      </p:pic>
      <p:pic>
        <p:nvPicPr>
          <p:cNvPr id="6" name="Picture 5" descr="Icon&#10;&#10;Description automatically generated">
            <a:extLst>
              <a:ext uri="{FF2B5EF4-FFF2-40B4-BE49-F238E27FC236}">
                <a16:creationId xmlns:a16="http://schemas.microsoft.com/office/drawing/2014/main" id="{14A96FF8-ABF9-4D83-B89D-4892903C404A}"/>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7" name="Picture 6">
            <a:extLst>
              <a:ext uri="{FF2B5EF4-FFF2-40B4-BE49-F238E27FC236}">
                <a16:creationId xmlns:a16="http://schemas.microsoft.com/office/drawing/2014/main" id="{C533A7A6-5C15-4227-9987-6C4D2DDB937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1864377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4442471D-F458-4B25-95E9-6C9E7EF0F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8437"/>
          <a:stretch/>
        </p:blipFill>
        <p:spPr>
          <a:xfrm>
            <a:off x="0" y="1131606"/>
            <a:ext cx="9906000" cy="4654787"/>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3D2A70E9-ABFB-429C-AFFA-AA0A0F4175C8}"/>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18E5EBED-0A28-4FE2-BC8C-9975034D6F2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878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92D500-C478-42C3-85A5-B0AB98E9DD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6345" b="24762"/>
          <a:stretch/>
        </p:blipFill>
        <p:spPr>
          <a:xfrm>
            <a:off x="0" y="0"/>
            <a:ext cx="6044540" cy="5159829"/>
          </a:xfrm>
          <a:prstGeom prst="rect">
            <a:avLst/>
          </a:prstGeom>
        </p:spPr>
      </p:pic>
      <p:pic>
        <p:nvPicPr>
          <p:cNvPr id="5" name="Picture 4" descr="Icon&#10;&#10;Description automatically generated">
            <a:extLst>
              <a:ext uri="{FF2B5EF4-FFF2-40B4-BE49-F238E27FC236}">
                <a16:creationId xmlns:a16="http://schemas.microsoft.com/office/drawing/2014/main" id="{03EFADDC-0850-4F7F-A121-7CA472EF81D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13003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482D3EE-CB1F-41BA-B41D-3C62D25B0C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9544"/>
          <a:stretch/>
        </p:blipFill>
        <p:spPr>
          <a:xfrm>
            <a:off x="0" y="1131606"/>
            <a:ext cx="9906000" cy="45755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98241436-1AFE-4D4A-9B61-B931A6FDBAC3}"/>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4024D2C0-3072-4813-8AFE-F1F869C4F1E1}"/>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90252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A6BABE69-6D44-4EBE-A2DF-9FB43BEF5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15" b="18563"/>
          <a:stretch/>
        </p:blipFill>
        <p:spPr>
          <a:xfrm>
            <a:off x="0" y="1016000"/>
            <a:ext cx="9906000" cy="47663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8D50033F-6D5F-4A92-8928-A4DAD9300C40}"/>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0C57AB82-42D7-4EFF-9F0B-076FFD62699E}"/>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15159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CBE7A8F-E5F7-4F26-87BE-1D075728BB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394"/>
          <a:stretch/>
        </p:blipFill>
        <p:spPr>
          <a:xfrm>
            <a:off x="0" y="1071748"/>
            <a:ext cx="9906000" cy="4648769"/>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8483439E-E997-4307-9B8A-9BD36A481051}"/>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F00F743D-6904-4434-9911-46BEC751BAE3}"/>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8749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EA01508D-7305-467D-82CC-EA825198F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232"/>
          <a:stretch/>
        </p:blipFill>
        <p:spPr>
          <a:xfrm>
            <a:off x="0" y="1071747"/>
            <a:ext cx="9906000" cy="4660307"/>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BC14DD1E-2FB2-424C-BCC2-93949650E44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2612730E-6498-4887-9E6A-9DC1774D4724}"/>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71503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640E6E5D-632F-452F-BD25-6EA72DB194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8671"/>
          <a:stretch/>
        </p:blipFill>
        <p:spPr>
          <a:xfrm>
            <a:off x="-1" y="1071748"/>
            <a:ext cx="9905999" cy="4700473"/>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7FCB64D5-E90E-4968-8A7E-B155C42CBFD6}"/>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9699A843-4F97-4C9F-BB5D-32DA291E45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394236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10" name="Picture 9" descr="Shape, arrow&#10;&#10;Description automatically generated">
            <a:extLst>
              <a:ext uri="{FF2B5EF4-FFF2-40B4-BE49-F238E27FC236}">
                <a16:creationId xmlns:a16="http://schemas.microsoft.com/office/drawing/2014/main" id="{EA27F06C-EC3F-4298-AA72-0AFE737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12" name="Picture 11">
            <a:extLst>
              <a:ext uri="{FF2B5EF4-FFF2-40B4-BE49-F238E27FC236}">
                <a16:creationId xmlns:a16="http://schemas.microsoft.com/office/drawing/2014/main" id="{08182D1F-0F2B-4249-B457-EF2DB880E91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79940" y="311118"/>
            <a:ext cx="618307" cy="6450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9" name="Picture 8" descr="Icon&#10;&#10;Description automatically generated">
            <a:extLst>
              <a:ext uri="{FF2B5EF4-FFF2-40B4-BE49-F238E27FC236}">
                <a16:creationId xmlns:a16="http://schemas.microsoft.com/office/drawing/2014/main" id="{F582E4E4-2823-44BE-BF6F-618770383283}"/>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1" name="Picture 10">
            <a:extLst>
              <a:ext uri="{FF2B5EF4-FFF2-40B4-BE49-F238E27FC236}">
                <a16:creationId xmlns:a16="http://schemas.microsoft.com/office/drawing/2014/main" id="{9FD49F60-D8F0-4986-B137-92AC1D3C789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666200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6CD9B5D-1971-4F36-AAF3-9B0C678F7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413348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F3E3474-150D-4697-B805-F09B927D5B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2" y="-296334"/>
            <a:ext cx="10115842" cy="7154334"/>
          </a:xfrm>
          <a:prstGeom prst="rect">
            <a:avLst/>
          </a:prstGeom>
        </p:spPr>
      </p:pic>
      <p:pic>
        <p:nvPicPr>
          <p:cNvPr id="5" name="Picture 4" descr="Shape, arrow&#10;&#10;Description automatically generated with medium confidence">
            <a:extLst>
              <a:ext uri="{FF2B5EF4-FFF2-40B4-BE49-F238E27FC236}">
                <a16:creationId xmlns:a16="http://schemas.microsoft.com/office/drawing/2014/main" id="{71102206-F978-4709-B6F0-FFC5740F5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732" b="84848"/>
          <a:stretch/>
        </p:blipFill>
        <p:spPr>
          <a:xfrm>
            <a:off x="0" y="0"/>
            <a:ext cx="3443844" cy="1039091"/>
          </a:xfrm>
          <a:prstGeom prst="rect">
            <a:avLst/>
          </a:prstGeom>
        </p:spPr>
      </p:pic>
      <p:sp>
        <p:nvSpPr>
          <p:cNvPr id="7" name="Content Placeholder 2">
            <a:extLst>
              <a:ext uri="{FF2B5EF4-FFF2-40B4-BE49-F238E27FC236}">
                <a16:creationId xmlns:a16="http://schemas.microsoft.com/office/drawing/2014/main" id="{085A6EBD-A0BB-4F54-A707-D47C2BD8B2E6}"/>
              </a:ext>
            </a:extLst>
          </p:cNvPr>
          <p:cNvSpPr>
            <a:spLocks noGrp="1"/>
          </p:cNvSpPr>
          <p:nvPr>
            <p:ph sz="half" idx="1"/>
          </p:nvPr>
        </p:nvSpPr>
        <p:spPr>
          <a:xfrm>
            <a:off x="297839" y="1133110"/>
            <a:ext cx="6007957" cy="5033228"/>
          </a:xfrm>
          <a:prstGeom prst="rect">
            <a:avLst/>
          </a:prstGeom>
        </p:spPr>
        <p:txBody>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498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627651-5EBD-4EA7-8F08-9A2475EE7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6" name="Picture 5" descr="Calendar&#10;&#10;Description automatically generated with medium confidence">
            <a:extLst>
              <a:ext uri="{FF2B5EF4-FFF2-40B4-BE49-F238E27FC236}">
                <a16:creationId xmlns:a16="http://schemas.microsoft.com/office/drawing/2014/main" id="{DBEF55AC-30D3-4732-9F95-1233CE083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79913"/>
          <a:stretch/>
        </p:blipFill>
        <p:spPr>
          <a:xfrm>
            <a:off x="0" y="0"/>
            <a:ext cx="3776353" cy="1377538"/>
          </a:xfrm>
          <a:prstGeom prst="rect">
            <a:avLst/>
          </a:prstGeom>
        </p:spPr>
      </p:pic>
      <p:pic>
        <p:nvPicPr>
          <p:cNvPr id="7" name="Picture 6" descr="Icon&#10;&#10;Description automatically generated">
            <a:extLst>
              <a:ext uri="{FF2B5EF4-FFF2-40B4-BE49-F238E27FC236}">
                <a16:creationId xmlns:a16="http://schemas.microsoft.com/office/drawing/2014/main" id="{EDE119E7-5400-46E1-BD96-0719DEB014B8}"/>
              </a:ext>
            </a:extLst>
          </p:cNvPr>
          <p:cNvPicPr>
            <a:picLocks noChangeAspect="1"/>
          </p:cNvPicPr>
          <p:nvPr userDrawn="1"/>
        </p:nvPicPr>
        <p:blipFill>
          <a:blip r:embed="rId4"/>
          <a:stretch>
            <a:fillRect/>
          </a:stretch>
        </p:blipFill>
        <p:spPr>
          <a:xfrm>
            <a:off x="8979907" y="317310"/>
            <a:ext cx="618304" cy="618304"/>
          </a:xfrm>
          <a:prstGeom prst="rect">
            <a:avLst/>
          </a:prstGeom>
        </p:spPr>
      </p:pic>
      <p:sp>
        <p:nvSpPr>
          <p:cNvPr id="5" name="Text Placeholder 5">
            <a:extLst>
              <a:ext uri="{FF2B5EF4-FFF2-40B4-BE49-F238E27FC236}">
                <a16:creationId xmlns:a16="http://schemas.microsoft.com/office/drawing/2014/main" id="{003A0041-1CB8-4A4F-A977-524408491016}"/>
              </a:ext>
            </a:extLst>
          </p:cNvPr>
          <p:cNvSpPr>
            <a:spLocks noGrp="1"/>
          </p:cNvSpPr>
          <p:nvPr>
            <p:ph type="body" sz="quarter" idx="12"/>
          </p:nvPr>
        </p:nvSpPr>
        <p:spPr>
          <a:xfrm>
            <a:off x="3841668" y="243805"/>
            <a:ext cx="4963886"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34647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9" name="Picture 8" descr="Timeline&#10;&#10;Description automatically generated with medium confidence">
            <a:extLst>
              <a:ext uri="{FF2B5EF4-FFF2-40B4-BE49-F238E27FC236}">
                <a16:creationId xmlns:a16="http://schemas.microsoft.com/office/drawing/2014/main" id="{EDFB2536-29EC-4645-A0D9-F066180E95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01" b="7778"/>
          <a:stretch/>
        </p:blipFill>
        <p:spPr>
          <a:xfrm>
            <a:off x="0" y="773723"/>
            <a:ext cx="9902743" cy="5544315"/>
          </a:xfrm>
          <a:prstGeom prst="rect">
            <a:avLst/>
          </a:prstGeom>
        </p:spPr>
      </p:pic>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F684484E-EA58-4406-A207-9C0ECD356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299"/>
          <a:stretch/>
        </p:blipFill>
        <p:spPr>
          <a:xfrm>
            <a:off x="0" y="0"/>
            <a:ext cx="9495692"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Record here what your club has achieved so far. No matter how big or small, these successes will remind you of what your club does well.</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What are the biggest ambitions for your club?</a:t>
            </a:r>
          </a:p>
          <a:p>
            <a:pPr lvl="0"/>
            <a:r>
              <a:rPr lang="en-GB"/>
              <a:t>They could include winning the league, creating a girls team, being more diverse, improving mental health, or ensuring people feel included.</a:t>
            </a:r>
          </a:p>
        </p:txBody>
      </p:sp>
      <p:pic>
        <p:nvPicPr>
          <p:cNvPr id="14" name="Picture 13" descr="Icon&#10;&#10;Description automatically generated">
            <a:extLst>
              <a:ext uri="{FF2B5EF4-FFF2-40B4-BE49-F238E27FC236}">
                <a16:creationId xmlns:a16="http://schemas.microsoft.com/office/drawing/2014/main" id="{A7B1B5FE-9D49-4169-875B-7648B03A3FC4}"/>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6779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FA353C6B-BB44-45EE-B157-1A2AF364C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155" b="7873"/>
          <a:stretch/>
        </p:blipFill>
        <p:spPr>
          <a:xfrm>
            <a:off x="-6514" y="1096927"/>
            <a:ext cx="9912514" cy="5224025"/>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B6C1C0A-39F4-457A-9609-BD13969D3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748" b="85300"/>
          <a:stretch/>
        </p:blipFill>
        <p:spPr>
          <a:xfrm>
            <a:off x="-3257" y="-1"/>
            <a:ext cx="5911231"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Top tip – Keep it simple, make it impactful and look to the future.</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Who does your club represent now (e.g. Adult, Youth, Male, Female) but also what are your aspirations for the future?</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How does your club </a:t>
            </a:r>
            <a:br>
              <a:rPr lang="en-GB"/>
            </a:br>
            <a:r>
              <a:rPr lang="en-GB"/>
              <a:t>like to play?</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Top tip – Identify what success looks like on- and off-pitch</a:t>
            </a:r>
          </a:p>
        </p:txBody>
      </p:sp>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14" name="Picture 13" descr="Icon&#10;&#10;Description automatically generated">
            <a:extLst>
              <a:ext uri="{FF2B5EF4-FFF2-40B4-BE49-F238E27FC236}">
                <a16:creationId xmlns:a16="http://schemas.microsoft.com/office/drawing/2014/main" id="{4B96C3D5-DE4C-4450-B970-6ABE6EACE44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34624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8" name="Picture 7">
            <a:extLst>
              <a:ext uri="{FF2B5EF4-FFF2-40B4-BE49-F238E27FC236}">
                <a16:creationId xmlns:a16="http://schemas.microsoft.com/office/drawing/2014/main" id="{775D0EBF-C27D-44CC-9A5D-5A3ADED9153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93925" y="318410"/>
            <a:ext cx="618306" cy="64502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895642B0-2F1A-48FF-B4B6-B307A9750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903" b="22944"/>
          <a:stretch/>
        </p:blipFill>
        <p:spPr>
          <a:xfrm>
            <a:off x="0" y="0"/>
            <a:ext cx="6941127" cy="5284519"/>
          </a:xfrm>
          <a:prstGeom prst="rect">
            <a:avLst/>
          </a:prstGeom>
        </p:spPr>
      </p:pic>
      <p:pic>
        <p:nvPicPr>
          <p:cNvPr id="7" name="Picture 6">
            <a:extLst>
              <a:ext uri="{FF2B5EF4-FFF2-40B4-BE49-F238E27FC236}">
                <a16:creationId xmlns:a16="http://schemas.microsoft.com/office/drawing/2014/main" id="{D0C9819E-48D4-404E-841A-5F581AED8B42}"/>
              </a:ext>
            </a:extLst>
          </p:cNvPr>
          <p:cNvPicPr>
            <a:picLocks noChangeAspect="1"/>
          </p:cNvPicPr>
          <p:nvPr userDrawn="1"/>
        </p:nvPicPr>
        <p:blipFill>
          <a:blip r:embed="rId5"/>
          <a:srcRect/>
          <a:stretch/>
        </p:blipFill>
        <p:spPr>
          <a:xfrm>
            <a:off x="8439578" y="319143"/>
            <a:ext cx="618305" cy="618305"/>
          </a:xfrm>
          <a:prstGeom prst="rect">
            <a:avLst/>
          </a:prstGeom>
        </p:spPr>
      </p:pic>
    </p:spTree>
    <p:extLst>
      <p:ext uri="{BB962C8B-B14F-4D97-AF65-F5344CB8AC3E}">
        <p14:creationId xmlns:p14="http://schemas.microsoft.com/office/powerpoint/2010/main" val="29059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0D817F2-2DC7-4A43-A29D-4F54AEDB0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23" b="78442"/>
          <a:stretch/>
        </p:blipFill>
        <p:spPr>
          <a:xfrm>
            <a:off x="0" y="0"/>
            <a:ext cx="4536374" cy="1418974"/>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6" name="Picture 5">
            <a:extLst>
              <a:ext uri="{FF2B5EF4-FFF2-40B4-BE49-F238E27FC236}">
                <a16:creationId xmlns:a16="http://schemas.microsoft.com/office/drawing/2014/main" id="{2EABA89F-1304-47A4-97A6-1DD392C109CE}"/>
              </a:ext>
            </a:extLst>
          </p:cNvPr>
          <p:cNvPicPr>
            <a:picLocks noChangeAspect="1"/>
          </p:cNvPicPr>
          <p:nvPr userDrawn="1"/>
        </p:nvPicPr>
        <p:blipFill>
          <a:blip r:embed="rId3"/>
          <a:srcRect/>
          <a:stretch/>
        </p:blipFill>
        <p:spPr>
          <a:xfrm>
            <a:off x="8979906" y="319143"/>
            <a:ext cx="618305" cy="618305"/>
          </a:xfrm>
          <a:prstGeom prst="rect">
            <a:avLst/>
          </a:prstGeom>
        </p:spPr>
      </p:pic>
      <p:sp>
        <p:nvSpPr>
          <p:cNvPr id="10" name="Text Placeholder 5">
            <a:extLst>
              <a:ext uri="{FF2B5EF4-FFF2-40B4-BE49-F238E27FC236}">
                <a16:creationId xmlns:a16="http://schemas.microsoft.com/office/drawing/2014/main" id="{A05452FC-7600-42EC-886D-87A15B806F77}"/>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1" name="Picture 10" descr="Shape&#10;&#10;Description automatically generated">
            <a:extLst>
              <a:ext uri="{FF2B5EF4-FFF2-40B4-BE49-F238E27FC236}">
                <a16:creationId xmlns:a16="http://schemas.microsoft.com/office/drawing/2014/main" id="{E84A1D9C-3EBB-4EA9-A970-A069F78830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1414735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endParaRPr lang="en-US"/>
          </a:p>
        </p:txBody>
      </p:sp>
    </p:spTree>
    <p:extLst>
      <p:ext uri="{BB962C8B-B14F-4D97-AF65-F5344CB8AC3E}">
        <p14:creationId xmlns:p14="http://schemas.microsoft.com/office/powerpoint/2010/main" val="4114196524"/>
      </p:ext>
    </p:extLst>
  </p:cSld>
  <p:clrMap bg1="lt1" tx1="dk1" bg2="lt2" tx2="dk2" accent1="accent1" accent2="accent2" accent3="accent3" accent4="accent4" accent5="accent5" accent6="accent6" hlink="hlink" folHlink="folHlink"/>
  <p:sldLayoutIdLst>
    <p:sldLayoutId id="2147483661" r:id="rId1"/>
    <p:sldLayoutId id="2147483797" r:id="rId2"/>
    <p:sldLayoutId id="2147483669" r:id="rId3"/>
    <p:sldLayoutId id="2147483744" r:id="rId4"/>
    <p:sldLayoutId id="2147483667" r:id="rId5"/>
    <p:sldLayoutId id="2147483673" r:id="rId6"/>
    <p:sldLayoutId id="2147483781" r:id="rId7"/>
    <p:sldLayoutId id="2147483782" r:id="rId8"/>
    <p:sldLayoutId id="2147483783" r:id="rId9"/>
    <p:sldLayoutId id="2147483784" r:id="rId10"/>
    <p:sldLayoutId id="2147483721" r:id="rId11"/>
    <p:sldLayoutId id="2147483722" r:id="rId12"/>
    <p:sldLayoutId id="2147483795" r:id="rId13"/>
    <p:sldLayoutId id="2147483723" r:id="rId14"/>
    <p:sldLayoutId id="2147483724" r:id="rId15"/>
    <p:sldLayoutId id="2147483794" r:id="rId16"/>
    <p:sldLayoutId id="2147483786" r:id="rId17"/>
    <p:sldLayoutId id="2147483787" r:id="rId18"/>
    <p:sldLayoutId id="2147483704" r:id="rId19"/>
    <p:sldLayoutId id="2147483788" r:id="rId20"/>
    <p:sldLayoutId id="2147483707" r:id="rId21"/>
    <p:sldLayoutId id="2147483708" r:id="rId22"/>
    <p:sldLayoutId id="2147483710" r:id="rId23"/>
    <p:sldLayoutId id="2147483789" r:id="rId24"/>
    <p:sldLayoutId id="2147483790" r:id="rId25"/>
    <p:sldLayoutId id="2147483791" r:id="rId26"/>
    <p:sldLayoutId id="2147483688" r:id="rId27"/>
    <p:sldLayoutId id="2147483716" r:id="rId28"/>
    <p:sldLayoutId id="2147483715" r:id="rId29"/>
    <p:sldLayoutId id="2147483792" r:id="rId30"/>
    <p:sldLayoutId id="2147483793" r:id="rId31"/>
    <p:sldLayoutId id="2147483675" r:id="rId32"/>
    <p:sldLayoutId id="2147483676" r:id="rId33"/>
    <p:sldLayoutId id="2147483736" r:id="rId34"/>
    <p:sldLayoutId id="2147483760" r:id="rId35"/>
    <p:sldLayoutId id="2147483761" r:id="rId36"/>
    <p:sldLayoutId id="2147483762" r:id="rId37"/>
    <p:sldLayoutId id="2147483738" r:id="rId38"/>
    <p:sldLayoutId id="2147483739" r:id="rId39"/>
    <p:sldLayoutId id="2147483777" r:id="rId40"/>
    <p:sldLayoutId id="2147483778" r:id="rId41"/>
    <p:sldLayoutId id="2147483763" r:id="rId42"/>
    <p:sldLayoutId id="2147483779" r:id="rId43"/>
    <p:sldLayoutId id="2147483780" r:id="rId44"/>
    <p:sldLayoutId id="2147483741" r:id="rId45"/>
    <p:sldLayoutId id="2147483705" r:id="rId46"/>
    <p:sldLayoutId id="2147483796" r:id="rId4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footballfoundation.org.uk/" TargetMode="External"/><Relationship Id="rId3" Type="http://schemas.openxmlformats.org/officeDocument/2006/relationships/hyperlink" Target="https://www.englandfootball.com/run/leagues-and-clubs/england-football-accreditation" TargetMode="External"/><Relationship Id="rId7" Type="http://schemas.openxmlformats.org/officeDocument/2006/relationships/hyperlink" Target="https://www.englandfootball.com/explore/county-football-associations" TargetMode="External"/><Relationship Id="rId2" Type="http://schemas.openxmlformats.org/officeDocument/2006/relationships/hyperlink" Target="https://www.englandfootball.com/run/leagues-and-clubs" TargetMode="External"/><Relationship Id="rId1" Type="http://schemas.openxmlformats.org/officeDocument/2006/relationships/slideLayout" Target="../slideLayouts/slideLayout47.xml"/><Relationship Id="rId6" Type="http://schemas.openxmlformats.org/officeDocument/2006/relationships/hyperlink" Target="https://the-fa.com/clubstructuresguide" TargetMode="External"/><Relationship Id="rId11" Type="http://schemas.openxmlformats.org/officeDocument/2006/relationships/hyperlink" Target="https://www.sportengland.org/how-we-can-help/our-funds" TargetMode="External"/><Relationship Id="rId5" Type="http://schemas.openxmlformats.org/officeDocument/2006/relationships/hyperlink" Target="https://learn.englandfootball.com/" TargetMode="External"/><Relationship Id="rId10" Type="http://schemas.openxmlformats.org/officeDocument/2006/relationships/hyperlink" Target="https://www.sportengland.org/" TargetMode="External"/><Relationship Id="rId4" Type="http://schemas.openxmlformats.org/officeDocument/2006/relationships/hyperlink" Target="https://www.youtube.com/c/thegrassrootsfootballhub" TargetMode="External"/><Relationship Id="rId9" Type="http://schemas.openxmlformats.org/officeDocument/2006/relationships/hyperlink" Target="https://footballfoundation.org.uk/local-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U5fNYzVSSBzzPS_flutLdQ"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e.tl/t-6JOCbRps5r"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423B8-B536-458F-8B38-40DF8B565305}"/>
              </a:ext>
            </a:extLst>
          </p:cNvPr>
          <p:cNvSpPr>
            <a:spLocks noGrp="1"/>
          </p:cNvSpPr>
          <p:nvPr>
            <p:ph type="subTitle" idx="1"/>
          </p:nvPr>
        </p:nvSpPr>
        <p:spPr/>
        <p:txBody>
          <a:bodyPr/>
          <a:lstStyle/>
          <a:p>
            <a:r>
              <a:rPr lang="en-GB"/>
              <a:t>YYYY - YYYY</a:t>
            </a:r>
          </a:p>
        </p:txBody>
      </p:sp>
      <p:sp>
        <p:nvSpPr>
          <p:cNvPr id="7" name="Text Placeholder 6">
            <a:extLst>
              <a:ext uri="{FF2B5EF4-FFF2-40B4-BE49-F238E27FC236}">
                <a16:creationId xmlns:a16="http://schemas.microsoft.com/office/drawing/2014/main" id="{FFE7C1D6-694C-44E9-A06D-B28A557CC6C9}"/>
              </a:ext>
            </a:extLst>
          </p:cNvPr>
          <p:cNvSpPr>
            <a:spLocks noGrp="1"/>
          </p:cNvSpPr>
          <p:nvPr>
            <p:ph type="body" sz="quarter" idx="11"/>
          </p:nvPr>
        </p:nvSpPr>
        <p:spPr/>
        <p:txBody>
          <a:bodyPr/>
          <a:lstStyle/>
          <a:p>
            <a:pPr marL="0" indent="0">
              <a:buNone/>
            </a:pPr>
            <a:r>
              <a:rPr lang="en-GB"/>
              <a:t>CLUB’S NAME GOES HERE</a:t>
            </a:r>
          </a:p>
        </p:txBody>
      </p:sp>
      <p:sp>
        <p:nvSpPr>
          <p:cNvPr id="2" name="Picture Placeholder 1">
            <a:extLst>
              <a:ext uri="{FF2B5EF4-FFF2-40B4-BE49-F238E27FC236}">
                <a16:creationId xmlns:a16="http://schemas.microsoft.com/office/drawing/2014/main" id="{579C74B3-D057-C449-71C3-2FA3DC1D8E7F}"/>
              </a:ext>
            </a:extLst>
          </p:cNvPr>
          <p:cNvSpPr>
            <a:spLocks noGrp="1"/>
          </p:cNvSpPr>
          <p:nvPr>
            <p:ph type="pic" sz="quarter" idx="10"/>
          </p:nvPr>
        </p:nvSpPr>
        <p:spPr/>
      </p:sp>
    </p:spTree>
    <p:extLst>
      <p:ext uri="{BB962C8B-B14F-4D97-AF65-F5344CB8AC3E}">
        <p14:creationId xmlns:p14="http://schemas.microsoft.com/office/powerpoint/2010/main" val="359851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C894-6DD3-430B-8871-8F7AC42F7765}"/>
              </a:ext>
            </a:extLst>
          </p:cNvPr>
          <p:cNvSpPr>
            <a:spLocks noGrp="1"/>
          </p:cNvSpPr>
          <p:nvPr>
            <p:ph sz="half" idx="1"/>
          </p:nvPr>
        </p:nvSpPr>
        <p:spPr>
          <a:xfrm>
            <a:off x="297840" y="1133110"/>
            <a:ext cx="3037032" cy="5033228"/>
          </a:xfrm>
        </p:spPr>
        <p:txBody>
          <a:bodyPr>
            <a:normAutofit/>
          </a:bodyPr>
          <a:lstStyle/>
          <a:p>
            <a:r>
              <a:rPr lang="en-GB" b="1">
                <a:solidFill>
                  <a:schemeClr val="tx1"/>
                </a:solidFill>
              </a:rPr>
              <a:t>England Football Resources</a:t>
            </a:r>
            <a:endParaRPr lang="en-GB" b="1">
              <a:solidFill>
                <a:schemeClr val="tx1"/>
              </a:solidFill>
              <a:hlinkClick r:id="rId2">
                <a:extLst>
                  <a:ext uri="{A12FA001-AC4F-418D-AE19-62706E023703}">
                    <ahyp:hlinkClr xmlns:ahyp="http://schemas.microsoft.com/office/drawing/2018/hyperlinkcolor" val="tx"/>
                  </a:ext>
                </a:extLst>
              </a:hlinkClick>
            </a:endParaRPr>
          </a:p>
          <a:p>
            <a:r>
              <a:rPr lang="en-GB">
                <a:hlinkClick r:id="rId2">
                  <a:extLst>
                    <a:ext uri="{A12FA001-AC4F-418D-AE19-62706E023703}">
                      <ahyp:hlinkClr xmlns:ahyp="http://schemas.microsoft.com/office/drawing/2018/hyperlinkcolor" val="tx"/>
                    </a:ext>
                  </a:extLst>
                </a:hlinkClick>
              </a:rPr>
              <a:t>England Football – Leagues &amp; Clubs</a:t>
            </a:r>
            <a:endParaRPr lang="en-GB"/>
          </a:p>
          <a:p>
            <a:r>
              <a:rPr lang="en-GB">
                <a:hlinkClick r:id="rId3">
                  <a:extLst>
                    <a:ext uri="{A12FA001-AC4F-418D-AE19-62706E023703}">
                      <ahyp:hlinkClr xmlns:ahyp="http://schemas.microsoft.com/office/drawing/2018/hyperlinkcolor" val="tx"/>
                    </a:ext>
                  </a:extLst>
                </a:hlinkClick>
              </a:rPr>
              <a:t>England Football Accreditation</a:t>
            </a:r>
            <a:endParaRPr lang="en-GB"/>
          </a:p>
          <a:p>
            <a:endParaRPr lang="en-GB">
              <a:solidFill>
                <a:schemeClr val="tx1"/>
              </a:solidFill>
            </a:endParaRPr>
          </a:p>
          <a:p>
            <a:r>
              <a:rPr lang="en-GB" b="1">
                <a:solidFill>
                  <a:schemeClr val="tx1"/>
                </a:solidFill>
              </a:rPr>
              <a:t>Club Learning Opportunities</a:t>
            </a:r>
          </a:p>
          <a:p>
            <a:r>
              <a:rPr lang="en-GB">
                <a:hlinkClick r:id="rId4">
                  <a:extLst>
                    <a:ext uri="{A12FA001-AC4F-418D-AE19-62706E023703}">
                      <ahyp:hlinkClr xmlns:ahyp="http://schemas.microsoft.com/office/drawing/2018/hyperlinkcolor" val="tx"/>
                    </a:ext>
                  </a:extLst>
                </a:hlinkClick>
              </a:rPr>
              <a:t>YouTube - The League and Club Hub</a:t>
            </a:r>
            <a:endParaRPr lang="en-GB"/>
          </a:p>
          <a:p>
            <a:r>
              <a:rPr lang="en-GB">
                <a:hlinkClick r:id="rId5"/>
              </a:rPr>
              <a:t>England Football Learning</a:t>
            </a:r>
            <a:endParaRPr lang="en-GB"/>
          </a:p>
          <a:p>
            <a:endParaRPr lang="en-GB">
              <a:solidFill>
                <a:schemeClr val="tx1"/>
              </a:solidFill>
            </a:endParaRPr>
          </a:p>
          <a:p>
            <a:r>
              <a:rPr lang="en-GB" b="1">
                <a:solidFill>
                  <a:schemeClr val="tx1"/>
                </a:solidFill>
              </a:rPr>
              <a:t>Club Resources</a:t>
            </a:r>
            <a:endParaRPr lang="en-GB" b="1">
              <a:solidFill>
                <a:schemeClr val="tx1"/>
              </a:solidFill>
              <a:hlinkClick r:id="rId6">
                <a:extLst>
                  <a:ext uri="{A12FA001-AC4F-418D-AE19-62706E023703}">
                    <ahyp:hlinkClr xmlns:ahyp="http://schemas.microsoft.com/office/drawing/2018/hyperlinkcolor" val="tx"/>
                  </a:ext>
                </a:extLst>
              </a:hlinkClick>
            </a:endParaRPr>
          </a:p>
          <a:p>
            <a:r>
              <a:rPr lang="en-GB">
                <a:hlinkClick r:id="rId6">
                  <a:extLst>
                    <a:ext uri="{A12FA001-AC4F-418D-AE19-62706E023703}">
                      <ahyp:hlinkClr xmlns:ahyp="http://schemas.microsoft.com/office/drawing/2018/hyperlinkcolor" val="tx"/>
                    </a:ext>
                  </a:extLst>
                </a:hlinkClick>
              </a:rPr>
              <a:t>Club Structures Guide</a:t>
            </a:r>
            <a:endParaRPr lang="en-GB"/>
          </a:p>
          <a:p>
            <a:r>
              <a:rPr lang="en-GB">
                <a:hlinkClick r:id="rId7">
                  <a:extLst>
                    <a:ext uri="{A12FA001-AC4F-418D-AE19-62706E023703}">
                      <ahyp:hlinkClr xmlns:ahyp="http://schemas.microsoft.com/office/drawing/2018/hyperlinkcolor" val="tx"/>
                    </a:ext>
                  </a:extLst>
                </a:hlinkClick>
              </a:rPr>
              <a:t>Contact details for County FAs</a:t>
            </a:r>
            <a:endParaRPr lang="en-GB"/>
          </a:p>
          <a:p>
            <a:endParaRPr lang="en-GB"/>
          </a:p>
          <a:p>
            <a:r>
              <a:rPr lang="en-GB" b="1">
                <a:solidFill>
                  <a:schemeClr val="tx1"/>
                </a:solidFill>
              </a:rPr>
              <a:t>Other Grassroots Support</a:t>
            </a:r>
          </a:p>
          <a:p>
            <a:r>
              <a:rPr lang="en-GB">
                <a:hlinkClick r:id="rId8">
                  <a:extLst>
                    <a:ext uri="{A12FA001-AC4F-418D-AE19-62706E023703}">
                      <ahyp:hlinkClr xmlns:ahyp="http://schemas.microsoft.com/office/drawing/2018/hyperlinkcolor" val="tx"/>
                    </a:ext>
                  </a:extLst>
                </a:hlinkClick>
              </a:rPr>
              <a:t>Football Foundation</a:t>
            </a:r>
            <a:endParaRPr lang="en-GB"/>
          </a:p>
          <a:p>
            <a:r>
              <a:rPr lang="en-GB">
                <a:hlinkClick r:id="rId9">
                  <a:extLst>
                    <a:ext uri="{A12FA001-AC4F-418D-AE19-62706E023703}">
                      <ahyp:hlinkClr xmlns:ahyp="http://schemas.microsoft.com/office/drawing/2018/hyperlinkcolor" val="tx"/>
                    </a:ext>
                  </a:extLst>
                </a:hlinkClick>
              </a:rPr>
              <a:t>Football Foundation – Local Plans</a:t>
            </a:r>
            <a:endParaRPr lang="en-GB"/>
          </a:p>
          <a:p>
            <a:r>
              <a:rPr lang="en-GB">
                <a:hlinkClick r:id="rId10">
                  <a:extLst>
                    <a:ext uri="{A12FA001-AC4F-418D-AE19-62706E023703}">
                      <ahyp:hlinkClr xmlns:ahyp="http://schemas.microsoft.com/office/drawing/2018/hyperlinkcolor" val="tx"/>
                    </a:ext>
                  </a:extLst>
                </a:hlinkClick>
              </a:rPr>
              <a:t>Sport England</a:t>
            </a:r>
            <a:endParaRPr lang="en-GB"/>
          </a:p>
          <a:p>
            <a:r>
              <a:rPr lang="en-GB">
                <a:hlinkClick r:id="rId11">
                  <a:extLst>
                    <a:ext uri="{A12FA001-AC4F-418D-AE19-62706E023703}">
                      <ahyp:hlinkClr xmlns:ahyp="http://schemas.microsoft.com/office/drawing/2018/hyperlinkcolor" val="tx"/>
                    </a:ext>
                  </a:extLst>
                </a:hlinkClick>
              </a:rPr>
              <a:t>Sport England – Funding</a:t>
            </a:r>
            <a:endParaRPr lang="en-GB"/>
          </a:p>
        </p:txBody>
      </p:sp>
    </p:spTree>
    <p:extLst>
      <p:ext uri="{BB962C8B-B14F-4D97-AF65-F5344CB8AC3E}">
        <p14:creationId xmlns:p14="http://schemas.microsoft.com/office/powerpoint/2010/main" val="171365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000" b="-1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1A7CF-3BAE-4F35-87AE-79E45D888739}"/>
              </a:ext>
            </a:extLst>
          </p:cNvPr>
          <p:cNvSpPr>
            <a:spLocks noGrp="1"/>
          </p:cNvSpPr>
          <p:nvPr>
            <p:ph type="body" sz="quarter" idx="4294967295"/>
          </p:nvPr>
        </p:nvSpPr>
        <p:spPr>
          <a:xfrm>
            <a:off x="297840" y="276226"/>
            <a:ext cx="5005387" cy="361950"/>
          </a:xfrm>
        </p:spPr>
        <p:txBody>
          <a:bodyPr/>
          <a:lstStyle/>
          <a:p>
            <a:r>
              <a:rPr lang="en-GB"/>
              <a:t>ADD CLUB’S NAME HERE</a:t>
            </a:r>
          </a:p>
        </p:txBody>
      </p:sp>
      <p:sp>
        <p:nvSpPr>
          <p:cNvPr id="9" name="TextBox 8">
            <a:extLst>
              <a:ext uri="{FF2B5EF4-FFF2-40B4-BE49-F238E27FC236}">
                <a16:creationId xmlns:a16="http://schemas.microsoft.com/office/drawing/2014/main" id="{357FC223-48E3-471F-22CD-A36B9E3B4FC5}"/>
              </a:ext>
            </a:extLst>
          </p:cNvPr>
          <p:cNvSpPr txBox="1">
            <a:spLocks noChangeAspect="1"/>
          </p:cNvSpPr>
          <p:nvPr/>
        </p:nvSpPr>
        <p:spPr>
          <a:xfrm>
            <a:off x="5561105" y="2997709"/>
            <a:ext cx="3359426" cy="307777"/>
          </a:xfrm>
          <a:prstGeom prst="rect">
            <a:avLst/>
          </a:prstGeom>
          <a:noFill/>
        </p:spPr>
        <p:txBody>
          <a:bodyPr wrap="square" rtlCol="0">
            <a:noAutofit/>
          </a:bodyPr>
          <a:lstStyle/>
          <a:p>
            <a:r>
              <a:rPr lang="en-US" sz="1200">
                <a:solidFill>
                  <a:schemeClr val="tx1"/>
                </a:solidFill>
                <a:latin typeface="FS Dillon Medium" panose="02000606030000020004" pitchFamily="50" charset="0"/>
                <a:hlinkClick r:id="rId3">
                  <a:extLst>
                    <a:ext uri="{A12FA001-AC4F-418D-AE19-62706E023703}">
                      <ahyp:hlinkClr xmlns:ahyp="http://schemas.microsoft.com/office/drawing/2018/hyperlinkcolor" val="tx"/>
                    </a:ext>
                  </a:extLst>
                </a:hlinkClick>
              </a:rPr>
              <a:t>The Leagues and Clubs YouTube Hub.</a:t>
            </a:r>
            <a:endParaRPr lang="en-US" sz="1200">
              <a:solidFill>
                <a:schemeClr val="tx1"/>
              </a:solidFill>
              <a:latin typeface="FS Dillon Medium" panose="02000606030000020004" pitchFamily="50" charset="0"/>
            </a:endParaRPr>
          </a:p>
        </p:txBody>
      </p:sp>
    </p:spTree>
    <p:extLst>
      <p:ext uri="{BB962C8B-B14F-4D97-AF65-F5344CB8AC3E}">
        <p14:creationId xmlns:p14="http://schemas.microsoft.com/office/powerpoint/2010/main" val="57870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67E155C-6DB4-4CBA-BC5B-8D37934C3ED0}"/>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15A69D-ABF5-4BDF-BC9C-8700D02AEF4E}"/>
              </a:ext>
            </a:extLst>
          </p:cNvPr>
          <p:cNvGraphicFramePr>
            <a:graphicFrameLocks/>
          </p:cNvGraphicFramePr>
          <p:nvPr>
            <p:extLst>
              <p:ext uri="{D42A27DB-BD31-4B8C-83A1-F6EECF244321}">
                <p14:modId xmlns:p14="http://schemas.microsoft.com/office/powerpoint/2010/main" val="3290709749"/>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F7B603EF-9D22-4938-BEF6-CCDB48B851A9}"/>
              </a:ext>
            </a:extLst>
          </p:cNvPr>
          <p:cNvSpPr>
            <a:spLocks noGrp="1"/>
          </p:cNvSpPr>
          <p:nvPr>
            <p:ph type="body" sz="quarter" idx="12"/>
          </p:nvPr>
        </p:nvSpPr>
        <p:spPr>
          <a:xfrm>
            <a:off x="3841668" y="243805"/>
            <a:ext cx="4866050" cy="961540"/>
          </a:xfrm>
        </p:spPr>
        <p:txBody>
          <a:bodyPr>
            <a:normAutofit/>
          </a:bodyPr>
          <a:lstStyle/>
          <a:p>
            <a:r>
              <a:rPr lang="en-GB"/>
              <a:t>Use this planner to set goals and create tasks to complete which will</a:t>
            </a:r>
          </a:p>
          <a:p>
            <a:r>
              <a:rPr lang="en-GB"/>
              <a:t>help you understand your clubs vision, and what its purpose is.</a:t>
            </a:r>
          </a:p>
          <a:p>
            <a:r>
              <a:rPr lang="en-GB" b="1"/>
              <a:t>Tip: </a:t>
            </a:r>
            <a:r>
              <a:rPr lang="en-GB"/>
              <a:t>Visit our </a:t>
            </a:r>
            <a:r>
              <a:rPr lang="en-GB" u="sng">
                <a:solidFill>
                  <a:schemeClr val="tx1"/>
                </a:solidFill>
                <a:hlinkClick r:id="rId3">
                  <a:extLst>
                    <a:ext uri="{A12FA001-AC4F-418D-AE19-62706E023703}">
                      <ahyp:hlinkClr xmlns:ahyp="http://schemas.microsoft.com/office/drawing/2018/hyperlinkcolor" val="tx"/>
                    </a:ext>
                  </a:extLst>
                </a:hlinkClick>
              </a:rPr>
              <a:t>England Football League and Club Hub</a:t>
            </a:r>
            <a:r>
              <a:rPr lang="en-GB">
                <a:solidFill>
                  <a:schemeClr val="tx1"/>
                </a:solidFill>
              </a:rPr>
              <a:t> </a:t>
            </a:r>
            <a:r>
              <a:rPr lang="en-GB"/>
              <a:t>on YouTube </a:t>
            </a:r>
            <a:br>
              <a:rPr lang="en-GB"/>
            </a:br>
            <a:r>
              <a:rPr lang="en-GB"/>
              <a:t>for ideas and insights to help you develop a vision and mission for your club.</a:t>
            </a:r>
          </a:p>
          <a:p>
            <a:endParaRPr lang="en-GB"/>
          </a:p>
        </p:txBody>
      </p:sp>
    </p:spTree>
    <p:extLst>
      <p:ext uri="{BB962C8B-B14F-4D97-AF65-F5344CB8AC3E}">
        <p14:creationId xmlns:p14="http://schemas.microsoft.com/office/powerpoint/2010/main" val="27860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55AA3-83F3-40B1-B915-E04D985F757D}"/>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id="{F8F098E0-2F02-4284-B13D-486C2D324AD4}"/>
              </a:ext>
            </a:extLst>
          </p:cNvPr>
          <p:cNvSpPr>
            <a:spLocks noGrp="1"/>
          </p:cNvSpPr>
          <p:nvPr>
            <p:ph type="body" sz="quarter" idx="12"/>
          </p:nvPr>
        </p:nvSpPr>
        <p:spPr>
          <a:xfrm>
            <a:off x="4732317" y="243804"/>
            <a:ext cx="4186052" cy="1130783"/>
          </a:xfrm>
        </p:spPr>
        <p:txBody>
          <a:bodyPr>
            <a:normAutofit/>
          </a:bodyPr>
          <a:lstStyle/>
          <a:p>
            <a:r>
              <a:rPr lang="en-GB" sz="1200" b="0" i="0" u="none" strike="noStrike" baseline="0">
                <a:solidFill>
                  <a:srgbClr val="011E41"/>
                </a:solidFill>
              </a:rPr>
              <a:t>Use this planner to set the goals and tasks you need to complete for a positive season on and off the pitch. Think about what needs to happen both monthly and weekly.</a:t>
            </a:r>
            <a:endParaRPr lang="en-GB"/>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plan ahead for a successful season.</a:t>
            </a:r>
            <a:endParaRPr lang="en-GB"/>
          </a:p>
        </p:txBody>
      </p:sp>
      <p:pic>
        <p:nvPicPr>
          <p:cNvPr id="5" name="Picture 4" descr="Calendar&#10;&#10;Description automatically generated with medium confidence">
            <a:extLst>
              <a:ext uri="{FF2B5EF4-FFF2-40B4-BE49-F238E27FC236}">
                <a16:creationId xmlns:a16="http://schemas.microsoft.com/office/drawing/2014/main" id="{B4CC4198-ECF6-43FD-BF44-6FE4EEEE284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6" name="Table 4">
            <a:extLst>
              <a:ext uri="{FF2B5EF4-FFF2-40B4-BE49-F238E27FC236}">
                <a16:creationId xmlns:a16="http://schemas.microsoft.com/office/drawing/2014/main" id="{DD803573-6220-451E-B7BE-C40C3833A850}"/>
              </a:ext>
            </a:extLst>
          </p:cNvPr>
          <p:cNvGraphicFramePr>
            <a:graphicFrameLocks/>
          </p:cNvGraphicFramePr>
          <p:nvPr>
            <p:extLst>
              <p:ext uri="{D42A27DB-BD31-4B8C-83A1-F6EECF244321}">
                <p14:modId xmlns:p14="http://schemas.microsoft.com/office/powerpoint/2010/main" val="41969285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7415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FFB76E-D86B-493D-9046-29A557B5A8A1}"/>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4189001F-B434-4F68-8D7C-C3A7D1D1F59C}"/>
              </a:ext>
            </a:extLst>
          </p:cNvPr>
          <p:cNvSpPr>
            <a:spLocks noGrp="1"/>
          </p:cNvSpPr>
          <p:nvPr>
            <p:ph type="body" sz="quarter" idx="12"/>
          </p:nvPr>
        </p:nvSpPr>
        <p:spPr>
          <a:xfrm>
            <a:off x="4732316" y="243804"/>
            <a:ext cx="3999308" cy="1154689"/>
          </a:xfrm>
        </p:spPr>
        <p:txBody>
          <a:bodyPr>
            <a:normAutofit/>
          </a:bodyPr>
          <a:lstStyle/>
          <a:p>
            <a:r>
              <a:rPr lang="en-GB"/>
              <a:t>Use this planner to set the goals and tasks you need to complete for a clear plan for your club budget and finances.</a:t>
            </a:r>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with your club finances.</a:t>
            </a:r>
            <a:endParaRPr lang="en-GB"/>
          </a:p>
          <a:p>
            <a:endParaRPr lang="en-GB"/>
          </a:p>
          <a:p>
            <a:endParaRPr lang="en-GB"/>
          </a:p>
        </p:txBody>
      </p:sp>
      <p:pic>
        <p:nvPicPr>
          <p:cNvPr id="3" name="Picture 2" descr="Calendar&#10;&#10;Description automatically generated with medium confidence">
            <a:extLst>
              <a:ext uri="{FF2B5EF4-FFF2-40B4-BE49-F238E27FC236}">
                <a16:creationId xmlns:a16="http://schemas.microsoft.com/office/drawing/2014/main" id="{AB7B4BBE-0343-4219-9BB8-86DB0C387987}"/>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4F8F67-11F3-49E7-953A-6061A5F3C492}"/>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37184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E649E26-EE41-475D-9F4E-752525E331C9}"/>
              </a:ext>
            </a:extLst>
          </p:cNvPr>
          <p:cNvSpPr/>
          <p:nvPr/>
        </p:nvSpPr>
        <p:spPr>
          <a:xfrm>
            <a:off x="3544047" y="1153459"/>
            <a:ext cx="34663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4">
            <a:extLst>
              <a:ext uri="{FF2B5EF4-FFF2-40B4-BE49-F238E27FC236}">
                <a16:creationId xmlns:a16="http://schemas.microsoft.com/office/drawing/2014/main" id="{F82D3E0D-D950-4B46-87CF-4713F3B2D680}"/>
              </a:ext>
            </a:extLst>
          </p:cNvPr>
          <p:cNvGraphicFramePr>
            <a:graphicFrameLocks/>
          </p:cNvGraphicFramePr>
          <p:nvPr/>
        </p:nvGraphicFramePr>
        <p:xfrm>
          <a:off x="355819" y="2086460"/>
          <a:ext cx="4614004" cy="2461940"/>
        </p:xfrm>
        <a:graphic>
          <a:graphicData uri="http://schemas.openxmlformats.org/drawingml/2006/table">
            <a:tbl>
              <a:tblPr firstRow="1" bandRow="1">
                <a:tableStyleId>{BDBED569-4797-4DF1-A0F4-6AAB3CD982D8}</a:tableStyleId>
              </a:tblPr>
              <a:tblGrid>
                <a:gridCol w="1494179">
                  <a:extLst>
                    <a:ext uri="{9D8B030D-6E8A-4147-A177-3AD203B41FA5}">
                      <a16:colId xmlns:a16="http://schemas.microsoft.com/office/drawing/2014/main" val="613843245"/>
                    </a:ext>
                  </a:extLst>
                </a:gridCol>
                <a:gridCol w="3119825">
                  <a:extLst>
                    <a:ext uri="{9D8B030D-6E8A-4147-A177-3AD203B41FA5}">
                      <a16:colId xmlns:a16="http://schemas.microsoft.com/office/drawing/2014/main" val="4125670610"/>
                    </a:ext>
                  </a:extLst>
                </a:gridCol>
              </a:tblGrid>
              <a:tr h="907281">
                <a:tc>
                  <a:txBody>
                    <a:bodyPr/>
                    <a:lstStyle/>
                    <a:p>
                      <a:pPr algn="l"/>
                      <a:r>
                        <a:rPr lang="en-GB" sz="1200" b="1">
                          <a:solidFill>
                            <a:schemeClr val="tx2"/>
                          </a:solidFill>
                        </a:rPr>
                        <a:t>Total Projected Income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79238776"/>
                  </a:ext>
                </a:extLst>
              </a:tr>
              <a:tr h="907281">
                <a:tc>
                  <a:txBody>
                    <a:bodyPr/>
                    <a:lstStyle/>
                    <a:p>
                      <a:pPr algn="l"/>
                      <a:r>
                        <a:rPr lang="en-GB" sz="1200" b="1">
                          <a:solidFill>
                            <a:schemeClr val="tx2"/>
                          </a:solidFill>
                        </a:rPr>
                        <a:t>Total Projected Expenditure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350090079"/>
                  </a:ext>
                </a:extLst>
              </a:tr>
              <a:tr h="647378">
                <a:tc>
                  <a:txBody>
                    <a:bodyPr/>
                    <a:lstStyle/>
                    <a:p>
                      <a:pPr algn="l"/>
                      <a:r>
                        <a:rPr lang="en-GB" sz="1200" b="1">
                          <a:solidFill>
                            <a:schemeClr val="tx2"/>
                          </a:solidFill>
                        </a:rPr>
                        <a:t>Annual Balance</a:t>
                      </a:r>
                    </a:p>
                  </a:txBody>
                  <a:tcPr marL="112209" marR="112209" marT="56103" marB="56103" anchor="ctr">
                    <a:solidFill>
                      <a:schemeClr val="bg2">
                        <a:lumMod val="40000"/>
                        <a:lumOff val="60000"/>
                      </a:schemeClr>
                    </a:solidFill>
                  </a:tcPr>
                </a:tc>
                <a:tc>
                  <a:txBody>
                    <a:bodyPr/>
                    <a:lstStyle/>
                    <a:p>
                      <a:pPr algn="r"/>
                      <a:endParaRPr lang="en-GB" sz="1200">
                        <a:solidFill>
                          <a:schemeClr val="tx2"/>
                        </a:solidFill>
                      </a:endParaRPr>
                    </a:p>
                  </a:txBody>
                  <a:tcPr marL="112209" marR="112209" marT="56103" marB="56103" anchor="ctr">
                    <a:solidFill>
                      <a:schemeClr val="bg2">
                        <a:lumMod val="40000"/>
                        <a:lumOff val="60000"/>
                      </a:schemeClr>
                    </a:solidFill>
                  </a:tcPr>
                </a:tc>
                <a:extLst>
                  <a:ext uri="{0D108BD9-81ED-4DB2-BD59-A6C34878D82A}">
                    <a16:rowId xmlns:a16="http://schemas.microsoft.com/office/drawing/2014/main" val="1066648852"/>
                  </a:ext>
                </a:extLst>
              </a:tr>
            </a:tbl>
          </a:graphicData>
        </a:graphic>
      </p:graphicFrame>
    </p:spTree>
    <p:extLst>
      <p:ext uri="{BB962C8B-B14F-4D97-AF65-F5344CB8AC3E}">
        <p14:creationId xmlns:p14="http://schemas.microsoft.com/office/powerpoint/2010/main" val="362112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3E805D0-C7C4-403B-9345-7CDD8C5EAFCF}"/>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5141B6B3-B929-4A2C-923F-9E84DADA21DA}"/>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7" name="Text Placeholder 1">
            <a:extLst>
              <a:ext uri="{FF2B5EF4-FFF2-40B4-BE49-F238E27FC236}">
                <a16:creationId xmlns:a16="http://schemas.microsoft.com/office/drawing/2014/main" id="{55C6357B-AD78-47FD-9C2F-8055C32FE0D4}"/>
              </a:ext>
            </a:extLst>
          </p:cNvPr>
          <p:cNvSpPr>
            <a:spLocks noGrp="1"/>
          </p:cNvSpPr>
          <p:nvPr>
            <p:ph type="body" sz="quarter" idx="12"/>
          </p:nvPr>
        </p:nvSpPr>
        <p:spPr>
          <a:xfrm>
            <a:off x="4165600" y="267374"/>
            <a:ext cx="4446494" cy="1119168"/>
          </a:xfrm>
        </p:spPr>
        <p:txBody>
          <a:bodyPr>
            <a:normAutofit fontScale="92500" lnSpcReduction="10000"/>
          </a:bodyPr>
          <a:lstStyle/>
          <a:p>
            <a:pPr algn="l"/>
            <a:r>
              <a:rPr lang="en-GB" sz="1300"/>
              <a:t>Use this planner to set goals and the tasks you need to complete to build your volunteer team. It can also be used to identify key responsibilities for those who are already playing their part in your club.</a:t>
            </a:r>
          </a:p>
          <a:p>
            <a:r>
              <a:rPr lang="en-GB" sz="1300" b="1"/>
              <a:t>Tip: </a:t>
            </a:r>
            <a:r>
              <a:rPr lang="en-GB" sz="1300"/>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sz="1300">
                <a:solidFill>
                  <a:srgbClr val="011E41"/>
                </a:solidFill>
              </a:rPr>
              <a:t>on YouTube for ideas and insights to help you make the most of the people at your club.</a:t>
            </a:r>
            <a:endParaRPr lang="en-GB" sz="1300"/>
          </a:p>
        </p:txBody>
      </p:sp>
    </p:spTree>
    <p:extLst>
      <p:ext uri="{BB962C8B-B14F-4D97-AF65-F5344CB8AC3E}">
        <p14:creationId xmlns:p14="http://schemas.microsoft.com/office/powerpoint/2010/main" val="335220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DBAC15-5326-45A9-A6E5-335254D2FDE7}"/>
              </a:ext>
            </a:extLst>
          </p:cNvPr>
          <p:cNvSpPr>
            <a:spLocks noGrp="1"/>
          </p:cNvSpPr>
          <p:nvPr>
            <p:ph type="pic" sz="quarter" idx="10"/>
          </p:nvPr>
        </p:nvSpPr>
        <p:spPr/>
      </p:sp>
      <p:sp>
        <p:nvSpPr>
          <p:cNvPr id="4" name="Picture Placeholder 3">
            <a:extLst>
              <a:ext uri="{FF2B5EF4-FFF2-40B4-BE49-F238E27FC236}">
                <a16:creationId xmlns:a16="http://schemas.microsoft.com/office/drawing/2014/main" id="{3BA3ED41-3EAE-40E7-A8E6-80A3814259E1}"/>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0EF9DBB7-C183-4984-8AAE-1FC7A5B28773}"/>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E4233766-7D99-4053-898B-E26836813D5E}"/>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9EF13957-1F2D-4F22-8384-83946B87E9F7}"/>
              </a:ext>
            </a:extLst>
          </p:cNvPr>
          <p:cNvSpPr>
            <a:spLocks noGrp="1"/>
          </p:cNvSpPr>
          <p:nvPr>
            <p:ph type="pic" sz="quarter" idx="15"/>
          </p:nvPr>
        </p:nvSpPr>
        <p:spPr/>
      </p:sp>
      <p:sp>
        <p:nvSpPr>
          <p:cNvPr id="8" name="Picture Placeholder 7">
            <a:extLst>
              <a:ext uri="{FF2B5EF4-FFF2-40B4-BE49-F238E27FC236}">
                <a16:creationId xmlns:a16="http://schemas.microsoft.com/office/drawing/2014/main" id="{0B4A33ED-20C5-4911-BD86-C9C71B1E8328}"/>
              </a:ext>
            </a:extLst>
          </p:cNvPr>
          <p:cNvSpPr>
            <a:spLocks noGrp="1"/>
          </p:cNvSpPr>
          <p:nvPr>
            <p:ph type="pic" sz="quarter" idx="16"/>
          </p:nvPr>
        </p:nvSpPr>
        <p:spPr/>
      </p:sp>
      <p:sp>
        <p:nvSpPr>
          <p:cNvPr id="9" name="Picture Placeholder 8">
            <a:extLst>
              <a:ext uri="{FF2B5EF4-FFF2-40B4-BE49-F238E27FC236}">
                <a16:creationId xmlns:a16="http://schemas.microsoft.com/office/drawing/2014/main" id="{CA2A0E5E-9430-45B1-BDDC-AD3D415678C5}"/>
              </a:ext>
            </a:extLst>
          </p:cNvPr>
          <p:cNvSpPr>
            <a:spLocks noGrp="1"/>
          </p:cNvSpPr>
          <p:nvPr>
            <p:ph type="pic" sz="quarter" idx="17"/>
          </p:nvPr>
        </p:nvSpPr>
        <p:spPr/>
      </p:sp>
      <p:sp>
        <p:nvSpPr>
          <p:cNvPr id="10" name="Picture Placeholder 9">
            <a:extLst>
              <a:ext uri="{FF2B5EF4-FFF2-40B4-BE49-F238E27FC236}">
                <a16:creationId xmlns:a16="http://schemas.microsoft.com/office/drawing/2014/main" id="{54A4E088-5DC0-4E8F-9A2F-4019B4640FDD}"/>
              </a:ext>
            </a:extLst>
          </p:cNvPr>
          <p:cNvSpPr>
            <a:spLocks noGrp="1"/>
          </p:cNvSpPr>
          <p:nvPr>
            <p:ph type="pic" sz="quarter" idx="18"/>
          </p:nvPr>
        </p:nvSpPr>
        <p:spPr/>
      </p:sp>
      <p:sp>
        <p:nvSpPr>
          <p:cNvPr id="11" name="Picture Placeholder 10">
            <a:extLst>
              <a:ext uri="{FF2B5EF4-FFF2-40B4-BE49-F238E27FC236}">
                <a16:creationId xmlns:a16="http://schemas.microsoft.com/office/drawing/2014/main" id="{6F226754-26C1-4D11-8CB8-44DA3DFA56FD}"/>
              </a:ext>
            </a:extLst>
          </p:cNvPr>
          <p:cNvSpPr>
            <a:spLocks noGrp="1"/>
          </p:cNvSpPr>
          <p:nvPr>
            <p:ph type="pic" sz="quarter" idx="19"/>
          </p:nvPr>
        </p:nvSpPr>
        <p:spPr/>
      </p:sp>
      <p:sp>
        <p:nvSpPr>
          <p:cNvPr id="12" name="Text Placeholder 11">
            <a:extLst>
              <a:ext uri="{FF2B5EF4-FFF2-40B4-BE49-F238E27FC236}">
                <a16:creationId xmlns:a16="http://schemas.microsoft.com/office/drawing/2014/main" id="{7AB9469D-3883-4444-8AE4-00EED59EA9D3}"/>
              </a:ext>
            </a:extLst>
          </p:cNvPr>
          <p:cNvSpPr>
            <a:spLocks noGrp="1"/>
          </p:cNvSpPr>
          <p:nvPr>
            <p:ph type="body" sz="quarter" idx="20"/>
          </p:nvPr>
        </p:nvSpPr>
        <p:spPr/>
        <p:txBody>
          <a:bodyPr>
            <a:normAutofit fontScale="92500" lnSpcReduction="10000"/>
          </a:bodyPr>
          <a:lstStyle/>
          <a:p>
            <a:endParaRPr lang="en-GB"/>
          </a:p>
        </p:txBody>
      </p:sp>
      <p:sp>
        <p:nvSpPr>
          <p:cNvPr id="13" name="Text Placeholder 12">
            <a:extLst>
              <a:ext uri="{FF2B5EF4-FFF2-40B4-BE49-F238E27FC236}">
                <a16:creationId xmlns:a16="http://schemas.microsoft.com/office/drawing/2014/main" id="{6146A1CC-223D-46E2-AA5C-44F65AAEC0C4}"/>
              </a:ext>
            </a:extLst>
          </p:cNvPr>
          <p:cNvSpPr>
            <a:spLocks noGrp="1"/>
          </p:cNvSpPr>
          <p:nvPr>
            <p:ph type="body" sz="quarter" idx="21"/>
          </p:nvPr>
        </p:nvSpPr>
        <p:spPr/>
        <p:txBody>
          <a:bodyPr>
            <a:normAutofit fontScale="92500" lnSpcReduction="10000"/>
          </a:bodyPr>
          <a:lstStyle/>
          <a:p>
            <a:endParaRPr lang="en-GB"/>
          </a:p>
        </p:txBody>
      </p:sp>
      <p:sp>
        <p:nvSpPr>
          <p:cNvPr id="14" name="Text Placeholder 13">
            <a:extLst>
              <a:ext uri="{FF2B5EF4-FFF2-40B4-BE49-F238E27FC236}">
                <a16:creationId xmlns:a16="http://schemas.microsoft.com/office/drawing/2014/main" id="{A13987BE-972D-467D-9BAC-7F7B1A7DA0AF}"/>
              </a:ext>
            </a:extLst>
          </p:cNvPr>
          <p:cNvSpPr>
            <a:spLocks noGrp="1"/>
          </p:cNvSpPr>
          <p:nvPr>
            <p:ph type="body" sz="quarter" idx="22"/>
          </p:nvPr>
        </p:nvSpPr>
        <p:spPr/>
        <p:txBody>
          <a:bodyPr>
            <a:normAutofit fontScale="92500" lnSpcReduction="10000"/>
          </a:bodyPr>
          <a:lstStyle/>
          <a:p>
            <a:endParaRPr lang="en-GB"/>
          </a:p>
        </p:txBody>
      </p:sp>
      <p:sp>
        <p:nvSpPr>
          <p:cNvPr id="15" name="Text Placeholder 14">
            <a:extLst>
              <a:ext uri="{FF2B5EF4-FFF2-40B4-BE49-F238E27FC236}">
                <a16:creationId xmlns:a16="http://schemas.microsoft.com/office/drawing/2014/main" id="{972F0738-FE37-4EB7-BB50-12AAE0B5339C}"/>
              </a:ext>
            </a:extLst>
          </p:cNvPr>
          <p:cNvSpPr>
            <a:spLocks noGrp="1"/>
          </p:cNvSpPr>
          <p:nvPr>
            <p:ph type="body" sz="quarter" idx="23"/>
          </p:nvPr>
        </p:nvSpPr>
        <p:spPr/>
        <p:txBody>
          <a:bodyPr>
            <a:normAutofit fontScale="92500" lnSpcReduction="10000"/>
          </a:bodyPr>
          <a:lstStyle/>
          <a:p>
            <a:endParaRPr lang="en-GB"/>
          </a:p>
        </p:txBody>
      </p:sp>
      <p:sp>
        <p:nvSpPr>
          <p:cNvPr id="16" name="Text Placeholder 15">
            <a:extLst>
              <a:ext uri="{FF2B5EF4-FFF2-40B4-BE49-F238E27FC236}">
                <a16:creationId xmlns:a16="http://schemas.microsoft.com/office/drawing/2014/main" id="{599E000D-A1CC-43B7-A1FE-17B42C012B53}"/>
              </a:ext>
            </a:extLst>
          </p:cNvPr>
          <p:cNvSpPr>
            <a:spLocks noGrp="1"/>
          </p:cNvSpPr>
          <p:nvPr>
            <p:ph type="body" sz="quarter" idx="24"/>
          </p:nvPr>
        </p:nvSpPr>
        <p:spPr/>
        <p:txBody>
          <a:bodyPr>
            <a:normAutofit fontScale="92500" lnSpcReduction="10000"/>
          </a:bodyPr>
          <a:lstStyle/>
          <a:p>
            <a:endParaRPr lang="en-GB"/>
          </a:p>
        </p:txBody>
      </p:sp>
      <p:sp>
        <p:nvSpPr>
          <p:cNvPr id="17" name="Text Placeholder 16">
            <a:extLst>
              <a:ext uri="{FF2B5EF4-FFF2-40B4-BE49-F238E27FC236}">
                <a16:creationId xmlns:a16="http://schemas.microsoft.com/office/drawing/2014/main" id="{B09B255B-7B6A-4592-87F1-7835D28D1B68}"/>
              </a:ext>
            </a:extLst>
          </p:cNvPr>
          <p:cNvSpPr>
            <a:spLocks noGrp="1"/>
          </p:cNvSpPr>
          <p:nvPr>
            <p:ph type="body" sz="quarter" idx="25"/>
          </p:nvPr>
        </p:nvSpPr>
        <p:spPr/>
        <p:txBody>
          <a:bodyPr>
            <a:normAutofit fontScale="92500" lnSpcReduction="10000"/>
          </a:bodyPr>
          <a:lstStyle/>
          <a:p>
            <a:endParaRPr lang="en-GB"/>
          </a:p>
        </p:txBody>
      </p:sp>
      <p:sp>
        <p:nvSpPr>
          <p:cNvPr id="18" name="Text Placeholder 17">
            <a:extLst>
              <a:ext uri="{FF2B5EF4-FFF2-40B4-BE49-F238E27FC236}">
                <a16:creationId xmlns:a16="http://schemas.microsoft.com/office/drawing/2014/main" id="{A1A14AC7-386C-4831-9241-B7AF66E72F0A}"/>
              </a:ext>
            </a:extLst>
          </p:cNvPr>
          <p:cNvSpPr>
            <a:spLocks noGrp="1"/>
          </p:cNvSpPr>
          <p:nvPr>
            <p:ph type="body" sz="quarter" idx="26"/>
          </p:nvPr>
        </p:nvSpPr>
        <p:spPr/>
        <p:txBody>
          <a:bodyPr/>
          <a:lstStyle/>
          <a:p>
            <a:endParaRPr lang="en-GB"/>
          </a:p>
        </p:txBody>
      </p:sp>
      <p:sp>
        <p:nvSpPr>
          <p:cNvPr id="19" name="Text Placeholder 18">
            <a:extLst>
              <a:ext uri="{FF2B5EF4-FFF2-40B4-BE49-F238E27FC236}">
                <a16:creationId xmlns:a16="http://schemas.microsoft.com/office/drawing/2014/main" id="{49F8E21B-246C-466E-9E5A-6C5E0FE68E22}"/>
              </a:ext>
            </a:extLst>
          </p:cNvPr>
          <p:cNvSpPr>
            <a:spLocks noGrp="1"/>
          </p:cNvSpPr>
          <p:nvPr>
            <p:ph type="body" sz="quarter" idx="27"/>
          </p:nvPr>
        </p:nvSpPr>
        <p:spPr/>
        <p:txBody>
          <a:bodyPr/>
          <a:lstStyle/>
          <a:p>
            <a:endParaRPr lang="en-GB"/>
          </a:p>
        </p:txBody>
      </p:sp>
      <p:sp>
        <p:nvSpPr>
          <p:cNvPr id="20" name="Text Placeholder 19">
            <a:extLst>
              <a:ext uri="{FF2B5EF4-FFF2-40B4-BE49-F238E27FC236}">
                <a16:creationId xmlns:a16="http://schemas.microsoft.com/office/drawing/2014/main" id="{50C42238-1B9C-458E-934A-5CE31C3D4FD6}"/>
              </a:ext>
            </a:extLst>
          </p:cNvPr>
          <p:cNvSpPr>
            <a:spLocks noGrp="1"/>
          </p:cNvSpPr>
          <p:nvPr>
            <p:ph type="body" sz="quarter" idx="28"/>
          </p:nvPr>
        </p:nvSpPr>
        <p:spPr/>
        <p:txBody>
          <a:bodyPr/>
          <a:lstStyle/>
          <a:p>
            <a:endParaRPr lang="en-GB"/>
          </a:p>
        </p:txBody>
      </p:sp>
      <p:sp>
        <p:nvSpPr>
          <p:cNvPr id="21" name="Text Placeholder 20">
            <a:extLst>
              <a:ext uri="{FF2B5EF4-FFF2-40B4-BE49-F238E27FC236}">
                <a16:creationId xmlns:a16="http://schemas.microsoft.com/office/drawing/2014/main" id="{A94D9F6D-43CE-4376-AEAF-E4A14F24DB88}"/>
              </a:ext>
            </a:extLst>
          </p:cNvPr>
          <p:cNvSpPr>
            <a:spLocks noGrp="1"/>
          </p:cNvSpPr>
          <p:nvPr>
            <p:ph type="body" sz="quarter" idx="29"/>
          </p:nvPr>
        </p:nvSpPr>
        <p:spPr/>
        <p:txBody>
          <a:bodyPr/>
          <a:lstStyle/>
          <a:p>
            <a:endParaRPr lang="en-GB"/>
          </a:p>
        </p:txBody>
      </p:sp>
      <p:sp>
        <p:nvSpPr>
          <p:cNvPr id="22" name="Text Placeholder 21">
            <a:extLst>
              <a:ext uri="{FF2B5EF4-FFF2-40B4-BE49-F238E27FC236}">
                <a16:creationId xmlns:a16="http://schemas.microsoft.com/office/drawing/2014/main" id="{5FDABBE8-0022-4B63-900B-203C4D235E12}"/>
              </a:ext>
            </a:extLst>
          </p:cNvPr>
          <p:cNvSpPr>
            <a:spLocks noGrp="1"/>
          </p:cNvSpPr>
          <p:nvPr>
            <p:ph type="body" sz="quarter" idx="30"/>
          </p:nvPr>
        </p:nvSpPr>
        <p:spPr/>
        <p:txBody>
          <a:bodyPr/>
          <a:lstStyle/>
          <a:p>
            <a:endParaRPr lang="en-GB"/>
          </a:p>
        </p:txBody>
      </p:sp>
      <p:sp>
        <p:nvSpPr>
          <p:cNvPr id="23" name="Text Placeholder 22">
            <a:extLst>
              <a:ext uri="{FF2B5EF4-FFF2-40B4-BE49-F238E27FC236}">
                <a16:creationId xmlns:a16="http://schemas.microsoft.com/office/drawing/2014/main" id="{20E9300E-4675-4F96-B5AF-C4ABCAFE1FBC}"/>
              </a:ext>
            </a:extLst>
          </p:cNvPr>
          <p:cNvSpPr>
            <a:spLocks noGrp="1"/>
          </p:cNvSpPr>
          <p:nvPr>
            <p:ph type="body" sz="quarter" idx="31"/>
          </p:nvPr>
        </p:nvSpPr>
        <p:spPr/>
        <p:txBody>
          <a:bodyPr/>
          <a:lstStyle/>
          <a:p>
            <a:endParaRPr lang="en-GB"/>
          </a:p>
        </p:txBody>
      </p:sp>
      <p:sp>
        <p:nvSpPr>
          <p:cNvPr id="24" name="Text Placeholder 23">
            <a:extLst>
              <a:ext uri="{FF2B5EF4-FFF2-40B4-BE49-F238E27FC236}">
                <a16:creationId xmlns:a16="http://schemas.microsoft.com/office/drawing/2014/main" id="{8301798A-29D3-484B-B1D7-EF0B88D6AD22}"/>
              </a:ext>
            </a:extLst>
          </p:cNvPr>
          <p:cNvSpPr>
            <a:spLocks noGrp="1"/>
          </p:cNvSpPr>
          <p:nvPr>
            <p:ph type="body" sz="quarter" idx="32"/>
          </p:nvPr>
        </p:nvSpPr>
        <p:spPr/>
        <p:txBody>
          <a:bodyPr/>
          <a:lstStyle/>
          <a:p>
            <a:endParaRPr lang="en-GB"/>
          </a:p>
        </p:txBody>
      </p:sp>
      <p:sp>
        <p:nvSpPr>
          <p:cNvPr id="25" name="Text Placeholder 24">
            <a:extLst>
              <a:ext uri="{FF2B5EF4-FFF2-40B4-BE49-F238E27FC236}">
                <a16:creationId xmlns:a16="http://schemas.microsoft.com/office/drawing/2014/main" id="{090FB3F1-F815-4AB4-B372-BB6D86071511}"/>
              </a:ext>
            </a:extLst>
          </p:cNvPr>
          <p:cNvSpPr>
            <a:spLocks noGrp="1"/>
          </p:cNvSpPr>
          <p:nvPr>
            <p:ph type="body" sz="quarter" idx="33"/>
          </p:nvPr>
        </p:nvSpPr>
        <p:spPr/>
        <p:txBody>
          <a:bodyPr/>
          <a:lstStyle/>
          <a:p>
            <a:endParaRPr lang="en-GB"/>
          </a:p>
        </p:txBody>
      </p:sp>
      <p:sp>
        <p:nvSpPr>
          <p:cNvPr id="26" name="Text Placeholder 25">
            <a:extLst>
              <a:ext uri="{FF2B5EF4-FFF2-40B4-BE49-F238E27FC236}">
                <a16:creationId xmlns:a16="http://schemas.microsoft.com/office/drawing/2014/main" id="{DCDE3847-6481-4140-8BBC-010A907EBBEF}"/>
              </a:ext>
            </a:extLst>
          </p:cNvPr>
          <p:cNvSpPr>
            <a:spLocks noGrp="1"/>
          </p:cNvSpPr>
          <p:nvPr>
            <p:ph type="body" sz="quarter" idx="34"/>
          </p:nvPr>
        </p:nvSpPr>
        <p:spPr/>
        <p:txBody>
          <a:bodyPr/>
          <a:lstStyle/>
          <a:p>
            <a:endParaRPr lang="en-GB"/>
          </a:p>
        </p:txBody>
      </p:sp>
    </p:spTree>
    <p:extLst>
      <p:ext uri="{BB962C8B-B14F-4D97-AF65-F5344CB8AC3E}">
        <p14:creationId xmlns:p14="http://schemas.microsoft.com/office/powerpoint/2010/main" val="216073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C406C691-2824-4B56-8C47-DAE534F7318E}"/>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0545E548-D1B3-4826-A2FE-481AC8A1645E}"/>
              </a:ext>
            </a:extLst>
          </p:cNvPr>
          <p:cNvGraphicFramePr>
            <a:graphicFrameLocks/>
          </p:cNvGraphicFramePr>
          <p:nvPr>
            <p:extLst>
              <p:ext uri="{D42A27DB-BD31-4B8C-83A1-F6EECF244321}">
                <p14:modId xmlns:p14="http://schemas.microsoft.com/office/powerpoint/2010/main" val="3410672243"/>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948A3D6F-0EF6-453F-A5E0-C9ED604F3EF6}"/>
              </a:ext>
            </a:extLst>
          </p:cNvPr>
          <p:cNvSpPr>
            <a:spLocks noGrp="1"/>
          </p:cNvSpPr>
          <p:nvPr>
            <p:ph type="body" sz="quarter" idx="12"/>
          </p:nvPr>
        </p:nvSpPr>
        <p:spPr>
          <a:xfrm>
            <a:off x="2615674" y="267374"/>
            <a:ext cx="5726742" cy="1155026"/>
          </a:xfrm>
        </p:spPr>
        <p:txBody>
          <a:bodyPr>
            <a:normAutofit lnSpcReduction="10000"/>
          </a:bodyPr>
          <a:lstStyle/>
          <a:p>
            <a:r>
              <a:rPr lang="en-GB"/>
              <a:t>Use this planner to set goals and the tasks you need to complete to understand your market, and the methods you will use to listen to and communicate with them. </a:t>
            </a:r>
          </a:p>
          <a:p>
            <a:r>
              <a:rPr lang="en-GB" b="1"/>
              <a:t>Tip: </a:t>
            </a:r>
            <a:r>
              <a:rPr lang="en-GB"/>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lang="en-GB"/>
          </a:p>
          <a:p>
            <a:pPr algn="l"/>
            <a:endParaRPr lang="en-GB"/>
          </a:p>
        </p:txBody>
      </p:sp>
    </p:spTree>
    <p:extLst>
      <p:ext uri="{BB962C8B-B14F-4D97-AF65-F5344CB8AC3E}">
        <p14:creationId xmlns:p14="http://schemas.microsoft.com/office/powerpoint/2010/main" val="84211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s://www.youtube.com/channel/UCU5fNYzVSSBzzPS_flutLdQ" TargetMode="External"/></Relationships>
</file>

<file path=ppt/theme/theme1.xml><?xml version="1.0" encoding="utf-8"?>
<a:theme xmlns:a="http://schemas.openxmlformats.org/drawingml/2006/main" name="Office Theme">
  <a:themeElements>
    <a:clrScheme name="England Football">
      <a:dk1>
        <a:srgbClr val="E1261C"/>
      </a:dk1>
      <a:lt1>
        <a:sysClr val="window" lastClr="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400" dirty="0">
            <a:solidFill>
              <a:schemeClr val="tx1"/>
            </a:solidFill>
            <a:latin typeface="FS Dillon" panose="02000506030000020004" pitchFamily="2" charset="77"/>
            <a:hlinkClick xmlns:r="http://schemas.openxmlformats.org/officeDocument/2006/relationships" r:id="rId1">
              <a:extLst>
                <a:ext uri="{A12FA001-AC4F-418D-AE19-62706E023703}">
                  <ahyp:hlinkClr xmlns:ahyp="http://schemas.microsoft.com/office/drawing/2018/hyperlinkcolor" val="tx"/>
                </a:ext>
              </a:extLst>
            </a:hlinkClick>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A4 Paper (210x297 mm)</PresentationFormat>
  <Slides>10</Slides>
  <Notes>1</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Fearn</dc:creator>
  <cp:revision>1</cp:revision>
  <cp:lastPrinted>2021-11-01T14:46:56Z</cp:lastPrinted>
  <dcterms:created xsi:type="dcterms:W3CDTF">2021-11-01T13:51:28Z</dcterms:created>
  <dcterms:modified xsi:type="dcterms:W3CDTF">2022-10-21T17:27:54Z</dcterms:modified>
</cp:coreProperties>
</file>