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257" r:id="rId6"/>
    <p:sldId id="258" r:id="rId7"/>
    <p:sldId id="341" r:id="rId8"/>
    <p:sldId id="365" r:id="rId9"/>
    <p:sldId id="261" r:id="rId10"/>
    <p:sldId id="366" r:id="rId11"/>
    <p:sldId id="367" r:id="rId12"/>
    <p:sldId id="263" r:id="rId13"/>
    <p:sldId id="377" r:id="rId14"/>
    <p:sldId id="388" r:id="rId15"/>
    <p:sldId id="389" r:id="rId16"/>
    <p:sldId id="375" r:id="rId17"/>
    <p:sldId id="376" r:id="rId18"/>
    <p:sldId id="332" r:id="rId19"/>
    <p:sldId id="313" r:id="rId20"/>
    <p:sldId id="374" r:id="rId21"/>
    <p:sldId id="378" r:id="rId22"/>
    <p:sldId id="379" r:id="rId23"/>
    <p:sldId id="369" r:id="rId24"/>
    <p:sldId id="370" r:id="rId25"/>
    <p:sldId id="371" r:id="rId26"/>
    <p:sldId id="380" r:id="rId27"/>
    <p:sldId id="372" r:id="rId28"/>
    <p:sldId id="373" r:id="rId29"/>
    <p:sldId id="381" r:id="rId30"/>
    <p:sldId id="382" r:id="rId31"/>
    <p:sldId id="383" r:id="rId32"/>
    <p:sldId id="384" r:id="rId33"/>
    <p:sldId id="306" r:id="rId34"/>
    <p:sldId id="305" r:id="rId35"/>
    <p:sldId id="385" r:id="rId36"/>
    <p:sldId id="387" r:id="rId37"/>
    <p:sldId id="281" r:id="rId38"/>
    <p:sldId id="266" r:id="rId39"/>
    <p:sldId id="326" r:id="rId40"/>
    <p:sldId id="349" r:id="rId41"/>
    <p:sldId id="350" r:id="rId42"/>
    <p:sldId id="351" r:id="rId43"/>
    <p:sldId id="328" r:id="rId44"/>
    <p:sldId id="329" r:id="rId45"/>
    <p:sldId id="353" r:id="rId46"/>
    <p:sldId id="354" r:id="rId47"/>
    <p:sldId id="355" r:id="rId48"/>
    <p:sldId id="356" r:id="rId49"/>
    <p:sldId id="357" r:id="rId50"/>
    <p:sldId id="331" r:id="rId51"/>
    <p:sldId id="390" r:id="rId5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p:scale>
          <a:sx n="75" d="100"/>
          <a:sy n="75" d="100"/>
        </p:scale>
        <p:origin x="800"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Coyle" userId="8b77a214-15f5-4d25-bed6-e3d306aeff81" providerId="ADAL" clId="{3E4989CD-2132-4541-AB10-AD7D0A6CC219}"/>
    <pc:docChg chg="modSld">
      <pc:chgData name="Niamh Coyle" userId="8b77a214-15f5-4d25-bed6-e3d306aeff81" providerId="ADAL" clId="{3E4989CD-2132-4541-AB10-AD7D0A6CC219}" dt="2022-05-09T12:39:07.778" v="5" actId="20577"/>
      <pc:docMkLst>
        <pc:docMk/>
      </pc:docMkLst>
      <pc:sldChg chg="modSp mod">
        <pc:chgData name="Niamh Coyle" userId="8b77a214-15f5-4d25-bed6-e3d306aeff81" providerId="ADAL" clId="{3E4989CD-2132-4541-AB10-AD7D0A6CC219}" dt="2022-05-09T12:39:07.778" v="5" actId="20577"/>
        <pc:sldMkLst>
          <pc:docMk/>
          <pc:sldMk cId="3598514998" sldId="256"/>
        </pc:sldMkLst>
        <pc:spChg chg="mod">
          <ac:chgData name="Niamh Coyle" userId="8b77a214-15f5-4d25-bed6-e3d306aeff81" providerId="ADAL" clId="{3E4989CD-2132-4541-AB10-AD7D0A6CC219}" dt="2022-05-09T12:39:07.778" v="5" actId="20577"/>
          <ac:spMkLst>
            <pc:docMk/>
            <pc:sldMk cId="3598514998" sldId="256"/>
            <ac:spMk id="5" creationId="{831423B8-B536-458F-8B38-40DF8B565305}"/>
          </ac:spMkLst>
        </pc:spChg>
      </pc:sldChg>
    </pc:docChg>
  </pc:docChgLst>
  <pc:docChgLst>
    <pc:chgData name="Niamh Coyle" userId="8b77a214-15f5-4d25-bed6-e3d306aeff81" providerId="ADAL" clId="{0D420F6D-5867-426B-9832-40B1E559E3DA}"/>
    <pc:docChg chg="undo custSel modSld sldOrd">
      <pc:chgData name="Niamh Coyle" userId="8b77a214-15f5-4d25-bed6-e3d306aeff81" providerId="ADAL" clId="{0D420F6D-5867-426B-9832-40B1E559E3DA}" dt="2022-03-01T00:20:47.153" v="7894" actId="20577"/>
      <pc:docMkLst>
        <pc:docMk/>
      </pc:docMkLst>
      <pc:sldChg chg="addSp delSp modSp mod">
        <pc:chgData name="Niamh Coyle" userId="8b77a214-15f5-4d25-bed6-e3d306aeff81" providerId="ADAL" clId="{0D420F6D-5867-426B-9832-40B1E559E3DA}" dt="2022-02-25T10:13:45.502" v="84" actId="20577"/>
        <pc:sldMkLst>
          <pc:docMk/>
          <pc:sldMk cId="3598514998" sldId="256"/>
        </pc:sldMkLst>
        <pc:spChg chg="mod">
          <ac:chgData name="Niamh Coyle" userId="8b77a214-15f5-4d25-bed6-e3d306aeff81" providerId="ADAL" clId="{0D420F6D-5867-426B-9832-40B1E559E3DA}" dt="2022-02-25T10:08:06.335" v="34" actId="20577"/>
          <ac:spMkLst>
            <pc:docMk/>
            <pc:sldMk cId="3598514998" sldId="256"/>
            <ac:spMk id="5" creationId="{831423B8-B536-458F-8B38-40DF8B565305}"/>
          </ac:spMkLst>
        </pc:spChg>
        <pc:spChg chg="del">
          <ac:chgData name="Niamh Coyle" userId="8b77a214-15f5-4d25-bed6-e3d306aeff81" providerId="ADAL" clId="{0D420F6D-5867-426B-9832-40B1E559E3DA}" dt="2022-02-25T10:08:16.552" v="35" actId="931"/>
          <ac:spMkLst>
            <pc:docMk/>
            <pc:sldMk cId="3598514998" sldId="256"/>
            <ac:spMk id="6" creationId="{02121B1D-F80C-4C07-82C0-DE11CAAD1082}"/>
          </ac:spMkLst>
        </pc:spChg>
        <pc:spChg chg="mod">
          <ac:chgData name="Niamh Coyle" userId="8b77a214-15f5-4d25-bed6-e3d306aeff81" providerId="ADAL" clId="{0D420F6D-5867-426B-9832-40B1E559E3DA}" dt="2022-02-25T10:13:45.502" v="84" actId="20577"/>
          <ac:spMkLst>
            <pc:docMk/>
            <pc:sldMk cId="3598514998" sldId="256"/>
            <ac:spMk id="7" creationId="{FFE7C1D6-694C-44E9-A06D-B28A557CC6C9}"/>
          </ac:spMkLst>
        </pc:spChg>
        <pc:picChg chg="add mod">
          <ac:chgData name="Niamh Coyle" userId="8b77a214-15f5-4d25-bed6-e3d306aeff81" providerId="ADAL" clId="{0D420F6D-5867-426B-9832-40B1E559E3DA}" dt="2022-02-25T10:08:18.758" v="36" actId="27614"/>
          <ac:picMkLst>
            <pc:docMk/>
            <pc:sldMk cId="3598514998" sldId="256"/>
            <ac:picMk id="3" creationId="{FA8343C6-B9EE-49EB-B23B-16672C837E6E}"/>
          </ac:picMkLst>
        </pc:picChg>
      </pc:sldChg>
      <pc:sldChg chg="modSp mod">
        <pc:chgData name="Niamh Coyle" userId="8b77a214-15f5-4d25-bed6-e3d306aeff81" providerId="ADAL" clId="{0D420F6D-5867-426B-9832-40B1E559E3DA}" dt="2022-02-25T10:13:39.020" v="79" actId="20577"/>
        <pc:sldMkLst>
          <pc:docMk/>
          <pc:sldMk cId="578701674" sldId="258"/>
        </pc:sldMkLst>
        <pc:spChg chg="mod">
          <ac:chgData name="Niamh Coyle" userId="8b77a214-15f5-4d25-bed6-e3d306aeff81" providerId="ADAL" clId="{0D420F6D-5867-426B-9832-40B1E559E3DA}" dt="2022-02-25T10:13:39.020" v="79" actId="20577"/>
          <ac:spMkLst>
            <pc:docMk/>
            <pc:sldMk cId="578701674" sldId="258"/>
            <ac:spMk id="2" creationId="{1681A7CF-3BAE-4F35-87AE-79E45D888739}"/>
          </ac:spMkLst>
        </pc:spChg>
      </pc:sldChg>
      <pc:sldChg chg="modSp mod ord">
        <pc:chgData name="Niamh Coyle" userId="8b77a214-15f5-4d25-bed6-e3d306aeff81" providerId="ADAL" clId="{0D420F6D-5867-426B-9832-40B1E559E3DA}" dt="2022-02-25T12:10:54.550" v="3176"/>
        <pc:sldMkLst>
          <pc:docMk/>
          <pc:sldMk cId="427772114" sldId="261"/>
        </pc:sldMkLst>
        <pc:spChg chg="mod">
          <ac:chgData name="Niamh Coyle" userId="8b77a214-15f5-4d25-bed6-e3d306aeff81" providerId="ADAL" clId="{0D420F6D-5867-426B-9832-40B1E559E3DA}" dt="2022-02-25T10:27:06.081" v="925" actId="20577"/>
          <ac:spMkLst>
            <pc:docMk/>
            <pc:sldMk cId="427772114" sldId="261"/>
            <ac:spMk id="8" creationId="{5FC7C391-5CAE-4434-99AF-B57F01BD54AB}"/>
          </ac:spMkLst>
        </pc:spChg>
        <pc:spChg chg="mod">
          <ac:chgData name="Niamh Coyle" userId="8b77a214-15f5-4d25-bed6-e3d306aeff81" providerId="ADAL" clId="{0D420F6D-5867-426B-9832-40B1E559E3DA}" dt="2022-02-25T11:19:47.947" v="1329" actId="20577"/>
          <ac:spMkLst>
            <pc:docMk/>
            <pc:sldMk cId="427772114" sldId="261"/>
            <ac:spMk id="9" creationId="{03DAE523-B5F9-413B-A60A-F8F062179780}"/>
          </ac:spMkLst>
        </pc:spChg>
        <pc:spChg chg="mod">
          <ac:chgData name="Niamh Coyle" userId="8b77a214-15f5-4d25-bed6-e3d306aeff81" providerId="ADAL" clId="{0D420F6D-5867-426B-9832-40B1E559E3DA}" dt="2022-02-25T11:18:06.077" v="1194"/>
          <ac:spMkLst>
            <pc:docMk/>
            <pc:sldMk cId="427772114" sldId="261"/>
            <ac:spMk id="10" creationId="{1E2C8F9D-9B5F-43AB-A4CE-1D03B43030CE}"/>
          </ac:spMkLst>
        </pc:spChg>
        <pc:spChg chg="mod">
          <ac:chgData name="Niamh Coyle" userId="8b77a214-15f5-4d25-bed6-e3d306aeff81" providerId="ADAL" clId="{0D420F6D-5867-426B-9832-40B1E559E3DA}" dt="2022-02-25T11:18:37.322" v="1227" actId="20577"/>
          <ac:spMkLst>
            <pc:docMk/>
            <pc:sldMk cId="427772114" sldId="261"/>
            <ac:spMk id="11" creationId="{E06E58AB-D671-4422-BD8C-88362EEF8644}"/>
          </ac:spMkLst>
        </pc:spChg>
      </pc:sldChg>
      <pc:sldChg chg="modSp mod">
        <pc:chgData name="Niamh Coyle" userId="8b77a214-15f5-4d25-bed6-e3d306aeff81" providerId="ADAL" clId="{0D420F6D-5867-426B-9832-40B1E559E3DA}" dt="2022-02-28T20:17:38.412" v="5516" actId="14734"/>
        <pc:sldMkLst>
          <pc:docMk/>
          <pc:sldMk cId="1741512830" sldId="263"/>
        </pc:sldMkLst>
        <pc:spChg chg="mod">
          <ac:chgData name="Niamh Coyle" userId="8b77a214-15f5-4d25-bed6-e3d306aeff81" providerId="ADAL" clId="{0D420F6D-5867-426B-9832-40B1E559E3DA}" dt="2022-02-25T10:09:13.814" v="51" actId="20577"/>
          <ac:spMkLst>
            <pc:docMk/>
            <pc:sldMk cId="1741512830" sldId="263"/>
            <ac:spMk id="3" creationId="{B0355AA3-83F3-40B1-B915-E04D985F757D}"/>
          </ac:spMkLst>
        </pc:spChg>
        <pc:graphicFrameChg chg="mod modGraphic">
          <ac:chgData name="Niamh Coyle" userId="8b77a214-15f5-4d25-bed6-e3d306aeff81" providerId="ADAL" clId="{0D420F6D-5867-426B-9832-40B1E559E3DA}" dt="2022-02-28T20:17:38.412" v="5516" actId="14734"/>
          <ac:graphicFrameMkLst>
            <pc:docMk/>
            <pc:sldMk cId="1741512830" sldId="263"/>
            <ac:graphicFrameMk id="6" creationId="{DD803573-6220-451E-B7BE-C40C3833A850}"/>
          </ac:graphicFrameMkLst>
        </pc:graphicFrameChg>
        <pc:picChg chg="mod">
          <ac:chgData name="Niamh Coyle" userId="8b77a214-15f5-4d25-bed6-e3d306aeff81" providerId="ADAL" clId="{0D420F6D-5867-426B-9832-40B1E559E3DA}" dt="2022-02-25T11:59:35.482" v="2975" actId="1076"/>
          <ac:picMkLst>
            <pc:docMk/>
            <pc:sldMk cId="1741512830" sldId="263"/>
            <ac:picMk id="5" creationId="{B4CC4198-ECF6-43FD-BF44-6FE4EEEE2840}"/>
          </ac:picMkLst>
        </pc:picChg>
      </pc:sldChg>
      <pc:sldChg chg="modSp mod">
        <pc:chgData name="Niamh Coyle" userId="8b77a214-15f5-4d25-bed6-e3d306aeff81" providerId="ADAL" clId="{0D420F6D-5867-426B-9832-40B1E559E3DA}" dt="2022-02-28T23:02:47.136" v="7245" actId="20577"/>
        <pc:sldMkLst>
          <pc:docMk/>
          <pc:sldMk cId="2409039537" sldId="281"/>
        </pc:sldMkLst>
        <pc:spChg chg="mod">
          <ac:chgData name="Niamh Coyle" userId="8b77a214-15f5-4d25-bed6-e3d306aeff81" providerId="ADAL" clId="{0D420F6D-5867-426B-9832-40B1E559E3DA}" dt="2022-02-28T20:35:03.389" v="6920" actId="20577"/>
          <ac:spMkLst>
            <pc:docMk/>
            <pc:sldMk cId="2409039537" sldId="281"/>
            <ac:spMk id="3" creationId="{0C8C1CB8-BDBE-42EA-AAFA-E86809845F2F}"/>
          </ac:spMkLst>
        </pc:spChg>
        <pc:spChg chg="mod">
          <ac:chgData name="Niamh Coyle" userId="8b77a214-15f5-4d25-bed6-e3d306aeff81" providerId="ADAL" clId="{0D420F6D-5867-426B-9832-40B1E559E3DA}" dt="2022-02-28T23:02:47.136" v="7245" actId="20577"/>
          <ac:spMkLst>
            <pc:docMk/>
            <pc:sldMk cId="2409039537" sldId="281"/>
            <ac:spMk id="4" creationId="{F57C6292-2520-4527-A4D7-5E8B65A65858}"/>
          </ac:spMkLst>
        </pc:spChg>
        <pc:spChg chg="mod">
          <ac:chgData name="Niamh Coyle" userId="8b77a214-15f5-4d25-bed6-e3d306aeff81" providerId="ADAL" clId="{0D420F6D-5867-426B-9832-40B1E559E3DA}" dt="2022-02-28T20:35:37.209" v="7044" actId="20577"/>
          <ac:spMkLst>
            <pc:docMk/>
            <pc:sldMk cId="2409039537" sldId="281"/>
            <ac:spMk id="5" creationId="{05CB7280-6D23-436E-8BCD-5B917F442A2E}"/>
          </ac:spMkLst>
        </pc:spChg>
      </pc:sldChg>
      <pc:sldChg chg="modSp mod">
        <pc:chgData name="Niamh Coyle" userId="8b77a214-15f5-4d25-bed6-e3d306aeff81" providerId="ADAL" clId="{0D420F6D-5867-426B-9832-40B1E559E3DA}" dt="2022-02-28T20:23:39.374" v="6142" actId="20577"/>
        <pc:sldMkLst>
          <pc:docMk/>
          <pc:sldMk cId="3966955572" sldId="305"/>
        </pc:sldMkLst>
        <pc:spChg chg="mod">
          <ac:chgData name="Niamh Coyle" userId="8b77a214-15f5-4d25-bed6-e3d306aeff81" providerId="ADAL" clId="{0D420F6D-5867-426B-9832-40B1E559E3DA}" dt="2022-02-28T20:21:13.306" v="5739" actId="20577"/>
          <ac:spMkLst>
            <pc:docMk/>
            <pc:sldMk cId="3966955572" sldId="305"/>
            <ac:spMk id="3" creationId="{44190835-F722-4AE0-87EE-137795513CA3}"/>
          </ac:spMkLst>
        </pc:spChg>
        <pc:spChg chg="mod">
          <ac:chgData name="Niamh Coyle" userId="8b77a214-15f5-4d25-bed6-e3d306aeff81" providerId="ADAL" clId="{0D420F6D-5867-426B-9832-40B1E559E3DA}" dt="2022-02-28T20:21:20.129" v="5759" actId="20577"/>
          <ac:spMkLst>
            <pc:docMk/>
            <pc:sldMk cId="3966955572" sldId="305"/>
            <ac:spMk id="4" creationId="{3878006D-4941-4E1C-83B4-C1962A524265}"/>
          </ac:spMkLst>
        </pc:spChg>
        <pc:spChg chg="mod">
          <ac:chgData name="Niamh Coyle" userId="8b77a214-15f5-4d25-bed6-e3d306aeff81" providerId="ADAL" clId="{0D420F6D-5867-426B-9832-40B1E559E3DA}" dt="2022-02-28T20:21:24.671" v="5760" actId="20577"/>
          <ac:spMkLst>
            <pc:docMk/>
            <pc:sldMk cId="3966955572" sldId="305"/>
            <ac:spMk id="5" creationId="{096F37D5-6F4B-407C-9987-BBA93563BC16}"/>
          </ac:spMkLst>
        </pc:spChg>
        <pc:spChg chg="mod">
          <ac:chgData name="Niamh Coyle" userId="8b77a214-15f5-4d25-bed6-e3d306aeff81" providerId="ADAL" clId="{0D420F6D-5867-426B-9832-40B1E559E3DA}" dt="2022-02-28T20:22:12.002" v="5903" actId="20577"/>
          <ac:spMkLst>
            <pc:docMk/>
            <pc:sldMk cId="3966955572" sldId="305"/>
            <ac:spMk id="6" creationId="{DD7A6FB1-8208-499F-9080-E2A1E5355113}"/>
          </ac:spMkLst>
        </pc:spChg>
        <pc:spChg chg="mod">
          <ac:chgData name="Niamh Coyle" userId="8b77a214-15f5-4d25-bed6-e3d306aeff81" providerId="ADAL" clId="{0D420F6D-5867-426B-9832-40B1E559E3DA}" dt="2022-02-28T20:22:30.559" v="5944" actId="313"/>
          <ac:spMkLst>
            <pc:docMk/>
            <pc:sldMk cId="3966955572" sldId="305"/>
            <ac:spMk id="7" creationId="{78275E51-07FA-495C-B415-68577BBEC7F5}"/>
          </ac:spMkLst>
        </pc:spChg>
        <pc:spChg chg="mod">
          <ac:chgData name="Niamh Coyle" userId="8b77a214-15f5-4d25-bed6-e3d306aeff81" providerId="ADAL" clId="{0D420F6D-5867-426B-9832-40B1E559E3DA}" dt="2022-02-28T20:23:39.374" v="6142" actId="20577"/>
          <ac:spMkLst>
            <pc:docMk/>
            <pc:sldMk cId="3966955572" sldId="305"/>
            <ac:spMk id="8" creationId="{179A1A36-38AF-4972-BE6E-7F08E3568E3B}"/>
          </ac:spMkLst>
        </pc:spChg>
      </pc:sldChg>
      <pc:sldChg chg="modSp mod">
        <pc:chgData name="Niamh Coyle" userId="8b77a214-15f5-4d25-bed6-e3d306aeff81" providerId="ADAL" clId="{0D420F6D-5867-426B-9832-40B1E559E3DA}" dt="2022-02-28T20:32:19.622" v="6818" actId="20577"/>
        <pc:sldMkLst>
          <pc:docMk/>
          <pc:sldMk cId="4126847295" sldId="306"/>
        </pc:sldMkLst>
        <pc:spChg chg="mod">
          <ac:chgData name="Niamh Coyle" userId="8b77a214-15f5-4d25-bed6-e3d306aeff81" providerId="ADAL" clId="{0D420F6D-5867-426B-9832-40B1E559E3DA}" dt="2022-02-28T20:20:58.642" v="5714" actId="20577"/>
          <ac:spMkLst>
            <pc:docMk/>
            <pc:sldMk cId="4126847295" sldId="306"/>
            <ac:spMk id="3" creationId="{7125D810-A71A-4DEB-A064-C37714D7C3E1}"/>
          </ac:spMkLst>
        </pc:spChg>
        <pc:graphicFrameChg chg="mod modGraphic">
          <ac:chgData name="Niamh Coyle" userId="8b77a214-15f5-4d25-bed6-e3d306aeff81" providerId="ADAL" clId="{0D420F6D-5867-426B-9832-40B1E559E3DA}" dt="2022-02-28T20:32:19.622" v="6818" actId="20577"/>
          <ac:graphicFrameMkLst>
            <pc:docMk/>
            <pc:sldMk cId="4126847295" sldId="306"/>
            <ac:graphicFrameMk id="6" creationId="{FBFA9768-967B-4E1B-8A25-4A97FAEBCCDD}"/>
          </ac:graphicFrameMkLst>
        </pc:graphicFrameChg>
      </pc:sldChg>
      <pc:sldChg chg="addSp modSp mod">
        <pc:chgData name="Niamh Coyle" userId="8b77a214-15f5-4d25-bed6-e3d306aeff81" providerId="ADAL" clId="{0D420F6D-5867-426B-9832-40B1E559E3DA}" dt="2022-02-25T23:40:02.438" v="3460" actId="1076"/>
        <pc:sldMkLst>
          <pc:docMk/>
          <pc:sldMk cId="3544623850" sldId="313"/>
        </pc:sldMkLst>
        <pc:grpChg chg="mod">
          <ac:chgData name="Niamh Coyle" userId="8b77a214-15f5-4d25-bed6-e3d306aeff81" providerId="ADAL" clId="{0D420F6D-5867-426B-9832-40B1E559E3DA}" dt="2022-02-25T23:39:54.658" v="3458" actId="1076"/>
          <ac:grpSpMkLst>
            <pc:docMk/>
            <pc:sldMk cId="3544623850" sldId="313"/>
            <ac:grpSpMk id="47" creationId="{3939F0C3-4DEE-4EB2-88AA-6E6786D3EC06}"/>
          </ac:grpSpMkLst>
        </pc:grpChg>
        <pc:grpChg chg="mod">
          <ac:chgData name="Niamh Coyle" userId="8b77a214-15f5-4d25-bed6-e3d306aeff81" providerId="ADAL" clId="{0D420F6D-5867-426B-9832-40B1E559E3DA}" dt="2022-02-25T23:39:42.371" v="3455" actId="1076"/>
          <ac:grpSpMkLst>
            <pc:docMk/>
            <pc:sldMk cId="3544623850" sldId="313"/>
            <ac:grpSpMk id="57" creationId="{10B14B0C-C984-455F-BEF2-F966F4CF2141}"/>
          </ac:grpSpMkLst>
        </pc:grpChg>
        <pc:grpChg chg="mod">
          <ac:chgData name="Niamh Coyle" userId="8b77a214-15f5-4d25-bed6-e3d306aeff81" providerId="ADAL" clId="{0D420F6D-5867-426B-9832-40B1E559E3DA}" dt="2022-02-25T23:39:30.468" v="3451" actId="1076"/>
          <ac:grpSpMkLst>
            <pc:docMk/>
            <pc:sldMk cId="3544623850" sldId="313"/>
            <ac:grpSpMk id="67" creationId="{973897CC-AA00-4491-9067-822EBBB42EA7}"/>
          </ac:grpSpMkLst>
        </pc:grpChg>
        <pc:grpChg chg="mod">
          <ac:chgData name="Niamh Coyle" userId="8b77a214-15f5-4d25-bed6-e3d306aeff81" providerId="ADAL" clId="{0D420F6D-5867-426B-9832-40B1E559E3DA}" dt="2022-02-25T23:39:23.242" v="3448" actId="688"/>
          <ac:grpSpMkLst>
            <pc:docMk/>
            <pc:sldMk cId="3544623850" sldId="313"/>
            <ac:grpSpMk id="71" creationId="{D0AD5EBB-B734-4586-B1FE-29786FD0568A}"/>
          </ac:grpSpMkLst>
        </pc:grpChg>
        <pc:grpChg chg="mod">
          <ac:chgData name="Niamh Coyle" userId="8b77a214-15f5-4d25-bed6-e3d306aeff81" providerId="ADAL" clId="{0D420F6D-5867-426B-9832-40B1E559E3DA}" dt="2022-02-25T23:39:32.007" v="3452" actId="1076"/>
          <ac:grpSpMkLst>
            <pc:docMk/>
            <pc:sldMk cId="3544623850" sldId="313"/>
            <ac:grpSpMk id="75" creationId="{2B3082EE-03BF-4737-B398-2F4ACDC8E706}"/>
          </ac:grpSpMkLst>
        </pc:grpChg>
        <pc:grpChg chg="mod">
          <ac:chgData name="Niamh Coyle" userId="8b77a214-15f5-4d25-bed6-e3d306aeff81" providerId="ADAL" clId="{0D420F6D-5867-426B-9832-40B1E559E3DA}" dt="2022-02-25T23:39:46.491" v="3456" actId="1076"/>
          <ac:grpSpMkLst>
            <pc:docMk/>
            <pc:sldMk cId="3544623850" sldId="313"/>
            <ac:grpSpMk id="79" creationId="{4A762CBF-9832-4B60-B318-B6379EA1A384}"/>
          </ac:grpSpMkLst>
        </pc:grpChg>
        <pc:picChg chg="add mod">
          <ac:chgData name="Niamh Coyle" userId="8b77a214-15f5-4d25-bed6-e3d306aeff81" providerId="ADAL" clId="{0D420F6D-5867-426B-9832-40B1E559E3DA}" dt="2022-02-25T23:40:02.438" v="3460" actId="1076"/>
          <ac:picMkLst>
            <pc:docMk/>
            <pc:sldMk cId="3544623850" sldId="313"/>
            <ac:picMk id="2" creationId="{D8868950-A7EB-4244-B973-075EA067EC38}"/>
          </ac:picMkLst>
        </pc:picChg>
        <pc:picChg chg="mod">
          <ac:chgData name="Niamh Coyle" userId="8b77a214-15f5-4d25-bed6-e3d306aeff81" providerId="ADAL" clId="{0D420F6D-5867-426B-9832-40B1E559E3DA}" dt="2022-02-25T23:39:50.066" v="3457" actId="1076"/>
          <ac:picMkLst>
            <pc:docMk/>
            <pc:sldMk cId="3544623850" sldId="313"/>
            <ac:picMk id="50" creationId="{DD148DB0-C0C6-4B67-B814-7C9FDFAA071E}"/>
          </ac:picMkLst>
        </pc:picChg>
      </pc:sldChg>
      <pc:sldChg chg="modSp mod">
        <pc:chgData name="Niamh Coyle" userId="8b77a214-15f5-4d25-bed6-e3d306aeff81" providerId="ADAL" clId="{0D420F6D-5867-426B-9832-40B1E559E3DA}" dt="2022-03-01T00:18:38.232" v="7830" actId="20577"/>
        <pc:sldMkLst>
          <pc:docMk/>
          <pc:sldMk cId="3187425150" sldId="329"/>
        </pc:sldMkLst>
        <pc:spChg chg="mod">
          <ac:chgData name="Niamh Coyle" userId="8b77a214-15f5-4d25-bed6-e3d306aeff81" providerId="ADAL" clId="{0D420F6D-5867-426B-9832-40B1E559E3DA}" dt="2022-03-01T00:17:03.960" v="7784" actId="20577"/>
          <ac:spMkLst>
            <pc:docMk/>
            <pc:sldMk cId="3187425150" sldId="329"/>
            <ac:spMk id="19" creationId="{3E9CC8DF-3119-421D-9A3A-DA8802CA9CC8}"/>
          </ac:spMkLst>
        </pc:spChg>
        <pc:spChg chg="mod">
          <ac:chgData name="Niamh Coyle" userId="8b77a214-15f5-4d25-bed6-e3d306aeff81" providerId="ADAL" clId="{0D420F6D-5867-426B-9832-40B1E559E3DA}" dt="2022-03-01T00:17:09.021" v="7790" actId="20577"/>
          <ac:spMkLst>
            <pc:docMk/>
            <pc:sldMk cId="3187425150" sldId="329"/>
            <ac:spMk id="20" creationId="{BE890F0F-5A50-4F58-89D0-F7577884332A}"/>
          </ac:spMkLst>
        </pc:spChg>
        <pc:spChg chg="mod">
          <ac:chgData name="Niamh Coyle" userId="8b77a214-15f5-4d25-bed6-e3d306aeff81" providerId="ADAL" clId="{0D420F6D-5867-426B-9832-40B1E559E3DA}" dt="2022-03-01T00:17:15.833" v="7797" actId="20577"/>
          <ac:spMkLst>
            <pc:docMk/>
            <pc:sldMk cId="3187425150" sldId="329"/>
            <ac:spMk id="21" creationId="{3F279579-A4A7-4F24-8E1C-AC2CA3056D0A}"/>
          </ac:spMkLst>
        </pc:spChg>
        <pc:spChg chg="mod">
          <ac:chgData name="Niamh Coyle" userId="8b77a214-15f5-4d25-bed6-e3d306aeff81" providerId="ADAL" clId="{0D420F6D-5867-426B-9832-40B1E559E3DA}" dt="2022-03-01T00:17:24.640" v="7814" actId="20577"/>
          <ac:spMkLst>
            <pc:docMk/>
            <pc:sldMk cId="3187425150" sldId="329"/>
            <ac:spMk id="22" creationId="{683D7FE3-EA32-419F-B9CF-1A10089AE7C5}"/>
          </ac:spMkLst>
        </pc:spChg>
        <pc:spChg chg="mod">
          <ac:chgData name="Niamh Coyle" userId="8b77a214-15f5-4d25-bed6-e3d306aeff81" providerId="ADAL" clId="{0D420F6D-5867-426B-9832-40B1E559E3DA}" dt="2022-03-01T00:18:38.232" v="7830" actId="20577"/>
          <ac:spMkLst>
            <pc:docMk/>
            <pc:sldMk cId="3187425150" sldId="329"/>
            <ac:spMk id="23" creationId="{51962E47-F9D3-4674-B562-55350346C961}"/>
          </ac:spMkLst>
        </pc:spChg>
      </pc:sldChg>
      <pc:sldChg chg="modSp mod">
        <pc:chgData name="Niamh Coyle" userId="8b77a214-15f5-4d25-bed6-e3d306aeff81" providerId="ADAL" clId="{0D420F6D-5867-426B-9832-40B1E559E3DA}" dt="2022-02-28T23:31:21.822" v="7690" actId="20577"/>
        <pc:sldMkLst>
          <pc:docMk/>
          <pc:sldMk cId="3754539824" sldId="349"/>
        </pc:sldMkLst>
        <pc:spChg chg="mod">
          <ac:chgData name="Niamh Coyle" userId="8b77a214-15f5-4d25-bed6-e3d306aeff81" providerId="ADAL" clId="{0D420F6D-5867-426B-9832-40B1E559E3DA}" dt="2022-02-28T23:08:21.307" v="7364" actId="20577"/>
          <ac:spMkLst>
            <pc:docMk/>
            <pc:sldMk cId="3754539824" sldId="349"/>
            <ac:spMk id="8" creationId="{7F6D3922-7A2B-477A-9F3B-4C89E9EC0217}"/>
          </ac:spMkLst>
        </pc:spChg>
        <pc:spChg chg="mod">
          <ac:chgData name="Niamh Coyle" userId="8b77a214-15f5-4d25-bed6-e3d306aeff81" providerId="ADAL" clId="{0D420F6D-5867-426B-9832-40B1E559E3DA}" dt="2022-02-28T23:09:06.947" v="7384"/>
          <ac:spMkLst>
            <pc:docMk/>
            <pc:sldMk cId="3754539824" sldId="349"/>
            <ac:spMk id="9" creationId="{B9750812-BB18-4326-A2DF-4A2558A69744}"/>
          </ac:spMkLst>
        </pc:spChg>
        <pc:spChg chg="mod">
          <ac:chgData name="Niamh Coyle" userId="8b77a214-15f5-4d25-bed6-e3d306aeff81" providerId="ADAL" clId="{0D420F6D-5867-426B-9832-40B1E559E3DA}" dt="2022-02-28T23:10:30.066" v="7489" actId="20577"/>
          <ac:spMkLst>
            <pc:docMk/>
            <pc:sldMk cId="3754539824" sldId="349"/>
            <ac:spMk id="10" creationId="{5FB013BA-1E23-4FF0-8341-800DC4BCB61D}"/>
          </ac:spMkLst>
        </pc:spChg>
        <pc:spChg chg="mod">
          <ac:chgData name="Niamh Coyle" userId="8b77a214-15f5-4d25-bed6-e3d306aeff81" providerId="ADAL" clId="{0D420F6D-5867-426B-9832-40B1E559E3DA}" dt="2022-02-28T23:31:21.822" v="7690" actId="20577"/>
          <ac:spMkLst>
            <pc:docMk/>
            <pc:sldMk cId="3754539824" sldId="349"/>
            <ac:spMk id="11" creationId="{F82CA7BF-C6E3-4024-8B67-A08BAADED16B}"/>
          </ac:spMkLst>
        </pc:spChg>
      </pc:sldChg>
      <pc:sldChg chg="modSp mod">
        <pc:chgData name="Niamh Coyle" userId="8b77a214-15f5-4d25-bed6-e3d306aeff81" providerId="ADAL" clId="{0D420F6D-5867-426B-9832-40B1E559E3DA}" dt="2022-02-28T23:31:30.121" v="7691"/>
        <pc:sldMkLst>
          <pc:docMk/>
          <pc:sldMk cId="2574232272" sldId="350"/>
        </pc:sldMkLst>
        <pc:spChg chg="mod">
          <ac:chgData name="Niamh Coyle" userId="8b77a214-15f5-4d25-bed6-e3d306aeff81" providerId="ADAL" clId="{0D420F6D-5867-426B-9832-40B1E559E3DA}" dt="2022-02-28T23:08:31.396" v="7365"/>
          <ac:spMkLst>
            <pc:docMk/>
            <pc:sldMk cId="2574232272" sldId="350"/>
            <ac:spMk id="4" creationId="{B74F18BE-3282-4223-A5CC-F58A263A12AC}"/>
          </ac:spMkLst>
        </pc:spChg>
        <pc:spChg chg="mod">
          <ac:chgData name="Niamh Coyle" userId="8b77a214-15f5-4d25-bed6-e3d306aeff81" providerId="ADAL" clId="{0D420F6D-5867-426B-9832-40B1E559E3DA}" dt="2022-02-28T23:09:11.684" v="7385"/>
          <ac:spMkLst>
            <pc:docMk/>
            <pc:sldMk cId="2574232272" sldId="350"/>
            <ac:spMk id="5" creationId="{19EFBD51-3D45-476A-8C8A-00F498F73844}"/>
          </ac:spMkLst>
        </pc:spChg>
        <pc:spChg chg="mod">
          <ac:chgData name="Niamh Coyle" userId="8b77a214-15f5-4d25-bed6-e3d306aeff81" providerId="ADAL" clId="{0D420F6D-5867-426B-9832-40B1E559E3DA}" dt="2022-02-28T23:10:45.975" v="7490"/>
          <ac:spMkLst>
            <pc:docMk/>
            <pc:sldMk cId="2574232272" sldId="350"/>
            <ac:spMk id="6" creationId="{499A7D91-5EB7-4245-99A5-0D4CEF75DE90}"/>
          </ac:spMkLst>
        </pc:spChg>
        <pc:spChg chg="mod">
          <ac:chgData name="Niamh Coyle" userId="8b77a214-15f5-4d25-bed6-e3d306aeff81" providerId="ADAL" clId="{0D420F6D-5867-426B-9832-40B1E559E3DA}" dt="2022-02-28T23:31:30.121" v="7691"/>
          <ac:spMkLst>
            <pc:docMk/>
            <pc:sldMk cId="2574232272" sldId="350"/>
            <ac:spMk id="11" creationId="{30FF39DC-C4F2-4CAD-A515-7FF3B0DA5053}"/>
          </ac:spMkLst>
        </pc:spChg>
      </pc:sldChg>
      <pc:sldChg chg="modSp mod">
        <pc:chgData name="Niamh Coyle" userId="8b77a214-15f5-4d25-bed6-e3d306aeff81" providerId="ADAL" clId="{0D420F6D-5867-426B-9832-40B1E559E3DA}" dt="2022-02-28T23:31:33.849" v="7692"/>
        <pc:sldMkLst>
          <pc:docMk/>
          <pc:sldMk cId="3358800676" sldId="351"/>
        </pc:sldMkLst>
        <pc:spChg chg="mod">
          <ac:chgData name="Niamh Coyle" userId="8b77a214-15f5-4d25-bed6-e3d306aeff81" providerId="ADAL" clId="{0D420F6D-5867-426B-9832-40B1E559E3DA}" dt="2022-02-28T23:08:35.589" v="7366"/>
          <ac:spMkLst>
            <pc:docMk/>
            <pc:sldMk cId="3358800676" sldId="351"/>
            <ac:spMk id="4" creationId="{0A51C0DB-C96D-444B-AD34-E2456E3998B1}"/>
          </ac:spMkLst>
        </pc:spChg>
        <pc:spChg chg="mod">
          <ac:chgData name="Niamh Coyle" userId="8b77a214-15f5-4d25-bed6-e3d306aeff81" providerId="ADAL" clId="{0D420F6D-5867-426B-9832-40B1E559E3DA}" dt="2022-02-28T23:08:58.888" v="7383" actId="20577"/>
          <ac:spMkLst>
            <pc:docMk/>
            <pc:sldMk cId="3358800676" sldId="351"/>
            <ac:spMk id="5" creationId="{4FF4432B-DD23-4F16-97C7-C4013FC27FC8}"/>
          </ac:spMkLst>
        </pc:spChg>
        <pc:spChg chg="mod">
          <ac:chgData name="Niamh Coyle" userId="8b77a214-15f5-4d25-bed6-e3d306aeff81" providerId="ADAL" clId="{0D420F6D-5867-426B-9832-40B1E559E3DA}" dt="2022-02-28T23:10:51.100" v="7491"/>
          <ac:spMkLst>
            <pc:docMk/>
            <pc:sldMk cId="3358800676" sldId="351"/>
            <ac:spMk id="6" creationId="{205ADD7C-4CDD-4326-90E9-66170C853EB5}"/>
          </ac:spMkLst>
        </pc:spChg>
        <pc:spChg chg="mod">
          <ac:chgData name="Niamh Coyle" userId="8b77a214-15f5-4d25-bed6-e3d306aeff81" providerId="ADAL" clId="{0D420F6D-5867-426B-9832-40B1E559E3DA}" dt="2022-02-28T23:31:33.849" v="7692"/>
          <ac:spMkLst>
            <pc:docMk/>
            <pc:sldMk cId="3358800676" sldId="351"/>
            <ac:spMk id="11" creationId="{6B311B32-FB76-4A4C-A2E8-EBA55EF72940}"/>
          </ac:spMkLst>
        </pc:spChg>
      </pc:sldChg>
      <pc:sldChg chg="modSp mod">
        <pc:chgData name="Niamh Coyle" userId="8b77a214-15f5-4d25-bed6-e3d306aeff81" providerId="ADAL" clId="{0D420F6D-5867-426B-9832-40B1E559E3DA}" dt="2022-03-01T00:19:24.881" v="7862" actId="20577"/>
        <pc:sldMkLst>
          <pc:docMk/>
          <pc:sldMk cId="2518161294" sldId="353"/>
        </pc:sldMkLst>
        <pc:spChg chg="mod">
          <ac:chgData name="Niamh Coyle" userId="8b77a214-15f5-4d25-bed6-e3d306aeff81" providerId="ADAL" clId="{0D420F6D-5867-426B-9832-40B1E559E3DA}" dt="2022-03-01T00:19:24.881" v="7862" actId="20577"/>
          <ac:spMkLst>
            <pc:docMk/>
            <pc:sldMk cId="2518161294" sldId="353"/>
            <ac:spMk id="8" creationId="{C03B9472-8D6A-49C6-B45C-A791F23DC0DB}"/>
          </ac:spMkLst>
        </pc:spChg>
        <pc:spChg chg="mod">
          <ac:chgData name="Niamh Coyle" userId="8b77a214-15f5-4d25-bed6-e3d306aeff81" providerId="ADAL" clId="{0D420F6D-5867-426B-9832-40B1E559E3DA}" dt="2022-03-01T00:18:59.074" v="7839" actId="20577"/>
          <ac:spMkLst>
            <pc:docMk/>
            <pc:sldMk cId="2518161294" sldId="353"/>
            <ac:spMk id="9" creationId="{6A688CDD-9B9A-4D35-BA3E-1B8E0EAB1ACA}"/>
          </ac:spMkLst>
        </pc:spChg>
        <pc:spChg chg="mod">
          <ac:chgData name="Niamh Coyle" userId="8b77a214-15f5-4d25-bed6-e3d306aeff81" providerId="ADAL" clId="{0D420F6D-5867-426B-9832-40B1E559E3DA}" dt="2022-03-01T00:19:04.808" v="7846" actId="20577"/>
          <ac:spMkLst>
            <pc:docMk/>
            <pc:sldMk cId="2518161294" sldId="353"/>
            <ac:spMk id="10" creationId="{98868D23-15B0-4892-BAE2-1B5B7EF89984}"/>
          </ac:spMkLst>
        </pc:spChg>
        <pc:spChg chg="mod">
          <ac:chgData name="Niamh Coyle" userId="8b77a214-15f5-4d25-bed6-e3d306aeff81" providerId="ADAL" clId="{0D420F6D-5867-426B-9832-40B1E559E3DA}" dt="2022-03-01T00:19:13.252" v="7854" actId="20577"/>
          <ac:spMkLst>
            <pc:docMk/>
            <pc:sldMk cId="2518161294" sldId="353"/>
            <ac:spMk id="11" creationId="{D81BD26C-7686-4735-A5C8-34CE7B4CECDB}"/>
          </ac:spMkLst>
        </pc:spChg>
        <pc:spChg chg="mod">
          <ac:chgData name="Niamh Coyle" userId="8b77a214-15f5-4d25-bed6-e3d306aeff81" providerId="ADAL" clId="{0D420F6D-5867-426B-9832-40B1E559E3DA}" dt="2022-03-01T00:18:47.469" v="7831"/>
          <ac:spMkLst>
            <pc:docMk/>
            <pc:sldMk cId="2518161294" sldId="353"/>
            <ac:spMk id="12" creationId="{1F488258-78EE-4B8C-9054-D14FA2799B6D}"/>
          </ac:spMkLst>
        </pc:spChg>
      </pc:sldChg>
      <pc:sldChg chg="modSp mod">
        <pc:chgData name="Niamh Coyle" userId="8b77a214-15f5-4d25-bed6-e3d306aeff81" providerId="ADAL" clId="{0D420F6D-5867-426B-9832-40B1E559E3DA}" dt="2022-03-01T00:20:47.153" v="7894" actId="20577"/>
        <pc:sldMkLst>
          <pc:docMk/>
          <pc:sldMk cId="2906197601" sldId="354"/>
        </pc:sldMkLst>
        <pc:spChg chg="mod">
          <ac:chgData name="Niamh Coyle" userId="8b77a214-15f5-4d25-bed6-e3d306aeff81" providerId="ADAL" clId="{0D420F6D-5867-426B-9832-40B1E559E3DA}" dt="2022-03-01T00:20:47.153" v="7894" actId="20577"/>
          <ac:spMkLst>
            <pc:docMk/>
            <pc:sldMk cId="2906197601" sldId="354"/>
            <ac:spMk id="3" creationId="{7273840A-D9AD-4EE2-A029-36041DEBC408}"/>
          </ac:spMkLst>
        </pc:spChg>
        <pc:spChg chg="mod">
          <ac:chgData name="Niamh Coyle" userId="8b77a214-15f5-4d25-bed6-e3d306aeff81" providerId="ADAL" clId="{0D420F6D-5867-426B-9832-40B1E559E3DA}" dt="2022-03-01T00:19:46.125" v="7869" actId="20577"/>
          <ac:spMkLst>
            <pc:docMk/>
            <pc:sldMk cId="2906197601" sldId="354"/>
            <ac:spMk id="4" creationId="{A30A2651-4432-445D-986D-1477F7F5A795}"/>
          </ac:spMkLst>
        </pc:spChg>
        <pc:spChg chg="mod">
          <ac:chgData name="Niamh Coyle" userId="8b77a214-15f5-4d25-bed6-e3d306aeff81" providerId="ADAL" clId="{0D420F6D-5867-426B-9832-40B1E559E3DA}" dt="2022-03-01T00:19:58.590" v="7877" actId="20577"/>
          <ac:spMkLst>
            <pc:docMk/>
            <pc:sldMk cId="2906197601" sldId="354"/>
            <ac:spMk id="5" creationId="{36992490-F66A-4514-B3B9-FE1A79E38F3F}"/>
          </ac:spMkLst>
        </pc:spChg>
        <pc:spChg chg="mod">
          <ac:chgData name="Niamh Coyle" userId="8b77a214-15f5-4d25-bed6-e3d306aeff81" providerId="ADAL" clId="{0D420F6D-5867-426B-9832-40B1E559E3DA}" dt="2022-03-01T00:20:34.825" v="7884" actId="20577"/>
          <ac:spMkLst>
            <pc:docMk/>
            <pc:sldMk cId="2906197601" sldId="354"/>
            <ac:spMk id="6" creationId="{3BA196FA-52A3-4608-B7E2-E3A65DD25C10}"/>
          </ac:spMkLst>
        </pc:spChg>
        <pc:spChg chg="mod">
          <ac:chgData name="Niamh Coyle" userId="8b77a214-15f5-4d25-bed6-e3d306aeff81" providerId="ADAL" clId="{0D420F6D-5867-426B-9832-40B1E559E3DA}" dt="2022-03-01T00:19:40.928" v="7863"/>
          <ac:spMkLst>
            <pc:docMk/>
            <pc:sldMk cId="2906197601" sldId="354"/>
            <ac:spMk id="7" creationId="{CD3B26C7-4D76-49B2-9992-080EE3DE63AD}"/>
          </ac:spMkLst>
        </pc:spChg>
      </pc:sldChg>
      <pc:sldChg chg="modSp mod">
        <pc:chgData name="Niamh Coyle" userId="8b77a214-15f5-4d25-bed6-e3d306aeff81" providerId="ADAL" clId="{0D420F6D-5867-426B-9832-40B1E559E3DA}" dt="2022-03-01T00:15:51.390" v="7756" actId="20577"/>
        <pc:sldMkLst>
          <pc:docMk/>
          <pc:sldMk cId="2166090327" sldId="355"/>
        </pc:sldMkLst>
        <pc:spChg chg="mod">
          <ac:chgData name="Niamh Coyle" userId="8b77a214-15f5-4d25-bed6-e3d306aeff81" providerId="ADAL" clId="{0D420F6D-5867-426B-9832-40B1E559E3DA}" dt="2022-02-28T23:32:01.537" v="7708" actId="20577"/>
          <ac:spMkLst>
            <pc:docMk/>
            <pc:sldMk cId="2166090327" sldId="355"/>
            <ac:spMk id="4" creationId="{F779CB82-EF3D-4143-B301-34821F10991B}"/>
          </ac:spMkLst>
        </pc:spChg>
        <pc:spChg chg="mod">
          <ac:chgData name="Niamh Coyle" userId="8b77a214-15f5-4d25-bed6-e3d306aeff81" providerId="ADAL" clId="{0D420F6D-5867-426B-9832-40B1E559E3DA}" dt="2022-02-28T23:48:57.303" v="7716" actId="20577"/>
          <ac:spMkLst>
            <pc:docMk/>
            <pc:sldMk cId="2166090327" sldId="355"/>
            <ac:spMk id="5" creationId="{B82ED2F5-B2BC-4062-BAAB-B197B07C048C}"/>
          </ac:spMkLst>
        </pc:spChg>
        <pc:spChg chg="mod">
          <ac:chgData name="Niamh Coyle" userId="8b77a214-15f5-4d25-bed6-e3d306aeff81" providerId="ADAL" clId="{0D420F6D-5867-426B-9832-40B1E559E3DA}" dt="2022-03-01T00:14:54.967" v="7723" actId="20577"/>
          <ac:spMkLst>
            <pc:docMk/>
            <pc:sldMk cId="2166090327" sldId="355"/>
            <ac:spMk id="6" creationId="{161C0F17-DFBC-4EA3-BFFA-4A6793F53033}"/>
          </ac:spMkLst>
        </pc:spChg>
        <pc:spChg chg="mod">
          <ac:chgData name="Niamh Coyle" userId="8b77a214-15f5-4d25-bed6-e3d306aeff81" providerId="ADAL" clId="{0D420F6D-5867-426B-9832-40B1E559E3DA}" dt="2022-03-01T00:15:32.051" v="7734" actId="20577"/>
          <ac:spMkLst>
            <pc:docMk/>
            <pc:sldMk cId="2166090327" sldId="355"/>
            <ac:spMk id="7" creationId="{543125F6-F93E-4482-8BE8-F5A1FBDFE9F7}"/>
          </ac:spMkLst>
        </pc:spChg>
        <pc:spChg chg="mod">
          <ac:chgData name="Niamh Coyle" userId="8b77a214-15f5-4d25-bed6-e3d306aeff81" providerId="ADAL" clId="{0D420F6D-5867-426B-9832-40B1E559E3DA}" dt="2022-03-01T00:15:51.390" v="7756" actId="20577"/>
          <ac:spMkLst>
            <pc:docMk/>
            <pc:sldMk cId="2166090327" sldId="355"/>
            <ac:spMk id="13" creationId="{23EB7C74-3D40-4039-AF74-666537EA2E99}"/>
          </ac:spMkLst>
        </pc:spChg>
      </pc:sldChg>
      <pc:sldChg chg="modSp mod">
        <pc:chgData name="Niamh Coyle" userId="8b77a214-15f5-4d25-bed6-e3d306aeff81" providerId="ADAL" clId="{0D420F6D-5867-426B-9832-40B1E559E3DA}" dt="2022-03-01T00:16:05.944" v="7769" actId="20577"/>
        <pc:sldMkLst>
          <pc:docMk/>
          <pc:sldMk cId="333385800" sldId="356"/>
        </pc:sldMkLst>
        <pc:spChg chg="mod">
          <ac:chgData name="Niamh Coyle" userId="8b77a214-15f5-4d25-bed6-e3d306aeff81" providerId="ADAL" clId="{0D420F6D-5867-426B-9832-40B1E559E3DA}" dt="2022-02-28T23:27:16.628" v="7622" actId="20577"/>
          <ac:spMkLst>
            <pc:docMk/>
            <pc:sldMk cId="333385800" sldId="356"/>
            <ac:spMk id="8" creationId="{03568347-C008-412F-8E83-A918DB4352AC}"/>
          </ac:spMkLst>
        </pc:spChg>
        <pc:spChg chg="mod">
          <ac:chgData name="Niamh Coyle" userId="8b77a214-15f5-4d25-bed6-e3d306aeff81" providerId="ADAL" clId="{0D420F6D-5867-426B-9832-40B1E559E3DA}" dt="2022-02-28T23:27:23.164" v="7628" actId="20577"/>
          <ac:spMkLst>
            <pc:docMk/>
            <pc:sldMk cId="333385800" sldId="356"/>
            <ac:spMk id="9" creationId="{198957D0-793B-4210-855A-276CA8A140B7}"/>
          </ac:spMkLst>
        </pc:spChg>
        <pc:spChg chg="mod">
          <ac:chgData name="Niamh Coyle" userId="8b77a214-15f5-4d25-bed6-e3d306aeff81" providerId="ADAL" clId="{0D420F6D-5867-426B-9832-40B1E559E3DA}" dt="2022-02-28T23:27:27.740" v="7634" actId="20577"/>
          <ac:spMkLst>
            <pc:docMk/>
            <pc:sldMk cId="333385800" sldId="356"/>
            <ac:spMk id="10" creationId="{0408C7F2-F7A2-4CB5-AFB6-8B003FCAB031}"/>
          </ac:spMkLst>
        </pc:spChg>
        <pc:spChg chg="mod">
          <ac:chgData name="Niamh Coyle" userId="8b77a214-15f5-4d25-bed6-e3d306aeff81" providerId="ADAL" clId="{0D420F6D-5867-426B-9832-40B1E559E3DA}" dt="2022-02-28T23:27:41.328" v="7641" actId="20577"/>
          <ac:spMkLst>
            <pc:docMk/>
            <pc:sldMk cId="333385800" sldId="356"/>
            <ac:spMk id="11" creationId="{DF10033B-83F9-4FC5-A29D-2E757D8401D7}"/>
          </ac:spMkLst>
        </pc:spChg>
        <pc:spChg chg="mod">
          <ac:chgData name="Niamh Coyle" userId="8b77a214-15f5-4d25-bed6-e3d306aeff81" providerId="ADAL" clId="{0D420F6D-5867-426B-9832-40B1E559E3DA}" dt="2022-03-01T00:16:05.944" v="7769" actId="20577"/>
          <ac:spMkLst>
            <pc:docMk/>
            <pc:sldMk cId="333385800" sldId="356"/>
            <ac:spMk id="12" creationId="{52451C6E-B1AC-4F7A-9315-66B1443D17CA}"/>
          </ac:spMkLst>
        </pc:spChg>
      </pc:sldChg>
      <pc:sldChg chg="modSp mod">
        <pc:chgData name="Niamh Coyle" userId="8b77a214-15f5-4d25-bed6-e3d306aeff81" providerId="ADAL" clId="{0D420F6D-5867-426B-9832-40B1E559E3DA}" dt="2022-03-01T00:15:22.692" v="7727" actId="20577"/>
        <pc:sldMkLst>
          <pc:docMk/>
          <pc:sldMk cId="613932724" sldId="357"/>
        </pc:sldMkLst>
        <pc:spChg chg="mod">
          <ac:chgData name="Niamh Coyle" userId="8b77a214-15f5-4d25-bed6-e3d306aeff81" providerId="ADAL" clId="{0D420F6D-5867-426B-9832-40B1E559E3DA}" dt="2022-02-28T23:26:14.089" v="7588" actId="20577"/>
          <ac:spMkLst>
            <pc:docMk/>
            <pc:sldMk cId="613932724" sldId="357"/>
            <ac:spMk id="18" creationId="{F13B7843-E195-495F-B675-2584EF8F1A96}"/>
          </ac:spMkLst>
        </pc:spChg>
        <pc:spChg chg="mod">
          <ac:chgData name="Niamh Coyle" userId="8b77a214-15f5-4d25-bed6-e3d306aeff81" providerId="ADAL" clId="{0D420F6D-5867-426B-9832-40B1E559E3DA}" dt="2022-02-28T23:25:32.455" v="7542" actId="20577"/>
          <ac:spMkLst>
            <pc:docMk/>
            <pc:sldMk cId="613932724" sldId="357"/>
            <ac:spMk id="19" creationId="{8E0E5E01-B993-4E58-B744-19ABAB1345FD}"/>
          </ac:spMkLst>
        </pc:spChg>
        <pc:spChg chg="mod">
          <ac:chgData name="Niamh Coyle" userId="8b77a214-15f5-4d25-bed6-e3d306aeff81" providerId="ADAL" clId="{0D420F6D-5867-426B-9832-40B1E559E3DA}" dt="2022-02-28T23:26:37.217" v="7594" actId="20577"/>
          <ac:spMkLst>
            <pc:docMk/>
            <pc:sldMk cId="613932724" sldId="357"/>
            <ac:spMk id="20" creationId="{A901E59D-0BA6-4166-B447-656F97465E88}"/>
          </ac:spMkLst>
        </pc:spChg>
        <pc:spChg chg="mod">
          <ac:chgData name="Niamh Coyle" userId="8b77a214-15f5-4d25-bed6-e3d306aeff81" providerId="ADAL" clId="{0D420F6D-5867-426B-9832-40B1E559E3DA}" dt="2022-03-01T00:15:22.692" v="7727" actId="20577"/>
          <ac:spMkLst>
            <pc:docMk/>
            <pc:sldMk cId="613932724" sldId="357"/>
            <ac:spMk id="21" creationId="{33E32EDC-A2F0-4EE9-A23D-E318258CFE29}"/>
          </ac:spMkLst>
        </pc:spChg>
        <pc:spChg chg="mod">
          <ac:chgData name="Niamh Coyle" userId="8b77a214-15f5-4d25-bed6-e3d306aeff81" providerId="ADAL" clId="{0D420F6D-5867-426B-9832-40B1E559E3DA}" dt="2022-02-28T23:26:05.552" v="7572" actId="20577"/>
          <ac:spMkLst>
            <pc:docMk/>
            <pc:sldMk cId="613932724" sldId="357"/>
            <ac:spMk id="22" creationId="{C0517CFF-E12C-4F79-B943-3B7FF35EB4F5}"/>
          </ac:spMkLst>
        </pc:spChg>
      </pc:sldChg>
      <pc:sldChg chg="modSp mod">
        <pc:chgData name="Niamh Coyle" userId="8b77a214-15f5-4d25-bed6-e3d306aeff81" providerId="ADAL" clId="{0D420F6D-5867-426B-9832-40B1E559E3DA}" dt="2022-02-25T10:26:11.812" v="808" actId="20577"/>
        <pc:sldMkLst>
          <pc:docMk/>
          <pc:sldMk cId="2786094460" sldId="365"/>
        </pc:sldMkLst>
        <pc:graphicFrameChg chg="mod modGraphic">
          <ac:chgData name="Niamh Coyle" userId="8b77a214-15f5-4d25-bed6-e3d306aeff81" providerId="ADAL" clId="{0D420F6D-5867-426B-9832-40B1E559E3DA}" dt="2022-02-25T10:26:11.812" v="808" actId="20577"/>
          <ac:graphicFrameMkLst>
            <pc:docMk/>
            <pc:sldMk cId="2786094460" sldId="365"/>
            <ac:graphicFrameMk id="4" creationId="{A415A69D-ABF5-4BDF-BC9C-8700D02AEF4E}"/>
          </ac:graphicFrameMkLst>
        </pc:graphicFrameChg>
        <pc:picChg chg="mod">
          <ac:chgData name="Niamh Coyle" userId="8b77a214-15f5-4d25-bed6-e3d306aeff81" providerId="ADAL" clId="{0D420F6D-5867-426B-9832-40B1E559E3DA}" dt="2022-02-25T10:23:05.756" v="615" actId="1076"/>
          <ac:picMkLst>
            <pc:docMk/>
            <pc:sldMk cId="2786094460" sldId="365"/>
            <ac:picMk id="3" creationId="{367E155C-6DB4-4CBA-BC5B-8D37934C3ED0}"/>
          </ac:picMkLst>
        </pc:picChg>
      </pc:sldChg>
      <pc:sldChg chg="modSp mod">
        <pc:chgData name="Niamh Coyle" userId="8b77a214-15f5-4d25-bed6-e3d306aeff81" providerId="ADAL" clId="{0D420F6D-5867-426B-9832-40B1E559E3DA}" dt="2022-02-25T11:45:06.152" v="1964" actId="20577"/>
        <pc:sldMkLst>
          <pc:docMk/>
          <pc:sldMk cId="1776610091" sldId="366"/>
        </pc:sldMkLst>
        <pc:spChg chg="mod">
          <ac:chgData name="Niamh Coyle" userId="8b77a214-15f5-4d25-bed6-e3d306aeff81" providerId="ADAL" clId="{0D420F6D-5867-426B-9832-40B1E559E3DA}" dt="2022-02-25T11:20:46.411" v="1512" actId="313"/>
          <ac:spMkLst>
            <pc:docMk/>
            <pc:sldMk cId="1776610091" sldId="366"/>
            <ac:spMk id="2" creationId="{CC07B4EE-7B03-40D9-BE11-95FB2FAAFF78}"/>
          </ac:spMkLst>
        </pc:spChg>
        <pc:spChg chg="mod">
          <ac:chgData name="Niamh Coyle" userId="8b77a214-15f5-4d25-bed6-e3d306aeff81" providerId="ADAL" clId="{0D420F6D-5867-426B-9832-40B1E559E3DA}" dt="2022-02-25T11:25:03.135" v="1713" actId="20577"/>
          <ac:spMkLst>
            <pc:docMk/>
            <pc:sldMk cId="1776610091" sldId="366"/>
            <ac:spMk id="3" creationId="{549BB58F-7445-4A68-AD95-BA4173E81C93}"/>
          </ac:spMkLst>
        </pc:spChg>
        <pc:spChg chg="mod">
          <ac:chgData name="Niamh Coyle" userId="8b77a214-15f5-4d25-bed6-e3d306aeff81" providerId="ADAL" clId="{0D420F6D-5867-426B-9832-40B1E559E3DA}" dt="2022-02-25T11:44:07.404" v="1859" actId="20577"/>
          <ac:spMkLst>
            <pc:docMk/>
            <pc:sldMk cId="1776610091" sldId="366"/>
            <ac:spMk id="4" creationId="{A47DF5C1-4323-4D95-B6AE-C4EA4A2086AF}"/>
          </ac:spMkLst>
        </pc:spChg>
        <pc:spChg chg="mod">
          <ac:chgData name="Niamh Coyle" userId="8b77a214-15f5-4d25-bed6-e3d306aeff81" providerId="ADAL" clId="{0D420F6D-5867-426B-9832-40B1E559E3DA}" dt="2022-02-25T11:45:06.152" v="1964" actId="20577"/>
          <ac:spMkLst>
            <pc:docMk/>
            <pc:sldMk cId="1776610091" sldId="366"/>
            <ac:spMk id="5" creationId="{901C0A17-A7D6-4A26-A1D1-DE770BAEC681}"/>
          </ac:spMkLst>
        </pc:spChg>
      </pc:sldChg>
      <pc:sldChg chg="ord">
        <pc:chgData name="Niamh Coyle" userId="8b77a214-15f5-4d25-bed6-e3d306aeff81" providerId="ADAL" clId="{0D420F6D-5867-426B-9832-40B1E559E3DA}" dt="2022-02-28T20:17:20.967" v="5514"/>
        <pc:sldMkLst>
          <pc:docMk/>
          <pc:sldMk cId="265331048" sldId="367"/>
        </pc:sldMkLst>
      </pc:sldChg>
      <pc:sldChg chg="modSp mod">
        <pc:chgData name="Niamh Coyle" userId="8b77a214-15f5-4d25-bed6-e3d306aeff81" providerId="ADAL" clId="{0D420F6D-5867-426B-9832-40B1E559E3DA}" dt="2022-02-28T19:51:41.876" v="3783" actId="20577"/>
        <pc:sldMkLst>
          <pc:docMk/>
          <pc:sldMk cId="3621122455" sldId="369"/>
        </pc:sldMkLst>
        <pc:graphicFrameChg chg="modGraphic">
          <ac:chgData name="Niamh Coyle" userId="8b77a214-15f5-4d25-bed6-e3d306aeff81" providerId="ADAL" clId="{0D420F6D-5867-426B-9832-40B1E559E3DA}" dt="2022-02-28T19:51:41.876" v="3783" actId="20577"/>
          <ac:graphicFrameMkLst>
            <pc:docMk/>
            <pc:sldMk cId="3621122455" sldId="369"/>
            <ac:graphicFrameMk id="3" creationId="{F82D3E0D-D950-4B46-87CF-4713F3B2D680}"/>
          </ac:graphicFrameMkLst>
        </pc:graphicFrameChg>
      </pc:sldChg>
      <pc:sldChg chg="modSp mod">
        <pc:chgData name="Niamh Coyle" userId="8b77a214-15f5-4d25-bed6-e3d306aeff81" providerId="ADAL" clId="{0D420F6D-5867-426B-9832-40B1E559E3DA}" dt="2022-02-28T19:57:54.530" v="4073" actId="20577"/>
        <pc:sldMkLst>
          <pc:docMk/>
          <pc:sldMk cId="2586789709" sldId="370"/>
        </pc:sldMkLst>
        <pc:graphicFrameChg chg="modGraphic">
          <ac:chgData name="Niamh Coyle" userId="8b77a214-15f5-4d25-bed6-e3d306aeff81" providerId="ADAL" clId="{0D420F6D-5867-426B-9832-40B1E559E3DA}" dt="2022-02-28T19:57:54.530" v="4073" actId="20577"/>
          <ac:graphicFrameMkLst>
            <pc:docMk/>
            <pc:sldMk cId="2586789709" sldId="370"/>
            <ac:graphicFrameMk id="3" creationId="{66663F21-8CD7-4A3D-BEA0-2D91FD8F8DCD}"/>
          </ac:graphicFrameMkLst>
        </pc:graphicFrameChg>
      </pc:sldChg>
      <pc:sldChg chg="modSp mod">
        <pc:chgData name="Niamh Coyle" userId="8b77a214-15f5-4d25-bed6-e3d306aeff81" providerId="ADAL" clId="{0D420F6D-5867-426B-9832-40B1E559E3DA}" dt="2022-02-28T20:01:06.549" v="4201" actId="20577"/>
        <pc:sldMkLst>
          <pc:docMk/>
          <pc:sldMk cId="1566261380" sldId="371"/>
        </pc:sldMkLst>
        <pc:graphicFrameChg chg="mod modGraphic">
          <ac:chgData name="Niamh Coyle" userId="8b77a214-15f5-4d25-bed6-e3d306aeff81" providerId="ADAL" clId="{0D420F6D-5867-426B-9832-40B1E559E3DA}" dt="2022-02-28T20:01:06.549" v="4201" actId="20577"/>
          <ac:graphicFrameMkLst>
            <pc:docMk/>
            <pc:sldMk cId="1566261380" sldId="371"/>
            <ac:graphicFrameMk id="4" creationId="{2799BA8B-7B80-4E2A-BE3C-53F5CC2AB3C7}"/>
          </ac:graphicFrameMkLst>
        </pc:graphicFrameChg>
      </pc:sldChg>
      <pc:sldChg chg="modSp mod">
        <pc:chgData name="Niamh Coyle" userId="8b77a214-15f5-4d25-bed6-e3d306aeff81" providerId="ADAL" clId="{0D420F6D-5867-426B-9832-40B1E559E3DA}" dt="2022-02-28T20:17:04.865" v="5512" actId="20577"/>
        <pc:sldMkLst>
          <pc:docMk/>
          <pc:sldMk cId="2463957454" sldId="372"/>
        </pc:sldMkLst>
        <pc:spChg chg="mod">
          <ac:chgData name="Niamh Coyle" userId="8b77a214-15f5-4d25-bed6-e3d306aeff81" providerId="ADAL" clId="{0D420F6D-5867-426B-9832-40B1E559E3DA}" dt="2022-02-28T20:10:22.544" v="4599" actId="20577"/>
          <ac:spMkLst>
            <pc:docMk/>
            <pc:sldMk cId="2463957454" sldId="372"/>
            <ac:spMk id="4" creationId="{91A93509-7502-457E-B786-05E017487BE7}"/>
          </ac:spMkLst>
        </pc:spChg>
        <pc:spChg chg="mod">
          <ac:chgData name="Niamh Coyle" userId="8b77a214-15f5-4d25-bed6-e3d306aeff81" providerId="ADAL" clId="{0D420F6D-5867-426B-9832-40B1E559E3DA}" dt="2022-02-28T20:13:34.202" v="4853" actId="20577"/>
          <ac:spMkLst>
            <pc:docMk/>
            <pc:sldMk cId="2463957454" sldId="372"/>
            <ac:spMk id="5" creationId="{524DFF70-8C1A-4230-928C-D5A0C88F32AA}"/>
          </ac:spMkLst>
        </pc:spChg>
        <pc:spChg chg="mod">
          <ac:chgData name="Niamh Coyle" userId="8b77a214-15f5-4d25-bed6-e3d306aeff81" providerId="ADAL" clId="{0D420F6D-5867-426B-9832-40B1E559E3DA}" dt="2022-02-28T20:14:43.407" v="5044" actId="20577"/>
          <ac:spMkLst>
            <pc:docMk/>
            <pc:sldMk cId="2463957454" sldId="372"/>
            <ac:spMk id="6" creationId="{DF991A05-D514-41D3-8F13-A8FF769F82A3}"/>
          </ac:spMkLst>
        </pc:spChg>
        <pc:spChg chg="mod">
          <ac:chgData name="Niamh Coyle" userId="8b77a214-15f5-4d25-bed6-e3d306aeff81" providerId="ADAL" clId="{0D420F6D-5867-426B-9832-40B1E559E3DA}" dt="2022-02-28T20:15:20.945" v="5172" actId="20577"/>
          <ac:spMkLst>
            <pc:docMk/>
            <pc:sldMk cId="2463957454" sldId="372"/>
            <ac:spMk id="7" creationId="{51DF4AF4-2D8C-49C0-81DA-889911297CF4}"/>
          </ac:spMkLst>
        </pc:spChg>
        <pc:spChg chg="mod">
          <ac:chgData name="Niamh Coyle" userId="8b77a214-15f5-4d25-bed6-e3d306aeff81" providerId="ADAL" clId="{0D420F6D-5867-426B-9832-40B1E559E3DA}" dt="2022-02-28T20:13:54.706" v="4913" actId="20577"/>
          <ac:spMkLst>
            <pc:docMk/>
            <pc:sldMk cId="2463957454" sldId="372"/>
            <ac:spMk id="8" creationId="{7E56BE77-183E-4747-9D34-4D3E15870D2D}"/>
          </ac:spMkLst>
        </pc:spChg>
        <pc:spChg chg="mod">
          <ac:chgData name="Niamh Coyle" userId="8b77a214-15f5-4d25-bed6-e3d306aeff81" providerId="ADAL" clId="{0D420F6D-5867-426B-9832-40B1E559E3DA}" dt="2022-02-28T20:14:22.834" v="5003" actId="20577"/>
          <ac:spMkLst>
            <pc:docMk/>
            <pc:sldMk cId="2463957454" sldId="372"/>
            <ac:spMk id="9" creationId="{3F649E8C-98B7-42CA-B8A8-D6686B5D2D6C}"/>
          </ac:spMkLst>
        </pc:spChg>
        <pc:spChg chg="mod">
          <ac:chgData name="Niamh Coyle" userId="8b77a214-15f5-4d25-bed6-e3d306aeff81" providerId="ADAL" clId="{0D420F6D-5867-426B-9832-40B1E559E3DA}" dt="2022-02-28T20:16:28.172" v="5393" actId="20577"/>
          <ac:spMkLst>
            <pc:docMk/>
            <pc:sldMk cId="2463957454" sldId="372"/>
            <ac:spMk id="10" creationId="{D609840F-995E-4675-8AE2-A06F0CB0CF19}"/>
          </ac:spMkLst>
        </pc:spChg>
        <pc:spChg chg="mod">
          <ac:chgData name="Niamh Coyle" userId="8b77a214-15f5-4d25-bed6-e3d306aeff81" providerId="ADAL" clId="{0D420F6D-5867-426B-9832-40B1E559E3DA}" dt="2022-02-28T20:16:58.873" v="5493" actId="20577"/>
          <ac:spMkLst>
            <pc:docMk/>
            <pc:sldMk cId="2463957454" sldId="372"/>
            <ac:spMk id="11" creationId="{B7679095-6F43-40EC-B15E-3FDC69C19AE8}"/>
          </ac:spMkLst>
        </pc:spChg>
        <pc:spChg chg="mod">
          <ac:chgData name="Niamh Coyle" userId="8b77a214-15f5-4d25-bed6-e3d306aeff81" providerId="ADAL" clId="{0D420F6D-5867-426B-9832-40B1E559E3DA}" dt="2022-02-28T20:17:04.865" v="5512" actId="20577"/>
          <ac:spMkLst>
            <pc:docMk/>
            <pc:sldMk cId="2463957454" sldId="372"/>
            <ac:spMk id="12" creationId="{9DC30808-B878-43B9-B11F-DE8F1932258D}"/>
          </ac:spMkLst>
        </pc:spChg>
      </pc:sldChg>
      <pc:sldChg chg="addSp modSp mod">
        <pc:chgData name="Niamh Coyle" userId="8b77a214-15f5-4d25-bed6-e3d306aeff81" providerId="ADAL" clId="{0D420F6D-5867-426B-9832-40B1E559E3DA}" dt="2022-02-25T13:23:03.565" v="3192" actId="1076"/>
        <pc:sldMkLst>
          <pc:docMk/>
          <pc:sldMk cId="1158819931" sldId="375"/>
        </pc:sldMkLst>
        <pc:grpChg chg="mod">
          <ac:chgData name="Niamh Coyle" userId="8b77a214-15f5-4d25-bed6-e3d306aeff81" providerId="ADAL" clId="{0D420F6D-5867-426B-9832-40B1E559E3DA}" dt="2022-02-25T13:23:03.565" v="3192" actId="1076"/>
          <ac:grpSpMkLst>
            <pc:docMk/>
            <pc:sldMk cId="1158819931" sldId="375"/>
            <ac:grpSpMk id="6" creationId="{CFBCE02A-7554-43EC-83B6-5D06B7C63ED2}"/>
          </ac:grpSpMkLst>
        </pc:grpChg>
        <pc:grpChg chg="mod">
          <ac:chgData name="Niamh Coyle" userId="8b77a214-15f5-4d25-bed6-e3d306aeff81" providerId="ADAL" clId="{0D420F6D-5867-426B-9832-40B1E559E3DA}" dt="2022-02-25T13:22:10.975" v="3182" actId="1076"/>
          <ac:grpSpMkLst>
            <pc:docMk/>
            <pc:sldMk cId="1158819931" sldId="375"/>
            <ac:grpSpMk id="9" creationId="{6F19EAB7-C532-466F-B19B-28E0170CF45F}"/>
          </ac:grpSpMkLst>
        </pc:grpChg>
        <pc:grpChg chg="mod">
          <ac:chgData name="Niamh Coyle" userId="8b77a214-15f5-4d25-bed6-e3d306aeff81" providerId="ADAL" clId="{0D420F6D-5867-426B-9832-40B1E559E3DA}" dt="2022-02-25T13:18:16.361" v="3178" actId="688"/>
          <ac:grpSpMkLst>
            <pc:docMk/>
            <pc:sldMk cId="1158819931" sldId="375"/>
            <ac:grpSpMk id="12" creationId="{20F6A3BB-D5EA-4925-9B23-E7B22B9FA0E0}"/>
          </ac:grpSpMkLst>
        </pc:grpChg>
        <pc:grpChg chg="mod">
          <ac:chgData name="Niamh Coyle" userId="8b77a214-15f5-4d25-bed6-e3d306aeff81" providerId="ADAL" clId="{0D420F6D-5867-426B-9832-40B1E559E3DA}" dt="2022-02-25T13:22:33.847" v="3188" actId="1076"/>
          <ac:grpSpMkLst>
            <pc:docMk/>
            <pc:sldMk cId="1158819931" sldId="375"/>
            <ac:grpSpMk id="47" creationId="{68FE7999-4C02-490F-BB9B-020FF4E77492}"/>
          </ac:grpSpMkLst>
        </pc:grpChg>
        <pc:grpChg chg="mod">
          <ac:chgData name="Niamh Coyle" userId="8b77a214-15f5-4d25-bed6-e3d306aeff81" providerId="ADAL" clId="{0D420F6D-5867-426B-9832-40B1E559E3DA}" dt="2022-02-25T13:22:41.815" v="3189" actId="1076"/>
          <ac:grpSpMkLst>
            <pc:docMk/>
            <pc:sldMk cId="1158819931" sldId="375"/>
            <ac:grpSpMk id="53" creationId="{45427AC2-F9B6-4DF3-A8FF-4B8C927FE041}"/>
          </ac:grpSpMkLst>
        </pc:grpChg>
        <pc:grpChg chg="mod">
          <ac:chgData name="Niamh Coyle" userId="8b77a214-15f5-4d25-bed6-e3d306aeff81" providerId="ADAL" clId="{0D420F6D-5867-426B-9832-40B1E559E3DA}" dt="2022-02-25T13:22:12.452" v="3183" actId="1076"/>
          <ac:grpSpMkLst>
            <pc:docMk/>
            <pc:sldMk cId="1158819931" sldId="375"/>
            <ac:grpSpMk id="58" creationId="{41417CCE-17BD-4CD0-BEE1-EF58920C9F4F}"/>
          </ac:grpSpMkLst>
        </pc:grpChg>
        <pc:grpChg chg="mod">
          <ac:chgData name="Niamh Coyle" userId="8b77a214-15f5-4d25-bed6-e3d306aeff81" providerId="ADAL" clId="{0D420F6D-5867-426B-9832-40B1E559E3DA}" dt="2022-02-25T13:22:01.331" v="3181" actId="1076"/>
          <ac:grpSpMkLst>
            <pc:docMk/>
            <pc:sldMk cId="1158819931" sldId="375"/>
            <ac:grpSpMk id="62" creationId="{EA88F4FD-9E4C-4CBF-AF1B-A82D2C37FD0C}"/>
          </ac:grpSpMkLst>
        </pc:grpChg>
        <pc:picChg chg="add mod">
          <ac:chgData name="Niamh Coyle" userId="8b77a214-15f5-4d25-bed6-e3d306aeff81" providerId="ADAL" clId="{0D420F6D-5867-426B-9832-40B1E559E3DA}" dt="2022-02-25T13:22:55.700" v="3191" actId="1076"/>
          <ac:picMkLst>
            <pc:docMk/>
            <pc:sldMk cId="1158819931" sldId="375"/>
            <ac:picMk id="2" creationId="{DB7A70C0-A6C4-4469-9476-70E2B2E9214A}"/>
          </ac:picMkLst>
        </pc:picChg>
      </pc:sldChg>
      <pc:sldChg chg="modSp mod">
        <pc:chgData name="Niamh Coyle" userId="8b77a214-15f5-4d25-bed6-e3d306aeff81" providerId="ADAL" clId="{0D420F6D-5867-426B-9832-40B1E559E3DA}" dt="2022-02-28T19:54:36.010" v="3924" actId="20577"/>
        <pc:sldMkLst>
          <pc:docMk/>
          <pc:sldMk cId="1643204293" sldId="376"/>
        </pc:sldMkLst>
        <pc:graphicFrameChg chg="mod modGraphic">
          <ac:chgData name="Niamh Coyle" userId="8b77a214-15f5-4d25-bed6-e3d306aeff81" providerId="ADAL" clId="{0D420F6D-5867-426B-9832-40B1E559E3DA}" dt="2022-02-25T13:26:42.533" v="3232" actId="20577"/>
          <ac:graphicFrameMkLst>
            <pc:docMk/>
            <pc:sldMk cId="1643204293" sldId="376"/>
            <ac:graphicFrameMk id="3" creationId="{630721DE-1C34-4B67-B114-9A80284C6422}"/>
          </ac:graphicFrameMkLst>
        </pc:graphicFrameChg>
        <pc:graphicFrameChg chg="mod modGraphic">
          <ac:chgData name="Niamh Coyle" userId="8b77a214-15f5-4d25-bed6-e3d306aeff81" providerId="ADAL" clId="{0D420F6D-5867-426B-9832-40B1E559E3DA}" dt="2022-02-28T19:54:28.111" v="3915" actId="20577"/>
          <ac:graphicFrameMkLst>
            <pc:docMk/>
            <pc:sldMk cId="1643204293" sldId="376"/>
            <ac:graphicFrameMk id="4" creationId="{86126DC7-9D59-4380-B2A7-3EA72B084BA0}"/>
          </ac:graphicFrameMkLst>
        </pc:graphicFrameChg>
        <pc:graphicFrameChg chg="mod modGraphic">
          <ac:chgData name="Niamh Coyle" userId="8b77a214-15f5-4d25-bed6-e3d306aeff81" providerId="ADAL" clId="{0D420F6D-5867-426B-9832-40B1E559E3DA}" dt="2022-02-28T19:54:36.010" v="3924" actId="20577"/>
          <ac:graphicFrameMkLst>
            <pc:docMk/>
            <pc:sldMk cId="1643204293" sldId="376"/>
            <ac:graphicFrameMk id="5" creationId="{9227B7CA-10D3-4F87-A6C2-70A84FB36D67}"/>
          </ac:graphicFrameMkLst>
        </pc:graphicFrameChg>
        <pc:graphicFrameChg chg="modGraphic">
          <ac:chgData name="Niamh Coyle" userId="8b77a214-15f5-4d25-bed6-e3d306aeff81" providerId="ADAL" clId="{0D420F6D-5867-426B-9832-40B1E559E3DA}" dt="2022-02-28T19:52:24.099" v="3805" actId="20577"/>
          <ac:graphicFrameMkLst>
            <pc:docMk/>
            <pc:sldMk cId="1643204293" sldId="376"/>
            <ac:graphicFrameMk id="6" creationId="{9E0D7D6F-971A-4D2F-ABFE-BD04B0A5EA2A}"/>
          </ac:graphicFrameMkLst>
        </pc:graphicFrameChg>
        <pc:graphicFrameChg chg="mod modGraphic">
          <ac:chgData name="Niamh Coyle" userId="8b77a214-15f5-4d25-bed6-e3d306aeff81" providerId="ADAL" clId="{0D420F6D-5867-426B-9832-40B1E559E3DA}" dt="2022-02-28T19:54:15.934" v="3901" actId="20577"/>
          <ac:graphicFrameMkLst>
            <pc:docMk/>
            <pc:sldMk cId="1643204293" sldId="376"/>
            <ac:graphicFrameMk id="7" creationId="{37BDEB9D-E464-4ABC-A6D8-91F0C4377E91}"/>
          </ac:graphicFrameMkLst>
        </pc:graphicFrameChg>
      </pc:sldChg>
      <pc:sldChg chg="modSp mod">
        <pc:chgData name="Niamh Coyle" userId="8b77a214-15f5-4d25-bed6-e3d306aeff81" providerId="ADAL" clId="{0D420F6D-5867-426B-9832-40B1E559E3DA}" dt="2022-02-25T12:11:37.992" v="3177" actId="313"/>
        <pc:sldMkLst>
          <pc:docMk/>
          <pc:sldMk cId="1013569831" sldId="377"/>
        </pc:sldMkLst>
        <pc:spChg chg="mod">
          <ac:chgData name="Niamh Coyle" userId="8b77a214-15f5-4d25-bed6-e3d306aeff81" providerId="ADAL" clId="{0D420F6D-5867-426B-9832-40B1E559E3DA}" dt="2022-02-25T11:50:17.351" v="2144" actId="20577"/>
          <ac:spMkLst>
            <pc:docMk/>
            <pc:sldMk cId="1013569831" sldId="377"/>
            <ac:spMk id="3" creationId="{4BCF2E4A-E6A4-4BB1-87B4-86668BF947F2}"/>
          </ac:spMkLst>
        </pc:spChg>
        <pc:graphicFrameChg chg="modGraphic">
          <ac:chgData name="Niamh Coyle" userId="8b77a214-15f5-4d25-bed6-e3d306aeff81" providerId="ADAL" clId="{0D420F6D-5867-426B-9832-40B1E559E3DA}" dt="2022-02-25T12:11:37.992" v="3177" actId="313"/>
          <ac:graphicFrameMkLst>
            <pc:docMk/>
            <pc:sldMk cId="1013569831" sldId="377"/>
            <ac:graphicFrameMk id="5" creationId="{86A9AFF9-08AB-4EE8-991F-74104AAC84A3}"/>
          </ac:graphicFrameMkLst>
        </pc:graphicFrameChg>
      </pc:sldChg>
      <pc:sldChg chg="modSp mod">
        <pc:chgData name="Niamh Coyle" userId="8b77a214-15f5-4d25-bed6-e3d306aeff81" providerId="ADAL" clId="{0D420F6D-5867-426B-9832-40B1E559E3DA}" dt="2022-02-28T19:51:20.993" v="3778" actId="20577"/>
        <pc:sldMkLst>
          <pc:docMk/>
          <pc:sldMk cId="1371846911" sldId="379"/>
        </pc:sldMkLst>
        <pc:spChg chg="mod">
          <ac:chgData name="Niamh Coyle" userId="8b77a214-15f5-4d25-bed6-e3d306aeff81" providerId="ADAL" clId="{0D420F6D-5867-426B-9832-40B1E559E3DA}" dt="2022-02-25T23:39:04.956" v="3447" actId="20577"/>
          <ac:spMkLst>
            <pc:docMk/>
            <pc:sldMk cId="1371846911" sldId="379"/>
            <ac:spMk id="5" creationId="{ABFFB76E-D86B-493D-9046-29A557B5A8A1}"/>
          </ac:spMkLst>
        </pc:spChg>
        <pc:graphicFrameChg chg="mod modGraphic">
          <ac:chgData name="Niamh Coyle" userId="8b77a214-15f5-4d25-bed6-e3d306aeff81" providerId="ADAL" clId="{0D420F6D-5867-426B-9832-40B1E559E3DA}" dt="2022-02-28T19:51:20.993" v="3778" actId="20577"/>
          <ac:graphicFrameMkLst>
            <pc:docMk/>
            <pc:sldMk cId="1371846911" sldId="379"/>
            <ac:graphicFrameMk id="4" creationId="{A44F8F67-11F3-49E7-953A-6061A5F3C492}"/>
          </ac:graphicFrameMkLst>
        </pc:graphicFrameChg>
      </pc:sldChg>
      <pc:sldChg chg="addSp delSp modSp mod">
        <pc:chgData name="Niamh Coyle" userId="8b77a214-15f5-4d25-bed6-e3d306aeff81" providerId="ADAL" clId="{0D420F6D-5867-426B-9832-40B1E559E3DA}" dt="2022-02-28T20:13:07.998" v="4785" actId="207"/>
        <pc:sldMkLst>
          <pc:docMk/>
          <pc:sldMk cId="1421579083" sldId="380"/>
        </pc:sldMkLst>
        <pc:graphicFrameChg chg="add del mod modGraphic">
          <ac:chgData name="Niamh Coyle" userId="8b77a214-15f5-4d25-bed6-e3d306aeff81" providerId="ADAL" clId="{0D420F6D-5867-426B-9832-40B1E559E3DA}" dt="2022-02-28T20:03:03.951" v="4219" actId="478"/>
          <ac:graphicFrameMkLst>
            <pc:docMk/>
            <pc:sldMk cId="1421579083" sldId="380"/>
            <ac:graphicFrameMk id="2" creationId="{F074CC94-F140-489E-B73C-E247FB18DCB2}"/>
          </ac:graphicFrameMkLst>
        </pc:graphicFrameChg>
        <pc:graphicFrameChg chg="add mod modGraphic">
          <ac:chgData name="Niamh Coyle" userId="8b77a214-15f5-4d25-bed6-e3d306aeff81" providerId="ADAL" clId="{0D420F6D-5867-426B-9832-40B1E559E3DA}" dt="2022-02-28T20:13:07.998" v="4785" actId="207"/>
          <ac:graphicFrameMkLst>
            <pc:docMk/>
            <pc:sldMk cId="1421579083" sldId="380"/>
            <ac:graphicFrameMk id="5" creationId="{3564A54D-A2DC-47EA-BD18-5C612E149795}"/>
          </ac:graphicFrameMkLst>
        </pc:graphicFrameChg>
        <pc:picChg chg="del mod">
          <ac:chgData name="Niamh Coyle" userId="8b77a214-15f5-4d25-bed6-e3d306aeff81" providerId="ADAL" clId="{0D420F6D-5867-426B-9832-40B1E559E3DA}" dt="2022-02-28T20:03:10.283" v="4221" actId="478"/>
          <ac:picMkLst>
            <pc:docMk/>
            <pc:sldMk cId="1421579083" sldId="380"/>
            <ac:picMk id="4" creationId="{08A9D929-2F59-4DEB-B95C-D44C24ACAD4A}"/>
          </ac:picMkLst>
        </pc:picChg>
      </pc:sldChg>
      <pc:sldChg chg="modSp mod">
        <pc:chgData name="Niamh Coyle" userId="8b77a214-15f5-4d25-bed6-e3d306aeff81" providerId="ADAL" clId="{0D420F6D-5867-426B-9832-40B1E559E3DA}" dt="2022-02-28T20:20:09.627" v="5642" actId="20577"/>
        <pc:sldMkLst>
          <pc:docMk/>
          <pc:sldMk cId="3352202849" sldId="382"/>
        </pc:sldMkLst>
        <pc:graphicFrameChg chg="mod modGraphic">
          <ac:chgData name="Niamh Coyle" userId="8b77a214-15f5-4d25-bed6-e3d306aeff81" providerId="ADAL" clId="{0D420F6D-5867-426B-9832-40B1E559E3DA}" dt="2022-02-28T20:20:09.627" v="5642" actId="20577"/>
          <ac:graphicFrameMkLst>
            <pc:docMk/>
            <pc:sldMk cId="3352202849" sldId="382"/>
            <ac:graphicFrameMk id="4" creationId="{5141B6B3-B929-4A2C-923F-9E84DADA21DA}"/>
          </ac:graphicFrameMkLst>
        </pc:graphicFrameChg>
        <pc:picChg chg="mod">
          <ac:chgData name="Niamh Coyle" userId="8b77a214-15f5-4d25-bed6-e3d306aeff81" providerId="ADAL" clId="{0D420F6D-5867-426B-9832-40B1E559E3DA}" dt="2022-02-28T20:18:30.061" v="5520" actId="1076"/>
          <ac:picMkLst>
            <pc:docMk/>
            <pc:sldMk cId="3352202849" sldId="382"/>
            <ac:picMk id="3" creationId="{33E805D0-C7C4-403B-9345-7CDD8C5EAFCF}"/>
          </ac:picMkLst>
        </pc:picChg>
      </pc:sldChg>
      <pc:sldChg chg="modSp mod">
        <pc:chgData name="Niamh Coyle" userId="8b77a214-15f5-4d25-bed6-e3d306aeff81" providerId="ADAL" clId="{0D420F6D-5867-426B-9832-40B1E559E3DA}" dt="2022-02-25T23:38:50.788" v="3438" actId="20577"/>
        <pc:sldMkLst>
          <pc:docMk/>
          <pc:sldMk cId="3836664010" sldId="383"/>
        </pc:sldMkLst>
        <pc:spChg chg="mod">
          <ac:chgData name="Niamh Coyle" userId="8b77a214-15f5-4d25-bed6-e3d306aeff81" providerId="ADAL" clId="{0D420F6D-5867-426B-9832-40B1E559E3DA}" dt="2022-02-25T23:37:55.784" v="3357" actId="20577"/>
          <ac:spMkLst>
            <pc:docMk/>
            <pc:sldMk cId="3836664010" sldId="383"/>
            <ac:spMk id="3" creationId="{B80B7B11-07E7-4044-8377-AA89168DB2E2}"/>
          </ac:spMkLst>
        </pc:spChg>
        <pc:spChg chg="mod">
          <ac:chgData name="Niamh Coyle" userId="8b77a214-15f5-4d25-bed6-e3d306aeff81" providerId="ADAL" clId="{0D420F6D-5867-426B-9832-40B1E559E3DA}" dt="2022-02-25T23:38:21.943" v="3387" actId="20577"/>
          <ac:spMkLst>
            <pc:docMk/>
            <pc:sldMk cId="3836664010" sldId="383"/>
            <ac:spMk id="4" creationId="{ECF39DC9-E62B-4EF0-A1A2-2CE0D23346AD}"/>
          </ac:spMkLst>
        </pc:spChg>
        <pc:spChg chg="mod">
          <ac:chgData name="Niamh Coyle" userId="8b77a214-15f5-4d25-bed6-e3d306aeff81" providerId="ADAL" clId="{0D420F6D-5867-426B-9832-40B1E559E3DA}" dt="2022-02-25T23:38:30.665" v="3398" actId="20577"/>
          <ac:spMkLst>
            <pc:docMk/>
            <pc:sldMk cId="3836664010" sldId="383"/>
            <ac:spMk id="5" creationId="{29693E8D-B0F7-4F54-90E8-4EC7F5325F71}"/>
          </ac:spMkLst>
        </pc:spChg>
        <pc:spChg chg="mod">
          <ac:chgData name="Niamh Coyle" userId="8b77a214-15f5-4d25-bed6-e3d306aeff81" providerId="ADAL" clId="{0D420F6D-5867-426B-9832-40B1E559E3DA}" dt="2022-02-25T23:38:37.141" v="3412" actId="20577"/>
          <ac:spMkLst>
            <pc:docMk/>
            <pc:sldMk cId="3836664010" sldId="383"/>
            <ac:spMk id="6" creationId="{851E7BA8-720D-4910-BD43-9CDE40F39030}"/>
          </ac:spMkLst>
        </pc:spChg>
        <pc:spChg chg="mod">
          <ac:chgData name="Niamh Coyle" userId="8b77a214-15f5-4d25-bed6-e3d306aeff81" providerId="ADAL" clId="{0D420F6D-5867-426B-9832-40B1E559E3DA}" dt="2022-02-25T23:38:09.308" v="3380" actId="20577"/>
          <ac:spMkLst>
            <pc:docMk/>
            <pc:sldMk cId="3836664010" sldId="383"/>
            <ac:spMk id="7" creationId="{C4AE2941-9E37-4D95-9C87-704B323EC586}"/>
          </ac:spMkLst>
        </pc:spChg>
        <pc:spChg chg="mod">
          <ac:chgData name="Niamh Coyle" userId="8b77a214-15f5-4d25-bed6-e3d306aeff81" providerId="ADAL" clId="{0D420F6D-5867-426B-9832-40B1E559E3DA}" dt="2022-02-25T23:38:42.226" v="3426" actId="20577"/>
          <ac:spMkLst>
            <pc:docMk/>
            <pc:sldMk cId="3836664010" sldId="383"/>
            <ac:spMk id="8" creationId="{FF697A75-21B5-4833-B9BB-31683FBA4BAF}"/>
          </ac:spMkLst>
        </pc:spChg>
        <pc:spChg chg="mod">
          <ac:chgData name="Niamh Coyle" userId="8b77a214-15f5-4d25-bed6-e3d306aeff81" providerId="ADAL" clId="{0D420F6D-5867-426B-9832-40B1E559E3DA}" dt="2022-02-25T23:38:50.788" v="3438" actId="20577"/>
          <ac:spMkLst>
            <pc:docMk/>
            <pc:sldMk cId="3836664010" sldId="383"/>
            <ac:spMk id="9" creationId="{C7DCEA52-1687-442F-AD02-564AD08F7436}"/>
          </ac:spMkLst>
        </pc:spChg>
      </pc:sldChg>
      <pc:sldChg chg="modSp mod">
        <pc:chgData name="Niamh Coyle" userId="8b77a214-15f5-4d25-bed6-e3d306aeff81" providerId="ADAL" clId="{0D420F6D-5867-426B-9832-40B1E559E3DA}" dt="2022-02-28T22:57:55.246" v="7178" actId="20577"/>
        <pc:sldMkLst>
          <pc:docMk/>
          <pc:sldMk cId="2160735965" sldId="384"/>
        </pc:sldMkLst>
        <pc:spChg chg="mod">
          <ac:chgData name="Niamh Coyle" userId="8b77a214-15f5-4d25-bed6-e3d306aeff81" providerId="ADAL" clId="{0D420F6D-5867-426B-9832-40B1E559E3DA}" dt="2022-02-28T22:50:45.831" v="7076" actId="20577"/>
          <ac:spMkLst>
            <pc:docMk/>
            <pc:sldMk cId="2160735965" sldId="384"/>
            <ac:spMk id="12" creationId="{7AB9469D-3883-4444-8AE4-00EED59EA9D3}"/>
          </ac:spMkLst>
        </pc:spChg>
        <pc:spChg chg="mod">
          <ac:chgData name="Niamh Coyle" userId="8b77a214-15f5-4d25-bed6-e3d306aeff81" providerId="ADAL" clId="{0D420F6D-5867-426B-9832-40B1E559E3DA}" dt="2022-02-28T22:51:14.840" v="7095" actId="27636"/>
          <ac:spMkLst>
            <pc:docMk/>
            <pc:sldMk cId="2160735965" sldId="384"/>
            <ac:spMk id="14" creationId="{A13987BE-972D-467D-9BAC-7F7B1A7DA0AF}"/>
          </ac:spMkLst>
        </pc:spChg>
        <pc:spChg chg="mod">
          <ac:chgData name="Niamh Coyle" userId="8b77a214-15f5-4d25-bed6-e3d306aeff81" providerId="ADAL" clId="{0D420F6D-5867-426B-9832-40B1E559E3DA}" dt="2022-02-28T22:52:19.426" v="7136" actId="1076"/>
          <ac:spMkLst>
            <pc:docMk/>
            <pc:sldMk cId="2160735965" sldId="384"/>
            <ac:spMk id="16" creationId="{599E000D-A1CC-43B7-A1FE-17B42C012B53}"/>
          </ac:spMkLst>
        </pc:spChg>
        <pc:spChg chg="mod">
          <ac:chgData name="Niamh Coyle" userId="8b77a214-15f5-4d25-bed6-e3d306aeff81" providerId="ADAL" clId="{0D420F6D-5867-426B-9832-40B1E559E3DA}" dt="2022-02-28T22:49:17.675" v="7051" actId="20577"/>
          <ac:spMkLst>
            <pc:docMk/>
            <pc:sldMk cId="2160735965" sldId="384"/>
            <ac:spMk id="18" creationId="{A1A14AC7-386C-4831-9241-B7AF66E72F0A}"/>
          </ac:spMkLst>
        </pc:spChg>
        <pc:spChg chg="mod">
          <ac:chgData name="Niamh Coyle" userId="8b77a214-15f5-4d25-bed6-e3d306aeff81" providerId="ADAL" clId="{0D420F6D-5867-426B-9832-40B1E559E3DA}" dt="2022-02-28T22:50:32" v="7053"/>
          <ac:spMkLst>
            <pc:docMk/>
            <pc:sldMk cId="2160735965" sldId="384"/>
            <ac:spMk id="19" creationId="{49F8E21B-246C-466E-9E5A-6C5E0FE68E22}"/>
          </ac:spMkLst>
        </pc:spChg>
        <pc:spChg chg="mod">
          <ac:chgData name="Niamh Coyle" userId="8b77a214-15f5-4d25-bed6-e3d306aeff81" providerId="ADAL" clId="{0D420F6D-5867-426B-9832-40B1E559E3DA}" dt="2022-02-28T22:49:33.961" v="7052"/>
          <ac:spMkLst>
            <pc:docMk/>
            <pc:sldMk cId="2160735965" sldId="384"/>
            <ac:spMk id="21" creationId="{A94D9F6D-43CE-4376-AEAF-E4A14F24DB88}"/>
          </ac:spMkLst>
        </pc:spChg>
        <pc:spChg chg="mod">
          <ac:chgData name="Niamh Coyle" userId="8b77a214-15f5-4d25-bed6-e3d306aeff81" providerId="ADAL" clId="{0D420F6D-5867-426B-9832-40B1E559E3DA}" dt="2022-02-28T22:51:18.272" v="7096"/>
          <ac:spMkLst>
            <pc:docMk/>
            <pc:sldMk cId="2160735965" sldId="384"/>
            <ac:spMk id="22" creationId="{5FDABBE8-0022-4B63-900B-203C4D235E12}"/>
          </ac:spMkLst>
        </pc:spChg>
        <pc:spChg chg="mod">
          <ac:chgData name="Niamh Coyle" userId="8b77a214-15f5-4d25-bed6-e3d306aeff81" providerId="ADAL" clId="{0D420F6D-5867-426B-9832-40B1E559E3DA}" dt="2022-02-28T22:57:55.246" v="7178" actId="20577"/>
          <ac:spMkLst>
            <pc:docMk/>
            <pc:sldMk cId="2160735965" sldId="384"/>
            <ac:spMk id="24" creationId="{8301798A-29D3-484B-B1D7-EF0B88D6AD22}"/>
          </ac:spMkLst>
        </pc:spChg>
        <pc:spChg chg="mod">
          <ac:chgData name="Niamh Coyle" userId="8b77a214-15f5-4d25-bed6-e3d306aeff81" providerId="ADAL" clId="{0D420F6D-5867-426B-9832-40B1E559E3DA}" dt="2022-02-28T22:52:28.644" v="7138" actId="404"/>
          <ac:spMkLst>
            <pc:docMk/>
            <pc:sldMk cId="2160735965" sldId="384"/>
            <ac:spMk id="25" creationId="{090FB3F1-F815-4AB4-B372-BB6D86071511}"/>
          </ac:spMkLst>
        </pc:spChg>
      </pc:sldChg>
      <pc:sldChg chg="modSp mod">
        <pc:chgData name="Niamh Coyle" userId="8b77a214-15f5-4d25-bed6-e3d306aeff81" providerId="ADAL" clId="{0D420F6D-5867-426B-9832-40B1E559E3DA}" dt="2022-02-28T20:27:04.350" v="6485" actId="20577"/>
        <pc:sldMkLst>
          <pc:docMk/>
          <pc:sldMk cId="842117676" sldId="387"/>
        </pc:sldMkLst>
        <pc:graphicFrameChg chg="mod modGraphic">
          <ac:chgData name="Niamh Coyle" userId="8b77a214-15f5-4d25-bed6-e3d306aeff81" providerId="ADAL" clId="{0D420F6D-5867-426B-9832-40B1E559E3DA}" dt="2022-02-28T20:27:04.350" v="6485" actId="20577"/>
          <ac:graphicFrameMkLst>
            <pc:docMk/>
            <pc:sldMk cId="842117676" sldId="387"/>
            <ac:graphicFrameMk id="4" creationId="{0545E548-D1B3-4826-A2FE-481AC8A164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15/12/2022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1.png"/><Relationship Id="rId2" Type="http://schemas.openxmlformats.org/officeDocument/2006/relationships/image" Target="../media/image5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1.png"/><Relationship Id="rId2" Type="http://schemas.openxmlformats.org/officeDocument/2006/relationships/image" Target="../media/image5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B81DD52-471B-4DD3-AEF7-4AA313873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6337"/>
            <a:ext cx="9906000" cy="7154334"/>
          </a:xfrm>
          <a:prstGeom prst="rect">
            <a:avLst/>
          </a:prstGeom>
        </p:spPr>
      </p:pic>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dirty="0"/>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dirty="0"/>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4C84E06-8D4F-4F12-9964-663A3D7148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20" b="36666"/>
          <a:stretch/>
        </p:blipFill>
        <p:spPr>
          <a:xfrm>
            <a:off x="0" y="0"/>
            <a:ext cx="9265920" cy="4343400"/>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0377B5B9-AC37-426E-8F09-D8A84CB0A4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567"/>
          <a:stretch/>
        </p:blipFill>
        <p:spPr>
          <a:xfrm>
            <a:off x="0" y="0"/>
            <a:ext cx="9495692" cy="1401288"/>
          </a:xfrm>
          <a:prstGeom prst="rect">
            <a:avLst/>
          </a:prstGeom>
        </p:spPr>
      </p:pic>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
        <p:nvSpPr>
          <p:cNvPr id="9" name="Text Placeholder 4">
            <a:extLst>
              <a:ext uri="{FF2B5EF4-FFF2-40B4-BE49-F238E27FC236}">
                <a16:creationId xmlns:a16="http://schemas.microsoft.com/office/drawing/2014/main" id="{CC338BC6-9069-450E-BAF2-D02967836399}"/>
              </a:ext>
            </a:extLst>
          </p:cNvPr>
          <p:cNvSpPr>
            <a:spLocks noGrp="1"/>
          </p:cNvSpPr>
          <p:nvPr>
            <p:ph type="body" sz="quarter" idx="10"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dirty="0"/>
              <a:t>CLICK TO EDIT MASTER TEXT STYLES</a:t>
            </a:r>
          </a:p>
        </p:txBody>
      </p:sp>
    </p:spTree>
    <p:extLst>
      <p:ext uri="{BB962C8B-B14F-4D97-AF65-F5344CB8AC3E}">
        <p14:creationId xmlns:p14="http://schemas.microsoft.com/office/powerpoint/2010/main" val="1158312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dirty="0"/>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dirty="0"/>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spTree>
    <p:extLst>
      <p:ext uri="{BB962C8B-B14F-4D97-AF65-F5344CB8AC3E}">
        <p14:creationId xmlns:p14="http://schemas.microsoft.com/office/powerpoint/2010/main" val="99530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dirty="0"/>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dirty="0"/>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dirty="0"/>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dirty="0"/>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dirty="0"/>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dirty="0"/>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dirty="0"/>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dirty="0"/>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spTree>
    <p:extLst>
      <p:ext uri="{BB962C8B-B14F-4D97-AF65-F5344CB8AC3E}">
        <p14:creationId xmlns:p14="http://schemas.microsoft.com/office/powerpoint/2010/main" val="3464713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dirty="0"/>
              <a:t>Click to edit Master text styles</a:t>
            </a:r>
            <a:endParaRPr lang="en-GB" dirty="0"/>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dirty="0"/>
              <a:t>Click to edit Master text styles</a:t>
            </a:r>
          </a:p>
          <a:p>
            <a:pPr lvl="1"/>
            <a:endParaRPr lang="en-GB" dirty="0"/>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dirty="0"/>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dirty="0"/>
              <a:t>What are the biggest ambitions for your club?</a:t>
            </a:r>
          </a:p>
          <a:p>
            <a:pPr lvl="0"/>
            <a:r>
              <a:rPr lang="en-GB" dirty="0"/>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dirty="0"/>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Top tip – How does your club </a:t>
            </a:r>
            <a:br>
              <a:rPr lang="en-GB" dirty="0"/>
            </a:br>
            <a:r>
              <a:rPr lang="en-GB" dirty="0"/>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dirty="0"/>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dirty="0"/>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dirty="0"/>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pic>
        <p:nvPicPr>
          <p:cNvPr id="7" name="Picture 6" descr="Text&#10;&#10;Description automatically generated">
            <a:extLst>
              <a:ext uri="{FF2B5EF4-FFF2-40B4-BE49-F238E27FC236}">
                <a16:creationId xmlns:a16="http://schemas.microsoft.com/office/drawing/2014/main" id="{621B2048-8F68-4DFB-AE8D-217B9A91E789}"/>
              </a:ext>
            </a:extLst>
          </p:cNvPr>
          <p:cNvPicPr>
            <a:picLocks noChangeAspect="1"/>
          </p:cNvPicPr>
          <p:nvPr userDrawn="1"/>
        </p:nvPicPr>
        <p:blipFill rotWithShape="1">
          <a:blip r:embed="rId48">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744" r:id="rId3"/>
    <p:sldLayoutId id="2147483667" r:id="rId4"/>
    <p:sldLayoutId id="2147483673" r:id="rId5"/>
    <p:sldLayoutId id="2147483781" r:id="rId6"/>
    <p:sldLayoutId id="2147483782" r:id="rId7"/>
    <p:sldLayoutId id="2147483783" r:id="rId8"/>
    <p:sldLayoutId id="2147483784" r:id="rId9"/>
    <p:sldLayoutId id="2147483721" r:id="rId10"/>
    <p:sldLayoutId id="2147483722" r:id="rId11"/>
    <p:sldLayoutId id="2147483795" r:id="rId12"/>
    <p:sldLayoutId id="2147483723" r:id="rId13"/>
    <p:sldLayoutId id="2147483724" r:id="rId14"/>
    <p:sldLayoutId id="2147483794" r:id="rId15"/>
    <p:sldLayoutId id="2147483786" r:id="rId16"/>
    <p:sldLayoutId id="2147483787" r:id="rId17"/>
    <p:sldLayoutId id="2147483704" r:id="rId18"/>
    <p:sldLayoutId id="2147483788" r:id="rId19"/>
    <p:sldLayoutId id="2147483707" r:id="rId20"/>
    <p:sldLayoutId id="2147483708" r:id="rId21"/>
    <p:sldLayoutId id="2147483710" r:id="rId22"/>
    <p:sldLayoutId id="2147483789" r:id="rId23"/>
    <p:sldLayoutId id="2147483790" r:id="rId24"/>
    <p:sldLayoutId id="2147483791" r:id="rId25"/>
    <p:sldLayoutId id="2147483688" r:id="rId26"/>
    <p:sldLayoutId id="2147483716" r:id="rId27"/>
    <p:sldLayoutId id="2147483715" r:id="rId28"/>
    <p:sldLayoutId id="2147483792" r:id="rId29"/>
    <p:sldLayoutId id="2147483793" r:id="rId30"/>
    <p:sldLayoutId id="2147483675" r:id="rId31"/>
    <p:sldLayoutId id="2147483676" r:id="rId32"/>
    <p:sldLayoutId id="2147483736" r:id="rId33"/>
    <p:sldLayoutId id="2147483760" r:id="rId34"/>
    <p:sldLayoutId id="2147483761" r:id="rId35"/>
    <p:sldLayoutId id="2147483762" r:id="rId36"/>
    <p:sldLayoutId id="2147483738" r:id="rId37"/>
    <p:sldLayoutId id="2147483739" r:id="rId38"/>
    <p:sldLayoutId id="2147483777" r:id="rId39"/>
    <p:sldLayoutId id="2147483778" r:id="rId40"/>
    <p:sldLayoutId id="2147483763" r:id="rId41"/>
    <p:sldLayoutId id="2147483779" r:id="rId42"/>
    <p:sldLayoutId id="2147483780" r:id="rId43"/>
    <p:sldLayoutId id="2147483741" r:id="rId44"/>
    <p:sldLayoutId id="2147483705" r:id="rId45"/>
    <p:sldLayoutId id="2147483796" r:id="rId4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1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61.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footballfoundation.org.uk/" TargetMode="External"/><Relationship Id="rId2" Type="http://schemas.openxmlformats.org/officeDocument/2006/relationships/hyperlink" Target="https://www.sportengland.org/how-we-can-help/our-funds"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hyperlink" Target="https://we.tl/t-PB5KTSb7yt" TargetMode="Externa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e.tl/t-s1QqrfWjlN" TargetMode="Externa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8" Type="http://schemas.openxmlformats.org/officeDocument/2006/relationships/hyperlink" Target="https://www.englandfootball.com/explore/county-football-associations"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the-fa.com/clubstructuresguide" TargetMode="External"/><Relationship Id="rId12" Type="http://schemas.openxmlformats.org/officeDocument/2006/relationships/hyperlink" Target="https://www.sportengland.org/how-we-can-help/our-fund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6.xml"/><Relationship Id="rId6" Type="http://schemas.openxmlformats.org/officeDocument/2006/relationships/hyperlink" Target="https://thebootroom.thefa.com/" TargetMode="External"/><Relationship Id="rId11" Type="http://schemas.openxmlformats.org/officeDocument/2006/relationships/hyperlink" Target="https://www.sportengland.org/" TargetMode="External"/><Relationship Id="rId5" Type="http://schemas.openxmlformats.org/officeDocument/2006/relationships/hyperlink" Target="https://englandfootballgrassrootshub.co.uk/events" TargetMode="External"/><Relationship Id="rId10" Type="http://schemas.openxmlformats.org/officeDocument/2006/relationships/hyperlink" Target="https://footballfoundation.org.uk/local-plans"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2022 - 2023</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t>Somerset FA FC</a:t>
            </a:r>
          </a:p>
        </p:txBody>
      </p:sp>
      <p:pic>
        <p:nvPicPr>
          <p:cNvPr id="3" name="Picture Placeholder 2" descr="A picture containing logo&#10;&#10;Description automatically generated">
            <a:extLst>
              <a:ext uri="{FF2B5EF4-FFF2-40B4-BE49-F238E27FC236}">
                <a16:creationId xmlns:a16="http://schemas.microsoft.com/office/drawing/2014/main" id="{BA42CCED-4595-4A22-9D16-FD266FC9AC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46" r="346"/>
          <a:stretch>
            <a:fillRect/>
          </a:stretch>
        </p:blipFill>
        <p:spPr/>
      </p:pic>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CF2E4A-E6A4-4BB1-87B4-86668BF947F2}"/>
              </a:ext>
            </a:extLst>
          </p:cNvPr>
          <p:cNvSpPr>
            <a:spLocks noGrp="1"/>
          </p:cNvSpPr>
          <p:nvPr>
            <p:ph type="body" sz="quarter" idx="11"/>
          </p:nvPr>
        </p:nvSpPr>
        <p:spPr/>
        <p:txBody>
          <a:bodyPr/>
          <a:lstStyle/>
          <a:p>
            <a:r>
              <a:rPr lang="en-GB" dirty="0"/>
              <a:t>2021-2022</a:t>
            </a:r>
          </a:p>
        </p:txBody>
      </p:sp>
      <p:pic>
        <p:nvPicPr>
          <p:cNvPr id="4" name="Picture 3" descr="Graphical user interface, application, email&#10;&#10;Description automatically generated">
            <a:extLst>
              <a:ext uri="{FF2B5EF4-FFF2-40B4-BE49-F238E27FC236}">
                <a16:creationId xmlns:a16="http://schemas.microsoft.com/office/drawing/2014/main" id="{6AC4516B-9885-4D78-A421-8F234AEEC761}"/>
              </a:ext>
            </a:extLst>
          </p:cNvPr>
          <p:cNvPicPr>
            <a:picLocks noChangeAspect="1"/>
          </p:cNvPicPr>
          <p:nvPr/>
        </p:nvPicPr>
        <p:blipFill rotWithShape="1">
          <a:blip r:embed="rId2">
            <a:extLst>
              <a:ext uri="{28A0092B-C50C-407E-A947-70E740481C1C}">
                <a14:useLocalDpi xmlns:a14="http://schemas.microsoft.com/office/drawing/2010/main" val="0"/>
              </a:ext>
            </a:extLst>
          </a:blip>
          <a:srcRect l="2871" t="29333" r="3753" b="63785"/>
          <a:stretch/>
        </p:blipFill>
        <p:spPr>
          <a:xfrm>
            <a:off x="234950" y="2010706"/>
            <a:ext cx="9451975" cy="503099"/>
          </a:xfrm>
          <a:prstGeom prst="rect">
            <a:avLst/>
          </a:prstGeom>
        </p:spPr>
      </p:pic>
      <p:graphicFrame>
        <p:nvGraphicFramePr>
          <p:cNvPr id="5" name="Table 4">
            <a:extLst>
              <a:ext uri="{FF2B5EF4-FFF2-40B4-BE49-F238E27FC236}">
                <a16:creationId xmlns:a16="http://schemas.microsoft.com/office/drawing/2014/main" id="{86A9AFF9-08AB-4EE8-991F-74104AAC84A3}"/>
              </a:ext>
            </a:extLst>
          </p:cNvPr>
          <p:cNvGraphicFramePr>
            <a:graphicFrameLocks/>
          </p:cNvGraphicFramePr>
          <p:nvPr>
            <p:extLst>
              <p:ext uri="{D42A27DB-BD31-4B8C-83A1-F6EECF244321}">
                <p14:modId xmlns:p14="http://schemas.microsoft.com/office/powerpoint/2010/main" val="3373282545"/>
              </p:ext>
            </p:extLst>
          </p:nvPr>
        </p:nvGraphicFramePr>
        <p:xfrm>
          <a:off x="253207" y="2483627"/>
          <a:ext cx="9399586" cy="3651705"/>
        </p:xfrm>
        <a:graphic>
          <a:graphicData uri="http://schemas.openxmlformats.org/drawingml/2006/table">
            <a:tbl>
              <a:tblPr firstRow="1" bandRow="1">
                <a:tableStyleId>{BDBED569-4797-4DF1-A0F4-6AAB3CD982D8}</a:tableStyleId>
              </a:tblPr>
              <a:tblGrid>
                <a:gridCol w="1342798">
                  <a:extLst>
                    <a:ext uri="{9D8B030D-6E8A-4147-A177-3AD203B41FA5}">
                      <a16:colId xmlns:a16="http://schemas.microsoft.com/office/drawing/2014/main" val="613843245"/>
                    </a:ext>
                  </a:extLst>
                </a:gridCol>
                <a:gridCol w="8056788">
                  <a:extLst>
                    <a:ext uri="{9D8B030D-6E8A-4147-A177-3AD203B41FA5}">
                      <a16:colId xmlns:a16="http://schemas.microsoft.com/office/drawing/2014/main" val="4125670610"/>
                    </a:ext>
                  </a:extLst>
                </a:gridCol>
              </a:tblGrid>
              <a:tr h="405745">
                <a:tc>
                  <a:txBody>
                    <a:bodyPr/>
                    <a:lstStyle/>
                    <a:p>
                      <a:r>
                        <a:rPr lang="en-GB" sz="1100" b="1" dirty="0">
                          <a:solidFill>
                            <a:schemeClr val="tx2"/>
                          </a:solidFill>
                          <a:latin typeface="+mn-lt"/>
                        </a:rPr>
                        <a:t>September</a:t>
                      </a:r>
                    </a:p>
                  </a:txBody>
                  <a:tcPr marL="61982" marR="61982" marT="30990" marB="30990" anchor="ctr">
                    <a:solidFill>
                      <a:schemeClr val="bg1">
                        <a:alpha val="70000"/>
                      </a:schemeClr>
                    </a:solidFill>
                  </a:tcPr>
                </a:tc>
                <a:tc>
                  <a:txBody>
                    <a:bodyPr/>
                    <a:lstStyle/>
                    <a:p>
                      <a:r>
                        <a:rPr lang="en-GB" sz="1100" b="0" dirty="0">
                          <a:solidFill>
                            <a:schemeClr val="tx2"/>
                          </a:solidFill>
                          <a:latin typeface="+mn-lt"/>
                        </a:rPr>
                        <a:t>Complete all Affiliation and Player Registration</a:t>
                      </a:r>
                    </a:p>
                  </a:txBody>
                  <a:tcPr marL="61982" marR="61982" marT="30990" marB="30990" anchor="ctr">
                    <a:solidFill>
                      <a:schemeClr val="bg1">
                        <a:alpha val="70000"/>
                      </a:schemeClr>
                    </a:solidFill>
                  </a:tcPr>
                </a:tc>
                <a:extLst>
                  <a:ext uri="{0D108BD9-81ED-4DB2-BD59-A6C34878D82A}">
                    <a16:rowId xmlns:a16="http://schemas.microsoft.com/office/drawing/2014/main" val="1478268681"/>
                  </a:ext>
                </a:extLst>
              </a:tr>
              <a:tr h="405745">
                <a:tc>
                  <a:txBody>
                    <a:bodyPr/>
                    <a:lstStyle/>
                    <a:p>
                      <a:r>
                        <a:rPr lang="en-GB" sz="1100" b="1" dirty="0">
                          <a:solidFill>
                            <a:schemeClr val="tx2"/>
                          </a:solidFill>
                          <a:latin typeface="+mn-lt"/>
                        </a:rPr>
                        <a:t>October</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Begin fixtures</a:t>
                      </a:r>
                    </a:p>
                  </a:txBody>
                  <a:tcPr marL="61982" marR="61982" marT="30990" marB="30990" anchor="ctr">
                    <a:solidFill>
                      <a:schemeClr val="bg1">
                        <a:alpha val="70000"/>
                      </a:schemeClr>
                    </a:solidFill>
                  </a:tcPr>
                </a:tc>
                <a:extLst>
                  <a:ext uri="{0D108BD9-81ED-4DB2-BD59-A6C34878D82A}">
                    <a16:rowId xmlns:a16="http://schemas.microsoft.com/office/drawing/2014/main" val="1274164844"/>
                  </a:ext>
                </a:extLst>
              </a:tr>
              <a:tr h="405745">
                <a:tc>
                  <a:txBody>
                    <a:bodyPr/>
                    <a:lstStyle/>
                    <a:p>
                      <a:r>
                        <a:rPr lang="en-GB" sz="1100" b="1" dirty="0">
                          <a:solidFill>
                            <a:schemeClr val="tx2"/>
                          </a:solidFill>
                          <a:latin typeface="+mn-lt"/>
                        </a:rPr>
                        <a:t>November</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Enter Cups and Competitions </a:t>
                      </a:r>
                    </a:p>
                  </a:txBody>
                  <a:tcPr marL="61982" marR="61982" marT="30990" marB="30990" anchor="ctr">
                    <a:solidFill>
                      <a:schemeClr val="bg1">
                        <a:alpha val="70000"/>
                      </a:schemeClr>
                    </a:solidFill>
                  </a:tcPr>
                </a:tc>
                <a:extLst>
                  <a:ext uri="{0D108BD9-81ED-4DB2-BD59-A6C34878D82A}">
                    <a16:rowId xmlns:a16="http://schemas.microsoft.com/office/drawing/2014/main" val="3350090079"/>
                  </a:ext>
                </a:extLst>
              </a:tr>
              <a:tr h="405745">
                <a:tc>
                  <a:txBody>
                    <a:bodyPr/>
                    <a:lstStyle/>
                    <a:p>
                      <a:r>
                        <a:rPr lang="en-GB" sz="1100" b="1" dirty="0">
                          <a:solidFill>
                            <a:schemeClr val="tx2"/>
                          </a:solidFill>
                          <a:latin typeface="+mn-lt"/>
                        </a:rPr>
                        <a:t>December</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Club Christmas Party and Winter Break</a:t>
                      </a:r>
                    </a:p>
                  </a:txBody>
                  <a:tcPr marL="61982" marR="61982" marT="30990" marB="30990" anchor="ctr">
                    <a:solidFill>
                      <a:schemeClr val="bg1">
                        <a:alpha val="70000"/>
                      </a:schemeClr>
                    </a:solidFill>
                  </a:tcPr>
                </a:tc>
                <a:extLst>
                  <a:ext uri="{0D108BD9-81ED-4DB2-BD59-A6C34878D82A}">
                    <a16:rowId xmlns:a16="http://schemas.microsoft.com/office/drawing/2014/main" val="2249207782"/>
                  </a:ext>
                </a:extLst>
              </a:tr>
              <a:tr h="405745">
                <a:tc>
                  <a:txBody>
                    <a:bodyPr/>
                    <a:lstStyle/>
                    <a:p>
                      <a:r>
                        <a:rPr lang="en-GB" sz="1100" b="1" dirty="0">
                          <a:solidFill>
                            <a:schemeClr val="tx2"/>
                          </a:solidFill>
                          <a:latin typeface="+mn-lt"/>
                        </a:rPr>
                        <a:t>January</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Provide FA courses for club members</a:t>
                      </a:r>
                    </a:p>
                  </a:txBody>
                  <a:tcPr marL="61982" marR="61982" marT="30990" marB="30990" anchor="ctr">
                    <a:solidFill>
                      <a:schemeClr val="bg1">
                        <a:alpha val="70000"/>
                      </a:schemeClr>
                    </a:solidFill>
                  </a:tcPr>
                </a:tc>
                <a:extLst>
                  <a:ext uri="{0D108BD9-81ED-4DB2-BD59-A6C34878D82A}">
                    <a16:rowId xmlns:a16="http://schemas.microsoft.com/office/drawing/2014/main" val="1387486826"/>
                  </a:ext>
                </a:extLst>
              </a:tr>
              <a:tr h="405745">
                <a:tc>
                  <a:txBody>
                    <a:bodyPr/>
                    <a:lstStyle/>
                    <a:p>
                      <a:r>
                        <a:rPr lang="en-GB" sz="1100" b="1" dirty="0">
                          <a:solidFill>
                            <a:schemeClr val="tx2"/>
                          </a:solidFill>
                          <a:latin typeface="+mn-lt"/>
                        </a:rPr>
                        <a:t>February</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Continue with fixtures</a:t>
                      </a:r>
                    </a:p>
                  </a:txBody>
                  <a:tcPr marL="61982" marR="61982" marT="30990" marB="30990" anchor="ctr">
                    <a:solidFill>
                      <a:schemeClr val="bg1">
                        <a:alpha val="70000"/>
                      </a:schemeClr>
                    </a:solidFill>
                  </a:tcPr>
                </a:tc>
                <a:extLst>
                  <a:ext uri="{0D108BD9-81ED-4DB2-BD59-A6C34878D82A}">
                    <a16:rowId xmlns:a16="http://schemas.microsoft.com/office/drawing/2014/main" val="2441902138"/>
                  </a:ext>
                </a:extLst>
              </a:tr>
              <a:tr h="405745">
                <a:tc>
                  <a:txBody>
                    <a:bodyPr/>
                    <a:lstStyle/>
                    <a:p>
                      <a:r>
                        <a:rPr lang="en-GB" sz="1100" b="1" dirty="0">
                          <a:solidFill>
                            <a:schemeClr val="tx2"/>
                          </a:solidFill>
                          <a:latin typeface="+mn-lt"/>
                        </a:rPr>
                        <a:t>March</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Begin preliminary planning for next season e.g. booking pitches</a:t>
                      </a:r>
                    </a:p>
                  </a:txBody>
                  <a:tcPr marL="61982" marR="61982" marT="30990" marB="30990" anchor="ctr">
                    <a:solidFill>
                      <a:schemeClr val="bg1">
                        <a:alpha val="70000"/>
                      </a:schemeClr>
                    </a:solidFill>
                  </a:tcPr>
                </a:tc>
                <a:extLst>
                  <a:ext uri="{0D108BD9-81ED-4DB2-BD59-A6C34878D82A}">
                    <a16:rowId xmlns:a16="http://schemas.microsoft.com/office/drawing/2014/main" val="2986107211"/>
                  </a:ext>
                </a:extLst>
              </a:tr>
              <a:tr h="405745">
                <a:tc>
                  <a:txBody>
                    <a:bodyPr/>
                    <a:lstStyle/>
                    <a:p>
                      <a:r>
                        <a:rPr lang="en-GB" sz="1100" b="1" dirty="0">
                          <a:solidFill>
                            <a:schemeClr val="tx2"/>
                          </a:solidFill>
                          <a:latin typeface="+mn-lt"/>
                        </a:rPr>
                        <a:t>April</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Complete all fixtures in all competitions </a:t>
                      </a:r>
                    </a:p>
                  </a:txBody>
                  <a:tcPr marL="61982" marR="61982" marT="30990" marB="30990" anchor="ctr">
                    <a:solidFill>
                      <a:schemeClr val="bg1">
                        <a:alpha val="70000"/>
                      </a:schemeClr>
                    </a:solidFill>
                  </a:tcPr>
                </a:tc>
                <a:extLst>
                  <a:ext uri="{0D108BD9-81ED-4DB2-BD59-A6C34878D82A}">
                    <a16:rowId xmlns:a16="http://schemas.microsoft.com/office/drawing/2014/main" val="1659637942"/>
                  </a:ext>
                </a:extLst>
              </a:tr>
              <a:tr h="405745">
                <a:tc>
                  <a:txBody>
                    <a:bodyPr/>
                    <a:lstStyle/>
                    <a:p>
                      <a:r>
                        <a:rPr lang="en-GB" sz="1100" b="1" dirty="0">
                          <a:solidFill>
                            <a:schemeClr val="tx2"/>
                          </a:solidFill>
                          <a:latin typeface="+mn-lt"/>
                        </a:rPr>
                        <a:t>May</a:t>
                      </a:r>
                    </a:p>
                  </a:txBody>
                  <a:tcPr marL="61982" marR="61982" marT="30990" marB="30990" anchor="ctr">
                    <a:solidFill>
                      <a:schemeClr val="bg1">
                        <a:alpha val="70000"/>
                      </a:schemeClr>
                    </a:solidFill>
                  </a:tcPr>
                </a:tc>
                <a:tc>
                  <a:txBody>
                    <a:bodyPr/>
                    <a:lstStyle/>
                    <a:p>
                      <a:r>
                        <a:rPr lang="en-GB" sz="1100" dirty="0">
                          <a:solidFill>
                            <a:schemeClr val="tx2"/>
                          </a:solidFill>
                          <a:latin typeface="+mn-lt"/>
                        </a:rPr>
                        <a:t>Club AGM, End of season awards </a:t>
                      </a:r>
                    </a:p>
                  </a:txBody>
                  <a:tcPr marL="61982" marR="61982" marT="30990" marB="30990" anchor="ctr">
                    <a:solidFill>
                      <a:schemeClr val="bg1">
                        <a:alpha val="70000"/>
                      </a:schemeClr>
                    </a:solidFill>
                  </a:tcPr>
                </a:tc>
                <a:extLst>
                  <a:ext uri="{0D108BD9-81ED-4DB2-BD59-A6C34878D82A}">
                    <a16:rowId xmlns:a16="http://schemas.microsoft.com/office/drawing/2014/main" val="356207555"/>
                  </a:ext>
                </a:extLst>
              </a:tr>
            </a:tbl>
          </a:graphicData>
        </a:graphic>
      </p:graphicFrame>
    </p:spTree>
    <p:extLst>
      <p:ext uri="{BB962C8B-B14F-4D97-AF65-F5344CB8AC3E}">
        <p14:creationId xmlns:p14="http://schemas.microsoft.com/office/powerpoint/2010/main" val="101356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06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8FE7999-4C02-490F-BB9B-020FF4E77492}"/>
              </a:ext>
            </a:extLst>
          </p:cNvPr>
          <p:cNvGrpSpPr/>
          <p:nvPr/>
        </p:nvGrpSpPr>
        <p:grpSpPr>
          <a:xfrm>
            <a:off x="4212064" y="1805526"/>
            <a:ext cx="1016000" cy="1493460"/>
            <a:chOff x="457199" y="2182247"/>
            <a:chExt cx="1016000" cy="1493460"/>
          </a:xfrm>
        </p:grpSpPr>
        <p:sp>
          <p:nvSpPr>
            <p:cNvPr id="48" name="Rectangle 47">
              <a:extLst>
                <a:ext uri="{FF2B5EF4-FFF2-40B4-BE49-F238E27FC236}">
                  <a16:creationId xmlns:a16="http://schemas.microsoft.com/office/drawing/2014/main" id="{2421E521-8586-48C9-B2D0-F78B7CBE580F}"/>
                </a:ext>
              </a:extLst>
            </p:cNvPr>
            <p:cNvSpPr/>
            <p:nvPr/>
          </p:nvSpPr>
          <p:spPr>
            <a:xfrm>
              <a:off x="457199" y="2182247"/>
              <a:ext cx="1016000" cy="149346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Club House</a:t>
              </a:r>
            </a:p>
          </p:txBody>
        </p:sp>
        <p:pic>
          <p:nvPicPr>
            <p:cNvPr id="49" name="Picture 48" descr="A picture containing ax, silhouette&#10;&#10;Description automatically generated">
              <a:extLst>
                <a:ext uri="{FF2B5EF4-FFF2-40B4-BE49-F238E27FC236}">
                  <a16:creationId xmlns:a16="http://schemas.microsoft.com/office/drawing/2014/main" id="{B5CCDCF9-3C15-43AE-B887-6B6CF097E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1" y="2406937"/>
              <a:ext cx="433147" cy="582812"/>
            </a:xfrm>
            <a:prstGeom prst="rect">
              <a:avLst/>
            </a:prstGeom>
          </p:spPr>
        </p:pic>
      </p:grpSp>
      <p:grpSp>
        <p:nvGrpSpPr>
          <p:cNvPr id="50" name="Group 49">
            <a:extLst>
              <a:ext uri="{FF2B5EF4-FFF2-40B4-BE49-F238E27FC236}">
                <a16:creationId xmlns:a16="http://schemas.microsoft.com/office/drawing/2014/main" id="{C253735F-D51C-4DCB-A7B1-035334CBE03B}"/>
              </a:ext>
            </a:extLst>
          </p:cNvPr>
          <p:cNvGrpSpPr/>
          <p:nvPr/>
        </p:nvGrpSpPr>
        <p:grpSpPr>
          <a:xfrm>
            <a:off x="648446" y="4204985"/>
            <a:ext cx="1016000" cy="1503006"/>
            <a:chOff x="457199" y="4450899"/>
            <a:chExt cx="1016000" cy="1503006"/>
          </a:xfrm>
        </p:grpSpPr>
        <p:sp>
          <p:nvSpPr>
            <p:cNvPr id="51" name="Rectangle 50">
              <a:extLst>
                <a:ext uri="{FF2B5EF4-FFF2-40B4-BE49-F238E27FC236}">
                  <a16:creationId xmlns:a16="http://schemas.microsoft.com/office/drawing/2014/main" id="{C8A02448-442B-443D-9DDB-FE492A3C2ADD}"/>
                </a:ext>
              </a:extLst>
            </p:cNvPr>
            <p:cNvSpPr/>
            <p:nvPr/>
          </p:nvSpPr>
          <p:spPr>
            <a:xfrm>
              <a:off x="457199" y="4450899"/>
              <a:ext cx="1016000" cy="1503006"/>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Car</a:t>
              </a:r>
              <a:br>
                <a:rPr lang="en-GB" dirty="0"/>
              </a:br>
              <a:r>
                <a:rPr lang="en-GB" dirty="0"/>
                <a:t>Park</a:t>
              </a:r>
            </a:p>
          </p:txBody>
        </p:sp>
        <p:pic>
          <p:nvPicPr>
            <p:cNvPr id="52" name="Picture 51" descr="Icon&#10;&#10;Description automatically generated">
              <a:extLst>
                <a:ext uri="{FF2B5EF4-FFF2-40B4-BE49-F238E27FC236}">
                  <a16:creationId xmlns:a16="http://schemas.microsoft.com/office/drawing/2014/main" id="{511FEE27-5214-4236-BF2E-590E52115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4" y="4669302"/>
              <a:ext cx="724369" cy="526074"/>
            </a:xfrm>
            <a:prstGeom prst="rect">
              <a:avLst/>
            </a:prstGeom>
          </p:spPr>
        </p:pic>
      </p:grpSp>
      <p:grpSp>
        <p:nvGrpSpPr>
          <p:cNvPr id="6" name="Group 5">
            <a:extLst>
              <a:ext uri="{FF2B5EF4-FFF2-40B4-BE49-F238E27FC236}">
                <a16:creationId xmlns:a16="http://schemas.microsoft.com/office/drawing/2014/main" id="{CFBCE02A-7554-43EC-83B6-5D06B7C63ED2}"/>
              </a:ext>
            </a:extLst>
          </p:cNvPr>
          <p:cNvGrpSpPr/>
          <p:nvPr/>
        </p:nvGrpSpPr>
        <p:grpSpPr>
          <a:xfrm>
            <a:off x="2361831" y="4126440"/>
            <a:ext cx="1850233" cy="1554260"/>
            <a:chOff x="1908967" y="1924342"/>
            <a:chExt cx="1850233" cy="1554260"/>
          </a:xfrm>
        </p:grpSpPr>
        <p:sp>
          <p:nvSpPr>
            <p:cNvPr id="44" name="TextBox 43">
              <a:extLst>
                <a:ext uri="{FF2B5EF4-FFF2-40B4-BE49-F238E27FC236}">
                  <a16:creationId xmlns:a16="http://schemas.microsoft.com/office/drawing/2014/main" id="{EE41B290-7553-4004-B089-4FBE22776B25}"/>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 name="Group 4">
              <a:extLst>
                <a:ext uri="{FF2B5EF4-FFF2-40B4-BE49-F238E27FC236}">
                  <a16:creationId xmlns:a16="http://schemas.microsoft.com/office/drawing/2014/main" id="{8FA47148-E7F7-47F0-9679-C25E638AC5FD}"/>
                </a:ext>
              </a:extLst>
            </p:cNvPr>
            <p:cNvGrpSpPr/>
            <p:nvPr/>
          </p:nvGrpSpPr>
          <p:grpSpPr>
            <a:xfrm>
              <a:off x="1908967" y="2181050"/>
              <a:ext cx="1850233" cy="1297552"/>
              <a:chOff x="1908967" y="2181050"/>
              <a:chExt cx="1850233" cy="1297552"/>
            </a:xfrm>
          </p:grpSpPr>
          <p:sp>
            <p:nvSpPr>
              <p:cNvPr id="45" name="Rectangle 44">
                <a:extLst>
                  <a:ext uri="{FF2B5EF4-FFF2-40B4-BE49-F238E27FC236}">
                    <a16:creationId xmlns:a16="http://schemas.microsoft.com/office/drawing/2014/main" id="{465D3501-406D-4BDC-AD81-A75202C4E36F}"/>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descr="Diagram&#10;&#10;Description automatically generated">
                <a:extLst>
                  <a:ext uri="{FF2B5EF4-FFF2-40B4-BE49-F238E27FC236}">
                    <a16:creationId xmlns:a16="http://schemas.microsoft.com/office/drawing/2014/main" id="{D16A94A9-3BDC-4D7D-B869-91D3E49DA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53" name="Group 52">
            <a:extLst>
              <a:ext uri="{FF2B5EF4-FFF2-40B4-BE49-F238E27FC236}">
                <a16:creationId xmlns:a16="http://schemas.microsoft.com/office/drawing/2014/main" id="{45427AC2-F9B6-4DF3-A8FF-4B8C927FE041}"/>
              </a:ext>
            </a:extLst>
          </p:cNvPr>
          <p:cNvGrpSpPr/>
          <p:nvPr/>
        </p:nvGrpSpPr>
        <p:grpSpPr>
          <a:xfrm rot="5400000">
            <a:off x="5370257" y="1596740"/>
            <a:ext cx="1850233" cy="1554260"/>
            <a:chOff x="1908967" y="1924342"/>
            <a:chExt cx="1850233" cy="1554260"/>
          </a:xfrm>
        </p:grpSpPr>
        <p:sp>
          <p:nvSpPr>
            <p:cNvPr id="54" name="TextBox 53">
              <a:extLst>
                <a:ext uri="{FF2B5EF4-FFF2-40B4-BE49-F238E27FC236}">
                  <a16:creationId xmlns:a16="http://schemas.microsoft.com/office/drawing/2014/main" id="{9088847D-F084-4D41-B183-5D11DEAE7EE4}"/>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5" name="Group 54">
              <a:extLst>
                <a:ext uri="{FF2B5EF4-FFF2-40B4-BE49-F238E27FC236}">
                  <a16:creationId xmlns:a16="http://schemas.microsoft.com/office/drawing/2014/main" id="{EE0BE58D-F4FD-4847-963C-30A6F9372DA3}"/>
                </a:ext>
              </a:extLst>
            </p:cNvPr>
            <p:cNvGrpSpPr/>
            <p:nvPr/>
          </p:nvGrpSpPr>
          <p:grpSpPr>
            <a:xfrm>
              <a:off x="1908967" y="2181050"/>
              <a:ext cx="1850233" cy="1297552"/>
              <a:chOff x="1908967" y="2181050"/>
              <a:chExt cx="1850233" cy="1297552"/>
            </a:xfrm>
          </p:grpSpPr>
          <p:sp>
            <p:nvSpPr>
              <p:cNvPr id="56" name="Rectangle 55">
                <a:extLst>
                  <a:ext uri="{FF2B5EF4-FFF2-40B4-BE49-F238E27FC236}">
                    <a16:creationId xmlns:a16="http://schemas.microsoft.com/office/drawing/2014/main" id="{DE4D961A-1D0D-4378-943F-4CE4686E753D}"/>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7" name="Picture 56" descr="Diagram&#10;&#10;Description automatically generated">
                <a:extLst>
                  <a:ext uri="{FF2B5EF4-FFF2-40B4-BE49-F238E27FC236}">
                    <a16:creationId xmlns:a16="http://schemas.microsoft.com/office/drawing/2014/main" id="{881F0A96-67D7-4FC7-87E6-1796BEC29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9" name="Group 8">
            <a:extLst>
              <a:ext uri="{FF2B5EF4-FFF2-40B4-BE49-F238E27FC236}">
                <a16:creationId xmlns:a16="http://schemas.microsoft.com/office/drawing/2014/main" id="{6F19EAB7-C532-466F-B19B-28E0170CF45F}"/>
              </a:ext>
            </a:extLst>
          </p:cNvPr>
          <p:cNvGrpSpPr/>
          <p:nvPr/>
        </p:nvGrpSpPr>
        <p:grpSpPr>
          <a:xfrm>
            <a:off x="6985273" y="3987941"/>
            <a:ext cx="2009123" cy="1679063"/>
            <a:chOff x="4273217" y="1924376"/>
            <a:chExt cx="2009123" cy="1679063"/>
          </a:xfrm>
        </p:grpSpPr>
        <p:sp>
          <p:nvSpPr>
            <p:cNvPr id="30" name="Rectangle 29">
              <a:extLst>
                <a:ext uri="{FF2B5EF4-FFF2-40B4-BE49-F238E27FC236}">
                  <a16:creationId xmlns:a16="http://schemas.microsoft.com/office/drawing/2014/main" id="{B4F948A9-CDF9-4F05-B723-59F308A5D154}"/>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CF093DFC-6DFA-48F0-BC36-D06FBB859AA8}"/>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8" name="Picture 7" descr="Diagram&#10;&#10;Description automatically generated">
              <a:extLst>
                <a:ext uri="{FF2B5EF4-FFF2-40B4-BE49-F238E27FC236}">
                  <a16:creationId xmlns:a16="http://schemas.microsoft.com/office/drawing/2014/main" id="{74C6DA60-B763-4856-9391-63469C6A4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12" name="Group 11">
            <a:extLst>
              <a:ext uri="{FF2B5EF4-FFF2-40B4-BE49-F238E27FC236}">
                <a16:creationId xmlns:a16="http://schemas.microsoft.com/office/drawing/2014/main" id="{20F6A3BB-D5EA-4925-9B23-E7B22B9FA0E0}"/>
              </a:ext>
            </a:extLst>
          </p:cNvPr>
          <p:cNvGrpSpPr/>
          <p:nvPr/>
        </p:nvGrpSpPr>
        <p:grpSpPr>
          <a:xfrm rot="16200000">
            <a:off x="6866986" y="1465702"/>
            <a:ext cx="2357184" cy="1944779"/>
            <a:chOff x="6675739" y="1666470"/>
            <a:chExt cx="2357184" cy="1944779"/>
          </a:xfrm>
        </p:grpSpPr>
        <p:sp>
          <p:nvSpPr>
            <p:cNvPr id="20" name="Rectangle 19">
              <a:extLst>
                <a:ext uri="{FF2B5EF4-FFF2-40B4-BE49-F238E27FC236}">
                  <a16:creationId xmlns:a16="http://schemas.microsoft.com/office/drawing/2014/main" id="{DF9DEF94-A182-418D-BE94-D532E43E4768}"/>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0560516-2633-42E4-B2CD-C73292B4744E}"/>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11" name="Picture 10" descr="Diagram&#10;&#10;Description automatically generated">
              <a:extLst>
                <a:ext uri="{FF2B5EF4-FFF2-40B4-BE49-F238E27FC236}">
                  <a16:creationId xmlns:a16="http://schemas.microsoft.com/office/drawing/2014/main" id="{F505F323-7F4E-45D8-8393-7DE4870A0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grpSp>
        <p:nvGrpSpPr>
          <p:cNvPr id="58" name="Group 57">
            <a:extLst>
              <a:ext uri="{FF2B5EF4-FFF2-40B4-BE49-F238E27FC236}">
                <a16:creationId xmlns:a16="http://schemas.microsoft.com/office/drawing/2014/main" id="{41417CCE-17BD-4CD0-BEE1-EF58920C9F4F}"/>
              </a:ext>
            </a:extLst>
          </p:cNvPr>
          <p:cNvGrpSpPr/>
          <p:nvPr/>
        </p:nvGrpSpPr>
        <p:grpSpPr>
          <a:xfrm>
            <a:off x="4699272" y="4016477"/>
            <a:ext cx="2009123" cy="1679063"/>
            <a:chOff x="4273217" y="1924376"/>
            <a:chExt cx="2009123" cy="1679063"/>
          </a:xfrm>
        </p:grpSpPr>
        <p:sp>
          <p:nvSpPr>
            <p:cNvPr id="59" name="Rectangle 58">
              <a:extLst>
                <a:ext uri="{FF2B5EF4-FFF2-40B4-BE49-F238E27FC236}">
                  <a16:creationId xmlns:a16="http://schemas.microsoft.com/office/drawing/2014/main" id="{91E60597-E037-4135-9763-1D427CD9BF9F}"/>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6A5E44B2-DD8E-4115-8B3D-29F78783D3CC}"/>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61" name="Picture 60" descr="Diagram&#10;&#10;Description automatically generated">
              <a:extLst>
                <a:ext uri="{FF2B5EF4-FFF2-40B4-BE49-F238E27FC236}">
                  <a16:creationId xmlns:a16="http://schemas.microsoft.com/office/drawing/2014/main" id="{4CE5C97E-BFC5-4EC7-86DD-00817ACAB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62" name="Group 61">
            <a:extLst>
              <a:ext uri="{FF2B5EF4-FFF2-40B4-BE49-F238E27FC236}">
                <a16:creationId xmlns:a16="http://schemas.microsoft.com/office/drawing/2014/main" id="{EA88F4FD-9E4C-4CBF-AF1B-A82D2C37FD0C}"/>
              </a:ext>
            </a:extLst>
          </p:cNvPr>
          <p:cNvGrpSpPr/>
          <p:nvPr/>
        </p:nvGrpSpPr>
        <p:grpSpPr>
          <a:xfrm rot="5400000">
            <a:off x="1774077" y="1460668"/>
            <a:ext cx="2357184" cy="1944779"/>
            <a:chOff x="6675739" y="1666470"/>
            <a:chExt cx="2357184" cy="1944779"/>
          </a:xfrm>
        </p:grpSpPr>
        <p:sp>
          <p:nvSpPr>
            <p:cNvPr id="63" name="Rectangle 62">
              <a:extLst>
                <a:ext uri="{FF2B5EF4-FFF2-40B4-BE49-F238E27FC236}">
                  <a16:creationId xmlns:a16="http://schemas.microsoft.com/office/drawing/2014/main" id="{64E3A77F-1CDD-4C52-8BF1-367311162D55}"/>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2E95C477-1F0A-4973-836F-3BC5083CF61B}"/>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65" name="Picture 64" descr="Diagram&#10;&#10;Description automatically generated">
              <a:extLst>
                <a:ext uri="{FF2B5EF4-FFF2-40B4-BE49-F238E27FC236}">
                  <a16:creationId xmlns:a16="http://schemas.microsoft.com/office/drawing/2014/main" id="{DE98BB83-A2E8-4C81-8F12-D96293B4E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pic>
        <p:nvPicPr>
          <p:cNvPr id="2" name="Picture 1">
            <a:extLst>
              <a:ext uri="{FF2B5EF4-FFF2-40B4-BE49-F238E27FC236}">
                <a16:creationId xmlns:a16="http://schemas.microsoft.com/office/drawing/2014/main" id="{DB7A70C0-A6C4-4469-9476-70E2B2E9214A}"/>
              </a:ext>
            </a:extLst>
          </p:cNvPr>
          <p:cNvPicPr>
            <a:picLocks noChangeAspect="1"/>
          </p:cNvPicPr>
          <p:nvPr/>
        </p:nvPicPr>
        <p:blipFill>
          <a:blip r:embed="rId7"/>
          <a:stretch>
            <a:fillRect/>
          </a:stretch>
        </p:blipFill>
        <p:spPr>
          <a:xfrm>
            <a:off x="646326" y="2030216"/>
            <a:ext cx="1018120" cy="1597290"/>
          </a:xfrm>
          <a:prstGeom prst="rect">
            <a:avLst/>
          </a:prstGeom>
        </p:spPr>
      </p:pic>
    </p:spTree>
    <p:extLst>
      <p:ext uri="{BB962C8B-B14F-4D97-AF65-F5344CB8AC3E}">
        <p14:creationId xmlns:p14="http://schemas.microsoft.com/office/powerpoint/2010/main" val="115881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0721DE-1C34-4B67-B114-9A80284C6422}"/>
              </a:ext>
            </a:extLst>
          </p:cNvPr>
          <p:cNvGraphicFramePr>
            <a:graphicFrameLocks/>
          </p:cNvGraphicFramePr>
          <p:nvPr>
            <p:extLst>
              <p:ext uri="{D42A27DB-BD31-4B8C-83A1-F6EECF244321}">
                <p14:modId xmlns:p14="http://schemas.microsoft.com/office/powerpoint/2010/main" val="1724296588"/>
              </p:ext>
            </p:extLst>
          </p:nvPr>
        </p:nvGraphicFramePr>
        <p:xfrm>
          <a:off x="350679" y="1097770"/>
          <a:ext cx="4739136" cy="1471868"/>
        </p:xfrm>
        <a:graphic>
          <a:graphicData uri="http://schemas.openxmlformats.org/drawingml/2006/table">
            <a:tbl>
              <a:tblPr firstRow="1" bandRow="1">
                <a:tableStyleId>{BDBED569-4797-4DF1-A0F4-6AAB3CD982D8}</a:tableStyleId>
              </a:tblPr>
              <a:tblGrid>
                <a:gridCol w="799009">
                  <a:extLst>
                    <a:ext uri="{9D8B030D-6E8A-4147-A177-3AD203B41FA5}">
                      <a16:colId xmlns:a16="http://schemas.microsoft.com/office/drawing/2014/main" val="613843245"/>
                    </a:ext>
                  </a:extLst>
                </a:gridCol>
                <a:gridCol w="2086584">
                  <a:extLst>
                    <a:ext uri="{9D8B030D-6E8A-4147-A177-3AD203B41FA5}">
                      <a16:colId xmlns:a16="http://schemas.microsoft.com/office/drawing/2014/main" val="4125670610"/>
                    </a:ext>
                  </a:extLst>
                </a:gridCol>
                <a:gridCol w="651158">
                  <a:extLst>
                    <a:ext uri="{9D8B030D-6E8A-4147-A177-3AD203B41FA5}">
                      <a16:colId xmlns:a16="http://schemas.microsoft.com/office/drawing/2014/main" val="1843831257"/>
                    </a:ext>
                  </a:extLst>
                </a:gridCol>
                <a:gridCol w="1202385">
                  <a:extLst>
                    <a:ext uri="{9D8B030D-6E8A-4147-A177-3AD203B41FA5}">
                      <a16:colId xmlns:a16="http://schemas.microsoft.com/office/drawing/2014/main" val="1179260706"/>
                    </a:ext>
                  </a:extLst>
                </a:gridCol>
              </a:tblGrid>
              <a:tr h="289690">
                <a:tc gridSpan="4">
                  <a:txBody>
                    <a:bodyPr/>
                    <a:lstStyle/>
                    <a:p>
                      <a:pPr algn="l"/>
                      <a:r>
                        <a:rPr lang="en-GB" sz="900" b="1" dirty="0">
                          <a:solidFill>
                            <a:schemeClr val="bg1"/>
                          </a:solidFill>
                        </a:rPr>
                        <a:t>Club contact details</a:t>
                      </a:r>
                    </a:p>
                  </a:txBody>
                  <a:tcPr marL="61129" marR="61129" marT="30564" marB="30564"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Club Name</a:t>
                      </a:r>
                    </a:p>
                  </a:txBody>
                  <a:tcPr marL="75013" marR="75013" marT="37505" marB="37505" anchor="ctr">
                    <a:solidFill>
                      <a:schemeClr val="bg2">
                        <a:lumMod val="20000"/>
                        <a:lumOff val="80000"/>
                        <a:alpha val="70000"/>
                      </a:schemeClr>
                    </a:solidFill>
                  </a:tcPr>
                </a:tc>
                <a:tc gridSpan="3">
                  <a:txBody>
                    <a:bodyPr/>
                    <a:lstStyle/>
                    <a:p>
                      <a:pPr algn="l"/>
                      <a:r>
                        <a:rPr lang="en-GB" sz="1200" dirty="0">
                          <a:solidFill>
                            <a:schemeClr val="tx2"/>
                          </a:solidFill>
                        </a:rPr>
                        <a:t>Somerset FA FC </a:t>
                      </a: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360278">
                <a:tc>
                  <a:txBody>
                    <a:bodyPr/>
                    <a:lstStyle/>
                    <a:p>
                      <a:pPr algn="l"/>
                      <a:r>
                        <a:rPr lang="en-GB" sz="900" b="1" dirty="0">
                          <a:solidFill>
                            <a:schemeClr val="tx2"/>
                          </a:solidFill>
                        </a:rPr>
                        <a:t>Club Address</a:t>
                      </a:r>
                    </a:p>
                  </a:txBody>
                  <a:tcPr marL="75013" marR="75013" marT="37505" marB="37505" anchor="ctr">
                    <a:solidFill>
                      <a:schemeClr val="bg2">
                        <a:lumMod val="20000"/>
                        <a:lumOff val="80000"/>
                        <a:alpha val="70000"/>
                      </a:schemeClr>
                    </a:solidFill>
                  </a:tcPr>
                </a:tc>
                <a:tc>
                  <a:txBody>
                    <a:bodyPr/>
                    <a:lstStyle/>
                    <a:p>
                      <a:pPr algn="l"/>
                      <a:r>
                        <a:rPr lang="en-GB" sz="1000" b="0" dirty="0">
                          <a:solidFill>
                            <a:schemeClr val="accent2"/>
                          </a:solidFill>
                        </a:rPr>
                        <a:t>Charles Lewin House</a:t>
                      </a:r>
                    </a:p>
                    <a:p>
                      <a:pPr algn="l"/>
                      <a:r>
                        <a:rPr lang="en-GB" sz="1000" b="0" dirty="0">
                          <a:solidFill>
                            <a:schemeClr val="accent2"/>
                          </a:solidFill>
                        </a:rPr>
                        <a:t>Glastonbury </a:t>
                      </a:r>
                    </a:p>
                    <a:p>
                      <a:pPr algn="l"/>
                      <a:r>
                        <a:rPr lang="en-GB" sz="1000" b="0" dirty="0">
                          <a:solidFill>
                            <a:schemeClr val="accent2"/>
                          </a:solidFill>
                        </a:rPr>
                        <a:t>Somerset</a:t>
                      </a:r>
                    </a:p>
                  </a:txBody>
                  <a:tcPr marL="75013" marR="75013" marT="37505" marB="37505" anchor="ctr">
                    <a:solidFill>
                      <a:schemeClr val="bg1">
                        <a:alpha val="70000"/>
                      </a:schemeClr>
                    </a:solidFill>
                  </a:tcPr>
                </a:tc>
                <a:tc>
                  <a:txBody>
                    <a:bodyPr/>
                    <a:lstStyle/>
                    <a:p>
                      <a:pPr algn="l"/>
                      <a:r>
                        <a:rPr lang="en-GB" sz="900" b="1" spc="-50" baseline="0" dirty="0">
                          <a:solidFill>
                            <a:schemeClr val="tx2"/>
                          </a:solidFill>
                        </a:rPr>
                        <a:t>Postcode</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BA6 9FR</a:t>
                      </a: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289690">
                <a:tc>
                  <a:txBody>
                    <a:bodyPr/>
                    <a:lstStyle/>
                    <a:p>
                      <a:pPr algn="l"/>
                      <a:r>
                        <a:rPr lang="en-GB" sz="900" b="1" dirty="0">
                          <a:solidFill>
                            <a:schemeClr val="tx2"/>
                          </a:solidFill>
                        </a:rPr>
                        <a:t>Telephone</a:t>
                      </a:r>
                    </a:p>
                  </a:txBody>
                  <a:tcPr marL="75013" marR="75013" marT="37505" marB="37505" anchor="ctr">
                    <a:solidFill>
                      <a:schemeClr val="bg2">
                        <a:lumMod val="20000"/>
                        <a:lumOff val="80000"/>
                        <a:alpha val="70000"/>
                      </a:schemeClr>
                    </a:solidFill>
                  </a:tcPr>
                </a:tc>
                <a:tc gridSpan="3">
                  <a:txBody>
                    <a:bodyPr/>
                    <a:lstStyle/>
                    <a:p>
                      <a:pPr algn="l"/>
                      <a:r>
                        <a:rPr lang="en-GB" sz="1200" dirty="0">
                          <a:solidFill>
                            <a:schemeClr val="tx2"/>
                          </a:solidFill>
                        </a:rPr>
                        <a:t>0777777777777</a:t>
                      </a: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7704828"/>
                  </a:ext>
                </a:extLst>
              </a:tr>
            </a:tbl>
          </a:graphicData>
        </a:graphic>
      </p:graphicFrame>
      <p:graphicFrame>
        <p:nvGraphicFramePr>
          <p:cNvPr id="4" name="Table 3">
            <a:extLst>
              <a:ext uri="{FF2B5EF4-FFF2-40B4-BE49-F238E27FC236}">
                <a16:creationId xmlns:a16="http://schemas.microsoft.com/office/drawing/2014/main" id="{86126DC7-9D59-4380-B2A7-3EA72B084BA0}"/>
              </a:ext>
            </a:extLst>
          </p:cNvPr>
          <p:cNvGraphicFramePr>
            <a:graphicFrameLocks/>
          </p:cNvGraphicFramePr>
          <p:nvPr>
            <p:extLst>
              <p:ext uri="{D42A27DB-BD31-4B8C-83A1-F6EECF244321}">
                <p14:modId xmlns:p14="http://schemas.microsoft.com/office/powerpoint/2010/main" val="2419408557"/>
              </p:ext>
            </p:extLst>
          </p:nvPr>
        </p:nvGraphicFramePr>
        <p:xfrm>
          <a:off x="350679" y="2667048"/>
          <a:ext cx="4739135" cy="2368957"/>
        </p:xfrm>
        <a:graphic>
          <a:graphicData uri="http://schemas.openxmlformats.org/drawingml/2006/table">
            <a:tbl>
              <a:tblPr firstRow="1" bandRow="1">
                <a:tableStyleId>{BDBED569-4797-4DF1-A0F4-6AAB3CD982D8}</a:tableStyleId>
              </a:tblPr>
              <a:tblGrid>
                <a:gridCol w="799009">
                  <a:extLst>
                    <a:ext uri="{9D8B030D-6E8A-4147-A177-3AD203B41FA5}">
                      <a16:colId xmlns:a16="http://schemas.microsoft.com/office/drawing/2014/main" val="613843245"/>
                    </a:ext>
                  </a:extLst>
                </a:gridCol>
                <a:gridCol w="2086583">
                  <a:extLst>
                    <a:ext uri="{9D8B030D-6E8A-4147-A177-3AD203B41FA5}">
                      <a16:colId xmlns:a16="http://schemas.microsoft.com/office/drawing/2014/main" val="4125670610"/>
                    </a:ext>
                  </a:extLst>
                </a:gridCol>
                <a:gridCol w="651158">
                  <a:extLst>
                    <a:ext uri="{9D8B030D-6E8A-4147-A177-3AD203B41FA5}">
                      <a16:colId xmlns:a16="http://schemas.microsoft.com/office/drawing/2014/main" val="1843831257"/>
                    </a:ext>
                  </a:extLst>
                </a:gridCol>
                <a:gridCol w="1202385">
                  <a:extLst>
                    <a:ext uri="{9D8B030D-6E8A-4147-A177-3AD203B41FA5}">
                      <a16:colId xmlns:a16="http://schemas.microsoft.com/office/drawing/2014/main" val="1179260706"/>
                    </a:ext>
                  </a:extLst>
                </a:gridCol>
              </a:tblGrid>
              <a:tr h="289690">
                <a:tc gridSpan="4">
                  <a:txBody>
                    <a:bodyPr/>
                    <a:lstStyle/>
                    <a:p>
                      <a:pPr algn="l"/>
                      <a:r>
                        <a:rPr lang="en-GB" sz="900" b="1" dirty="0">
                          <a:solidFill>
                            <a:schemeClr val="bg1"/>
                          </a:solidFill>
                        </a:rPr>
                        <a:t>First Aider / Helper Information</a:t>
                      </a:r>
                    </a:p>
                  </a:txBody>
                  <a:tcPr marL="61129" marR="61129" marT="30564" marB="30564"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Name</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Rebecca Snelling</a:t>
                      </a:r>
                    </a:p>
                  </a:txBody>
                  <a:tcPr marL="75013" marR="75013" marT="37505" marB="37505" anchor="ctr">
                    <a:solidFill>
                      <a:schemeClr val="bg1">
                        <a:alpha val="70000"/>
                      </a:schemeClr>
                    </a:solidFill>
                  </a:tcPr>
                </a:tc>
                <a:tc>
                  <a:txBody>
                    <a:bodyPr/>
                    <a:lstStyle/>
                    <a:p>
                      <a:pPr algn="l"/>
                      <a:r>
                        <a:rPr lang="en-GB" sz="900" b="1" dirty="0">
                          <a:solidFill>
                            <a:schemeClr val="tx2"/>
                          </a:solidFill>
                        </a:rPr>
                        <a:t>Mobile number</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07565555565</a:t>
                      </a: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645544">
                <a:tc>
                  <a:txBody>
                    <a:bodyPr/>
                    <a:lstStyle/>
                    <a:p>
                      <a:pPr algn="l"/>
                      <a:r>
                        <a:rPr lang="en-GB" sz="900" b="1" dirty="0">
                          <a:solidFill>
                            <a:schemeClr val="tx2"/>
                          </a:solidFill>
                        </a:rPr>
                        <a:t>For queries about this EAP</a:t>
                      </a:r>
                    </a:p>
                  </a:txBody>
                  <a:tcPr marL="75013" marR="75013" marT="37505" marB="37505" anchor="ctr">
                    <a:solidFill>
                      <a:schemeClr val="bg2">
                        <a:lumMod val="20000"/>
                        <a:lumOff val="80000"/>
                        <a:alpha val="70000"/>
                      </a:schemeClr>
                    </a:solidFill>
                  </a:tcPr>
                </a:tc>
                <a:tc gridSpan="3">
                  <a:txBody>
                    <a:bodyPr/>
                    <a:lstStyle/>
                    <a:p>
                      <a:pPr algn="l"/>
                      <a:r>
                        <a:rPr lang="en-GB" sz="1200" dirty="0">
                          <a:solidFill>
                            <a:schemeClr val="tx2"/>
                          </a:solidFill>
                        </a:rPr>
                        <a:t>Email rebecca.snelling@somersetfa.com</a:t>
                      </a: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7704828"/>
                  </a:ext>
                </a:extLst>
              </a:tr>
              <a:tr h="1073445">
                <a:tc>
                  <a:txBody>
                    <a:bodyPr/>
                    <a:lstStyle/>
                    <a:p>
                      <a:pPr algn="l"/>
                      <a:r>
                        <a:rPr lang="en-GB" sz="900" b="1" dirty="0">
                          <a:solidFill>
                            <a:schemeClr val="tx2"/>
                          </a:solidFill>
                        </a:rPr>
                        <a:t>See relevant coach for First Aider on day of match</a:t>
                      </a:r>
                    </a:p>
                  </a:txBody>
                  <a:tcPr marL="75013" marR="75013" marT="37505" marB="37505" anchor="ctr">
                    <a:solidFill>
                      <a:schemeClr val="bg2">
                        <a:lumMod val="20000"/>
                        <a:lumOff val="80000"/>
                        <a:alpha val="70000"/>
                      </a:schemeClr>
                    </a:solidFill>
                  </a:tcPr>
                </a:tc>
                <a:tc gridSpan="3">
                  <a:txBody>
                    <a:bodyPr/>
                    <a:lstStyle/>
                    <a:p>
                      <a:pPr algn="l"/>
                      <a:r>
                        <a:rPr lang="en-GB" sz="1200" dirty="0">
                          <a:solidFill>
                            <a:schemeClr val="tx2"/>
                          </a:solidFill>
                        </a:rPr>
                        <a:t> </a:t>
                      </a:r>
                    </a:p>
                  </a:txBody>
                  <a:tcPr marL="61129" marR="61129" marT="30564" marB="30564"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5807353"/>
                  </a:ext>
                </a:extLst>
              </a:tr>
            </a:tbl>
          </a:graphicData>
        </a:graphic>
      </p:graphicFrame>
      <p:graphicFrame>
        <p:nvGraphicFramePr>
          <p:cNvPr id="5" name="Table 4">
            <a:extLst>
              <a:ext uri="{FF2B5EF4-FFF2-40B4-BE49-F238E27FC236}">
                <a16:creationId xmlns:a16="http://schemas.microsoft.com/office/drawing/2014/main" id="{9227B7CA-10D3-4F87-A6C2-70A84FB36D67}"/>
              </a:ext>
            </a:extLst>
          </p:cNvPr>
          <p:cNvGraphicFramePr>
            <a:graphicFrameLocks/>
          </p:cNvGraphicFramePr>
          <p:nvPr>
            <p:extLst>
              <p:ext uri="{D42A27DB-BD31-4B8C-83A1-F6EECF244321}">
                <p14:modId xmlns:p14="http://schemas.microsoft.com/office/powerpoint/2010/main" val="536776322"/>
              </p:ext>
            </p:extLst>
          </p:nvPr>
        </p:nvGraphicFramePr>
        <p:xfrm>
          <a:off x="350679" y="5036005"/>
          <a:ext cx="4739137" cy="1448450"/>
        </p:xfrm>
        <a:graphic>
          <a:graphicData uri="http://schemas.openxmlformats.org/drawingml/2006/table">
            <a:tbl>
              <a:tblPr firstRow="1" bandRow="1">
                <a:tableStyleId>{BDBED569-4797-4DF1-A0F4-6AAB3CD982D8}</a:tableStyleId>
              </a:tblPr>
              <a:tblGrid>
                <a:gridCol w="1508109">
                  <a:extLst>
                    <a:ext uri="{9D8B030D-6E8A-4147-A177-3AD203B41FA5}">
                      <a16:colId xmlns:a16="http://schemas.microsoft.com/office/drawing/2014/main" val="613843245"/>
                    </a:ext>
                  </a:extLst>
                </a:gridCol>
                <a:gridCol w="3231028">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First Aid Equipment and Facilities</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289690">
                <a:tc>
                  <a:txBody>
                    <a:bodyPr/>
                    <a:lstStyle/>
                    <a:p>
                      <a:pPr algn="l"/>
                      <a:r>
                        <a:rPr lang="en-GB" sz="900" b="1" dirty="0">
                          <a:solidFill>
                            <a:schemeClr val="tx2"/>
                          </a:solidFill>
                        </a:rPr>
                        <a:t>Item</a:t>
                      </a:r>
                    </a:p>
                  </a:txBody>
                  <a:tcPr marL="75013" marR="75013" marT="37505" marB="37505" anchor="ctr">
                    <a:solidFill>
                      <a:schemeClr val="bg2">
                        <a:lumMod val="40000"/>
                        <a:lumOff val="60000"/>
                        <a:alpha val="70000"/>
                      </a:schemeClr>
                    </a:solidFill>
                  </a:tcPr>
                </a:tc>
                <a:tc>
                  <a:txBody>
                    <a:bodyPr/>
                    <a:lstStyle/>
                    <a:p>
                      <a:pPr algn="l"/>
                      <a:r>
                        <a:rPr lang="en-GB" sz="900" b="1" dirty="0">
                          <a:solidFill>
                            <a:schemeClr val="tx2"/>
                          </a:solidFill>
                        </a:rPr>
                        <a:t>Location</a:t>
                      </a:r>
                    </a:p>
                  </a:txBody>
                  <a:tcPr marL="75013" marR="75013" marT="37505" marB="37505" anchor="ctr">
                    <a:solidFill>
                      <a:schemeClr val="bg2">
                        <a:lumMod val="40000"/>
                        <a:lumOff val="60000"/>
                        <a:alpha val="70000"/>
                      </a:schemeClr>
                    </a:solidFill>
                  </a:tcPr>
                </a:tc>
                <a:extLst>
                  <a:ext uri="{0D108BD9-81ED-4DB2-BD59-A6C34878D82A}">
                    <a16:rowId xmlns:a16="http://schemas.microsoft.com/office/drawing/2014/main" val="279238776"/>
                  </a:ext>
                </a:extLst>
              </a:tr>
              <a:tr h="289690">
                <a:tc>
                  <a:txBody>
                    <a:bodyPr/>
                    <a:lstStyle/>
                    <a:p>
                      <a:pPr algn="l"/>
                      <a:r>
                        <a:rPr lang="en-GB" sz="900" b="1" dirty="0">
                          <a:solidFill>
                            <a:schemeClr val="tx2"/>
                          </a:solidFill>
                        </a:rPr>
                        <a:t>Defibrillator</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Yes</a:t>
                      </a: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289690">
                <a:tc>
                  <a:txBody>
                    <a:bodyPr/>
                    <a:lstStyle/>
                    <a:p>
                      <a:pPr algn="l"/>
                      <a:r>
                        <a:rPr lang="en-GB" sz="900" b="1" dirty="0">
                          <a:solidFill>
                            <a:schemeClr val="tx2"/>
                          </a:solidFill>
                        </a:rPr>
                        <a:t>Stretcher</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Yes</a:t>
                      </a:r>
                    </a:p>
                  </a:txBody>
                  <a:tcPr marL="75013" marR="75013" marT="37505" marB="37505" anchor="ctr">
                    <a:solidFill>
                      <a:schemeClr val="bg1">
                        <a:alpha val="70000"/>
                      </a:schemeClr>
                    </a:solidFill>
                  </a:tcPr>
                </a:tc>
                <a:extLst>
                  <a:ext uri="{0D108BD9-81ED-4DB2-BD59-A6C34878D82A}">
                    <a16:rowId xmlns:a16="http://schemas.microsoft.com/office/drawing/2014/main" val="1353392770"/>
                  </a:ext>
                </a:extLst>
              </a:tr>
              <a:tr h="289690">
                <a:tc>
                  <a:txBody>
                    <a:bodyPr/>
                    <a:lstStyle/>
                    <a:p>
                      <a:pPr algn="l"/>
                      <a:r>
                        <a:rPr lang="en-GB" sz="900" b="1" dirty="0">
                          <a:solidFill>
                            <a:schemeClr val="tx2"/>
                          </a:solidFill>
                        </a:rPr>
                        <a:t>First Aid Room</a:t>
                      </a:r>
                    </a:p>
                  </a:txBody>
                  <a:tcPr marL="75013" marR="75013" marT="37505" marB="37505" anchor="ctr">
                    <a:solidFill>
                      <a:schemeClr val="bg2">
                        <a:lumMod val="20000"/>
                        <a:lumOff val="80000"/>
                        <a:alpha val="70000"/>
                      </a:schemeClr>
                    </a:solidFill>
                  </a:tcPr>
                </a:tc>
                <a:tc>
                  <a:txBody>
                    <a:bodyPr/>
                    <a:lstStyle/>
                    <a:p>
                      <a:pPr algn="l"/>
                      <a:r>
                        <a:rPr lang="en-GB" sz="1200" dirty="0">
                          <a:solidFill>
                            <a:schemeClr val="tx2"/>
                          </a:solidFill>
                        </a:rPr>
                        <a:t>Yes</a:t>
                      </a:r>
                    </a:p>
                  </a:txBody>
                  <a:tcPr marL="75013" marR="75013" marT="37505" marB="37505" anchor="ctr">
                    <a:solidFill>
                      <a:schemeClr val="bg1">
                        <a:alpha val="70000"/>
                      </a:schemeClr>
                    </a:solidFill>
                  </a:tcPr>
                </a:tc>
                <a:extLst>
                  <a:ext uri="{0D108BD9-81ED-4DB2-BD59-A6C34878D82A}">
                    <a16:rowId xmlns:a16="http://schemas.microsoft.com/office/drawing/2014/main" val="3594996595"/>
                  </a:ext>
                </a:extLst>
              </a:tr>
            </a:tbl>
          </a:graphicData>
        </a:graphic>
      </p:graphicFrame>
      <p:graphicFrame>
        <p:nvGraphicFramePr>
          <p:cNvPr id="6" name="Table 5">
            <a:extLst>
              <a:ext uri="{FF2B5EF4-FFF2-40B4-BE49-F238E27FC236}">
                <a16:creationId xmlns:a16="http://schemas.microsoft.com/office/drawing/2014/main" id="{9E0D7D6F-971A-4D2F-ABFE-BD04B0A5EA2A}"/>
              </a:ext>
            </a:extLst>
          </p:cNvPr>
          <p:cNvGraphicFramePr>
            <a:graphicFrameLocks/>
          </p:cNvGraphicFramePr>
          <p:nvPr>
            <p:extLst>
              <p:ext uri="{D42A27DB-BD31-4B8C-83A1-F6EECF244321}">
                <p14:modId xmlns:p14="http://schemas.microsoft.com/office/powerpoint/2010/main" val="3700941380"/>
              </p:ext>
            </p:extLst>
          </p:nvPr>
        </p:nvGraphicFramePr>
        <p:xfrm>
          <a:off x="5173821" y="1097770"/>
          <a:ext cx="4381500" cy="939658"/>
        </p:xfrm>
        <a:graphic>
          <a:graphicData uri="http://schemas.openxmlformats.org/drawingml/2006/table">
            <a:tbl>
              <a:tblPr firstRow="1" bandRow="1">
                <a:tableStyleId>{BDBED569-4797-4DF1-A0F4-6AAB3CD982D8}</a:tableStyleId>
              </a:tblPr>
              <a:tblGrid>
                <a:gridCol w="1489609">
                  <a:extLst>
                    <a:ext uri="{9D8B030D-6E8A-4147-A177-3AD203B41FA5}">
                      <a16:colId xmlns:a16="http://schemas.microsoft.com/office/drawing/2014/main" val="613843245"/>
                    </a:ext>
                  </a:extLst>
                </a:gridCol>
                <a:gridCol w="2891891">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Access routes</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289690">
                <a:tc>
                  <a:txBody>
                    <a:bodyPr/>
                    <a:lstStyle/>
                    <a:p>
                      <a:pPr algn="l"/>
                      <a:r>
                        <a:rPr lang="en-GB" sz="900" b="1" dirty="0">
                          <a:solidFill>
                            <a:schemeClr val="tx2"/>
                          </a:solidFill>
                        </a:rPr>
                        <a:t>For Ambulance</a:t>
                      </a:r>
                    </a:p>
                  </a:txBody>
                  <a:tcPr marL="75013" marR="75013" marT="37505" marB="37505" anchor="ctr">
                    <a:solidFill>
                      <a:schemeClr val="bg2">
                        <a:lumMod val="20000"/>
                        <a:lumOff val="80000"/>
                        <a:alpha val="70000"/>
                      </a:schemeClr>
                    </a:solidFill>
                  </a:tcPr>
                </a:tc>
                <a:tc>
                  <a:txBody>
                    <a:bodyPr/>
                    <a:lstStyle/>
                    <a:p>
                      <a:pPr algn="l"/>
                      <a:r>
                        <a:rPr lang="en-GB" sz="1200" b="0" dirty="0">
                          <a:solidFill>
                            <a:schemeClr val="tx2"/>
                          </a:solidFill>
                        </a:rPr>
                        <a:t> Via Car park</a:t>
                      </a:r>
                    </a:p>
                  </a:txBody>
                  <a:tcPr marL="75013" marR="75013" marT="37505" marB="37505" anchor="ctr">
                    <a:solidFill>
                      <a:schemeClr val="bg1">
                        <a:alpha val="70000"/>
                      </a:schemeClr>
                    </a:solidFill>
                  </a:tcPr>
                </a:tc>
                <a:extLst>
                  <a:ext uri="{0D108BD9-81ED-4DB2-BD59-A6C34878D82A}">
                    <a16:rowId xmlns:a16="http://schemas.microsoft.com/office/drawing/2014/main" val="279238776"/>
                  </a:ext>
                </a:extLst>
              </a:tr>
              <a:tr h="360278">
                <a:tc>
                  <a:txBody>
                    <a:bodyPr/>
                    <a:lstStyle/>
                    <a:p>
                      <a:pPr algn="l"/>
                      <a:r>
                        <a:rPr lang="en-GB" sz="900" b="1" dirty="0">
                          <a:solidFill>
                            <a:schemeClr val="tx2"/>
                          </a:solidFill>
                        </a:rPr>
                        <a:t>From Pitch to Ambulance</a:t>
                      </a:r>
                    </a:p>
                  </a:txBody>
                  <a:tcPr marL="75013" marR="75013" marT="37505" marB="37505" anchor="ctr">
                    <a:solidFill>
                      <a:schemeClr val="bg2">
                        <a:lumMod val="20000"/>
                        <a:lumOff val="80000"/>
                        <a:alpha val="70000"/>
                      </a:schemeClr>
                    </a:solidFill>
                  </a:tcPr>
                </a:tc>
                <a:tc>
                  <a:txBody>
                    <a:bodyPr/>
                    <a:lstStyle/>
                    <a:p>
                      <a:pPr algn="l"/>
                      <a:r>
                        <a:rPr lang="en-GB" sz="1200" b="0" dirty="0">
                          <a:solidFill>
                            <a:schemeClr val="tx2"/>
                          </a:solidFill>
                        </a:rPr>
                        <a:t>Pitch side access</a:t>
                      </a: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bl>
          </a:graphicData>
        </a:graphic>
      </p:graphicFrame>
      <p:graphicFrame>
        <p:nvGraphicFramePr>
          <p:cNvPr id="7" name="Table 6">
            <a:extLst>
              <a:ext uri="{FF2B5EF4-FFF2-40B4-BE49-F238E27FC236}">
                <a16:creationId xmlns:a16="http://schemas.microsoft.com/office/drawing/2014/main" id="{37BDEB9D-E464-4ABC-A6D8-91F0C4377E91}"/>
              </a:ext>
            </a:extLst>
          </p:cNvPr>
          <p:cNvGraphicFramePr>
            <a:graphicFrameLocks/>
          </p:cNvGraphicFramePr>
          <p:nvPr>
            <p:extLst>
              <p:ext uri="{D42A27DB-BD31-4B8C-83A1-F6EECF244321}">
                <p14:modId xmlns:p14="http://schemas.microsoft.com/office/powerpoint/2010/main" val="50232357"/>
              </p:ext>
            </p:extLst>
          </p:nvPr>
        </p:nvGraphicFramePr>
        <p:xfrm>
          <a:off x="5173820" y="2397706"/>
          <a:ext cx="4381501" cy="2233713"/>
        </p:xfrm>
        <a:graphic>
          <a:graphicData uri="http://schemas.openxmlformats.org/drawingml/2006/table">
            <a:tbl>
              <a:tblPr firstRow="1" bandRow="1">
                <a:tableStyleId>{BDBED569-4797-4DF1-A0F4-6AAB3CD982D8}</a:tableStyleId>
              </a:tblPr>
              <a:tblGrid>
                <a:gridCol w="1489609">
                  <a:extLst>
                    <a:ext uri="{9D8B030D-6E8A-4147-A177-3AD203B41FA5}">
                      <a16:colId xmlns:a16="http://schemas.microsoft.com/office/drawing/2014/main" val="613843245"/>
                    </a:ext>
                  </a:extLst>
                </a:gridCol>
                <a:gridCol w="2891892">
                  <a:extLst>
                    <a:ext uri="{9D8B030D-6E8A-4147-A177-3AD203B41FA5}">
                      <a16:colId xmlns:a16="http://schemas.microsoft.com/office/drawing/2014/main" val="4125670610"/>
                    </a:ext>
                  </a:extLst>
                </a:gridCol>
              </a:tblGrid>
              <a:tr h="289690">
                <a:tc gridSpan="2">
                  <a:txBody>
                    <a:bodyPr/>
                    <a:lstStyle/>
                    <a:p>
                      <a:pPr algn="l"/>
                      <a:r>
                        <a:rPr lang="en-GB" sz="900" b="1" dirty="0">
                          <a:solidFill>
                            <a:schemeClr val="bg1"/>
                          </a:solidFill>
                        </a:rPr>
                        <a:t>Other Information</a:t>
                      </a:r>
                    </a:p>
                  </a:txBody>
                  <a:tcPr marL="75013" marR="75013" marT="37505" marB="37505" anchor="ctr">
                    <a:solidFill>
                      <a:schemeClr val="tx1"/>
                    </a:solidFill>
                  </a:tcPr>
                </a:tc>
                <a:tc hMerge="1">
                  <a:txBody>
                    <a:bodyPr/>
                    <a:lstStyle/>
                    <a:p>
                      <a:pPr algn="l"/>
                      <a:endParaRPr lang="en-GB" sz="14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79840383"/>
                  </a:ext>
                </a:extLst>
              </a:tr>
              <a:tr h="360278">
                <a:tc>
                  <a:txBody>
                    <a:bodyPr/>
                    <a:lstStyle/>
                    <a:p>
                      <a:pPr algn="l"/>
                      <a:r>
                        <a:rPr lang="en-GB" sz="900" b="1" dirty="0">
                          <a:solidFill>
                            <a:schemeClr val="tx2"/>
                          </a:solidFill>
                        </a:rPr>
                        <a:t>Nearest A&amp;E / </a:t>
                      </a:r>
                      <a:br>
                        <a:rPr lang="en-GB" sz="900" b="1" dirty="0">
                          <a:solidFill>
                            <a:schemeClr val="tx2"/>
                          </a:solidFill>
                        </a:rPr>
                      </a:br>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279238776"/>
                  </a:ext>
                </a:extLst>
              </a:tr>
              <a:tr h="502911">
                <a:tc>
                  <a:txBody>
                    <a:bodyPr/>
                    <a:lstStyle/>
                    <a:p>
                      <a:pPr algn="l"/>
                      <a:r>
                        <a:rPr lang="en-GB" sz="900" b="1" dirty="0">
                          <a:solidFill>
                            <a:schemeClr val="tx2"/>
                          </a:solidFill>
                        </a:rPr>
                        <a:t>Fastest Route to A&amp;E /</a:t>
                      </a:r>
                    </a:p>
                    <a:p>
                      <a:pPr algn="l"/>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350090079"/>
                  </a:ext>
                </a:extLst>
              </a:tr>
              <a:tr h="360278">
                <a:tc>
                  <a:txBody>
                    <a:bodyPr/>
                    <a:lstStyle/>
                    <a:p>
                      <a:pPr algn="l"/>
                      <a:r>
                        <a:rPr lang="en-GB" sz="900" b="1" dirty="0">
                          <a:solidFill>
                            <a:schemeClr val="tx2"/>
                          </a:solidFill>
                        </a:rPr>
                        <a:t>Distance and </a:t>
                      </a:r>
                      <a:br>
                        <a:rPr lang="en-GB" sz="900" b="1" dirty="0">
                          <a:solidFill>
                            <a:schemeClr val="tx2"/>
                          </a:solidFill>
                        </a:rPr>
                      </a:br>
                      <a:r>
                        <a:rPr lang="en-GB" sz="900" b="1" dirty="0">
                          <a:solidFill>
                            <a:schemeClr val="tx2"/>
                          </a:solidFill>
                        </a:rPr>
                        <a:t>Journey time</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522043150"/>
                  </a:ext>
                </a:extLst>
              </a:tr>
              <a:tr h="360278">
                <a:tc>
                  <a:txBody>
                    <a:bodyPr/>
                    <a:lstStyle/>
                    <a:p>
                      <a:pPr algn="l"/>
                      <a:r>
                        <a:rPr lang="en-GB" sz="900" b="1" dirty="0">
                          <a:solidFill>
                            <a:schemeClr val="tx2"/>
                          </a:solidFill>
                        </a:rPr>
                        <a:t>Nearest Walk-in Centre</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2169086825"/>
                  </a:ext>
                </a:extLst>
              </a:tr>
              <a:tr h="360278">
                <a:tc>
                  <a:txBody>
                    <a:bodyPr/>
                    <a:lstStyle/>
                    <a:p>
                      <a:pPr algn="l"/>
                      <a:r>
                        <a:rPr lang="en-GB" sz="900" b="1" dirty="0">
                          <a:solidFill>
                            <a:schemeClr val="tx2"/>
                          </a:solidFill>
                        </a:rPr>
                        <a:t>Alternative </a:t>
                      </a:r>
                    </a:p>
                    <a:p>
                      <a:pPr algn="l"/>
                      <a:r>
                        <a:rPr lang="en-GB" sz="900" b="1" dirty="0">
                          <a:solidFill>
                            <a:schemeClr val="tx2"/>
                          </a:solidFill>
                        </a:rPr>
                        <a:t>Trauma Hospital</a:t>
                      </a:r>
                    </a:p>
                  </a:txBody>
                  <a:tcPr marL="75013" marR="75013" marT="37505" marB="37505" anchor="ctr">
                    <a:solidFill>
                      <a:schemeClr val="bg2">
                        <a:lumMod val="20000"/>
                        <a:lumOff val="80000"/>
                        <a:alpha val="70000"/>
                      </a:schemeClr>
                    </a:solidFill>
                  </a:tcPr>
                </a:tc>
                <a:tc>
                  <a:txBody>
                    <a:bodyPr/>
                    <a:lstStyle/>
                    <a:p>
                      <a:pPr algn="l"/>
                      <a:endParaRPr lang="en-GB" sz="1200" b="0" dirty="0">
                        <a:solidFill>
                          <a:schemeClr val="tx2"/>
                        </a:solidFill>
                      </a:endParaRPr>
                    </a:p>
                  </a:txBody>
                  <a:tcPr marL="75013" marR="75013" marT="37505" marB="37505" anchor="ctr">
                    <a:solidFill>
                      <a:schemeClr val="bg1">
                        <a:alpha val="70000"/>
                      </a:schemeClr>
                    </a:solidFill>
                  </a:tcPr>
                </a:tc>
                <a:extLst>
                  <a:ext uri="{0D108BD9-81ED-4DB2-BD59-A6C34878D82A}">
                    <a16:rowId xmlns:a16="http://schemas.microsoft.com/office/drawing/2014/main" val="3173831001"/>
                  </a:ext>
                </a:extLst>
              </a:tr>
            </a:tbl>
          </a:graphicData>
        </a:graphic>
      </p:graphicFrame>
    </p:spTree>
    <p:extLst>
      <p:ext uri="{BB962C8B-B14F-4D97-AF65-F5344CB8AC3E}">
        <p14:creationId xmlns:p14="http://schemas.microsoft.com/office/powerpoint/2010/main" val="164320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1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939F0C3-4DEE-4EB2-88AA-6E6786D3EC06}"/>
              </a:ext>
            </a:extLst>
          </p:cNvPr>
          <p:cNvGrpSpPr/>
          <p:nvPr/>
        </p:nvGrpSpPr>
        <p:grpSpPr>
          <a:xfrm>
            <a:off x="3940100" y="1954387"/>
            <a:ext cx="1016000" cy="1493460"/>
            <a:chOff x="457199" y="2182247"/>
            <a:chExt cx="1016000" cy="1493460"/>
          </a:xfrm>
        </p:grpSpPr>
        <p:sp>
          <p:nvSpPr>
            <p:cNvPr id="48" name="Rectangle 47">
              <a:extLst>
                <a:ext uri="{FF2B5EF4-FFF2-40B4-BE49-F238E27FC236}">
                  <a16:creationId xmlns:a16="http://schemas.microsoft.com/office/drawing/2014/main" id="{AF591533-1F35-43F4-BDAE-CCD44BDEE214}"/>
                </a:ext>
              </a:extLst>
            </p:cNvPr>
            <p:cNvSpPr/>
            <p:nvPr/>
          </p:nvSpPr>
          <p:spPr>
            <a:xfrm>
              <a:off x="457199" y="2182247"/>
              <a:ext cx="1016000" cy="149346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Club House</a:t>
              </a:r>
            </a:p>
          </p:txBody>
        </p:sp>
        <p:pic>
          <p:nvPicPr>
            <p:cNvPr id="50" name="Picture 49" descr="A picture containing ax, silhouette&#10;&#10;Description automatically generated">
              <a:extLst>
                <a:ext uri="{FF2B5EF4-FFF2-40B4-BE49-F238E27FC236}">
                  <a16:creationId xmlns:a16="http://schemas.microsoft.com/office/drawing/2014/main" id="{DD148DB0-C0C6-4B67-B814-7C9FDFAA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4" y="2438241"/>
              <a:ext cx="433147" cy="582812"/>
            </a:xfrm>
            <a:prstGeom prst="rect">
              <a:avLst/>
            </a:prstGeom>
          </p:spPr>
        </p:pic>
      </p:grpSp>
      <p:grpSp>
        <p:nvGrpSpPr>
          <p:cNvPr id="54" name="Group 53">
            <a:extLst>
              <a:ext uri="{FF2B5EF4-FFF2-40B4-BE49-F238E27FC236}">
                <a16:creationId xmlns:a16="http://schemas.microsoft.com/office/drawing/2014/main" id="{E073BD69-540A-4E12-9190-56F039FB0EFF}"/>
              </a:ext>
            </a:extLst>
          </p:cNvPr>
          <p:cNvGrpSpPr/>
          <p:nvPr/>
        </p:nvGrpSpPr>
        <p:grpSpPr>
          <a:xfrm>
            <a:off x="457199" y="4450899"/>
            <a:ext cx="1016000" cy="1503006"/>
            <a:chOff x="457199" y="4450899"/>
            <a:chExt cx="1016000" cy="1503006"/>
          </a:xfrm>
        </p:grpSpPr>
        <p:sp>
          <p:nvSpPr>
            <p:cNvPr id="55" name="Rectangle 54">
              <a:extLst>
                <a:ext uri="{FF2B5EF4-FFF2-40B4-BE49-F238E27FC236}">
                  <a16:creationId xmlns:a16="http://schemas.microsoft.com/office/drawing/2014/main" id="{DFFCAAE4-B3EB-4BD2-99D5-520F0E16DFB4}"/>
                </a:ext>
              </a:extLst>
            </p:cNvPr>
            <p:cNvSpPr/>
            <p:nvPr/>
          </p:nvSpPr>
          <p:spPr>
            <a:xfrm>
              <a:off x="457199" y="4450899"/>
              <a:ext cx="1016000" cy="1503006"/>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en-GB" dirty="0"/>
                <a:t>Car</a:t>
              </a:r>
              <a:br>
                <a:rPr lang="en-GB" dirty="0"/>
              </a:br>
              <a:r>
                <a:rPr lang="en-GB" dirty="0"/>
                <a:t>Park</a:t>
              </a:r>
            </a:p>
          </p:txBody>
        </p:sp>
        <p:pic>
          <p:nvPicPr>
            <p:cNvPr id="56" name="Picture 55" descr="Icon&#10;&#10;Description automatically generated">
              <a:extLst>
                <a:ext uri="{FF2B5EF4-FFF2-40B4-BE49-F238E27FC236}">
                  <a16:creationId xmlns:a16="http://schemas.microsoft.com/office/drawing/2014/main" id="{A5E94F19-88D9-45BA-AB2B-9B4E3FB14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4" y="4669302"/>
              <a:ext cx="724369" cy="526074"/>
            </a:xfrm>
            <a:prstGeom prst="rect">
              <a:avLst/>
            </a:prstGeom>
          </p:spPr>
        </p:pic>
      </p:grpSp>
      <p:grpSp>
        <p:nvGrpSpPr>
          <p:cNvPr id="57" name="Group 56">
            <a:extLst>
              <a:ext uri="{FF2B5EF4-FFF2-40B4-BE49-F238E27FC236}">
                <a16:creationId xmlns:a16="http://schemas.microsoft.com/office/drawing/2014/main" id="{10B14B0C-C984-455F-BEF2-F966F4CF2141}"/>
              </a:ext>
            </a:extLst>
          </p:cNvPr>
          <p:cNvGrpSpPr/>
          <p:nvPr/>
        </p:nvGrpSpPr>
        <p:grpSpPr>
          <a:xfrm rot="5400000">
            <a:off x="5064822" y="1951724"/>
            <a:ext cx="1850233" cy="1554260"/>
            <a:chOff x="1908967" y="1924342"/>
            <a:chExt cx="1850233" cy="1554260"/>
          </a:xfrm>
        </p:grpSpPr>
        <p:sp>
          <p:nvSpPr>
            <p:cNvPr id="58" name="TextBox 57">
              <a:extLst>
                <a:ext uri="{FF2B5EF4-FFF2-40B4-BE49-F238E27FC236}">
                  <a16:creationId xmlns:a16="http://schemas.microsoft.com/office/drawing/2014/main" id="{EFB06E3D-183B-42E8-ABF1-A24C9314CDFF}"/>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59" name="Group 58">
              <a:extLst>
                <a:ext uri="{FF2B5EF4-FFF2-40B4-BE49-F238E27FC236}">
                  <a16:creationId xmlns:a16="http://schemas.microsoft.com/office/drawing/2014/main" id="{76A73ED2-F440-455F-972F-F4F59DB59471}"/>
                </a:ext>
              </a:extLst>
            </p:cNvPr>
            <p:cNvGrpSpPr/>
            <p:nvPr/>
          </p:nvGrpSpPr>
          <p:grpSpPr>
            <a:xfrm>
              <a:off x="1908967" y="2181050"/>
              <a:ext cx="1850233" cy="1297552"/>
              <a:chOff x="1908967" y="2181050"/>
              <a:chExt cx="1850233" cy="1297552"/>
            </a:xfrm>
          </p:grpSpPr>
          <p:sp>
            <p:nvSpPr>
              <p:cNvPr id="60" name="Rectangle 59">
                <a:extLst>
                  <a:ext uri="{FF2B5EF4-FFF2-40B4-BE49-F238E27FC236}">
                    <a16:creationId xmlns:a16="http://schemas.microsoft.com/office/drawing/2014/main" id="{6942DFB9-B1F4-4674-937E-47D6EB0759A8}"/>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1" name="Picture 60" descr="Diagram&#10;&#10;Description automatically generated">
                <a:extLst>
                  <a:ext uri="{FF2B5EF4-FFF2-40B4-BE49-F238E27FC236}">
                    <a16:creationId xmlns:a16="http://schemas.microsoft.com/office/drawing/2014/main" id="{94A58078-4116-4985-A6C1-96EF1F1A9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62" name="Group 61">
            <a:extLst>
              <a:ext uri="{FF2B5EF4-FFF2-40B4-BE49-F238E27FC236}">
                <a16:creationId xmlns:a16="http://schemas.microsoft.com/office/drawing/2014/main" id="{DFDE459F-F112-4DD8-B4A6-1EC827E122DE}"/>
              </a:ext>
            </a:extLst>
          </p:cNvPr>
          <p:cNvGrpSpPr/>
          <p:nvPr/>
        </p:nvGrpSpPr>
        <p:grpSpPr>
          <a:xfrm>
            <a:off x="1908967" y="4399645"/>
            <a:ext cx="1850233" cy="1554260"/>
            <a:chOff x="1908967" y="1924342"/>
            <a:chExt cx="1850233" cy="1554260"/>
          </a:xfrm>
        </p:grpSpPr>
        <p:sp>
          <p:nvSpPr>
            <p:cNvPr id="63" name="TextBox 62">
              <a:extLst>
                <a:ext uri="{FF2B5EF4-FFF2-40B4-BE49-F238E27FC236}">
                  <a16:creationId xmlns:a16="http://schemas.microsoft.com/office/drawing/2014/main" id="{3EC2E577-CF5D-4A09-BCC7-18DDC9CC69F8}"/>
                </a:ext>
              </a:extLst>
            </p:cNvPr>
            <p:cNvSpPr txBox="1"/>
            <p:nvPr/>
          </p:nvSpPr>
          <p:spPr>
            <a:xfrm>
              <a:off x="2475885" y="1924342"/>
              <a:ext cx="717934" cy="276999"/>
            </a:xfrm>
            <a:prstGeom prst="rect">
              <a:avLst/>
            </a:prstGeom>
            <a:noFill/>
          </p:spPr>
          <p:txBody>
            <a:bodyPr wrap="square" rtlCol="0" anchor="ctr">
              <a:spAutoFit/>
            </a:bodyPr>
            <a:lstStyle/>
            <a:p>
              <a:pPr algn="ctr"/>
              <a:r>
                <a:rPr lang="en-GB" sz="1200" b="1" dirty="0"/>
                <a:t>5x5</a:t>
              </a:r>
            </a:p>
          </p:txBody>
        </p:sp>
        <p:grpSp>
          <p:nvGrpSpPr>
            <p:cNvPr id="64" name="Group 63">
              <a:extLst>
                <a:ext uri="{FF2B5EF4-FFF2-40B4-BE49-F238E27FC236}">
                  <a16:creationId xmlns:a16="http://schemas.microsoft.com/office/drawing/2014/main" id="{5D96BC99-7A11-4CDE-A258-891580B552A8}"/>
                </a:ext>
              </a:extLst>
            </p:cNvPr>
            <p:cNvGrpSpPr/>
            <p:nvPr/>
          </p:nvGrpSpPr>
          <p:grpSpPr>
            <a:xfrm>
              <a:off x="1908967" y="2181050"/>
              <a:ext cx="1850233" cy="1297552"/>
              <a:chOff x="1908967" y="2181050"/>
              <a:chExt cx="1850233" cy="1297552"/>
            </a:xfrm>
          </p:grpSpPr>
          <p:sp>
            <p:nvSpPr>
              <p:cNvPr id="65" name="Rectangle 64">
                <a:extLst>
                  <a:ext uri="{FF2B5EF4-FFF2-40B4-BE49-F238E27FC236}">
                    <a16:creationId xmlns:a16="http://schemas.microsoft.com/office/drawing/2014/main" id="{61CBB6E5-4255-4F61-A400-E706DDCCADFC}"/>
                  </a:ext>
                </a:extLst>
              </p:cNvPr>
              <p:cNvSpPr/>
              <p:nvPr/>
            </p:nvSpPr>
            <p:spPr>
              <a:xfrm>
                <a:off x="1908967" y="2181050"/>
                <a:ext cx="1850233" cy="129755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6" name="Picture 65" descr="Diagram&#10;&#10;Description automatically generated">
                <a:extLst>
                  <a:ext uri="{FF2B5EF4-FFF2-40B4-BE49-F238E27FC236}">
                    <a16:creationId xmlns:a16="http://schemas.microsoft.com/office/drawing/2014/main" id="{B2C85348-9E27-4EEF-8790-936571027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7760" y="1930099"/>
                <a:ext cx="1272648" cy="1799456"/>
              </a:xfrm>
              <a:prstGeom prst="rect">
                <a:avLst/>
              </a:prstGeom>
            </p:spPr>
          </p:pic>
        </p:grpSp>
      </p:grpSp>
      <p:grpSp>
        <p:nvGrpSpPr>
          <p:cNvPr id="67" name="Group 66">
            <a:extLst>
              <a:ext uri="{FF2B5EF4-FFF2-40B4-BE49-F238E27FC236}">
                <a16:creationId xmlns:a16="http://schemas.microsoft.com/office/drawing/2014/main" id="{973897CC-AA00-4491-9067-822EBBB42EA7}"/>
              </a:ext>
            </a:extLst>
          </p:cNvPr>
          <p:cNvGrpSpPr/>
          <p:nvPr/>
        </p:nvGrpSpPr>
        <p:grpSpPr>
          <a:xfrm>
            <a:off x="6679098" y="4362870"/>
            <a:ext cx="2009123" cy="1679063"/>
            <a:chOff x="4273217" y="1924376"/>
            <a:chExt cx="2009123" cy="1679063"/>
          </a:xfrm>
        </p:grpSpPr>
        <p:sp>
          <p:nvSpPr>
            <p:cNvPr id="68" name="Rectangle 67">
              <a:extLst>
                <a:ext uri="{FF2B5EF4-FFF2-40B4-BE49-F238E27FC236}">
                  <a16:creationId xmlns:a16="http://schemas.microsoft.com/office/drawing/2014/main" id="{C77808EB-4A36-42FE-8CC9-16170481E081}"/>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9" name="TextBox 68">
              <a:extLst>
                <a:ext uri="{FF2B5EF4-FFF2-40B4-BE49-F238E27FC236}">
                  <a16:creationId xmlns:a16="http://schemas.microsoft.com/office/drawing/2014/main" id="{24315407-0477-411A-AC70-87517DB606B5}"/>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70" name="Picture 69" descr="Diagram&#10;&#10;Description automatically generated">
              <a:extLst>
                <a:ext uri="{FF2B5EF4-FFF2-40B4-BE49-F238E27FC236}">
                  <a16:creationId xmlns:a16="http://schemas.microsoft.com/office/drawing/2014/main" id="{D0E9A31F-8B76-4DF3-9A19-72BC4874E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71" name="Group 70">
            <a:extLst>
              <a:ext uri="{FF2B5EF4-FFF2-40B4-BE49-F238E27FC236}">
                <a16:creationId xmlns:a16="http://schemas.microsoft.com/office/drawing/2014/main" id="{D0AD5EBB-B734-4586-B1FE-29786FD0568A}"/>
              </a:ext>
            </a:extLst>
          </p:cNvPr>
          <p:cNvGrpSpPr/>
          <p:nvPr/>
        </p:nvGrpSpPr>
        <p:grpSpPr>
          <a:xfrm rot="5400000">
            <a:off x="6675739" y="1711616"/>
            <a:ext cx="2357184" cy="1944779"/>
            <a:chOff x="6675739" y="1666470"/>
            <a:chExt cx="2357184" cy="1944779"/>
          </a:xfrm>
        </p:grpSpPr>
        <p:sp>
          <p:nvSpPr>
            <p:cNvPr id="72" name="Rectangle 71">
              <a:extLst>
                <a:ext uri="{FF2B5EF4-FFF2-40B4-BE49-F238E27FC236}">
                  <a16:creationId xmlns:a16="http://schemas.microsoft.com/office/drawing/2014/main" id="{B1A81655-63B8-4662-A96C-150F6E1C441E}"/>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5B7178AF-7C34-46DF-ABB7-50A48B2873F0}"/>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74" name="Picture 73" descr="Diagram&#10;&#10;Description automatically generated">
              <a:extLst>
                <a:ext uri="{FF2B5EF4-FFF2-40B4-BE49-F238E27FC236}">
                  <a16:creationId xmlns:a16="http://schemas.microsoft.com/office/drawing/2014/main" id="{460FFC02-44BC-4B52-B14D-6E7953599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grpSp>
        <p:nvGrpSpPr>
          <p:cNvPr id="75" name="Group 74">
            <a:extLst>
              <a:ext uri="{FF2B5EF4-FFF2-40B4-BE49-F238E27FC236}">
                <a16:creationId xmlns:a16="http://schemas.microsoft.com/office/drawing/2014/main" id="{2B3082EE-03BF-4737-B398-2F4ACDC8E706}"/>
              </a:ext>
            </a:extLst>
          </p:cNvPr>
          <p:cNvGrpSpPr/>
          <p:nvPr/>
        </p:nvGrpSpPr>
        <p:grpSpPr>
          <a:xfrm>
            <a:off x="4275342" y="4362870"/>
            <a:ext cx="2009123" cy="1679063"/>
            <a:chOff x="4273217" y="1924376"/>
            <a:chExt cx="2009123" cy="1679063"/>
          </a:xfrm>
        </p:grpSpPr>
        <p:sp>
          <p:nvSpPr>
            <p:cNvPr id="76" name="Rectangle 75">
              <a:extLst>
                <a:ext uri="{FF2B5EF4-FFF2-40B4-BE49-F238E27FC236}">
                  <a16:creationId xmlns:a16="http://schemas.microsoft.com/office/drawing/2014/main" id="{67137C36-59E4-4107-9C56-849472C5A906}"/>
                </a:ext>
              </a:extLst>
            </p:cNvPr>
            <p:cNvSpPr/>
            <p:nvPr/>
          </p:nvSpPr>
          <p:spPr>
            <a:xfrm>
              <a:off x="4275034" y="2182281"/>
              <a:ext cx="2007306" cy="142115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id="{D278EEB5-812A-48E0-9AE7-69268650BA3E}"/>
                </a:ext>
              </a:extLst>
            </p:cNvPr>
            <p:cNvSpPr txBox="1"/>
            <p:nvPr/>
          </p:nvSpPr>
          <p:spPr>
            <a:xfrm>
              <a:off x="4917645" y="1924376"/>
              <a:ext cx="717934" cy="276999"/>
            </a:xfrm>
            <a:prstGeom prst="rect">
              <a:avLst/>
            </a:prstGeom>
            <a:noFill/>
          </p:spPr>
          <p:txBody>
            <a:bodyPr wrap="square" rtlCol="0" anchor="ctr">
              <a:spAutoFit/>
            </a:bodyPr>
            <a:lstStyle/>
            <a:p>
              <a:pPr algn="ctr"/>
              <a:r>
                <a:rPr lang="en-GB" sz="1200" b="1" dirty="0"/>
                <a:t>7v7</a:t>
              </a:r>
            </a:p>
          </p:txBody>
        </p:sp>
        <p:pic>
          <p:nvPicPr>
            <p:cNvPr id="78" name="Picture 77" descr="Diagram&#10;&#10;Description automatically generated">
              <a:extLst>
                <a:ext uri="{FF2B5EF4-FFF2-40B4-BE49-F238E27FC236}">
                  <a16:creationId xmlns:a16="http://schemas.microsoft.com/office/drawing/2014/main" id="{4149AA89-FB45-4756-B9F0-63B0AB1A5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566971" y="1887297"/>
              <a:ext cx="1419284" cy="2006791"/>
            </a:xfrm>
            <a:prstGeom prst="rect">
              <a:avLst/>
            </a:prstGeom>
          </p:spPr>
        </p:pic>
      </p:grpSp>
      <p:grpSp>
        <p:nvGrpSpPr>
          <p:cNvPr id="79" name="Group 78">
            <a:extLst>
              <a:ext uri="{FF2B5EF4-FFF2-40B4-BE49-F238E27FC236}">
                <a16:creationId xmlns:a16="http://schemas.microsoft.com/office/drawing/2014/main" id="{4A762CBF-9832-4B60-B318-B6379EA1A384}"/>
              </a:ext>
            </a:extLst>
          </p:cNvPr>
          <p:cNvGrpSpPr/>
          <p:nvPr/>
        </p:nvGrpSpPr>
        <p:grpSpPr>
          <a:xfrm rot="5400000">
            <a:off x="1728153" y="1708986"/>
            <a:ext cx="2357184" cy="1944779"/>
            <a:chOff x="6675739" y="1666470"/>
            <a:chExt cx="2357184" cy="1944779"/>
          </a:xfrm>
        </p:grpSpPr>
        <p:sp>
          <p:nvSpPr>
            <p:cNvPr id="80" name="Rectangle 79">
              <a:extLst>
                <a:ext uri="{FF2B5EF4-FFF2-40B4-BE49-F238E27FC236}">
                  <a16:creationId xmlns:a16="http://schemas.microsoft.com/office/drawing/2014/main" id="{89070C68-4F1A-4F20-90C4-23F2CDC93BDE}"/>
                </a:ext>
              </a:extLst>
            </p:cNvPr>
            <p:cNvSpPr/>
            <p:nvPr/>
          </p:nvSpPr>
          <p:spPr>
            <a:xfrm>
              <a:off x="6678070" y="1943469"/>
              <a:ext cx="2354853" cy="16568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3A60632B-C873-4A54-9ACD-106FAB17C461}"/>
                </a:ext>
              </a:extLst>
            </p:cNvPr>
            <p:cNvSpPr txBox="1"/>
            <p:nvPr/>
          </p:nvSpPr>
          <p:spPr>
            <a:xfrm>
              <a:off x="7406300" y="1666470"/>
              <a:ext cx="890802" cy="276999"/>
            </a:xfrm>
            <a:prstGeom prst="rect">
              <a:avLst/>
            </a:prstGeom>
            <a:noFill/>
          </p:spPr>
          <p:txBody>
            <a:bodyPr wrap="square" rtlCol="0" anchor="ctr">
              <a:spAutoFit/>
            </a:bodyPr>
            <a:lstStyle/>
            <a:p>
              <a:pPr algn="ctr"/>
              <a:r>
                <a:rPr lang="en-GB" sz="1200" b="1" dirty="0"/>
                <a:t>11v11</a:t>
              </a:r>
            </a:p>
          </p:txBody>
        </p:sp>
        <p:pic>
          <p:nvPicPr>
            <p:cNvPr id="82" name="Picture 81" descr="Diagram&#10;&#10;Description automatically generated">
              <a:extLst>
                <a:ext uri="{FF2B5EF4-FFF2-40B4-BE49-F238E27FC236}">
                  <a16:creationId xmlns:a16="http://schemas.microsoft.com/office/drawing/2014/main" id="{85DEB4E1-DC00-423D-9DF9-EB4EA4F77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20783" y="1599109"/>
              <a:ext cx="1667096" cy="2357184"/>
            </a:xfrm>
            <a:prstGeom prst="rect">
              <a:avLst/>
            </a:prstGeom>
          </p:spPr>
        </p:pic>
      </p:grpSp>
      <p:pic>
        <p:nvPicPr>
          <p:cNvPr id="2" name="Picture 1">
            <a:extLst>
              <a:ext uri="{FF2B5EF4-FFF2-40B4-BE49-F238E27FC236}">
                <a16:creationId xmlns:a16="http://schemas.microsoft.com/office/drawing/2014/main" id="{D8868950-A7EB-4244-B973-075EA067EC38}"/>
              </a:ext>
            </a:extLst>
          </p:cNvPr>
          <p:cNvPicPr>
            <a:picLocks noChangeAspect="1"/>
          </p:cNvPicPr>
          <p:nvPr/>
        </p:nvPicPr>
        <p:blipFill>
          <a:blip r:embed="rId7"/>
          <a:stretch>
            <a:fillRect/>
          </a:stretch>
        </p:blipFill>
        <p:spPr>
          <a:xfrm>
            <a:off x="473808" y="2236715"/>
            <a:ext cx="1018120" cy="1603387"/>
          </a:xfrm>
          <a:prstGeom prst="rect">
            <a:avLst/>
          </a:prstGeom>
        </p:spPr>
      </p:pic>
    </p:spTree>
    <p:extLst>
      <p:ext uri="{BB962C8B-B14F-4D97-AF65-F5344CB8AC3E}">
        <p14:creationId xmlns:p14="http://schemas.microsoft.com/office/powerpoint/2010/main" val="354462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CCD57-3F32-4174-98C8-D6170A66CB1D}"/>
              </a:ext>
            </a:extLst>
          </p:cNvPr>
          <p:cNvSpPr>
            <a:spLocks noGrp="1"/>
          </p:cNvSpPr>
          <p:nvPr>
            <p:ph sz="half" idx="1"/>
          </p:nvPr>
        </p:nvSpPr>
        <p:spPr/>
        <p:txBody>
          <a:bodyPr/>
          <a:lstStyle/>
          <a:p>
            <a:endParaRPr lang="en-GB"/>
          </a:p>
        </p:txBody>
      </p:sp>
      <p:sp>
        <p:nvSpPr>
          <p:cNvPr id="5" name="Content Placeholder 4">
            <a:extLst>
              <a:ext uri="{FF2B5EF4-FFF2-40B4-BE49-F238E27FC236}">
                <a16:creationId xmlns:a16="http://schemas.microsoft.com/office/drawing/2014/main" id="{48890E39-EDEA-4B1A-AD9B-4841482EA0D7}"/>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78867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64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r>
              <a:rPr lang="en-GB" dirty="0"/>
              <a:t>2021-2022</a:t>
            </a:r>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dirty="0"/>
              <a:t>Use this planner to set the goals and tasks you need to complete for a clear plan for your club budget and finances.</a:t>
            </a:r>
          </a:p>
          <a:p>
            <a:r>
              <a:rPr lang="en-GB" b="1" dirty="0"/>
              <a:t>Tip: </a:t>
            </a:r>
            <a:r>
              <a:rPr lang="en-GB" dirty="0"/>
              <a:t>Visit our </a:t>
            </a:r>
            <a:r>
              <a:rPr lang="en-GB" u="sng" dirty="0">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dirty="0">
                <a:solidFill>
                  <a:srgbClr val="011E41"/>
                </a:solidFill>
              </a:rPr>
              <a:t> on YouTube for ideas and insights to help you with your club finances.</a:t>
            </a:r>
            <a:endParaRPr lang="en-GB" dirty="0"/>
          </a:p>
          <a:p>
            <a:endParaRPr lang="en-GB" dirty="0"/>
          </a:p>
          <a:p>
            <a:endParaRPr lang="en-GB" dirty="0"/>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65977550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Buy new kit for all teams </a:t>
                      </a:r>
                    </a:p>
                  </a:txBody>
                  <a:tcPr>
                    <a:solidFill>
                      <a:schemeClr val="bg1">
                        <a:alpha val="70000"/>
                      </a:schemeClr>
                    </a:solidFill>
                  </a:tcPr>
                </a:tc>
                <a:tc>
                  <a:txBody>
                    <a:bodyPr/>
                    <a:lstStyle/>
                    <a:p>
                      <a:r>
                        <a:rPr lang="en-GB" sz="1200" b="0" dirty="0">
                          <a:solidFill>
                            <a:schemeClr val="tx2"/>
                          </a:solidFill>
                        </a:rPr>
                        <a:t>1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£3000</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Pay all coaches </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£4000</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Ensure all coaches have access to club funding for qualifications. </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£1000</a:t>
                      </a:r>
                    </a:p>
                  </a:txBody>
                  <a:tcPr>
                    <a:solidFill>
                      <a:schemeClr val="bg1">
                        <a:alpha val="70000"/>
                      </a:schemeClr>
                    </a:solidFill>
                  </a:tcPr>
                </a:tc>
                <a:tc>
                  <a:txBody>
                    <a:bodyPr/>
                    <a:lstStyle/>
                    <a:p>
                      <a:r>
                        <a:rPr lang="en-GB" sz="1200" dirty="0">
                          <a:solidFill>
                            <a:schemeClr val="tx2"/>
                          </a:solidFill>
                        </a:rPr>
                        <a:t>Quarterly </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Hire new upgraded facility </a:t>
                      </a:r>
                    </a:p>
                  </a:txBody>
                  <a:tcPr>
                    <a:solidFill>
                      <a:schemeClr val="bg1">
                        <a:alpha val="70000"/>
                      </a:schemeClr>
                    </a:solidFill>
                  </a:tcPr>
                </a:tc>
                <a:tc>
                  <a:txBody>
                    <a:bodyPr/>
                    <a:lstStyle/>
                    <a:p>
                      <a:r>
                        <a:rPr lang="en-GB" sz="1200" dirty="0">
                          <a:solidFill>
                            <a:schemeClr val="tx2"/>
                          </a:solidFill>
                        </a:rPr>
                        <a:t>1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£2000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5C5EBD92-1B16-4F85-9CBB-7E7FB58763BB}"/>
              </a:ext>
            </a:extLst>
          </p:cNvPr>
          <p:cNvPicPr>
            <a:picLocks noChangeAspect="1"/>
          </p:cNvPicPr>
          <p:nvPr/>
        </p:nvPicPr>
        <p:blipFill rotWithShape="1">
          <a:blip r:embed="rId2">
            <a:extLst>
              <a:ext uri="{28A0092B-C50C-407E-A947-70E740481C1C}">
                <a14:useLocalDpi xmlns:a14="http://schemas.microsoft.com/office/drawing/2010/main" val="0"/>
              </a:ext>
            </a:extLst>
          </a:blip>
          <a:srcRect t="4083"/>
          <a:stretch/>
        </p:blipFill>
        <p:spPr>
          <a:xfrm>
            <a:off x="0" y="0"/>
            <a:ext cx="9906000" cy="6858000"/>
          </a:xfrm>
          <a:prstGeom prst="rect">
            <a:avLst/>
          </a:prstGeom>
        </p:spPr>
      </p:pic>
      <p:sp>
        <p:nvSpPr>
          <p:cNvPr id="5" name="Rectangle 4">
            <a:hlinkClick r:id="rId3" action="ppaction://hlinksldjump"/>
            <a:extLst>
              <a:ext uri="{FF2B5EF4-FFF2-40B4-BE49-F238E27FC236}">
                <a16:creationId xmlns:a16="http://schemas.microsoft.com/office/drawing/2014/main" id="{7D67775C-F2FF-4E7C-B2DC-0CD2EDA429E0}"/>
              </a:ext>
            </a:extLst>
          </p:cNvPr>
          <p:cNvSpPr/>
          <p:nvPr/>
        </p:nvSpPr>
        <p:spPr>
          <a:xfrm>
            <a:off x="277269" y="2302715"/>
            <a:ext cx="637130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395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1920085278"/>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dirty="0">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£11,000</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£10,000</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dirty="0">
                          <a:solidFill>
                            <a:schemeClr val="tx2"/>
                          </a:solidFill>
                        </a:rPr>
                        <a:t>£1,000</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663F21-8CD7-4A3D-BEA0-2D91FD8F8DCD}"/>
              </a:ext>
            </a:extLst>
          </p:cNvPr>
          <p:cNvGraphicFramePr>
            <a:graphicFrameLocks/>
          </p:cNvGraphicFramePr>
          <p:nvPr>
            <p:extLst>
              <p:ext uri="{D42A27DB-BD31-4B8C-83A1-F6EECF244321}">
                <p14:modId xmlns:p14="http://schemas.microsoft.com/office/powerpoint/2010/main" val="3561356544"/>
              </p:ext>
            </p:extLst>
          </p:nvPr>
        </p:nvGraphicFramePr>
        <p:xfrm>
          <a:off x="350680" y="342900"/>
          <a:ext cx="9231470" cy="5923220"/>
        </p:xfrm>
        <a:graphic>
          <a:graphicData uri="http://schemas.openxmlformats.org/drawingml/2006/table">
            <a:tbl>
              <a:tblPr firstRow="1" bandRow="1">
                <a:tableStyleId>{BDBED569-4797-4DF1-A0F4-6AAB3CD982D8}</a:tableStyleId>
              </a:tblPr>
              <a:tblGrid>
                <a:gridCol w="2010351">
                  <a:extLst>
                    <a:ext uri="{9D8B030D-6E8A-4147-A177-3AD203B41FA5}">
                      <a16:colId xmlns:a16="http://schemas.microsoft.com/office/drawing/2014/main" val="613843245"/>
                    </a:ext>
                  </a:extLst>
                </a:gridCol>
                <a:gridCol w="2407039">
                  <a:extLst>
                    <a:ext uri="{9D8B030D-6E8A-4147-A177-3AD203B41FA5}">
                      <a16:colId xmlns:a16="http://schemas.microsoft.com/office/drawing/2014/main" val="4125670610"/>
                    </a:ext>
                  </a:extLst>
                </a:gridCol>
                <a:gridCol w="1876743">
                  <a:extLst>
                    <a:ext uri="{9D8B030D-6E8A-4147-A177-3AD203B41FA5}">
                      <a16:colId xmlns:a16="http://schemas.microsoft.com/office/drawing/2014/main" val="1448895308"/>
                    </a:ext>
                  </a:extLst>
                </a:gridCol>
                <a:gridCol w="2937337">
                  <a:extLst>
                    <a:ext uri="{9D8B030D-6E8A-4147-A177-3AD203B41FA5}">
                      <a16:colId xmlns:a16="http://schemas.microsoft.com/office/drawing/2014/main" val="2813669126"/>
                    </a:ext>
                  </a:extLst>
                </a:gridCol>
              </a:tblGrid>
              <a:tr h="373025">
                <a:tc gridSpan="4">
                  <a:txBody>
                    <a:bodyPr/>
                    <a:lstStyle/>
                    <a:p>
                      <a:pPr algn="ctr"/>
                      <a:r>
                        <a:rPr lang="en-GB" sz="1200" dirty="0">
                          <a:solidFill>
                            <a:schemeClr val="bg1"/>
                          </a:solidFill>
                        </a:rPr>
                        <a:t>Weekly Club </a:t>
                      </a:r>
                    </a:p>
                  </a:txBody>
                  <a:tcPr marL="112209" marR="112209" marT="56103" marB="56103" anchor="ctr">
                    <a:solidFill>
                      <a:schemeClr val="tx1"/>
                    </a:solidFill>
                  </a:tcPr>
                </a:tc>
                <a:tc hMerge="1">
                  <a:txBody>
                    <a:bodyPr/>
                    <a:lstStyle/>
                    <a:p>
                      <a:pPr algn="ctr"/>
                      <a:r>
                        <a:rPr lang="en-GB" sz="1700" dirty="0">
                          <a:solidFill>
                            <a:schemeClr val="bg1"/>
                          </a:solidFill>
                        </a:rPr>
                        <a:t>Cost (£)</a:t>
                      </a:r>
                    </a:p>
                  </a:txBody>
                  <a:tcPr marL="112209" marR="112209" marT="56103" marB="56103"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404490"/>
                  </a:ext>
                </a:extLst>
              </a:tr>
              <a:tr h="370013">
                <a:tc>
                  <a:txBody>
                    <a:bodyPr/>
                    <a:lstStyle/>
                    <a:p>
                      <a:pPr algn="l"/>
                      <a:r>
                        <a:rPr lang="en-GB" sz="1200" b="1" dirty="0">
                          <a:solidFill>
                            <a:schemeClr val="tx2"/>
                          </a:solidFill>
                        </a:rPr>
                        <a:t>Club</a:t>
                      </a:r>
                    </a:p>
                  </a:txBody>
                  <a:tcPr marL="112209" marR="112209" marT="56103" marB="56103" anchor="ctr">
                    <a:solidFill>
                      <a:schemeClr val="bg2">
                        <a:lumMod val="20000"/>
                        <a:lumOff val="80000"/>
                        <a:alpha val="70000"/>
                      </a:schemeClr>
                    </a:solidFill>
                  </a:tcPr>
                </a:tc>
                <a:tc gridSpan="3">
                  <a:txBody>
                    <a:bodyPr/>
                    <a:lstStyle/>
                    <a:p>
                      <a:pPr algn="l"/>
                      <a:r>
                        <a:rPr lang="en-GB" sz="1200" dirty="0">
                          <a:solidFill>
                            <a:schemeClr val="tx2"/>
                          </a:solidFill>
                        </a:rPr>
                        <a:t>Somerset FA FC</a:t>
                      </a: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370013">
                <a:tc>
                  <a:txBody>
                    <a:bodyPr/>
                    <a:lstStyle/>
                    <a:p>
                      <a:pPr algn="l"/>
                      <a:r>
                        <a:rPr lang="en-GB" sz="1200" b="1" dirty="0">
                          <a:solidFill>
                            <a:schemeClr val="tx2"/>
                          </a:solidFill>
                        </a:rPr>
                        <a:t>Team</a:t>
                      </a:r>
                    </a:p>
                  </a:txBody>
                  <a:tcPr marL="112209" marR="112209" marT="56103" marB="56103" anchor="ctr">
                    <a:solidFill>
                      <a:schemeClr val="bg2">
                        <a:lumMod val="20000"/>
                        <a:lumOff val="80000"/>
                        <a:alpha val="70000"/>
                      </a:schemeClr>
                    </a:solidFill>
                  </a:tcPr>
                </a:tc>
                <a:tc gridSpan="3">
                  <a:txBody>
                    <a:bodyPr/>
                    <a:lstStyle/>
                    <a:p>
                      <a:pPr algn="l"/>
                      <a:r>
                        <a:rPr lang="en-GB" sz="1200" dirty="0">
                          <a:solidFill>
                            <a:schemeClr val="tx2"/>
                          </a:solidFill>
                        </a:rPr>
                        <a:t>All teams</a:t>
                      </a: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0090079"/>
                  </a:ext>
                </a:extLst>
              </a:tr>
              <a:tr h="370013">
                <a:tc gridSpan="2">
                  <a:txBody>
                    <a:bodyPr/>
                    <a:lstStyle/>
                    <a:p>
                      <a:pPr algn="l"/>
                      <a:r>
                        <a:rPr lang="en-GB" sz="1200" b="1" dirty="0">
                          <a:solidFill>
                            <a:schemeClr val="tx2"/>
                          </a:solidFill>
                        </a:rPr>
                        <a:t>Income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tc gridSpan="2">
                  <a:txBody>
                    <a:bodyPr/>
                    <a:lstStyle/>
                    <a:p>
                      <a:pPr algn="l"/>
                      <a:r>
                        <a:rPr lang="en-GB" sz="1200" b="1" dirty="0">
                          <a:solidFill>
                            <a:schemeClr val="tx2"/>
                          </a:solidFill>
                        </a:rPr>
                        <a:t>Expenditure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66648852"/>
                  </a:ext>
                </a:extLst>
              </a:tr>
              <a:tr h="370013">
                <a:tc>
                  <a:txBody>
                    <a:bodyPr/>
                    <a:lstStyle/>
                    <a:p>
                      <a:pPr algn="l"/>
                      <a:r>
                        <a:rPr lang="en-GB" sz="1200" b="1" dirty="0">
                          <a:solidFill>
                            <a:schemeClr val="tx2"/>
                          </a:solidFill>
                        </a:rPr>
                        <a:t>Subs</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tc>
                  <a:txBody>
                    <a:bodyPr/>
                    <a:lstStyle/>
                    <a:p>
                      <a:pPr algn="l"/>
                      <a:r>
                        <a:rPr lang="en-GB" sz="1200" b="1" dirty="0">
                          <a:solidFill>
                            <a:schemeClr val="tx2"/>
                          </a:solidFill>
                        </a:rPr>
                        <a:t>Pitch Hire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extLst>
                  <a:ext uri="{0D108BD9-81ED-4DB2-BD59-A6C34878D82A}">
                    <a16:rowId xmlns:a16="http://schemas.microsoft.com/office/drawing/2014/main" val="4287704828"/>
                  </a:ext>
                </a:extLst>
              </a:tr>
              <a:tr h="370013">
                <a:tc>
                  <a:txBody>
                    <a:bodyPr/>
                    <a:lstStyle/>
                    <a:p>
                      <a:pPr algn="l"/>
                      <a:r>
                        <a:rPr lang="en-GB" sz="1200" b="1" dirty="0">
                          <a:solidFill>
                            <a:schemeClr val="tx2"/>
                          </a:solidFill>
                        </a:rPr>
                        <a:t>Membership </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tc>
                  <a:txBody>
                    <a:bodyPr/>
                    <a:lstStyle/>
                    <a:p>
                      <a:pPr algn="l"/>
                      <a:r>
                        <a:rPr lang="en-GB" sz="1200" b="1" dirty="0">
                          <a:solidFill>
                            <a:schemeClr val="tx2"/>
                          </a:solidFill>
                        </a:rPr>
                        <a:t>Referee Fees</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extLst>
                  <a:ext uri="{0D108BD9-81ED-4DB2-BD59-A6C34878D82A}">
                    <a16:rowId xmlns:a16="http://schemas.microsoft.com/office/drawing/2014/main" val="2246733523"/>
                  </a:ext>
                </a:extLst>
              </a:tr>
              <a:tr h="370013">
                <a:tc>
                  <a:txBody>
                    <a:bodyPr/>
                    <a:lstStyle/>
                    <a:p>
                      <a:pPr algn="l"/>
                      <a:r>
                        <a:rPr lang="en-GB" sz="1200" b="1" dirty="0">
                          <a:solidFill>
                            <a:schemeClr val="tx2"/>
                          </a:solidFill>
                        </a:rPr>
                        <a:t>Sponsorship </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tc>
                  <a:txBody>
                    <a:bodyPr/>
                    <a:lstStyle/>
                    <a:p>
                      <a:pPr algn="l"/>
                      <a:r>
                        <a:rPr lang="en-GB" sz="1200" b="1" dirty="0">
                          <a:solidFill>
                            <a:schemeClr val="tx2"/>
                          </a:solidFill>
                        </a:rPr>
                        <a:t>Washing Kit</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a:t>
                      </a:r>
                    </a:p>
                  </a:txBody>
                  <a:tcPr marL="112209" marR="112209" marT="56103" marB="56103" anchor="ctr">
                    <a:solidFill>
                      <a:schemeClr val="bg1">
                        <a:alpha val="70000"/>
                      </a:schemeClr>
                    </a:solidFill>
                  </a:tcPr>
                </a:tc>
                <a:extLst>
                  <a:ext uri="{0D108BD9-81ED-4DB2-BD59-A6C34878D82A}">
                    <a16:rowId xmlns:a16="http://schemas.microsoft.com/office/drawing/2014/main" val="2086418241"/>
                  </a:ext>
                </a:extLst>
              </a:tr>
              <a:tr h="370013">
                <a:tc>
                  <a:txBody>
                    <a:bodyPr/>
                    <a:lstStyle/>
                    <a:p>
                      <a:pPr algn="l"/>
                      <a:r>
                        <a:rPr lang="en-GB" sz="1200" b="1" dirty="0">
                          <a:solidFill>
                            <a:schemeClr val="tx2"/>
                          </a:solidFill>
                        </a:rPr>
                        <a:t>Donations </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£150</a:t>
                      </a:r>
                    </a:p>
                  </a:txBody>
                  <a:tcPr marL="112209" marR="112209" marT="56103" marB="56103" anchor="ctr">
                    <a:solidFill>
                      <a:schemeClr val="bg1">
                        <a:alpha val="70000"/>
                      </a:schemeClr>
                    </a:solidFill>
                  </a:tcPr>
                </a:tc>
                <a:tc>
                  <a:txBody>
                    <a:bodyPr/>
                    <a:lstStyle/>
                    <a:p>
                      <a:pPr algn="l"/>
                      <a:r>
                        <a:rPr lang="en-GB" sz="1200" b="1" dirty="0">
                          <a:solidFill>
                            <a:schemeClr val="tx2"/>
                          </a:solidFill>
                        </a:rPr>
                        <a:t>Coaches </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extLst>
                  <a:ext uri="{0D108BD9-81ED-4DB2-BD59-A6C34878D82A}">
                    <a16:rowId xmlns:a16="http://schemas.microsoft.com/office/drawing/2014/main" val="1012569624"/>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08077215"/>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917759595"/>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761146990"/>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147583870"/>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65535392"/>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650379938"/>
                  </a:ext>
                </a:extLst>
              </a:tr>
              <a:tr h="370013">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531313862"/>
                  </a:ext>
                </a:extLst>
              </a:tr>
              <a:tr h="370013">
                <a:tc>
                  <a:txBody>
                    <a:bodyPr/>
                    <a:lstStyle/>
                    <a:p>
                      <a:pPr algn="l"/>
                      <a:r>
                        <a:rPr lang="en-GB" sz="1200" b="1" dirty="0">
                          <a:solidFill>
                            <a:schemeClr val="tx2"/>
                          </a:solidFill>
                        </a:rPr>
                        <a:t>Total Income</a:t>
                      </a:r>
                    </a:p>
                  </a:txBody>
                  <a:tcPr marL="112209" marR="112209" marT="56103" marB="56103" anchor="ctr">
                    <a:solidFill>
                      <a:schemeClr val="bg2">
                        <a:lumMod val="40000"/>
                        <a:lumOff val="60000"/>
                      </a:schemeClr>
                    </a:solidFill>
                  </a:tcPr>
                </a:tc>
                <a:tc>
                  <a:txBody>
                    <a:bodyPr/>
                    <a:lstStyle/>
                    <a:p>
                      <a:pPr algn="r"/>
                      <a:r>
                        <a:rPr lang="en-GB" sz="1200" b="1" dirty="0">
                          <a:solidFill>
                            <a:schemeClr val="tx2"/>
                          </a:solidFill>
                        </a:rPr>
                        <a:t>£1650</a:t>
                      </a:r>
                    </a:p>
                  </a:txBody>
                  <a:tcPr marL="112209" marR="112209" marT="56103" marB="56103" anchor="ctr">
                    <a:noFill/>
                  </a:tcPr>
                </a:tc>
                <a:tc>
                  <a:txBody>
                    <a:bodyPr/>
                    <a:lstStyle/>
                    <a:p>
                      <a:pPr algn="l"/>
                      <a:r>
                        <a:rPr lang="en-GB" sz="1200" b="1" dirty="0">
                          <a:solidFill>
                            <a:schemeClr val="tx2"/>
                          </a:solidFill>
                        </a:rPr>
                        <a:t>Total Expenditure</a:t>
                      </a:r>
                    </a:p>
                  </a:txBody>
                  <a:tcPr marL="112209" marR="112209" marT="56103" marB="56103" anchor="ctr">
                    <a:solidFill>
                      <a:schemeClr val="bg2">
                        <a:lumMod val="40000"/>
                        <a:lumOff val="60000"/>
                      </a:schemeClr>
                    </a:solidFill>
                  </a:tcPr>
                </a:tc>
                <a:tc>
                  <a:txBody>
                    <a:bodyPr/>
                    <a:lstStyle/>
                    <a:p>
                      <a:pPr algn="r"/>
                      <a:r>
                        <a:rPr lang="en-GB" sz="1200" b="1" dirty="0">
                          <a:solidFill>
                            <a:schemeClr val="tx2"/>
                          </a:solidFill>
                        </a:rPr>
                        <a:t>£1600</a:t>
                      </a:r>
                    </a:p>
                  </a:txBody>
                  <a:tcPr marL="112209" marR="112209" marT="56103" marB="56103" anchor="ctr">
                    <a:solidFill>
                      <a:schemeClr val="bg1"/>
                    </a:solidFill>
                  </a:tcPr>
                </a:tc>
                <a:extLst>
                  <a:ext uri="{0D108BD9-81ED-4DB2-BD59-A6C34878D82A}">
                    <a16:rowId xmlns:a16="http://schemas.microsoft.com/office/drawing/2014/main" val="3970373865"/>
                  </a:ext>
                </a:extLst>
              </a:tr>
            </a:tbl>
          </a:graphicData>
        </a:graphic>
      </p:graphicFrame>
    </p:spTree>
    <p:extLst>
      <p:ext uri="{BB962C8B-B14F-4D97-AF65-F5344CB8AC3E}">
        <p14:creationId xmlns:p14="http://schemas.microsoft.com/office/powerpoint/2010/main" val="258678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99BA8B-7B80-4E2A-BE3C-53F5CC2AB3C7}"/>
              </a:ext>
            </a:extLst>
          </p:cNvPr>
          <p:cNvGraphicFramePr>
            <a:graphicFrameLocks/>
          </p:cNvGraphicFramePr>
          <p:nvPr>
            <p:extLst>
              <p:ext uri="{D42A27DB-BD31-4B8C-83A1-F6EECF244321}">
                <p14:modId xmlns:p14="http://schemas.microsoft.com/office/powerpoint/2010/main" val="3202994222"/>
              </p:ext>
            </p:extLst>
          </p:nvPr>
        </p:nvGraphicFramePr>
        <p:xfrm>
          <a:off x="337265" y="342901"/>
          <a:ext cx="9231470" cy="5956165"/>
        </p:xfrm>
        <a:graphic>
          <a:graphicData uri="http://schemas.openxmlformats.org/drawingml/2006/table">
            <a:tbl>
              <a:tblPr firstRow="1" bandRow="1">
                <a:tableStyleId>{BDBED569-4797-4DF1-A0F4-6AAB3CD982D8}</a:tableStyleId>
              </a:tblPr>
              <a:tblGrid>
                <a:gridCol w="2010350">
                  <a:extLst>
                    <a:ext uri="{9D8B030D-6E8A-4147-A177-3AD203B41FA5}">
                      <a16:colId xmlns:a16="http://schemas.microsoft.com/office/drawing/2014/main" val="613843245"/>
                    </a:ext>
                  </a:extLst>
                </a:gridCol>
                <a:gridCol w="2407040">
                  <a:extLst>
                    <a:ext uri="{9D8B030D-6E8A-4147-A177-3AD203B41FA5}">
                      <a16:colId xmlns:a16="http://schemas.microsoft.com/office/drawing/2014/main" val="4125670610"/>
                    </a:ext>
                  </a:extLst>
                </a:gridCol>
                <a:gridCol w="1876744">
                  <a:extLst>
                    <a:ext uri="{9D8B030D-6E8A-4147-A177-3AD203B41FA5}">
                      <a16:colId xmlns:a16="http://schemas.microsoft.com/office/drawing/2014/main" val="1448895308"/>
                    </a:ext>
                  </a:extLst>
                </a:gridCol>
                <a:gridCol w="2937336">
                  <a:extLst>
                    <a:ext uri="{9D8B030D-6E8A-4147-A177-3AD203B41FA5}">
                      <a16:colId xmlns:a16="http://schemas.microsoft.com/office/drawing/2014/main" val="2813669126"/>
                    </a:ext>
                  </a:extLst>
                </a:gridCol>
              </a:tblGrid>
              <a:tr h="255622">
                <a:tc gridSpan="4">
                  <a:txBody>
                    <a:bodyPr/>
                    <a:lstStyle/>
                    <a:p>
                      <a:pPr algn="ctr"/>
                      <a:r>
                        <a:rPr lang="en-GB" sz="1200" dirty="0">
                          <a:solidFill>
                            <a:schemeClr val="bg1"/>
                          </a:solidFill>
                        </a:rPr>
                        <a:t>Annual Accounts Sheet</a:t>
                      </a:r>
                    </a:p>
                  </a:txBody>
                  <a:tcPr marL="112209" marR="112209" marT="56103" marB="56103" anchor="ctr">
                    <a:solidFill>
                      <a:schemeClr val="tx1"/>
                    </a:solidFill>
                  </a:tcPr>
                </a:tc>
                <a:tc hMerge="1">
                  <a:txBody>
                    <a:bodyPr/>
                    <a:lstStyle/>
                    <a:p>
                      <a:pPr algn="ctr"/>
                      <a:r>
                        <a:rPr lang="en-GB" sz="1700" dirty="0">
                          <a:solidFill>
                            <a:schemeClr val="bg1"/>
                          </a:solidFill>
                        </a:rPr>
                        <a:t>Cost (£)</a:t>
                      </a:r>
                    </a:p>
                  </a:txBody>
                  <a:tcPr marL="112209" marR="112209" marT="56103" marB="56103"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404490"/>
                  </a:ext>
                </a:extLst>
              </a:tr>
              <a:tr h="298342">
                <a:tc>
                  <a:txBody>
                    <a:bodyPr/>
                    <a:lstStyle/>
                    <a:p>
                      <a:pPr algn="l"/>
                      <a:r>
                        <a:rPr lang="en-GB" sz="1200" b="1" dirty="0">
                          <a:solidFill>
                            <a:schemeClr val="tx2"/>
                          </a:solidFill>
                        </a:rPr>
                        <a:t>Club</a:t>
                      </a:r>
                    </a:p>
                  </a:txBody>
                  <a:tcPr marL="112209" marR="112209" marT="56103" marB="56103" anchor="ctr">
                    <a:solidFill>
                      <a:schemeClr val="bg2">
                        <a:lumMod val="20000"/>
                        <a:lumOff val="80000"/>
                        <a:alpha val="70000"/>
                      </a:schemeClr>
                    </a:solidFill>
                  </a:tcPr>
                </a:tc>
                <a:tc gridSpan="3">
                  <a:txBody>
                    <a:bodyPr/>
                    <a:lstStyle/>
                    <a:p>
                      <a:pPr algn="l"/>
                      <a:r>
                        <a:rPr lang="en-GB" sz="1200" dirty="0">
                          <a:solidFill>
                            <a:schemeClr val="tx2"/>
                          </a:solidFill>
                        </a:rPr>
                        <a:t>Somerset FA FC</a:t>
                      </a: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38776"/>
                  </a:ext>
                </a:extLst>
              </a:tr>
              <a:tr h="298342">
                <a:tc>
                  <a:txBody>
                    <a:bodyPr/>
                    <a:lstStyle/>
                    <a:p>
                      <a:pPr algn="l"/>
                      <a:r>
                        <a:rPr lang="en-GB" sz="1200" b="1" dirty="0">
                          <a:solidFill>
                            <a:schemeClr val="tx2"/>
                          </a:solidFill>
                        </a:rPr>
                        <a:t>Year</a:t>
                      </a:r>
                    </a:p>
                  </a:txBody>
                  <a:tcPr marL="112209" marR="112209" marT="56103" marB="56103" anchor="ctr">
                    <a:solidFill>
                      <a:schemeClr val="bg2">
                        <a:lumMod val="20000"/>
                        <a:lumOff val="80000"/>
                        <a:alpha val="70000"/>
                      </a:schemeClr>
                    </a:solidFill>
                  </a:tcPr>
                </a:tc>
                <a:tc gridSpan="3">
                  <a:txBody>
                    <a:bodyPr/>
                    <a:lstStyle/>
                    <a:p>
                      <a:pPr algn="l"/>
                      <a:r>
                        <a:rPr lang="en-GB" sz="1200" dirty="0">
                          <a:solidFill>
                            <a:schemeClr val="tx2"/>
                          </a:solidFill>
                        </a:rPr>
                        <a:t>2021-2022</a:t>
                      </a:r>
                    </a:p>
                  </a:txBody>
                  <a:tcPr marL="112209" marR="112209" marT="56103" marB="56103" anchor="ctr">
                    <a:solidFill>
                      <a:schemeClr val="bg1">
                        <a:alpha val="7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0090079"/>
                  </a:ext>
                </a:extLst>
              </a:tr>
              <a:tr h="298342">
                <a:tc gridSpan="2">
                  <a:txBody>
                    <a:bodyPr/>
                    <a:lstStyle/>
                    <a:p>
                      <a:pPr algn="l"/>
                      <a:r>
                        <a:rPr lang="en-GB" sz="1200" b="1" dirty="0">
                          <a:solidFill>
                            <a:schemeClr val="tx2"/>
                          </a:solidFill>
                        </a:rPr>
                        <a:t>Income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tc gridSpan="2">
                  <a:txBody>
                    <a:bodyPr/>
                    <a:lstStyle/>
                    <a:p>
                      <a:pPr algn="l"/>
                      <a:r>
                        <a:rPr lang="en-GB" sz="1200" b="1" dirty="0">
                          <a:solidFill>
                            <a:schemeClr val="tx2"/>
                          </a:solidFill>
                        </a:rPr>
                        <a:t>Expenditure</a:t>
                      </a:r>
                    </a:p>
                  </a:txBody>
                  <a:tcPr marL="112209" marR="112209" marT="56103" marB="56103" anchor="ctr">
                    <a:solidFill>
                      <a:schemeClr val="bg2">
                        <a:lumMod val="40000"/>
                        <a:lumOff val="60000"/>
                        <a:alpha val="70000"/>
                      </a:schemeClr>
                    </a:solidFill>
                  </a:tcPr>
                </a:tc>
                <a:tc hMerge="1">
                  <a:txBody>
                    <a:bodyPr/>
                    <a:lstStyle/>
                    <a:p>
                      <a:pPr algn="r"/>
                      <a:endParaRPr lang="en-GB" sz="15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1066648852"/>
                  </a:ext>
                </a:extLst>
              </a:tr>
              <a:tr h="298342">
                <a:tc>
                  <a:txBody>
                    <a:bodyPr/>
                    <a:lstStyle/>
                    <a:p>
                      <a:pPr algn="l"/>
                      <a:r>
                        <a:rPr lang="en-GB" sz="1200" b="1" dirty="0">
                          <a:solidFill>
                            <a:schemeClr val="tx2"/>
                          </a:solidFill>
                        </a:rPr>
                        <a:t>Sponsorship</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£2000</a:t>
                      </a:r>
                    </a:p>
                  </a:txBody>
                  <a:tcPr marL="112209" marR="112209" marT="56103" marB="56103" anchor="ctr">
                    <a:solidFill>
                      <a:schemeClr val="bg1">
                        <a:alpha val="70000"/>
                      </a:schemeClr>
                    </a:solidFill>
                  </a:tcPr>
                </a:tc>
                <a:tc>
                  <a:txBody>
                    <a:bodyPr/>
                    <a:lstStyle/>
                    <a:p>
                      <a:pPr algn="l"/>
                      <a:r>
                        <a:rPr lang="en-GB" sz="1200" b="1" dirty="0">
                          <a:solidFill>
                            <a:schemeClr val="tx2"/>
                          </a:solidFill>
                        </a:rPr>
                        <a:t>Affiliation</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£500</a:t>
                      </a:r>
                    </a:p>
                  </a:txBody>
                  <a:tcPr marL="112209" marR="112209" marT="56103" marB="56103" anchor="ctr">
                    <a:solidFill>
                      <a:schemeClr val="bg1">
                        <a:alpha val="70000"/>
                      </a:schemeClr>
                    </a:solidFill>
                  </a:tcPr>
                </a:tc>
                <a:extLst>
                  <a:ext uri="{0D108BD9-81ED-4DB2-BD59-A6C34878D82A}">
                    <a16:rowId xmlns:a16="http://schemas.microsoft.com/office/drawing/2014/main" val="4287704828"/>
                  </a:ext>
                </a:extLst>
              </a:tr>
              <a:tr h="0">
                <a:tc>
                  <a:txBody>
                    <a:bodyPr/>
                    <a:lstStyle/>
                    <a:p>
                      <a:pPr algn="l"/>
                      <a:r>
                        <a:rPr lang="en-GB" sz="1200" b="1" dirty="0">
                          <a:solidFill>
                            <a:schemeClr val="tx2"/>
                          </a:solidFill>
                        </a:rPr>
                        <a:t>Subs</a:t>
                      </a:r>
                    </a:p>
                  </a:txBody>
                  <a:tcPr marL="112209" marR="112209" marT="56103" marB="56103" anchor="ctr">
                    <a:solidFill>
                      <a:schemeClr val="bg2">
                        <a:lumMod val="20000"/>
                        <a:lumOff val="80000"/>
                        <a:alpha val="7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£2000</a:t>
                      </a:r>
                    </a:p>
                  </a:txBody>
                  <a:tcPr marL="112209" marR="112209" marT="56103" marB="56103" anchor="ctr">
                    <a:solidFill>
                      <a:schemeClr val="bg1">
                        <a:alpha val="70000"/>
                      </a:schemeClr>
                    </a:solidFill>
                  </a:tcPr>
                </a:tc>
                <a:tc>
                  <a:txBody>
                    <a:bodyPr/>
                    <a:lstStyle/>
                    <a:p>
                      <a:pPr algn="l"/>
                      <a:r>
                        <a:rPr lang="en-GB" sz="1200" b="1" dirty="0">
                          <a:solidFill>
                            <a:schemeClr val="tx2"/>
                          </a:solidFill>
                        </a:rPr>
                        <a:t>Pitch Hire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£2500</a:t>
                      </a:r>
                    </a:p>
                  </a:txBody>
                  <a:tcPr marL="112209" marR="112209" marT="56103" marB="56103" anchor="ctr">
                    <a:solidFill>
                      <a:schemeClr val="bg1">
                        <a:alpha val="70000"/>
                      </a:schemeClr>
                    </a:solidFill>
                  </a:tcPr>
                </a:tc>
                <a:extLst>
                  <a:ext uri="{0D108BD9-81ED-4DB2-BD59-A6C34878D82A}">
                    <a16:rowId xmlns:a16="http://schemas.microsoft.com/office/drawing/2014/main" val="2246733523"/>
                  </a:ext>
                </a:extLst>
              </a:tr>
              <a:tr h="298342">
                <a:tc>
                  <a:txBody>
                    <a:bodyPr/>
                    <a:lstStyle/>
                    <a:p>
                      <a:pPr algn="l"/>
                      <a:r>
                        <a:rPr lang="en-GB" sz="1200" b="1" dirty="0">
                          <a:solidFill>
                            <a:schemeClr val="tx2"/>
                          </a:solidFill>
                        </a:rPr>
                        <a:t>Donations</a:t>
                      </a:r>
                    </a:p>
                  </a:txBody>
                  <a:tcPr marL="112209" marR="112209" marT="56103" marB="56103" anchor="ctr">
                    <a:solidFill>
                      <a:schemeClr val="bg2">
                        <a:lumMod val="20000"/>
                        <a:lumOff val="80000"/>
                        <a:alpha val="7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£2000</a:t>
                      </a:r>
                    </a:p>
                  </a:txBody>
                  <a:tcPr marL="112209" marR="112209" marT="56103" marB="56103" anchor="ctr">
                    <a:solidFill>
                      <a:schemeClr val="bg1">
                        <a:alpha val="70000"/>
                      </a:schemeClr>
                    </a:solidFill>
                  </a:tcPr>
                </a:tc>
                <a:tc>
                  <a:txBody>
                    <a:bodyPr/>
                    <a:lstStyle/>
                    <a:p>
                      <a:pPr algn="l"/>
                      <a:r>
                        <a:rPr lang="en-GB" sz="1200" b="1" dirty="0">
                          <a:solidFill>
                            <a:schemeClr val="tx2"/>
                          </a:solidFill>
                        </a:rPr>
                        <a:t>Coaches </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£2000</a:t>
                      </a:r>
                    </a:p>
                  </a:txBody>
                  <a:tcPr marL="112209" marR="112209" marT="56103" marB="56103" anchor="ctr">
                    <a:solidFill>
                      <a:schemeClr val="bg1">
                        <a:alpha val="70000"/>
                      </a:schemeClr>
                    </a:solidFill>
                  </a:tcPr>
                </a:tc>
                <a:extLst>
                  <a:ext uri="{0D108BD9-81ED-4DB2-BD59-A6C34878D82A}">
                    <a16:rowId xmlns:a16="http://schemas.microsoft.com/office/drawing/2014/main" val="2086418241"/>
                  </a:ext>
                </a:extLst>
              </a:tr>
              <a:tr h="147350">
                <a:tc>
                  <a:txBody>
                    <a:bodyPr/>
                    <a:lstStyle/>
                    <a:p>
                      <a:pPr algn="l"/>
                      <a:r>
                        <a:rPr lang="en-GB" sz="1200" b="1" dirty="0">
                          <a:solidFill>
                            <a:schemeClr val="tx2"/>
                          </a:solidFill>
                        </a:rPr>
                        <a:t>Grants</a:t>
                      </a:r>
                    </a:p>
                  </a:txBody>
                  <a:tcPr marL="112209" marR="112209" marT="56103" marB="56103" anchor="ctr">
                    <a:solidFill>
                      <a:schemeClr val="bg2">
                        <a:lumMod val="20000"/>
                        <a:lumOff val="80000"/>
                        <a:alpha val="7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£2000</a:t>
                      </a:r>
                    </a:p>
                  </a:txBody>
                  <a:tcPr marL="112209" marR="112209" marT="56103" marB="56103" anchor="ctr">
                    <a:solidFill>
                      <a:schemeClr val="bg1">
                        <a:alpha val="70000"/>
                      </a:schemeClr>
                    </a:solidFill>
                  </a:tcPr>
                </a:tc>
                <a:tc>
                  <a:txBody>
                    <a:bodyPr/>
                    <a:lstStyle/>
                    <a:p>
                      <a:pPr algn="l"/>
                      <a:r>
                        <a:rPr lang="en-GB" sz="1200" b="1" dirty="0">
                          <a:solidFill>
                            <a:schemeClr val="tx2"/>
                          </a:solidFill>
                        </a:rPr>
                        <a:t>Referee Fees</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£2000</a:t>
                      </a:r>
                    </a:p>
                  </a:txBody>
                  <a:tcPr marL="112209" marR="112209" marT="56103" marB="56103" anchor="ctr">
                    <a:solidFill>
                      <a:schemeClr val="bg1">
                        <a:alpha val="70000"/>
                      </a:schemeClr>
                    </a:solidFill>
                  </a:tcPr>
                </a:tc>
                <a:extLst>
                  <a:ext uri="{0D108BD9-81ED-4DB2-BD59-A6C34878D82A}">
                    <a16:rowId xmlns:a16="http://schemas.microsoft.com/office/drawing/2014/main" val="1012569624"/>
                  </a:ext>
                </a:extLst>
              </a:tr>
              <a:tr h="298342">
                <a:tc>
                  <a:txBody>
                    <a:bodyPr/>
                    <a:lstStyle/>
                    <a:p>
                      <a:pPr algn="l"/>
                      <a:r>
                        <a:rPr lang="en-GB" sz="1200" b="1" dirty="0">
                          <a:solidFill>
                            <a:schemeClr val="tx2"/>
                          </a:solidFill>
                        </a:rPr>
                        <a:t>Trips</a:t>
                      </a:r>
                    </a:p>
                  </a:txBody>
                  <a:tcPr marL="112209" marR="112209" marT="56103" marB="56103" anchor="ctr">
                    <a:solidFill>
                      <a:schemeClr val="bg2">
                        <a:lumMod val="20000"/>
                        <a:lumOff val="80000"/>
                        <a:alpha val="7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£2000</a:t>
                      </a:r>
                    </a:p>
                  </a:txBody>
                  <a:tcPr marL="112209" marR="112209" marT="56103" marB="56103" anchor="ctr">
                    <a:solidFill>
                      <a:schemeClr val="bg1">
                        <a:alpha val="70000"/>
                      </a:schemeClr>
                    </a:solidFill>
                  </a:tcPr>
                </a:tc>
                <a:tc>
                  <a:txBody>
                    <a:bodyPr/>
                    <a:lstStyle/>
                    <a:p>
                      <a:pPr algn="l"/>
                      <a:r>
                        <a:rPr lang="en-GB" sz="1200" b="1" dirty="0">
                          <a:solidFill>
                            <a:schemeClr val="tx2"/>
                          </a:solidFill>
                        </a:rPr>
                        <a:t>Washing</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a:t>
                      </a:r>
                    </a:p>
                  </a:txBody>
                  <a:tcPr marL="112209" marR="112209" marT="56103" marB="56103" anchor="ctr">
                    <a:solidFill>
                      <a:schemeClr val="bg1">
                        <a:alpha val="70000"/>
                      </a:schemeClr>
                    </a:solidFill>
                  </a:tcPr>
                </a:tc>
                <a:extLst>
                  <a:ext uri="{0D108BD9-81ED-4DB2-BD59-A6C34878D82A}">
                    <a16:rowId xmlns:a16="http://schemas.microsoft.com/office/drawing/2014/main" val="308077215"/>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r>
                        <a:rPr lang="en-GB" sz="1200" b="1" dirty="0">
                          <a:solidFill>
                            <a:schemeClr val="tx2"/>
                          </a:solidFill>
                        </a:rPr>
                        <a:t>Fines</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a:t>
                      </a:r>
                    </a:p>
                  </a:txBody>
                  <a:tcPr marL="112209" marR="112209" marT="56103" marB="56103" anchor="ctr">
                    <a:solidFill>
                      <a:schemeClr val="bg1">
                        <a:alpha val="70000"/>
                      </a:schemeClr>
                    </a:solidFill>
                  </a:tcPr>
                </a:tc>
                <a:extLst>
                  <a:ext uri="{0D108BD9-81ED-4DB2-BD59-A6C34878D82A}">
                    <a16:rowId xmlns:a16="http://schemas.microsoft.com/office/drawing/2014/main" val="3917759595"/>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761146990"/>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147583870"/>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65535392"/>
                  </a:ext>
                </a:extLst>
              </a:tr>
              <a:tr h="298342">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650379938"/>
                  </a:ext>
                </a:extLst>
              </a:tr>
              <a:tr h="297435">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tc>
                  <a:txBody>
                    <a:bodyPr/>
                    <a:lstStyle/>
                    <a:p>
                      <a:pPr algn="l"/>
                      <a:endParaRPr lang="en-GB" sz="1200" b="1" dirty="0">
                        <a:solidFill>
                          <a:schemeClr val="tx2"/>
                        </a:solidFill>
                      </a:endParaRPr>
                    </a:p>
                  </a:txBody>
                  <a:tcPr marL="112209" marR="112209" marT="56103" marB="56103" anchor="ctr">
                    <a:solidFill>
                      <a:schemeClr val="bg2">
                        <a:lumMod val="20000"/>
                        <a:lumOff val="80000"/>
                        <a:alpha val="70000"/>
                      </a:schemeClr>
                    </a:solidFill>
                  </a:tcPr>
                </a:tc>
                <a:tc>
                  <a:txBody>
                    <a:bodyPr/>
                    <a:lstStyle/>
                    <a:p>
                      <a:pPr algn="r"/>
                      <a:endParaRPr lang="en-GB" sz="1200" dirty="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531313862"/>
                  </a:ext>
                </a:extLst>
              </a:tr>
              <a:tr h="298342">
                <a:tc>
                  <a:txBody>
                    <a:bodyPr/>
                    <a:lstStyle/>
                    <a:p>
                      <a:pPr algn="l"/>
                      <a:r>
                        <a:rPr lang="en-GB" sz="1200" b="1" dirty="0">
                          <a:solidFill>
                            <a:schemeClr val="tx2"/>
                          </a:solidFill>
                        </a:rPr>
                        <a:t>Total Income</a:t>
                      </a:r>
                    </a:p>
                  </a:txBody>
                  <a:tcPr marL="112209" marR="112209" marT="56103" marB="56103" anchor="ct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r>
                        <a:rPr lang="en-GB" sz="1200" b="1" dirty="0">
                          <a:solidFill>
                            <a:schemeClr val="tx2"/>
                          </a:solidFill>
                        </a:rPr>
                        <a:t>£10,000</a:t>
                      </a:r>
                    </a:p>
                  </a:txBody>
                  <a:tcPr marL="112209" marR="112209" marT="56103" marB="56103" anchor="ctr">
                    <a:lnB w="12700" cap="flat" cmpd="sng" algn="ctr">
                      <a:solidFill>
                        <a:schemeClr val="bg2"/>
                      </a:solidFill>
                      <a:prstDash val="solid"/>
                      <a:round/>
                      <a:headEnd type="none" w="med" len="med"/>
                      <a:tailEnd type="none" w="med" len="med"/>
                    </a:lnB>
                    <a:noFill/>
                  </a:tcPr>
                </a:tc>
                <a:tc>
                  <a:txBody>
                    <a:bodyPr/>
                    <a:lstStyle/>
                    <a:p>
                      <a:pPr algn="l"/>
                      <a:r>
                        <a:rPr lang="en-GB" sz="1200" b="1" dirty="0">
                          <a:solidFill>
                            <a:schemeClr val="tx2"/>
                          </a:solidFill>
                        </a:rPr>
                        <a:t>Total Expenditure</a:t>
                      </a:r>
                    </a:p>
                  </a:txBody>
                  <a:tcPr marL="112209" marR="112209" marT="56103" marB="56103" anchor="ct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r>
                        <a:rPr lang="en-GB" sz="1200" b="1" dirty="0">
                          <a:solidFill>
                            <a:schemeClr val="tx2"/>
                          </a:solidFill>
                        </a:rPr>
                        <a:t>£9000</a:t>
                      </a:r>
                    </a:p>
                  </a:txBody>
                  <a:tcPr marL="112209" marR="112209" marT="56103" marB="56103" anchor="ct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70373865"/>
                  </a:ext>
                </a:extLst>
              </a:tr>
              <a:tr h="298342">
                <a:tc>
                  <a:txBody>
                    <a:bodyPr/>
                    <a:lstStyle/>
                    <a:p>
                      <a:pPr algn="l"/>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372874"/>
                  </a:ext>
                </a:extLst>
              </a:tr>
              <a:tr h="298342">
                <a:tc>
                  <a:txBody>
                    <a:bodyPr/>
                    <a:lstStyle/>
                    <a:p>
                      <a:pPr algn="l"/>
                      <a:r>
                        <a:rPr lang="en-GB" sz="1200" b="1" dirty="0">
                          <a:solidFill>
                            <a:schemeClr val="tx2"/>
                          </a:solidFill>
                        </a:rPr>
                        <a:t>Opening Balance</a:t>
                      </a:r>
                    </a:p>
                  </a:txBody>
                  <a:tcPr marL="112209" marR="112209" marT="56103" marB="56103" anchor="ctr">
                    <a:lnR w="12700" cmpd="sng">
                      <a:noFill/>
                    </a:lnR>
                    <a:lnT w="12700" cap="flat" cmpd="sng" algn="ctr">
                      <a:solidFill>
                        <a:schemeClr val="bg2"/>
                      </a:solidFill>
                      <a:prstDash val="solid"/>
                      <a:round/>
                      <a:headEnd type="none" w="med" len="med"/>
                      <a:tailEnd type="none" w="med" len="med"/>
                    </a:lnT>
                    <a:solidFill>
                      <a:schemeClr val="bg2">
                        <a:lumMod val="40000"/>
                        <a:lumOff val="60000"/>
                      </a:schemeClr>
                    </a:solidFill>
                  </a:tcPr>
                </a:tc>
                <a:tc>
                  <a:txBody>
                    <a:bodyPr/>
                    <a:lstStyle/>
                    <a:p>
                      <a:pPr algn="r"/>
                      <a:r>
                        <a:rPr lang="en-GB" sz="1200" b="1" dirty="0">
                          <a:solidFill>
                            <a:schemeClr val="tx2"/>
                          </a:solidFill>
                        </a:rPr>
                        <a:t>£10,000</a:t>
                      </a: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583660"/>
                  </a:ext>
                </a:extLst>
              </a:tr>
              <a:tr h="298342">
                <a:tc>
                  <a:txBody>
                    <a:bodyPr/>
                    <a:lstStyle/>
                    <a:p>
                      <a:pPr algn="l"/>
                      <a:r>
                        <a:rPr lang="en-GB" sz="1200" b="1" dirty="0">
                          <a:solidFill>
                            <a:schemeClr val="tx2"/>
                          </a:solidFill>
                        </a:rPr>
                        <a:t>+ Surplus / Deficit</a:t>
                      </a:r>
                    </a:p>
                  </a:txBody>
                  <a:tcPr marL="112209" marR="112209" marT="56103" marB="56103" anchor="ctr">
                    <a:lnR w="12700" cmpd="sng">
                      <a:noFill/>
                    </a:lnR>
                    <a:solidFill>
                      <a:schemeClr val="bg2">
                        <a:lumMod val="40000"/>
                        <a:lumOff val="60000"/>
                      </a:schemeClr>
                    </a:solidFill>
                  </a:tcPr>
                </a:tc>
                <a:tc>
                  <a:txBody>
                    <a:bodyPr/>
                    <a:lstStyle/>
                    <a:p>
                      <a:pPr algn="r"/>
                      <a:r>
                        <a:rPr lang="en-GB" sz="1200" b="1" dirty="0">
                          <a:solidFill>
                            <a:schemeClr val="tx2"/>
                          </a:solidFill>
                        </a:rPr>
                        <a:t>£1000</a:t>
                      </a: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821626"/>
                  </a:ext>
                </a:extLst>
              </a:tr>
              <a:tr h="298342">
                <a:tc>
                  <a:txBody>
                    <a:bodyPr/>
                    <a:lstStyle/>
                    <a:p>
                      <a:pPr algn="l"/>
                      <a:r>
                        <a:rPr lang="en-GB" sz="1200" b="1" dirty="0">
                          <a:solidFill>
                            <a:schemeClr val="tx2"/>
                          </a:solidFill>
                        </a:rPr>
                        <a:t>Total / Closing Balance</a:t>
                      </a:r>
                    </a:p>
                  </a:txBody>
                  <a:tcPr marL="112209" marR="112209" marT="56103" marB="56103" anchor="ctr">
                    <a:lnR w="12700" cmpd="sng">
                      <a:noFill/>
                    </a:lnR>
                    <a:lnB w="12700" cap="flat" cmpd="sng" algn="ctr">
                      <a:solidFill>
                        <a:schemeClr val="bg2"/>
                      </a:solidFill>
                      <a:prstDash val="solid"/>
                      <a:round/>
                      <a:headEnd type="none" w="med" len="med"/>
                      <a:tailEnd type="none" w="med" len="med"/>
                    </a:lnB>
                    <a:solidFill>
                      <a:schemeClr val="bg2">
                        <a:lumMod val="40000"/>
                        <a:lumOff val="60000"/>
                      </a:schemeClr>
                    </a:solidFill>
                  </a:tcPr>
                </a:tc>
                <a:tc>
                  <a:txBody>
                    <a:bodyPr/>
                    <a:lstStyle/>
                    <a:p>
                      <a:pPr algn="r"/>
                      <a:r>
                        <a:rPr lang="en-GB" sz="1200" b="1" dirty="0">
                          <a:solidFill>
                            <a:schemeClr val="tx2"/>
                          </a:solidFill>
                        </a:rPr>
                        <a:t>£1000</a:t>
                      </a:r>
                    </a:p>
                  </a:txBody>
                  <a:tcPr marL="112209" marR="112209" marT="56103" marB="56103"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1" dirty="0">
                        <a:solidFill>
                          <a:schemeClr val="tx2"/>
                        </a:solidFill>
                      </a:endParaRPr>
                    </a:p>
                  </a:txBody>
                  <a:tcPr marL="112209" marR="112209" marT="56103" marB="56103"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200" b="1" dirty="0">
                        <a:solidFill>
                          <a:schemeClr val="tx2"/>
                        </a:solidFill>
                      </a:endParaRPr>
                    </a:p>
                  </a:txBody>
                  <a:tcPr marL="112209" marR="112209" marT="56103" marB="561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687590"/>
                  </a:ext>
                </a:extLst>
              </a:tr>
            </a:tbl>
          </a:graphicData>
        </a:graphic>
      </p:graphicFrame>
    </p:spTree>
    <p:extLst>
      <p:ext uri="{BB962C8B-B14F-4D97-AF65-F5344CB8AC3E}">
        <p14:creationId xmlns:p14="http://schemas.microsoft.com/office/powerpoint/2010/main" val="156626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D9EF447B-5BD3-48F6-A835-4AF399984E4B}"/>
              </a:ext>
            </a:extLst>
          </p:cNvPr>
          <p:cNvPicPr>
            <a:picLocks noChangeAspect="1"/>
          </p:cNvPicPr>
          <p:nvPr/>
        </p:nvPicPr>
        <p:blipFill rotWithShape="1">
          <a:blip r:embed="rId2">
            <a:extLst>
              <a:ext uri="{28A0092B-C50C-407E-A947-70E740481C1C}">
                <a14:useLocalDpi xmlns:a14="http://schemas.microsoft.com/office/drawing/2010/main" val="0"/>
              </a:ext>
            </a:extLst>
          </a:blip>
          <a:srcRect l="3678" t="14722" r="2701" b="67232"/>
          <a:stretch/>
        </p:blipFill>
        <p:spPr>
          <a:xfrm>
            <a:off x="256381" y="1223706"/>
            <a:ext cx="9381329" cy="1301885"/>
          </a:xfrm>
          <a:prstGeom prst="rect">
            <a:avLst/>
          </a:prstGeom>
        </p:spPr>
      </p:pic>
      <p:graphicFrame>
        <p:nvGraphicFramePr>
          <p:cNvPr id="5" name="Table 5">
            <a:extLst>
              <a:ext uri="{FF2B5EF4-FFF2-40B4-BE49-F238E27FC236}">
                <a16:creationId xmlns:a16="http://schemas.microsoft.com/office/drawing/2014/main" id="{3564A54D-A2DC-47EA-BD18-5C612E149795}"/>
              </a:ext>
            </a:extLst>
          </p:cNvPr>
          <p:cNvGraphicFramePr>
            <a:graphicFrameLocks noGrp="1"/>
          </p:cNvGraphicFramePr>
          <p:nvPr>
            <p:extLst>
              <p:ext uri="{D42A27DB-BD31-4B8C-83A1-F6EECF244321}">
                <p14:modId xmlns:p14="http://schemas.microsoft.com/office/powerpoint/2010/main" val="2211452720"/>
              </p:ext>
            </p:extLst>
          </p:nvPr>
        </p:nvGraphicFramePr>
        <p:xfrm>
          <a:off x="256380" y="2525591"/>
          <a:ext cx="9381329" cy="4033716"/>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1347133">
                  <a:extLst>
                    <a:ext uri="{9D8B030D-6E8A-4147-A177-3AD203B41FA5}">
                      <a16:colId xmlns:a16="http://schemas.microsoft.com/office/drawing/2014/main" val="4222614313"/>
                    </a:ext>
                  </a:extLst>
                </a:gridCol>
                <a:gridCol w="1325217">
                  <a:extLst>
                    <a:ext uri="{9D8B030D-6E8A-4147-A177-3AD203B41FA5}">
                      <a16:colId xmlns:a16="http://schemas.microsoft.com/office/drawing/2014/main" val="1107734123"/>
                    </a:ext>
                  </a:extLst>
                </a:gridCol>
                <a:gridCol w="1325218">
                  <a:extLst>
                    <a:ext uri="{9D8B030D-6E8A-4147-A177-3AD203B41FA5}">
                      <a16:colId xmlns:a16="http://schemas.microsoft.com/office/drawing/2014/main" val="2219929164"/>
                    </a:ext>
                  </a:extLst>
                </a:gridCol>
                <a:gridCol w="1351722">
                  <a:extLst>
                    <a:ext uri="{9D8B030D-6E8A-4147-A177-3AD203B41FA5}">
                      <a16:colId xmlns:a16="http://schemas.microsoft.com/office/drawing/2014/main" val="2808164633"/>
                    </a:ext>
                  </a:extLst>
                </a:gridCol>
                <a:gridCol w="1338469">
                  <a:extLst>
                    <a:ext uri="{9D8B030D-6E8A-4147-A177-3AD203B41FA5}">
                      <a16:colId xmlns:a16="http://schemas.microsoft.com/office/drawing/2014/main" val="1681136634"/>
                    </a:ext>
                  </a:extLst>
                </a:gridCol>
                <a:gridCol w="1351722">
                  <a:extLst>
                    <a:ext uri="{9D8B030D-6E8A-4147-A177-3AD203B41FA5}">
                      <a16:colId xmlns:a16="http://schemas.microsoft.com/office/drawing/2014/main" val="2596390617"/>
                    </a:ext>
                  </a:extLst>
                </a:gridCol>
                <a:gridCol w="1341848">
                  <a:extLst>
                    <a:ext uri="{9D8B030D-6E8A-4147-A177-3AD203B41FA5}">
                      <a16:colId xmlns:a16="http://schemas.microsoft.com/office/drawing/2014/main" val="1653919507"/>
                    </a:ext>
                  </a:extLst>
                </a:gridCol>
              </a:tblGrid>
              <a:tr h="842441">
                <a:tc>
                  <a:txBody>
                    <a:bodyPr/>
                    <a:lstStyle/>
                    <a:p>
                      <a:r>
                        <a:rPr lang="en-GB" sz="1400" b="0" dirty="0">
                          <a:solidFill>
                            <a:schemeClr val="tx2"/>
                          </a:solidFill>
                        </a:rPr>
                        <a:t>Adult female 1</a:t>
                      </a:r>
                      <a:r>
                        <a:rPr lang="en-GB" sz="1400" b="0" baseline="30000" dirty="0">
                          <a:solidFill>
                            <a:schemeClr val="tx2"/>
                          </a:solidFill>
                        </a:rPr>
                        <a:t>st</a:t>
                      </a:r>
                      <a:r>
                        <a:rPr lang="en-GB" sz="1400" b="0" dirty="0">
                          <a:solidFill>
                            <a:schemeClr val="tx2"/>
                          </a:solidFill>
                        </a:rPr>
                        <a:t> team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chemeClr val="tx2"/>
                          </a:solidFill>
                        </a:rPr>
                        <a:t>Starbucks – sponsoring shirt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b="0" dirty="0">
                          <a:solidFill>
                            <a:schemeClr val="tx2"/>
                          </a:solidFill>
                        </a:rPr>
                        <a:t>£1000 per season for 5 seasons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chemeClr val="tx2"/>
                          </a:solidFill>
                        </a:rPr>
                        <a:t>John Doe</a:t>
                      </a:r>
                    </a:p>
                    <a:p>
                      <a:r>
                        <a:rPr lang="en-GB" sz="1400" b="0" dirty="0">
                          <a:solidFill>
                            <a:schemeClr val="tx2"/>
                          </a:solidFill>
                        </a:rPr>
                        <a:t>John.doe@starbucks.com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chemeClr val="tx2"/>
                          </a:solidFill>
                        </a:rPr>
                        <a:t>Monthly meeting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chemeClr val="tx2"/>
                          </a:solidFill>
                        </a:rPr>
                        <a:t>Due August 2027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chemeClr val="tx2"/>
                          </a:solidFill>
                        </a:rPr>
                        <a:t>Photos on social media each week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06775352"/>
                  </a:ext>
                </a:extLst>
              </a:tr>
              <a:tr h="779829">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98202247"/>
                  </a:ext>
                </a:extLst>
              </a:tr>
              <a:tr h="779829">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01615855"/>
                  </a:ext>
                </a:extLst>
              </a:tr>
              <a:tr h="779829">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23377947"/>
                  </a:ext>
                </a:extLst>
              </a:tr>
              <a:tr h="779829">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03255226"/>
                  </a:ext>
                </a:extLst>
              </a:tr>
            </a:tbl>
          </a:graphicData>
        </a:graphic>
      </p:graphicFrame>
    </p:spTree>
    <p:extLst>
      <p:ext uri="{BB962C8B-B14F-4D97-AF65-F5344CB8AC3E}">
        <p14:creationId xmlns:p14="http://schemas.microsoft.com/office/powerpoint/2010/main" val="142157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A93509-7502-457E-B786-05E017487BE7}"/>
              </a:ext>
            </a:extLst>
          </p:cNvPr>
          <p:cNvSpPr>
            <a:spLocks noGrp="1"/>
          </p:cNvSpPr>
          <p:nvPr>
            <p:ph type="body" sz="quarter" idx="11"/>
          </p:nvPr>
        </p:nvSpPr>
        <p:spPr/>
        <p:txBody>
          <a:bodyPr/>
          <a:lstStyle/>
          <a:p>
            <a:r>
              <a:rPr lang="en-GB" dirty="0"/>
              <a:t>We need funding in order to grow and expand our club. </a:t>
            </a:r>
          </a:p>
        </p:txBody>
      </p:sp>
      <p:sp>
        <p:nvSpPr>
          <p:cNvPr id="5" name="Text Placeholder 4">
            <a:extLst>
              <a:ext uri="{FF2B5EF4-FFF2-40B4-BE49-F238E27FC236}">
                <a16:creationId xmlns:a16="http://schemas.microsoft.com/office/drawing/2014/main" id="{524DFF70-8C1A-4230-928C-D5A0C88F32AA}"/>
              </a:ext>
            </a:extLst>
          </p:cNvPr>
          <p:cNvSpPr>
            <a:spLocks noGrp="1"/>
          </p:cNvSpPr>
          <p:nvPr>
            <p:ph type="body" sz="quarter" idx="12"/>
          </p:nvPr>
        </p:nvSpPr>
        <p:spPr/>
        <p:txBody>
          <a:bodyPr/>
          <a:lstStyle/>
          <a:p>
            <a:r>
              <a:rPr lang="en-GB" dirty="0"/>
              <a:t>The project involves starting a new youth team for the club</a:t>
            </a:r>
          </a:p>
        </p:txBody>
      </p:sp>
      <p:sp>
        <p:nvSpPr>
          <p:cNvPr id="6" name="Text Placeholder 5">
            <a:extLst>
              <a:ext uri="{FF2B5EF4-FFF2-40B4-BE49-F238E27FC236}">
                <a16:creationId xmlns:a16="http://schemas.microsoft.com/office/drawing/2014/main" id="{DF991A05-D514-41D3-8F13-A8FF769F82A3}"/>
              </a:ext>
            </a:extLst>
          </p:cNvPr>
          <p:cNvSpPr>
            <a:spLocks noGrp="1"/>
          </p:cNvSpPr>
          <p:nvPr>
            <p:ph type="body" sz="quarter" idx="13"/>
          </p:nvPr>
        </p:nvSpPr>
        <p:spPr/>
        <p:txBody>
          <a:bodyPr>
            <a:normAutofit/>
          </a:bodyPr>
          <a:lstStyle/>
          <a:p>
            <a:r>
              <a:rPr lang="en-GB" dirty="0"/>
              <a:t>Players, Parents and Coaches </a:t>
            </a:r>
          </a:p>
        </p:txBody>
      </p:sp>
      <p:sp>
        <p:nvSpPr>
          <p:cNvPr id="7" name="Text Placeholder 6">
            <a:extLst>
              <a:ext uri="{FF2B5EF4-FFF2-40B4-BE49-F238E27FC236}">
                <a16:creationId xmlns:a16="http://schemas.microsoft.com/office/drawing/2014/main" id="{51DF4AF4-2D8C-49C0-81DA-889911297CF4}"/>
              </a:ext>
            </a:extLst>
          </p:cNvPr>
          <p:cNvSpPr>
            <a:spLocks noGrp="1"/>
          </p:cNvSpPr>
          <p:nvPr>
            <p:ph type="body" sz="quarter" idx="14"/>
          </p:nvPr>
        </p:nvSpPr>
        <p:spPr/>
        <p:txBody>
          <a:bodyPr/>
          <a:lstStyle/>
          <a:p>
            <a:r>
              <a:rPr lang="en-GB" dirty="0"/>
              <a:t>We have had many enquires about starting a youth club, particularly from our adult team players with children. </a:t>
            </a:r>
          </a:p>
        </p:txBody>
      </p:sp>
      <p:sp>
        <p:nvSpPr>
          <p:cNvPr id="8" name="Text Placeholder 7">
            <a:extLst>
              <a:ext uri="{FF2B5EF4-FFF2-40B4-BE49-F238E27FC236}">
                <a16:creationId xmlns:a16="http://schemas.microsoft.com/office/drawing/2014/main" id="{7E56BE77-183E-4747-9D34-4D3E15870D2D}"/>
              </a:ext>
            </a:extLst>
          </p:cNvPr>
          <p:cNvSpPr>
            <a:spLocks noGrp="1"/>
          </p:cNvSpPr>
          <p:nvPr>
            <p:ph type="body" sz="quarter" idx="15"/>
          </p:nvPr>
        </p:nvSpPr>
        <p:spPr/>
        <p:txBody>
          <a:bodyPr/>
          <a:lstStyle/>
          <a:p>
            <a:r>
              <a:rPr lang="en-GB" dirty="0"/>
              <a:t>We estimate that 25 people will benefit from the project</a:t>
            </a:r>
          </a:p>
        </p:txBody>
      </p:sp>
      <p:sp>
        <p:nvSpPr>
          <p:cNvPr id="9" name="Text Placeholder 8">
            <a:extLst>
              <a:ext uri="{FF2B5EF4-FFF2-40B4-BE49-F238E27FC236}">
                <a16:creationId xmlns:a16="http://schemas.microsoft.com/office/drawing/2014/main" id="{3F649E8C-98B7-42CA-B8A8-D6686B5D2D6C}"/>
              </a:ext>
            </a:extLst>
          </p:cNvPr>
          <p:cNvSpPr>
            <a:spLocks noGrp="1"/>
          </p:cNvSpPr>
          <p:nvPr>
            <p:ph type="body" sz="quarter" idx="16"/>
          </p:nvPr>
        </p:nvSpPr>
        <p:spPr/>
        <p:txBody>
          <a:bodyPr/>
          <a:lstStyle/>
          <a:p>
            <a:r>
              <a:rPr lang="en-GB" dirty="0"/>
              <a:t>The community will have more access to a youth team </a:t>
            </a:r>
          </a:p>
        </p:txBody>
      </p:sp>
      <p:sp>
        <p:nvSpPr>
          <p:cNvPr id="10" name="Text Placeholder 9">
            <a:extLst>
              <a:ext uri="{FF2B5EF4-FFF2-40B4-BE49-F238E27FC236}">
                <a16:creationId xmlns:a16="http://schemas.microsoft.com/office/drawing/2014/main" id="{D609840F-995E-4675-8AE2-A06F0CB0CF19}"/>
              </a:ext>
            </a:extLst>
          </p:cNvPr>
          <p:cNvSpPr>
            <a:spLocks noGrp="1"/>
          </p:cNvSpPr>
          <p:nvPr>
            <p:ph type="body" sz="quarter" idx="17"/>
          </p:nvPr>
        </p:nvSpPr>
        <p:spPr/>
        <p:txBody>
          <a:bodyPr/>
          <a:lstStyle/>
          <a:p>
            <a:r>
              <a:rPr lang="en-GB" dirty="0"/>
              <a:t>£500. The funds will be spent on advertising, coach requirement/wages, pitch hire, league fees, kit and referees. </a:t>
            </a:r>
          </a:p>
        </p:txBody>
      </p:sp>
      <p:sp>
        <p:nvSpPr>
          <p:cNvPr id="11" name="Text Placeholder 10">
            <a:extLst>
              <a:ext uri="{FF2B5EF4-FFF2-40B4-BE49-F238E27FC236}">
                <a16:creationId xmlns:a16="http://schemas.microsoft.com/office/drawing/2014/main" id="{B7679095-6F43-40EC-B15E-3FDC69C19AE8}"/>
              </a:ext>
            </a:extLst>
          </p:cNvPr>
          <p:cNvSpPr>
            <a:spLocks noGrp="1"/>
          </p:cNvSpPr>
          <p:nvPr>
            <p:ph type="body" sz="quarter" idx="18"/>
          </p:nvPr>
        </p:nvSpPr>
        <p:spPr/>
        <p:txBody>
          <a:bodyPr/>
          <a:lstStyle/>
          <a:p>
            <a:r>
              <a:rPr lang="en-GB" dirty="0"/>
              <a:t>All spending decisions will be approved by the entire club committee prior to spending. </a:t>
            </a:r>
          </a:p>
        </p:txBody>
      </p:sp>
      <p:sp>
        <p:nvSpPr>
          <p:cNvPr id="12" name="Text Placeholder 11">
            <a:extLst>
              <a:ext uri="{FF2B5EF4-FFF2-40B4-BE49-F238E27FC236}">
                <a16:creationId xmlns:a16="http://schemas.microsoft.com/office/drawing/2014/main" id="{9DC30808-B878-43B9-B11F-DE8F1932258D}"/>
              </a:ext>
            </a:extLst>
          </p:cNvPr>
          <p:cNvSpPr>
            <a:spLocks noGrp="1"/>
          </p:cNvSpPr>
          <p:nvPr>
            <p:ph type="body" sz="quarter" idx="19"/>
          </p:nvPr>
        </p:nvSpPr>
        <p:spPr/>
        <p:txBody>
          <a:bodyPr/>
          <a:lstStyle/>
          <a:p>
            <a:r>
              <a:rPr lang="en-GB" dirty="0"/>
              <a:t>The club committee </a:t>
            </a:r>
          </a:p>
        </p:txBody>
      </p:sp>
    </p:spTree>
    <p:extLst>
      <p:ext uri="{BB962C8B-B14F-4D97-AF65-F5344CB8AC3E}">
        <p14:creationId xmlns:p14="http://schemas.microsoft.com/office/powerpoint/2010/main" val="2463957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C60DD4F-FDF2-409D-9A8B-30177445B9A0}"/>
              </a:ext>
            </a:extLst>
          </p:cNvPr>
          <p:cNvSpPr/>
          <p:nvPr/>
        </p:nvSpPr>
        <p:spPr>
          <a:xfrm>
            <a:off x="5187578" y="5036098"/>
            <a:ext cx="950257" cy="16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6B10F858-A617-4C78-956D-BC326F2DBAC4}"/>
              </a:ext>
            </a:extLst>
          </p:cNvPr>
          <p:cNvSpPr/>
          <p:nvPr/>
        </p:nvSpPr>
        <p:spPr>
          <a:xfrm>
            <a:off x="5187578" y="5420659"/>
            <a:ext cx="1595716" cy="16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403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31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25611" y="1386542"/>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1636984779"/>
              </p:ext>
            </p:extLst>
          </p:nvPr>
        </p:nvGraphicFramePr>
        <p:xfrm>
          <a:off x="291353" y="1914980"/>
          <a:ext cx="9389035" cy="4882851"/>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Complete all planning for season ahead e.g. pitch bookings, coach hiring, squad membership fee etc. </a:t>
                      </a:r>
                    </a:p>
                  </a:txBody>
                  <a:tcPr>
                    <a:solidFill>
                      <a:schemeClr val="bg1">
                        <a:alpha val="70000"/>
                      </a:schemeClr>
                    </a:solidFill>
                  </a:tcPr>
                </a:tc>
                <a:tc>
                  <a:txBody>
                    <a:bodyPr/>
                    <a:lstStyle/>
                    <a:p>
                      <a:r>
                        <a:rPr lang="en-GB" sz="1200" b="0" dirty="0">
                          <a:solidFill>
                            <a:schemeClr val="tx2"/>
                          </a:solidFill>
                        </a:rPr>
                        <a:t>2 months</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accent2"/>
                          </a:solidFill>
                          <a:effectLst/>
                          <a:latin typeface="+mn-lt"/>
                          <a:ea typeface="+mn-ea"/>
                          <a:cs typeface="+mn-cs"/>
                        </a:rPr>
                        <a:t>The club committee</a:t>
                      </a:r>
                      <a:endParaRPr lang="en-GB" sz="1050" dirty="0">
                        <a:solidFill>
                          <a:schemeClr val="accent2"/>
                        </a:solidFill>
                        <a:effectLst/>
                      </a:endParaRPr>
                    </a:p>
                  </a:txBody>
                  <a:tcPr>
                    <a:solidFill>
                      <a:schemeClr val="bg1">
                        <a:alpha val="70000"/>
                      </a:schemeClr>
                    </a:solidFill>
                  </a:tcPr>
                </a:tc>
                <a:tc>
                  <a:txBody>
                    <a:bodyPr/>
                    <a:lstStyle/>
                    <a:p>
                      <a:r>
                        <a:rPr lang="en-GB" sz="1200" b="0" dirty="0">
                          <a:solidFill>
                            <a:schemeClr val="tx2"/>
                          </a:solidFill>
                        </a:rPr>
                        <a:t>£2000</a:t>
                      </a:r>
                    </a:p>
                  </a:txBody>
                  <a:tcPr>
                    <a:solidFill>
                      <a:schemeClr val="bg1">
                        <a:alpha val="70000"/>
                      </a:schemeClr>
                    </a:solidFill>
                  </a:tcPr>
                </a:tc>
                <a:tc>
                  <a:txBody>
                    <a:bodyPr/>
                    <a:lstStyle/>
                    <a:p>
                      <a:r>
                        <a:rPr lang="en-GB" sz="1200" b="0" dirty="0">
                          <a:solidFill>
                            <a:schemeClr val="tx2"/>
                          </a:solidFill>
                        </a:rPr>
                        <a:t>Annually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Affiliate with the London FA and complete our player registration.</a:t>
                      </a:r>
                    </a:p>
                  </a:txBody>
                  <a:tcPr>
                    <a:solidFill>
                      <a:schemeClr val="bg1">
                        <a:alpha val="70000"/>
                      </a:schemeClr>
                    </a:solidFill>
                  </a:tcPr>
                </a:tc>
                <a:tc>
                  <a:txBody>
                    <a:bodyPr/>
                    <a:lstStyle/>
                    <a:p>
                      <a:r>
                        <a:rPr lang="en-GB" sz="1200" dirty="0">
                          <a:solidFill>
                            <a:schemeClr val="tx2"/>
                          </a:solidFill>
                        </a:rPr>
                        <a:t>2 weeks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2"/>
                          </a:solidFill>
                          <a:effectLst/>
                        </a:rPr>
                        <a:t>Club secretary </a:t>
                      </a:r>
                    </a:p>
                  </a:txBody>
                  <a:tcPr>
                    <a:solidFill>
                      <a:schemeClr val="bg1">
                        <a:alpha val="70000"/>
                      </a:schemeClr>
                    </a:solidFill>
                  </a:tcPr>
                </a:tc>
                <a:tc>
                  <a:txBody>
                    <a:bodyPr/>
                    <a:lstStyle/>
                    <a:p>
                      <a:r>
                        <a:rPr lang="en-GB" sz="1200" dirty="0">
                          <a:solidFill>
                            <a:schemeClr val="tx2"/>
                          </a:solidFill>
                        </a:rPr>
                        <a:t>£100</a:t>
                      </a:r>
                    </a:p>
                  </a:txBody>
                  <a:tcPr>
                    <a:solidFill>
                      <a:schemeClr val="bg1">
                        <a:alpha val="70000"/>
                      </a:schemeClr>
                    </a:solidFill>
                  </a:tcPr>
                </a:tc>
                <a:tc>
                  <a:txBody>
                    <a:bodyPr/>
                    <a:lstStyle/>
                    <a:p>
                      <a:r>
                        <a:rPr lang="en-GB" sz="1200" dirty="0">
                          <a:solidFill>
                            <a:schemeClr val="tx2"/>
                          </a:solidFill>
                        </a:rPr>
                        <a:t>Annually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Create a coaching syllabus for the season and update weekly if required.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2"/>
                          </a:solidFill>
                          <a:effectLst/>
                        </a:rPr>
                        <a:t>Coaches </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Create monthly social calendar for players and parents/ other half's. </a:t>
                      </a:r>
                    </a:p>
                  </a:txBody>
                  <a:tcPr>
                    <a:solidFill>
                      <a:schemeClr val="bg1">
                        <a:alpha val="70000"/>
                      </a:schemeClr>
                    </a:solidFill>
                  </a:tcPr>
                </a:tc>
                <a:tc>
                  <a:txBody>
                    <a:bodyPr/>
                    <a:lstStyle/>
                    <a:p>
                      <a:r>
                        <a:rPr lang="en-GB" sz="1200" dirty="0">
                          <a:solidFill>
                            <a:schemeClr val="tx2"/>
                          </a:solidFill>
                        </a:rPr>
                        <a:t>Full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2"/>
                          </a:solidFill>
                          <a:effectLst/>
                        </a:rPr>
                        <a:t>Club social secretary </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tx2"/>
                          </a:solidFill>
                        </a:rPr>
                        <a:t>Book all courses in Safeguarding, Coaching and Medical that are required or due to expire. </a:t>
                      </a:r>
                    </a:p>
                  </a:txBody>
                  <a:tcPr>
                    <a:solidFill>
                      <a:schemeClr val="bg1">
                        <a:alpha val="70000"/>
                      </a:schemeClr>
                    </a:solidFill>
                  </a:tcPr>
                </a:tc>
                <a:tc>
                  <a:txBody>
                    <a:bodyPr/>
                    <a:lstStyle/>
                    <a:p>
                      <a:r>
                        <a:rPr lang="en-GB" sz="1200" dirty="0">
                          <a:solidFill>
                            <a:schemeClr val="tx2"/>
                          </a:solidFill>
                        </a:rPr>
                        <a:t>Check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2"/>
                          </a:solidFill>
                          <a:effectLst/>
                        </a:rPr>
                        <a:t>Club Development Officer</a:t>
                      </a:r>
                    </a:p>
                  </a:txBody>
                  <a:tcPr>
                    <a:solidFill>
                      <a:schemeClr val="bg1">
                        <a:alpha val="70000"/>
                      </a:schemeClr>
                    </a:solidFill>
                  </a:tcPr>
                </a:tc>
                <a:tc>
                  <a:txBody>
                    <a:bodyPr/>
                    <a:lstStyle/>
                    <a:p>
                      <a:r>
                        <a:rPr lang="en-GB" sz="1200" dirty="0">
                          <a:solidFill>
                            <a:schemeClr val="tx2"/>
                          </a:solidFill>
                        </a:rPr>
                        <a:t>£100 – £300 </a:t>
                      </a:r>
                    </a:p>
                  </a:txBody>
                  <a:tcPr>
                    <a:solidFill>
                      <a:schemeClr val="bg1">
                        <a:alpha val="70000"/>
                      </a:schemeClr>
                    </a:solidFill>
                  </a:tcPr>
                </a:tc>
                <a:tc>
                  <a:txBody>
                    <a:bodyPr/>
                    <a:lstStyle/>
                    <a:p>
                      <a:r>
                        <a:rPr lang="en-GB" sz="1200" dirty="0">
                          <a:solidFill>
                            <a:schemeClr val="tx2"/>
                          </a:solidFill>
                        </a:rPr>
                        <a:t>Annually and Monthly </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tx2"/>
                          </a:solidFill>
                        </a:rPr>
                        <a:t>Begin advertising the club for the season ahead. </a:t>
                      </a:r>
                    </a:p>
                  </a:txBody>
                  <a:tcPr>
                    <a:solidFill>
                      <a:schemeClr val="bg1">
                        <a:alpha val="70000"/>
                      </a:schemeClr>
                    </a:solidFill>
                  </a:tcPr>
                </a:tc>
                <a:tc>
                  <a:txBody>
                    <a:bodyPr/>
                    <a:lstStyle/>
                    <a:p>
                      <a:r>
                        <a:rPr lang="en-GB" sz="1200" dirty="0">
                          <a:solidFill>
                            <a:schemeClr val="tx2"/>
                          </a:solidFill>
                        </a:rPr>
                        <a:t>Start in August 2021</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txBody>
                  <a:tcPr>
                    <a:solidFill>
                      <a:schemeClr val="bg1">
                        <a:alpha val="70000"/>
                      </a:schemeClr>
                    </a:solidFill>
                  </a:tcPr>
                </a:tc>
                <a:tc>
                  <a:txBody>
                    <a:bodyPr/>
                    <a:lstStyle/>
                    <a:p>
                      <a:r>
                        <a:rPr lang="en-GB" sz="1200" dirty="0">
                          <a:solidFill>
                            <a:schemeClr val="tx2"/>
                          </a:solidFill>
                        </a:rPr>
                        <a:t>£50 -100 on paid promotion via social media </a:t>
                      </a:r>
                    </a:p>
                  </a:txBody>
                  <a:tcPr>
                    <a:solidFill>
                      <a:schemeClr val="bg1">
                        <a:alpha val="70000"/>
                      </a:schemeClr>
                    </a:solidFill>
                  </a:tcPr>
                </a:tc>
                <a:tc>
                  <a:txBody>
                    <a:bodyPr/>
                    <a:lstStyle/>
                    <a:p>
                      <a:r>
                        <a:rPr lang="en-GB" sz="1200" dirty="0">
                          <a:solidFill>
                            <a:schemeClr val="tx2"/>
                          </a:solidFill>
                        </a:rPr>
                        <a:t>Weekly and Daily if necessary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dirty="0"/>
              <a:t>Use this planner to set goals and the tasks you need to complete to build your volunteer team. It can also be used to identify key responsibilities for those who are already playing their part in your club.</a:t>
            </a:r>
          </a:p>
          <a:p>
            <a:r>
              <a:rPr lang="en-GB" sz="1300" b="1" dirty="0"/>
              <a:t>Tip: </a:t>
            </a:r>
            <a:r>
              <a:rPr lang="en-GB" sz="1300" dirty="0"/>
              <a:t>Visit our </a:t>
            </a:r>
            <a:r>
              <a:rPr kumimoji="0" lang="en-GB" sz="1200" b="0" i="0" u="sng" strike="noStrike" kern="1200" cap="none" spc="0" normalizeH="0" baseline="0" noProof="0" dirty="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dirty="0">
                <a:ln>
                  <a:noFill/>
                </a:ln>
                <a:solidFill>
                  <a:srgbClr val="011E41"/>
                </a:solidFill>
                <a:effectLst/>
                <a:uLnTx/>
                <a:uFillTx/>
                <a:latin typeface="Arial" panose="020B0604020202020204"/>
                <a:ea typeface="+mn-ea"/>
                <a:cs typeface="+mn-cs"/>
              </a:rPr>
              <a:t> </a:t>
            </a:r>
            <a:r>
              <a:rPr lang="en-GB" sz="1300" dirty="0">
                <a:solidFill>
                  <a:srgbClr val="011E41"/>
                </a:solidFill>
              </a:rPr>
              <a:t>on YouTube for ideas and insights to help you make the most of the people at your club.</a:t>
            </a:r>
            <a:endParaRPr lang="en-GB" sz="1300" dirty="0"/>
          </a:p>
        </p:txBody>
      </p:sp>
    </p:spTree>
    <p:extLst>
      <p:ext uri="{BB962C8B-B14F-4D97-AF65-F5344CB8AC3E}">
        <p14:creationId xmlns:p14="http://schemas.microsoft.com/office/powerpoint/2010/main" val="335220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B7B11-07E7-4044-8377-AA89168DB2E2}"/>
              </a:ext>
            </a:extLst>
          </p:cNvPr>
          <p:cNvSpPr>
            <a:spLocks noGrp="1"/>
          </p:cNvSpPr>
          <p:nvPr>
            <p:ph type="body" sz="quarter" idx="11"/>
          </p:nvPr>
        </p:nvSpPr>
        <p:spPr/>
        <p:txBody>
          <a:bodyPr/>
          <a:lstStyle/>
          <a:p>
            <a:r>
              <a:rPr lang="en-GB" dirty="0"/>
              <a:t>Jon Pike</a:t>
            </a:r>
          </a:p>
        </p:txBody>
      </p:sp>
      <p:sp>
        <p:nvSpPr>
          <p:cNvPr id="4" name="Text Placeholder 3">
            <a:extLst>
              <a:ext uri="{FF2B5EF4-FFF2-40B4-BE49-F238E27FC236}">
                <a16:creationId xmlns:a16="http://schemas.microsoft.com/office/drawing/2014/main" id="{ECF39DC9-E62B-4EF0-A1A2-2CE0D23346AD}"/>
              </a:ext>
            </a:extLst>
          </p:cNvPr>
          <p:cNvSpPr>
            <a:spLocks noGrp="1"/>
          </p:cNvSpPr>
          <p:nvPr>
            <p:ph type="body" sz="quarter" idx="12"/>
          </p:nvPr>
        </p:nvSpPr>
        <p:spPr/>
        <p:txBody>
          <a:bodyPr/>
          <a:lstStyle/>
          <a:p>
            <a:r>
              <a:rPr lang="en-GB" dirty="0"/>
              <a:t>Megan Buller</a:t>
            </a:r>
          </a:p>
        </p:txBody>
      </p:sp>
      <p:sp>
        <p:nvSpPr>
          <p:cNvPr id="5" name="Text Placeholder 4">
            <a:extLst>
              <a:ext uri="{FF2B5EF4-FFF2-40B4-BE49-F238E27FC236}">
                <a16:creationId xmlns:a16="http://schemas.microsoft.com/office/drawing/2014/main" id="{29693E8D-B0F7-4F54-90E8-4EC7F5325F71}"/>
              </a:ext>
            </a:extLst>
          </p:cNvPr>
          <p:cNvSpPr>
            <a:spLocks noGrp="1"/>
          </p:cNvSpPr>
          <p:nvPr>
            <p:ph type="body" sz="quarter" idx="13"/>
          </p:nvPr>
        </p:nvSpPr>
        <p:spPr/>
        <p:txBody>
          <a:bodyPr/>
          <a:lstStyle/>
          <a:p>
            <a:r>
              <a:rPr lang="en-GB" dirty="0"/>
              <a:t>Bradley Welch</a:t>
            </a:r>
          </a:p>
        </p:txBody>
      </p:sp>
      <p:sp>
        <p:nvSpPr>
          <p:cNvPr id="6" name="Text Placeholder 5">
            <a:extLst>
              <a:ext uri="{FF2B5EF4-FFF2-40B4-BE49-F238E27FC236}">
                <a16:creationId xmlns:a16="http://schemas.microsoft.com/office/drawing/2014/main" id="{851E7BA8-720D-4910-BD43-9CDE40F39030}"/>
              </a:ext>
            </a:extLst>
          </p:cNvPr>
          <p:cNvSpPr>
            <a:spLocks noGrp="1"/>
          </p:cNvSpPr>
          <p:nvPr>
            <p:ph type="body" sz="quarter" idx="14"/>
          </p:nvPr>
        </p:nvSpPr>
        <p:spPr/>
        <p:txBody>
          <a:bodyPr/>
          <a:lstStyle/>
          <a:p>
            <a:r>
              <a:rPr lang="en-GB" dirty="0"/>
              <a:t>Rebecca Snelling</a:t>
            </a:r>
          </a:p>
        </p:txBody>
      </p:sp>
      <p:sp>
        <p:nvSpPr>
          <p:cNvPr id="7" name="Text Placeholder 6">
            <a:extLst>
              <a:ext uri="{FF2B5EF4-FFF2-40B4-BE49-F238E27FC236}">
                <a16:creationId xmlns:a16="http://schemas.microsoft.com/office/drawing/2014/main" id="{C4AE2941-9E37-4D95-9C87-704B323EC586}"/>
              </a:ext>
            </a:extLst>
          </p:cNvPr>
          <p:cNvSpPr>
            <a:spLocks noGrp="1"/>
          </p:cNvSpPr>
          <p:nvPr>
            <p:ph type="body" sz="quarter" idx="15"/>
          </p:nvPr>
        </p:nvSpPr>
        <p:spPr/>
        <p:txBody>
          <a:bodyPr/>
          <a:lstStyle/>
          <a:p>
            <a:r>
              <a:rPr lang="en-GB" dirty="0"/>
              <a:t>Shirley Needham</a:t>
            </a:r>
          </a:p>
        </p:txBody>
      </p:sp>
      <p:sp>
        <p:nvSpPr>
          <p:cNvPr id="8" name="Text Placeholder 7">
            <a:extLst>
              <a:ext uri="{FF2B5EF4-FFF2-40B4-BE49-F238E27FC236}">
                <a16:creationId xmlns:a16="http://schemas.microsoft.com/office/drawing/2014/main" id="{FF697A75-21B5-4833-B9BB-31683FBA4BAF}"/>
              </a:ext>
            </a:extLst>
          </p:cNvPr>
          <p:cNvSpPr>
            <a:spLocks noGrp="1"/>
          </p:cNvSpPr>
          <p:nvPr>
            <p:ph type="body" sz="quarter" idx="16"/>
          </p:nvPr>
        </p:nvSpPr>
        <p:spPr/>
        <p:txBody>
          <a:bodyPr/>
          <a:lstStyle/>
          <a:p>
            <a:r>
              <a:rPr lang="en-GB" dirty="0"/>
              <a:t>Rob Allan</a:t>
            </a:r>
          </a:p>
        </p:txBody>
      </p:sp>
      <p:sp>
        <p:nvSpPr>
          <p:cNvPr id="9" name="Text Placeholder 8">
            <a:extLst>
              <a:ext uri="{FF2B5EF4-FFF2-40B4-BE49-F238E27FC236}">
                <a16:creationId xmlns:a16="http://schemas.microsoft.com/office/drawing/2014/main" id="{C7DCEA52-1687-442F-AD02-564AD08F7436}"/>
              </a:ext>
            </a:extLst>
          </p:cNvPr>
          <p:cNvSpPr>
            <a:spLocks noGrp="1"/>
          </p:cNvSpPr>
          <p:nvPr>
            <p:ph type="body" sz="quarter" idx="17"/>
          </p:nvPr>
        </p:nvSpPr>
        <p:spPr/>
        <p:txBody>
          <a:bodyPr/>
          <a:lstStyle/>
          <a:p>
            <a:r>
              <a:rPr lang="en-GB" dirty="0"/>
              <a:t>Nick Hawkins </a:t>
            </a:r>
          </a:p>
        </p:txBody>
      </p:sp>
    </p:spTree>
    <p:extLst>
      <p:ext uri="{BB962C8B-B14F-4D97-AF65-F5344CB8AC3E}">
        <p14:creationId xmlns:p14="http://schemas.microsoft.com/office/powerpoint/2010/main" val="383666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85000" lnSpcReduction="10000"/>
          </a:bodyPr>
          <a:lstStyle/>
          <a:p>
            <a:r>
              <a:rPr lang="en-GB" dirty="0"/>
              <a:t>TEAM MANAGER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a:xfrm>
            <a:off x="3693842" y="4939090"/>
            <a:ext cx="2518315" cy="176586"/>
          </a:xfrm>
        </p:spPr>
        <p:txBody>
          <a:bodyPr>
            <a:noAutofit/>
          </a:bodyPr>
          <a:lstStyle/>
          <a:p>
            <a:r>
              <a:rPr lang="en-GB" sz="1000" dirty="0"/>
              <a:t>SPONSORSHIP MANAGER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r>
              <a:rPr lang="en-GB" dirty="0"/>
              <a:t>Overall oversight, chairs board meeting, chief club representative, bank payment authorisation </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Responsible for bank accounts, budgeting, debt collection, preparation of annual accounts</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Club contact, arranges fixtures, head of administrative tasks, Pitch Organisation </a:t>
            </a:r>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r>
              <a:rPr lang="en-GB" dirty="0"/>
              <a:t>Squad Selection, Team Selection, Football direction, Footballing Strategy, Runs training, Match-day discipline</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a:xfrm>
            <a:off x="1342231" y="5167363"/>
            <a:ext cx="2151429" cy="1378580"/>
          </a:xfrm>
        </p:spPr>
        <p:txBody>
          <a:bodyPr/>
          <a:lstStyle/>
          <a:p>
            <a:r>
              <a:rPr lang="en-GB" sz="1050" dirty="0"/>
              <a:t>To promote a safeguarding children policy, anti-bullying policy and equality policy,  responsible for recruitment processes including the taking up of references and submitting FA CRB checks (getting the right people into the game).</a:t>
            </a:r>
            <a:endParaRPr lang="en-GB" dirty="0"/>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sz="1000" dirty="0"/>
              <a:t>Responsible for Sponsorship procurement, Kit design/production, Social Media, Brand development, Match Videos, Coordinate </a:t>
            </a:r>
            <a:r>
              <a:rPr lang="en-GB" sz="1050" dirty="0"/>
              <a:t>PR with Secretary</a:t>
            </a:r>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10"/>
          </p:nvPr>
        </p:nvSpPr>
        <p:spPr>
          <a:xfrm>
            <a:off x="297840" y="257176"/>
            <a:ext cx="5005387" cy="361950"/>
          </a:xfrm>
        </p:spPr>
        <p:txBody>
          <a:bodyPr/>
          <a:lstStyle/>
          <a:p>
            <a:r>
              <a:rPr lang="en-GB" dirty="0"/>
              <a:t>Somerset FA FC</a:t>
            </a:r>
          </a:p>
        </p:txBody>
      </p:sp>
      <p:sp>
        <p:nvSpPr>
          <p:cNvPr id="3" name="Rectangle 2">
            <a:hlinkClick r:id="rId2"/>
            <a:extLst>
              <a:ext uri="{FF2B5EF4-FFF2-40B4-BE49-F238E27FC236}">
                <a16:creationId xmlns:a16="http://schemas.microsoft.com/office/drawing/2014/main" id="{C136193B-6B9D-4813-A074-C0AF139A6B7B}"/>
              </a:ext>
            </a:extLst>
          </p:cNvPr>
          <p:cNvSpPr/>
          <p:nvPr/>
        </p:nvSpPr>
        <p:spPr>
          <a:xfrm>
            <a:off x="6090025" y="3472328"/>
            <a:ext cx="2420470" cy="24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870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email&#10;&#10;Description automatically generated">
            <a:extLst>
              <a:ext uri="{FF2B5EF4-FFF2-40B4-BE49-F238E27FC236}">
                <a16:creationId xmlns:a16="http://schemas.microsoft.com/office/drawing/2014/main" id="{88BCF4B2-5BCF-4F53-B46A-4B8CE8DEA63E}"/>
              </a:ext>
            </a:extLst>
          </p:cNvPr>
          <p:cNvPicPr>
            <a:picLocks noChangeAspect="1"/>
          </p:cNvPicPr>
          <p:nvPr/>
        </p:nvPicPr>
        <p:blipFill rotWithShape="1">
          <a:blip r:embed="rId2">
            <a:extLst>
              <a:ext uri="{28A0092B-C50C-407E-A947-70E740481C1C}">
                <a14:useLocalDpi xmlns:a14="http://schemas.microsoft.com/office/drawing/2010/main" val="0"/>
              </a:ext>
            </a:extLst>
          </a:blip>
          <a:srcRect t="20185" b="72405"/>
          <a:stretch/>
        </p:blipFill>
        <p:spPr>
          <a:xfrm>
            <a:off x="0" y="1324108"/>
            <a:ext cx="9906000" cy="530092"/>
          </a:xfrm>
          <a:prstGeom prst="rect">
            <a:avLst/>
          </a:prstGeom>
        </p:spPr>
      </p:pic>
      <p:sp>
        <p:nvSpPr>
          <p:cNvPr id="3" name="Text Placeholder 2">
            <a:extLst>
              <a:ext uri="{FF2B5EF4-FFF2-40B4-BE49-F238E27FC236}">
                <a16:creationId xmlns:a16="http://schemas.microsoft.com/office/drawing/2014/main" id="{7125D810-A71A-4DEB-A064-C37714D7C3E1}"/>
              </a:ext>
            </a:extLst>
          </p:cNvPr>
          <p:cNvSpPr>
            <a:spLocks noGrp="1"/>
          </p:cNvSpPr>
          <p:nvPr>
            <p:ph type="body" sz="quarter" idx="11"/>
          </p:nvPr>
        </p:nvSpPr>
        <p:spPr/>
        <p:txBody>
          <a:bodyPr/>
          <a:lstStyle/>
          <a:p>
            <a:r>
              <a:rPr lang="en-GB" dirty="0"/>
              <a:t>2021-2022</a:t>
            </a:r>
          </a:p>
        </p:txBody>
      </p:sp>
      <p:pic>
        <p:nvPicPr>
          <p:cNvPr id="7" name="Picture 6" descr="Graphical user interface, application, email&#10;&#10;Description automatically generated">
            <a:extLst>
              <a:ext uri="{FF2B5EF4-FFF2-40B4-BE49-F238E27FC236}">
                <a16:creationId xmlns:a16="http://schemas.microsoft.com/office/drawing/2014/main" id="{3F3124CC-E70D-4483-A07D-F37FD9D690EB}"/>
              </a:ext>
            </a:extLst>
          </p:cNvPr>
          <p:cNvPicPr>
            <a:picLocks noChangeAspect="1"/>
          </p:cNvPicPr>
          <p:nvPr/>
        </p:nvPicPr>
        <p:blipFill rotWithShape="1">
          <a:blip r:embed="rId2">
            <a:extLst>
              <a:ext uri="{28A0092B-C50C-407E-A947-70E740481C1C}">
                <a14:useLocalDpi xmlns:a14="http://schemas.microsoft.com/office/drawing/2010/main" val="0"/>
              </a:ext>
            </a:extLst>
          </a:blip>
          <a:srcRect l="2556" t="28862" r="3846" b="63728"/>
          <a:stretch/>
        </p:blipFill>
        <p:spPr>
          <a:xfrm>
            <a:off x="203200" y="1916567"/>
            <a:ext cx="9467850" cy="541301"/>
          </a:xfrm>
          <a:prstGeom prst="rect">
            <a:avLst/>
          </a:prstGeom>
        </p:spPr>
      </p:pic>
      <p:graphicFrame>
        <p:nvGraphicFramePr>
          <p:cNvPr id="6" name="Table 4">
            <a:extLst>
              <a:ext uri="{FF2B5EF4-FFF2-40B4-BE49-F238E27FC236}">
                <a16:creationId xmlns:a16="http://schemas.microsoft.com/office/drawing/2014/main" id="{FBFA9768-967B-4E1B-8A25-4A97FAEBCCDD}"/>
              </a:ext>
            </a:extLst>
          </p:cNvPr>
          <p:cNvGraphicFramePr>
            <a:graphicFrameLocks/>
          </p:cNvGraphicFramePr>
          <p:nvPr>
            <p:extLst>
              <p:ext uri="{D42A27DB-BD31-4B8C-83A1-F6EECF244321}">
                <p14:modId xmlns:p14="http://schemas.microsoft.com/office/powerpoint/2010/main" val="1248838991"/>
              </p:ext>
            </p:extLst>
          </p:nvPr>
        </p:nvGraphicFramePr>
        <p:xfrm>
          <a:off x="253207" y="2436741"/>
          <a:ext cx="9399586" cy="3651705"/>
        </p:xfrm>
        <a:graphic>
          <a:graphicData uri="http://schemas.openxmlformats.org/drawingml/2006/table">
            <a:tbl>
              <a:tblPr firstRow="1" bandRow="1">
                <a:tableStyleId>{BDBED569-4797-4DF1-A0F4-6AAB3CD982D8}</a:tableStyleId>
              </a:tblPr>
              <a:tblGrid>
                <a:gridCol w="1342798">
                  <a:extLst>
                    <a:ext uri="{9D8B030D-6E8A-4147-A177-3AD203B41FA5}">
                      <a16:colId xmlns:a16="http://schemas.microsoft.com/office/drawing/2014/main" val="613843245"/>
                    </a:ext>
                  </a:extLst>
                </a:gridCol>
                <a:gridCol w="8056788">
                  <a:extLst>
                    <a:ext uri="{9D8B030D-6E8A-4147-A177-3AD203B41FA5}">
                      <a16:colId xmlns:a16="http://schemas.microsoft.com/office/drawing/2014/main" val="4125670610"/>
                    </a:ext>
                  </a:extLst>
                </a:gridCol>
              </a:tblGrid>
              <a:tr h="405745">
                <a:tc>
                  <a:txBody>
                    <a:bodyPr/>
                    <a:lstStyle/>
                    <a:p>
                      <a:r>
                        <a:rPr lang="en-GB" sz="1200" b="1" dirty="0">
                          <a:solidFill>
                            <a:schemeClr val="tx2"/>
                          </a:solidFill>
                          <a:latin typeface="+mn-lt"/>
                        </a:rPr>
                        <a:t>September</a:t>
                      </a:r>
                    </a:p>
                  </a:txBody>
                  <a:tcPr marL="61982" marR="61982" marT="30990" marB="30990" anchor="ctr">
                    <a:solidFill>
                      <a:schemeClr val="bg1">
                        <a:alpha val="70000"/>
                      </a:schemeClr>
                    </a:solidFill>
                  </a:tcPr>
                </a:tc>
                <a:tc>
                  <a:txBody>
                    <a:bodyPr/>
                    <a:lstStyle/>
                    <a:p>
                      <a:r>
                        <a:rPr lang="en-GB" sz="1200" b="0" dirty="0">
                          <a:solidFill>
                            <a:schemeClr val="tx2"/>
                          </a:solidFill>
                          <a:latin typeface="+mn-lt"/>
                        </a:rPr>
                        <a:t>Recruit volunteers via Somerset FA website and Social Media </a:t>
                      </a:r>
                    </a:p>
                  </a:txBody>
                  <a:tcPr marL="61982" marR="61982" marT="30990" marB="30990" anchor="ctr">
                    <a:solidFill>
                      <a:schemeClr val="bg1">
                        <a:alpha val="70000"/>
                      </a:schemeClr>
                    </a:solidFill>
                  </a:tcPr>
                </a:tc>
                <a:extLst>
                  <a:ext uri="{0D108BD9-81ED-4DB2-BD59-A6C34878D82A}">
                    <a16:rowId xmlns:a16="http://schemas.microsoft.com/office/drawing/2014/main" val="1478268681"/>
                  </a:ext>
                </a:extLst>
              </a:tr>
              <a:tr h="405745">
                <a:tc>
                  <a:txBody>
                    <a:bodyPr/>
                    <a:lstStyle/>
                    <a:p>
                      <a:r>
                        <a:rPr lang="en-GB" sz="1200" b="1" dirty="0">
                          <a:solidFill>
                            <a:schemeClr val="tx2"/>
                          </a:solidFill>
                          <a:latin typeface="+mn-lt"/>
                        </a:rPr>
                        <a:t>October</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Begin interviews for position</a:t>
                      </a:r>
                    </a:p>
                  </a:txBody>
                  <a:tcPr marL="61982" marR="61982" marT="30990" marB="30990" anchor="ctr">
                    <a:solidFill>
                      <a:schemeClr val="bg1">
                        <a:alpha val="70000"/>
                      </a:schemeClr>
                    </a:solidFill>
                  </a:tcPr>
                </a:tc>
                <a:extLst>
                  <a:ext uri="{0D108BD9-81ED-4DB2-BD59-A6C34878D82A}">
                    <a16:rowId xmlns:a16="http://schemas.microsoft.com/office/drawing/2014/main" val="1274164844"/>
                  </a:ext>
                </a:extLst>
              </a:tr>
              <a:tr h="405745">
                <a:tc>
                  <a:txBody>
                    <a:bodyPr/>
                    <a:lstStyle/>
                    <a:p>
                      <a:r>
                        <a:rPr lang="en-GB" sz="1200" b="1" dirty="0">
                          <a:solidFill>
                            <a:schemeClr val="tx2"/>
                          </a:solidFill>
                          <a:latin typeface="+mn-lt"/>
                        </a:rPr>
                        <a:t>November</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Ensure volunteer has completed all FA Safeguarding qualifications and receives full training on club operations </a:t>
                      </a:r>
                    </a:p>
                  </a:txBody>
                  <a:tcPr marL="61982" marR="61982" marT="30990" marB="30990" anchor="ctr">
                    <a:solidFill>
                      <a:schemeClr val="bg1">
                        <a:alpha val="70000"/>
                      </a:schemeClr>
                    </a:solidFill>
                  </a:tcPr>
                </a:tc>
                <a:extLst>
                  <a:ext uri="{0D108BD9-81ED-4DB2-BD59-A6C34878D82A}">
                    <a16:rowId xmlns:a16="http://schemas.microsoft.com/office/drawing/2014/main" val="3350090079"/>
                  </a:ext>
                </a:extLst>
              </a:tr>
              <a:tr h="405745">
                <a:tc>
                  <a:txBody>
                    <a:bodyPr/>
                    <a:lstStyle/>
                    <a:p>
                      <a:r>
                        <a:rPr lang="en-GB" sz="1200" b="1" dirty="0">
                          <a:solidFill>
                            <a:schemeClr val="tx2"/>
                          </a:solidFill>
                          <a:latin typeface="+mn-lt"/>
                        </a:rPr>
                        <a:t>December</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Refresh training with weekly sessions</a:t>
                      </a:r>
                    </a:p>
                  </a:txBody>
                  <a:tcPr marL="61982" marR="61982" marT="30990" marB="30990" anchor="ctr">
                    <a:solidFill>
                      <a:schemeClr val="bg1">
                        <a:alpha val="70000"/>
                      </a:schemeClr>
                    </a:solidFill>
                  </a:tcPr>
                </a:tc>
                <a:extLst>
                  <a:ext uri="{0D108BD9-81ED-4DB2-BD59-A6C34878D82A}">
                    <a16:rowId xmlns:a16="http://schemas.microsoft.com/office/drawing/2014/main" val="2249207782"/>
                  </a:ext>
                </a:extLst>
              </a:tr>
              <a:tr h="405745">
                <a:tc>
                  <a:txBody>
                    <a:bodyPr/>
                    <a:lstStyle/>
                    <a:p>
                      <a:r>
                        <a:rPr lang="en-GB" sz="1200" b="1" dirty="0">
                          <a:solidFill>
                            <a:schemeClr val="tx2"/>
                          </a:solidFill>
                          <a:latin typeface="+mn-lt"/>
                        </a:rPr>
                        <a:t>January</a:t>
                      </a:r>
                    </a:p>
                  </a:txBody>
                  <a:tcPr marL="61982" marR="61982" marT="30990" marB="30990" anchor="ct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mn-lt"/>
                        </a:rPr>
                        <a:t>Ongoing support </a:t>
                      </a:r>
                    </a:p>
                  </a:txBody>
                  <a:tcPr marL="61982" marR="61982" marT="30990" marB="30990" anchor="ctr">
                    <a:solidFill>
                      <a:schemeClr val="bg1">
                        <a:alpha val="70000"/>
                      </a:schemeClr>
                    </a:solidFill>
                  </a:tcPr>
                </a:tc>
                <a:extLst>
                  <a:ext uri="{0D108BD9-81ED-4DB2-BD59-A6C34878D82A}">
                    <a16:rowId xmlns:a16="http://schemas.microsoft.com/office/drawing/2014/main" val="1387486826"/>
                  </a:ext>
                </a:extLst>
              </a:tr>
              <a:tr h="405745">
                <a:tc>
                  <a:txBody>
                    <a:bodyPr/>
                    <a:lstStyle/>
                    <a:p>
                      <a:r>
                        <a:rPr lang="en-GB" sz="1200" b="1" dirty="0">
                          <a:solidFill>
                            <a:schemeClr val="tx2"/>
                          </a:solidFill>
                          <a:latin typeface="+mn-lt"/>
                        </a:rPr>
                        <a:t>February</a:t>
                      </a:r>
                    </a:p>
                  </a:txBody>
                  <a:tcPr marL="61982" marR="61982" marT="30990" marB="30990" anchor="ct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mn-lt"/>
                        </a:rPr>
                        <a:t>Ongoing support </a:t>
                      </a:r>
                    </a:p>
                  </a:txBody>
                  <a:tcPr marL="61982" marR="61982" marT="30990" marB="30990" anchor="ctr">
                    <a:solidFill>
                      <a:schemeClr val="bg1">
                        <a:alpha val="70000"/>
                      </a:schemeClr>
                    </a:solidFill>
                  </a:tcPr>
                </a:tc>
                <a:extLst>
                  <a:ext uri="{0D108BD9-81ED-4DB2-BD59-A6C34878D82A}">
                    <a16:rowId xmlns:a16="http://schemas.microsoft.com/office/drawing/2014/main" val="2441902138"/>
                  </a:ext>
                </a:extLst>
              </a:tr>
              <a:tr h="405745">
                <a:tc>
                  <a:txBody>
                    <a:bodyPr/>
                    <a:lstStyle/>
                    <a:p>
                      <a:r>
                        <a:rPr lang="en-GB" sz="1200" b="1" dirty="0">
                          <a:solidFill>
                            <a:schemeClr val="tx2"/>
                          </a:solidFill>
                          <a:latin typeface="+mn-lt"/>
                        </a:rPr>
                        <a:t>March</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Ongoing support </a:t>
                      </a:r>
                    </a:p>
                  </a:txBody>
                  <a:tcPr marL="61982" marR="61982" marT="30990" marB="30990" anchor="ctr">
                    <a:solidFill>
                      <a:schemeClr val="bg1">
                        <a:alpha val="70000"/>
                      </a:schemeClr>
                    </a:solidFill>
                  </a:tcPr>
                </a:tc>
                <a:extLst>
                  <a:ext uri="{0D108BD9-81ED-4DB2-BD59-A6C34878D82A}">
                    <a16:rowId xmlns:a16="http://schemas.microsoft.com/office/drawing/2014/main" val="2986107211"/>
                  </a:ext>
                </a:extLst>
              </a:tr>
              <a:tr h="405745">
                <a:tc>
                  <a:txBody>
                    <a:bodyPr/>
                    <a:lstStyle/>
                    <a:p>
                      <a:r>
                        <a:rPr lang="en-GB" sz="1200" b="1" dirty="0">
                          <a:solidFill>
                            <a:schemeClr val="tx2"/>
                          </a:solidFill>
                          <a:latin typeface="+mn-lt"/>
                        </a:rPr>
                        <a:t>April</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Attend SFA Club Webinar</a:t>
                      </a:r>
                    </a:p>
                  </a:txBody>
                  <a:tcPr marL="61982" marR="61982" marT="30990" marB="30990" anchor="ctr">
                    <a:solidFill>
                      <a:schemeClr val="bg1">
                        <a:alpha val="70000"/>
                      </a:schemeClr>
                    </a:solidFill>
                  </a:tcPr>
                </a:tc>
                <a:extLst>
                  <a:ext uri="{0D108BD9-81ED-4DB2-BD59-A6C34878D82A}">
                    <a16:rowId xmlns:a16="http://schemas.microsoft.com/office/drawing/2014/main" val="1659637942"/>
                  </a:ext>
                </a:extLst>
              </a:tr>
              <a:tr h="405745">
                <a:tc>
                  <a:txBody>
                    <a:bodyPr/>
                    <a:lstStyle/>
                    <a:p>
                      <a:r>
                        <a:rPr lang="en-GB" sz="1200" b="1" dirty="0">
                          <a:solidFill>
                            <a:schemeClr val="tx2"/>
                          </a:solidFill>
                          <a:latin typeface="+mn-lt"/>
                        </a:rPr>
                        <a:t>May</a:t>
                      </a:r>
                    </a:p>
                  </a:txBody>
                  <a:tcPr marL="61982" marR="61982" marT="30990" marB="30990" anchor="ctr">
                    <a:solidFill>
                      <a:schemeClr val="bg1">
                        <a:alpha val="70000"/>
                      </a:schemeClr>
                    </a:solidFill>
                  </a:tcPr>
                </a:tc>
                <a:tc>
                  <a:txBody>
                    <a:bodyPr/>
                    <a:lstStyle/>
                    <a:p>
                      <a:r>
                        <a:rPr lang="en-GB" sz="1200" dirty="0">
                          <a:solidFill>
                            <a:schemeClr val="tx2"/>
                          </a:solidFill>
                          <a:latin typeface="+mn-lt"/>
                        </a:rPr>
                        <a:t>Offer opportunity to continue for another season if performance is adequate. </a:t>
                      </a:r>
                    </a:p>
                  </a:txBody>
                  <a:tcPr marL="61982" marR="61982" marT="30990" marB="30990" anchor="ctr">
                    <a:solidFill>
                      <a:schemeClr val="bg1">
                        <a:alpha val="70000"/>
                      </a:schemeClr>
                    </a:solidFill>
                  </a:tcPr>
                </a:tc>
                <a:extLst>
                  <a:ext uri="{0D108BD9-81ED-4DB2-BD59-A6C34878D82A}">
                    <a16:rowId xmlns:a16="http://schemas.microsoft.com/office/drawing/2014/main" val="356207555"/>
                  </a:ext>
                </a:extLst>
              </a:tr>
            </a:tbl>
          </a:graphicData>
        </a:graphic>
      </p:graphicFrame>
    </p:spTree>
    <p:extLst>
      <p:ext uri="{BB962C8B-B14F-4D97-AF65-F5344CB8AC3E}">
        <p14:creationId xmlns:p14="http://schemas.microsoft.com/office/powerpoint/2010/main" val="41268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90835-F722-4AE0-87EE-137795513CA3}"/>
              </a:ext>
            </a:extLst>
          </p:cNvPr>
          <p:cNvSpPr>
            <a:spLocks noGrp="1"/>
          </p:cNvSpPr>
          <p:nvPr>
            <p:ph type="body" sz="quarter" idx="11"/>
          </p:nvPr>
        </p:nvSpPr>
        <p:spPr/>
        <p:txBody>
          <a:bodyPr/>
          <a:lstStyle/>
          <a:p>
            <a:r>
              <a:rPr lang="en-GB" dirty="0"/>
              <a:t>Club Development Officer </a:t>
            </a:r>
          </a:p>
        </p:txBody>
      </p:sp>
      <p:sp>
        <p:nvSpPr>
          <p:cNvPr id="4" name="Text Placeholder 3">
            <a:extLst>
              <a:ext uri="{FF2B5EF4-FFF2-40B4-BE49-F238E27FC236}">
                <a16:creationId xmlns:a16="http://schemas.microsoft.com/office/drawing/2014/main" id="{3878006D-4941-4E1C-83B4-C1962A524265}"/>
              </a:ext>
            </a:extLst>
          </p:cNvPr>
          <p:cNvSpPr>
            <a:spLocks noGrp="1"/>
          </p:cNvSpPr>
          <p:nvPr>
            <p:ph type="body" sz="quarter" idx="12"/>
          </p:nvPr>
        </p:nvSpPr>
        <p:spPr/>
        <p:txBody>
          <a:bodyPr/>
          <a:lstStyle/>
          <a:p>
            <a:r>
              <a:rPr lang="en-GB" dirty="0"/>
              <a:t>To develop the club </a:t>
            </a:r>
          </a:p>
        </p:txBody>
      </p:sp>
      <p:sp>
        <p:nvSpPr>
          <p:cNvPr id="5" name="Text Placeholder 4">
            <a:extLst>
              <a:ext uri="{FF2B5EF4-FFF2-40B4-BE49-F238E27FC236}">
                <a16:creationId xmlns:a16="http://schemas.microsoft.com/office/drawing/2014/main" id="{096F37D5-6F4B-407C-9987-BBA93563BC16}"/>
              </a:ext>
            </a:extLst>
          </p:cNvPr>
          <p:cNvSpPr>
            <a:spLocks noGrp="1"/>
          </p:cNvSpPr>
          <p:nvPr>
            <p:ph type="body" sz="quarter" idx="13"/>
          </p:nvPr>
        </p:nvSpPr>
        <p:spPr/>
        <p:txBody>
          <a:bodyPr/>
          <a:lstStyle/>
          <a:p>
            <a:r>
              <a:rPr lang="en-GB" dirty="0"/>
              <a:t>5</a:t>
            </a:r>
          </a:p>
        </p:txBody>
      </p:sp>
      <p:sp>
        <p:nvSpPr>
          <p:cNvPr id="6" name="Text Placeholder 5">
            <a:extLst>
              <a:ext uri="{FF2B5EF4-FFF2-40B4-BE49-F238E27FC236}">
                <a16:creationId xmlns:a16="http://schemas.microsoft.com/office/drawing/2014/main" id="{DD7A6FB1-8208-499F-9080-E2A1E5355113}"/>
              </a:ext>
            </a:extLst>
          </p:cNvPr>
          <p:cNvSpPr>
            <a:spLocks noGrp="1"/>
          </p:cNvSpPr>
          <p:nvPr>
            <p:ph type="body" sz="quarter" idx="14"/>
          </p:nvPr>
        </p:nvSpPr>
        <p:spPr/>
        <p:txBody>
          <a:bodyPr/>
          <a:lstStyle/>
          <a:p>
            <a:r>
              <a:rPr lang="en-GB" dirty="0"/>
              <a:t>The CDP will make changes and add value to the club by developing all relevant areas such as finance, operations, marketing and recruitment. </a:t>
            </a:r>
          </a:p>
        </p:txBody>
      </p:sp>
      <p:sp>
        <p:nvSpPr>
          <p:cNvPr id="7" name="Text Placeholder 6">
            <a:extLst>
              <a:ext uri="{FF2B5EF4-FFF2-40B4-BE49-F238E27FC236}">
                <a16:creationId xmlns:a16="http://schemas.microsoft.com/office/drawing/2014/main" id="{78275E51-07FA-495C-B415-68577BBEC7F5}"/>
              </a:ext>
            </a:extLst>
          </p:cNvPr>
          <p:cNvSpPr>
            <a:spLocks noGrp="1"/>
          </p:cNvSpPr>
          <p:nvPr>
            <p:ph type="body" sz="quarter" idx="15"/>
          </p:nvPr>
        </p:nvSpPr>
        <p:spPr/>
        <p:txBody>
          <a:bodyPr/>
          <a:lstStyle/>
          <a:p>
            <a:r>
              <a:rPr lang="en-GB" dirty="0"/>
              <a:t>- Experience of grassroots football </a:t>
            </a:r>
          </a:p>
        </p:txBody>
      </p:sp>
      <p:sp>
        <p:nvSpPr>
          <p:cNvPr id="8" name="Text Placeholder 7">
            <a:extLst>
              <a:ext uri="{FF2B5EF4-FFF2-40B4-BE49-F238E27FC236}">
                <a16:creationId xmlns:a16="http://schemas.microsoft.com/office/drawing/2014/main" id="{179A1A36-38AF-4972-BE6E-7F08E3568E3B}"/>
              </a:ext>
            </a:extLst>
          </p:cNvPr>
          <p:cNvSpPr>
            <a:spLocks noGrp="1"/>
          </p:cNvSpPr>
          <p:nvPr>
            <p:ph type="body" sz="quarter" idx="16"/>
          </p:nvPr>
        </p:nvSpPr>
        <p:spPr/>
        <p:txBody>
          <a:bodyPr/>
          <a:lstStyle/>
          <a:p>
            <a:r>
              <a:rPr lang="en-GB" dirty="0"/>
              <a:t>Tasks include regularly audits of policies and procedures, identifying areas of growth in the club, liaising with coaches and players to understand wants and needs. </a:t>
            </a:r>
          </a:p>
        </p:txBody>
      </p:sp>
    </p:spTree>
    <p:extLst>
      <p:ext uri="{BB962C8B-B14F-4D97-AF65-F5344CB8AC3E}">
        <p14:creationId xmlns:p14="http://schemas.microsoft.com/office/powerpoint/2010/main" val="396695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3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2946997078"/>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Open Instagram account </a:t>
                      </a:r>
                    </a:p>
                  </a:txBody>
                  <a:tcPr>
                    <a:solidFill>
                      <a:schemeClr val="bg1">
                        <a:alpha val="70000"/>
                      </a:schemeClr>
                    </a:solidFill>
                  </a:tcPr>
                </a:tc>
                <a:tc>
                  <a:txBody>
                    <a:bodyPr/>
                    <a:lstStyle/>
                    <a:p>
                      <a:r>
                        <a:rPr lang="en-GB" sz="1200" b="0" dirty="0">
                          <a:solidFill>
                            <a:schemeClr val="tx2"/>
                          </a:solidFill>
                        </a:rPr>
                        <a:t>1 day </a:t>
                      </a:r>
                    </a:p>
                  </a:txBody>
                  <a:tcPr>
                    <a:solidFill>
                      <a:schemeClr val="bg1">
                        <a:alpha val="70000"/>
                      </a:schemeClr>
                    </a:solidFill>
                  </a:tcPr>
                </a:tc>
                <a:tc>
                  <a:txBody>
                    <a:bodyPr/>
                    <a:lstStyle/>
                    <a:p>
                      <a:r>
                        <a:rPr lang="en-GB" sz="1200" b="0" dirty="0">
                          <a:solidFill>
                            <a:schemeClr val="tx2"/>
                          </a:solidFill>
                        </a:rPr>
                        <a:t>The Club development officer </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b="0" dirty="0">
                          <a:solidFill>
                            <a:schemeClr val="tx2"/>
                          </a:solidFill>
                        </a:rPr>
                        <a:t>Monthly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Boost posts through paid advertisements</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 </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£50-100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Contact local newspapers for exposure</a:t>
                      </a:r>
                    </a:p>
                  </a:txBody>
                  <a:tcPr>
                    <a:solidFill>
                      <a:schemeClr val="bg1">
                        <a:alpha val="70000"/>
                      </a:schemeClr>
                    </a:solidFill>
                  </a:tcPr>
                </a:tc>
                <a:tc>
                  <a:txBody>
                    <a:bodyPr/>
                    <a:lstStyle/>
                    <a:p>
                      <a:r>
                        <a:rPr lang="en-GB" sz="1200" dirty="0">
                          <a:solidFill>
                            <a:schemeClr val="tx2"/>
                          </a:solidFill>
                        </a:rPr>
                        <a:t>1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 </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Enter all SFA./Football competitions </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 </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dirty="0"/>
              <a:t>Use this planner to set goals and the tasks you need to complete to understand your market, and the methods you will use to listen to and communicate with them. </a:t>
            </a:r>
          </a:p>
          <a:p>
            <a:r>
              <a:rPr lang="en-GB" b="1" dirty="0"/>
              <a:t>Tip: </a:t>
            </a:r>
            <a:r>
              <a:rPr lang="en-GB" dirty="0"/>
              <a:t>Visit our </a:t>
            </a:r>
            <a:r>
              <a:rPr kumimoji="0" lang="en-GB" sz="1200" b="0" i="0" u="sng" strike="noStrike" kern="1200" cap="none" spc="0" normalizeH="0" baseline="0" noProof="0" dirty="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dirty="0">
                <a:ln>
                  <a:noFill/>
                </a:ln>
                <a:solidFill>
                  <a:srgbClr val="011E41"/>
                </a:solidFill>
                <a:effectLst/>
                <a:uLnTx/>
                <a:uFillTx/>
                <a:latin typeface="Arial" panose="020B0604020202020204"/>
                <a:ea typeface="+mn-ea"/>
                <a:cs typeface="+mn-cs"/>
              </a:rPr>
              <a:t> </a:t>
            </a:r>
            <a:r>
              <a:rPr lang="en-GB" dirty="0">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dirty="0"/>
          </a:p>
          <a:p>
            <a:pPr algn="l"/>
            <a:endParaRPr lang="en-GB" dirty="0"/>
          </a:p>
        </p:txBody>
      </p:sp>
    </p:spTree>
    <p:extLst>
      <p:ext uri="{BB962C8B-B14F-4D97-AF65-F5344CB8AC3E}">
        <p14:creationId xmlns:p14="http://schemas.microsoft.com/office/powerpoint/2010/main" val="84211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C1CB8-BDBE-42EA-AAFA-E86809845F2F}"/>
              </a:ext>
            </a:extLst>
          </p:cNvPr>
          <p:cNvSpPr>
            <a:spLocks noGrp="1"/>
          </p:cNvSpPr>
          <p:nvPr>
            <p:ph type="body" sz="quarter" idx="10"/>
          </p:nvPr>
        </p:nvSpPr>
        <p:spPr/>
        <p:txBody>
          <a:bodyPr/>
          <a:lstStyle/>
          <a:p>
            <a:r>
              <a:rPr lang="en-GB" dirty="0"/>
              <a:t>Well established, long standing club with excellent sportsmanship and friendly coaches/volunteers </a:t>
            </a:r>
          </a:p>
        </p:txBody>
      </p:sp>
      <p:sp>
        <p:nvSpPr>
          <p:cNvPr id="4" name="Text Placeholder 3">
            <a:extLst>
              <a:ext uri="{FF2B5EF4-FFF2-40B4-BE49-F238E27FC236}">
                <a16:creationId xmlns:a16="http://schemas.microsoft.com/office/drawing/2014/main" id="{F57C6292-2520-4527-A4D7-5E8B65A65858}"/>
              </a:ext>
            </a:extLst>
          </p:cNvPr>
          <p:cNvSpPr>
            <a:spLocks noGrp="1"/>
          </p:cNvSpPr>
          <p:nvPr>
            <p:ph type="body" sz="quarter" idx="11"/>
          </p:nvPr>
        </p:nvSpPr>
        <p:spPr/>
        <p:txBody>
          <a:bodyPr/>
          <a:lstStyle/>
          <a:p>
            <a:r>
              <a:rPr lang="en-GB" dirty="0"/>
              <a:t>They want to feel appreciated and supported, We want everyone to enjoy their time with Somerset FA FC. </a:t>
            </a:r>
          </a:p>
        </p:txBody>
      </p:sp>
      <p:sp>
        <p:nvSpPr>
          <p:cNvPr id="5" name="Text Placeholder 4">
            <a:extLst>
              <a:ext uri="{FF2B5EF4-FFF2-40B4-BE49-F238E27FC236}">
                <a16:creationId xmlns:a16="http://schemas.microsoft.com/office/drawing/2014/main" id="{05CB7280-6D23-436E-8BCD-5B917F442A2E}"/>
              </a:ext>
            </a:extLst>
          </p:cNvPr>
          <p:cNvSpPr>
            <a:spLocks noGrp="1"/>
          </p:cNvSpPr>
          <p:nvPr>
            <p:ph type="body" sz="quarter" idx="13"/>
          </p:nvPr>
        </p:nvSpPr>
        <p:spPr/>
        <p:txBody>
          <a:bodyPr/>
          <a:lstStyle/>
          <a:p>
            <a:r>
              <a:rPr lang="en-GB" dirty="0"/>
              <a:t>We would like to be treated with fairness and kindness, on and off the pitch. </a:t>
            </a:r>
          </a:p>
        </p:txBody>
      </p:sp>
    </p:spTree>
    <p:extLst>
      <p:ext uri="{BB962C8B-B14F-4D97-AF65-F5344CB8AC3E}">
        <p14:creationId xmlns:p14="http://schemas.microsoft.com/office/powerpoint/2010/main" val="240903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5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A39FDED-B1FF-46D4-AA93-B240C6D7A148}"/>
              </a:ext>
            </a:extLst>
          </p:cNvPr>
          <p:cNvSpPr/>
          <p:nvPr/>
        </p:nvSpPr>
        <p:spPr>
          <a:xfrm>
            <a:off x="3167529" y="2868706"/>
            <a:ext cx="66936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32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D3922-7A2B-477A-9F3B-4C89E9EC0217}"/>
              </a:ext>
            </a:extLst>
          </p:cNvPr>
          <p:cNvSpPr>
            <a:spLocks noGrp="1"/>
          </p:cNvSpPr>
          <p:nvPr>
            <p:ph type="body" sz="quarter" idx="11"/>
          </p:nvPr>
        </p:nvSpPr>
        <p:spPr/>
        <p:txBody>
          <a:bodyPr/>
          <a:lstStyle/>
          <a:p>
            <a:r>
              <a:rPr lang="en-GB" dirty="0"/>
              <a:t>General club information such as training times, match information, scores, club achievements etc. </a:t>
            </a:r>
          </a:p>
        </p:txBody>
      </p:sp>
      <p:sp>
        <p:nvSpPr>
          <p:cNvPr id="9" name="Text Placeholder 8">
            <a:extLst>
              <a:ext uri="{FF2B5EF4-FFF2-40B4-BE49-F238E27FC236}">
                <a16:creationId xmlns:a16="http://schemas.microsoft.com/office/drawing/2014/main" id="{B9750812-BB18-4326-A2DF-4A2558A69744}"/>
              </a:ext>
            </a:extLst>
          </p:cNvPr>
          <p:cNvSpPr>
            <a:spLocks noGrp="1"/>
          </p:cNvSpPr>
          <p:nvPr>
            <p:ph type="body" sz="quarter" idx="12"/>
          </p:nvPr>
        </p:nvSpPr>
        <p:spPr/>
        <p:txBody>
          <a:bodyPr/>
          <a:lstStyle/>
          <a:p>
            <a:r>
              <a:rPr lang="en-GB" dirty="0"/>
              <a:t>3 times a week.</a:t>
            </a:r>
          </a:p>
          <a:p>
            <a:endParaRPr lang="en-GB" dirty="0"/>
          </a:p>
        </p:txBody>
      </p:sp>
      <p:sp>
        <p:nvSpPr>
          <p:cNvPr id="10" name="Text Placeholder 9">
            <a:extLst>
              <a:ext uri="{FF2B5EF4-FFF2-40B4-BE49-F238E27FC236}">
                <a16:creationId xmlns:a16="http://schemas.microsoft.com/office/drawing/2014/main" id="{5FB013BA-1E23-4FF0-8341-800DC4BCB61D}"/>
              </a:ext>
            </a:extLst>
          </p:cNvPr>
          <p:cNvSpPr>
            <a:spLocks noGrp="1"/>
          </p:cNvSpPr>
          <p:nvPr>
            <p:ph type="body" sz="quarter" idx="13"/>
          </p:nvPr>
        </p:nvSpPr>
        <p:spPr/>
        <p:txBody>
          <a:bodyPr/>
          <a:lstStyle/>
          <a:p>
            <a:r>
              <a:rPr lang="en-GB" dirty="0"/>
              <a:t>Players, Parents, Coaches, Sponsors and outward football community. </a:t>
            </a:r>
          </a:p>
        </p:txBody>
      </p:sp>
      <p:sp>
        <p:nvSpPr>
          <p:cNvPr id="11" name="Text Placeholder 10">
            <a:extLst>
              <a:ext uri="{FF2B5EF4-FFF2-40B4-BE49-F238E27FC236}">
                <a16:creationId xmlns:a16="http://schemas.microsoft.com/office/drawing/2014/main" id="{F82CA7BF-C6E3-4024-8B67-A08BAADED16B}"/>
              </a:ext>
            </a:extLst>
          </p:cNvPr>
          <p:cNvSpPr>
            <a:spLocks noGrp="1"/>
          </p:cNvSpPr>
          <p:nvPr>
            <p:ph type="body" sz="quarter" idx="14"/>
          </p:nvPr>
        </p:nvSpPr>
        <p:spPr/>
        <p:txBody>
          <a:bodyPr/>
          <a:lstStyle/>
          <a:p>
            <a:r>
              <a:rPr lang="en-GB" dirty="0"/>
              <a:t>Professional</a:t>
            </a:r>
          </a:p>
        </p:txBody>
      </p:sp>
    </p:spTree>
    <p:extLst>
      <p:ext uri="{BB962C8B-B14F-4D97-AF65-F5344CB8AC3E}">
        <p14:creationId xmlns:p14="http://schemas.microsoft.com/office/powerpoint/2010/main" val="3754539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4F18BE-3282-4223-A5CC-F58A263A12AC}"/>
              </a:ext>
            </a:extLst>
          </p:cNvPr>
          <p:cNvSpPr>
            <a:spLocks noGrp="1"/>
          </p:cNvSpPr>
          <p:nvPr>
            <p:ph type="body" sz="quarter" idx="11"/>
          </p:nvPr>
        </p:nvSpPr>
        <p:spPr/>
        <p:txBody>
          <a:bodyPr/>
          <a:lstStyle/>
          <a:p>
            <a:r>
              <a:rPr lang="en-GB" dirty="0"/>
              <a:t>General club information such as training times, match information, scores, club achievements etc. </a:t>
            </a:r>
          </a:p>
          <a:p>
            <a:endParaRPr lang="en-GB" dirty="0"/>
          </a:p>
        </p:txBody>
      </p:sp>
      <p:sp>
        <p:nvSpPr>
          <p:cNvPr id="5" name="Text Placeholder 4">
            <a:extLst>
              <a:ext uri="{FF2B5EF4-FFF2-40B4-BE49-F238E27FC236}">
                <a16:creationId xmlns:a16="http://schemas.microsoft.com/office/drawing/2014/main" id="{19EFBD51-3D45-476A-8C8A-00F498F73844}"/>
              </a:ext>
            </a:extLst>
          </p:cNvPr>
          <p:cNvSpPr>
            <a:spLocks noGrp="1"/>
          </p:cNvSpPr>
          <p:nvPr>
            <p:ph type="body" sz="quarter" idx="12"/>
          </p:nvPr>
        </p:nvSpPr>
        <p:spPr/>
        <p:txBody>
          <a:bodyPr/>
          <a:lstStyle/>
          <a:p>
            <a:r>
              <a:rPr lang="en-GB" dirty="0"/>
              <a:t>3 times a week.</a:t>
            </a:r>
          </a:p>
          <a:p>
            <a:endParaRPr lang="en-GB" dirty="0"/>
          </a:p>
        </p:txBody>
      </p:sp>
      <p:sp>
        <p:nvSpPr>
          <p:cNvPr id="6" name="Text Placeholder 5">
            <a:extLst>
              <a:ext uri="{FF2B5EF4-FFF2-40B4-BE49-F238E27FC236}">
                <a16:creationId xmlns:a16="http://schemas.microsoft.com/office/drawing/2014/main" id="{499A7D91-5EB7-4245-99A5-0D4CEF75DE90}"/>
              </a:ext>
            </a:extLst>
          </p:cNvPr>
          <p:cNvSpPr>
            <a:spLocks noGrp="1"/>
          </p:cNvSpPr>
          <p:nvPr>
            <p:ph type="body" sz="quarter" idx="13"/>
          </p:nvPr>
        </p:nvSpPr>
        <p:spPr/>
        <p:txBody>
          <a:bodyPr/>
          <a:lstStyle/>
          <a:p>
            <a:r>
              <a:rPr lang="en-GB" dirty="0"/>
              <a:t>Players, Parents, Coaches, Sponsors and outward football community. </a:t>
            </a:r>
          </a:p>
          <a:p>
            <a:endParaRPr lang="en-GB" dirty="0"/>
          </a:p>
        </p:txBody>
      </p:sp>
      <p:sp>
        <p:nvSpPr>
          <p:cNvPr id="11" name="Text Placeholder 10">
            <a:extLst>
              <a:ext uri="{FF2B5EF4-FFF2-40B4-BE49-F238E27FC236}">
                <a16:creationId xmlns:a16="http://schemas.microsoft.com/office/drawing/2014/main" id="{30FF39DC-C4F2-4CAD-A515-7FF3B0DA5053}"/>
              </a:ext>
            </a:extLst>
          </p:cNvPr>
          <p:cNvSpPr>
            <a:spLocks noGrp="1"/>
          </p:cNvSpPr>
          <p:nvPr>
            <p:ph type="body" sz="quarter" idx="14"/>
          </p:nvPr>
        </p:nvSpPr>
        <p:spPr/>
        <p:txBody>
          <a:bodyPr/>
          <a:lstStyle/>
          <a:p>
            <a:r>
              <a:rPr lang="en-GB" dirty="0"/>
              <a:t>Professional</a:t>
            </a:r>
          </a:p>
          <a:p>
            <a:endParaRPr lang="en-GB" dirty="0"/>
          </a:p>
        </p:txBody>
      </p:sp>
    </p:spTree>
    <p:extLst>
      <p:ext uri="{BB962C8B-B14F-4D97-AF65-F5344CB8AC3E}">
        <p14:creationId xmlns:p14="http://schemas.microsoft.com/office/powerpoint/2010/main" val="2574232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51C0DB-C96D-444B-AD34-E2456E3998B1}"/>
              </a:ext>
            </a:extLst>
          </p:cNvPr>
          <p:cNvSpPr>
            <a:spLocks noGrp="1"/>
          </p:cNvSpPr>
          <p:nvPr>
            <p:ph type="body" sz="quarter" idx="11"/>
          </p:nvPr>
        </p:nvSpPr>
        <p:spPr/>
        <p:txBody>
          <a:bodyPr/>
          <a:lstStyle/>
          <a:p>
            <a:r>
              <a:rPr lang="en-GB" dirty="0"/>
              <a:t>General club information such as training times, match information, scores, club achievements etc. </a:t>
            </a:r>
          </a:p>
          <a:p>
            <a:endParaRPr lang="en-GB" dirty="0"/>
          </a:p>
        </p:txBody>
      </p:sp>
      <p:sp>
        <p:nvSpPr>
          <p:cNvPr id="5" name="Text Placeholder 4">
            <a:extLst>
              <a:ext uri="{FF2B5EF4-FFF2-40B4-BE49-F238E27FC236}">
                <a16:creationId xmlns:a16="http://schemas.microsoft.com/office/drawing/2014/main" id="{4FF4432B-DD23-4F16-97C7-C4013FC27FC8}"/>
              </a:ext>
            </a:extLst>
          </p:cNvPr>
          <p:cNvSpPr>
            <a:spLocks noGrp="1"/>
          </p:cNvSpPr>
          <p:nvPr>
            <p:ph type="body" sz="quarter" idx="12"/>
          </p:nvPr>
        </p:nvSpPr>
        <p:spPr/>
        <p:txBody>
          <a:bodyPr/>
          <a:lstStyle/>
          <a:p>
            <a:r>
              <a:rPr lang="en-GB" dirty="0"/>
              <a:t>3 times a week.</a:t>
            </a:r>
          </a:p>
        </p:txBody>
      </p:sp>
      <p:sp>
        <p:nvSpPr>
          <p:cNvPr id="6" name="Text Placeholder 5">
            <a:extLst>
              <a:ext uri="{FF2B5EF4-FFF2-40B4-BE49-F238E27FC236}">
                <a16:creationId xmlns:a16="http://schemas.microsoft.com/office/drawing/2014/main" id="{205ADD7C-4CDD-4326-90E9-66170C853EB5}"/>
              </a:ext>
            </a:extLst>
          </p:cNvPr>
          <p:cNvSpPr>
            <a:spLocks noGrp="1"/>
          </p:cNvSpPr>
          <p:nvPr>
            <p:ph type="body" sz="quarter" idx="13"/>
          </p:nvPr>
        </p:nvSpPr>
        <p:spPr/>
        <p:txBody>
          <a:bodyPr/>
          <a:lstStyle/>
          <a:p>
            <a:r>
              <a:rPr lang="en-GB" dirty="0"/>
              <a:t>Players, Parents, Coaches, Sponsors and outward football community. </a:t>
            </a:r>
          </a:p>
          <a:p>
            <a:endParaRPr lang="en-GB" dirty="0"/>
          </a:p>
        </p:txBody>
      </p:sp>
      <p:sp>
        <p:nvSpPr>
          <p:cNvPr id="11" name="Text Placeholder 10">
            <a:extLst>
              <a:ext uri="{FF2B5EF4-FFF2-40B4-BE49-F238E27FC236}">
                <a16:creationId xmlns:a16="http://schemas.microsoft.com/office/drawing/2014/main" id="{6B311B32-FB76-4A4C-A2E8-EBA55EF72940}"/>
              </a:ext>
            </a:extLst>
          </p:cNvPr>
          <p:cNvSpPr>
            <a:spLocks noGrp="1"/>
          </p:cNvSpPr>
          <p:nvPr>
            <p:ph type="body" sz="quarter" idx="14"/>
          </p:nvPr>
        </p:nvSpPr>
        <p:spPr/>
        <p:txBody>
          <a:bodyPr/>
          <a:lstStyle/>
          <a:p>
            <a:r>
              <a:rPr lang="en-GB" dirty="0"/>
              <a:t>Professional</a:t>
            </a:r>
          </a:p>
          <a:p>
            <a:endParaRPr lang="en-GB" dirty="0"/>
          </a:p>
        </p:txBody>
      </p:sp>
    </p:spTree>
    <p:extLst>
      <p:ext uri="{BB962C8B-B14F-4D97-AF65-F5344CB8AC3E}">
        <p14:creationId xmlns:p14="http://schemas.microsoft.com/office/powerpoint/2010/main" val="335880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8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55F85DD4-9DA4-4B4C-AA7D-47A75954C6AF}"/>
              </a:ext>
            </a:extLst>
          </p:cNvPr>
          <p:cNvSpPr/>
          <p:nvPr/>
        </p:nvSpPr>
        <p:spPr>
          <a:xfrm>
            <a:off x="3520142" y="2683435"/>
            <a:ext cx="986117" cy="197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5744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E9CC8DF-3119-421D-9A3A-DA8802CA9CC8}"/>
              </a:ext>
            </a:extLst>
          </p:cNvPr>
          <p:cNvSpPr>
            <a:spLocks noGrp="1"/>
          </p:cNvSpPr>
          <p:nvPr>
            <p:ph type="body" sz="quarter" idx="11"/>
          </p:nvPr>
        </p:nvSpPr>
        <p:spPr/>
        <p:txBody>
          <a:bodyPr/>
          <a:lstStyle/>
          <a:p>
            <a:r>
              <a:rPr lang="en-GB" dirty="0"/>
              <a:t>For information</a:t>
            </a:r>
          </a:p>
        </p:txBody>
      </p:sp>
      <p:sp>
        <p:nvSpPr>
          <p:cNvPr id="20" name="Text Placeholder 19">
            <a:extLst>
              <a:ext uri="{FF2B5EF4-FFF2-40B4-BE49-F238E27FC236}">
                <a16:creationId xmlns:a16="http://schemas.microsoft.com/office/drawing/2014/main" id="{BE890F0F-5A50-4F58-89D0-F7577884332A}"/>
              </a:ext>
            </a:extLst>
          </p:cNvPr>
          <p:cNvSpPr>
            <a:spLocks noGrp="1"/>
          </p:cNvSpPr>
          <p:nvPr>
            <p:ph type="body" sz="quarter" idx="12"/>
          </p:nvPr>
        </p:nvSpPr>
        <p:spPr/>
        <p:txBody>
          <a:bodyPr/>
          <a:lstStyle/>
          <a:p>
            <a:r>
              <a:rPr lang="en-GB" dirty="0"/>
              <a:t>Varied</a:t>
            </a:r>
          </a:p>
        </p:txBody>
      </p:sp>
      <p:sp>
        <p:nvSpPr>
          <p:cNvPr id="21" name="Text Placeholder 20">
            <a:extLst>
              <a:ext uri="{FF2B5EF4-FFF2-40B4-BE49-F238E27FC236}">
                <a16:creationId xmlns:a16="http://schemas.microsoft.com/office/drawing/2014/main" id="{3F279579-A4A7-4F24-8E1C-AC2CA3056D0A}"/>
              </a:ext>
            </a:extLst>
          </p:cNvPr>
          <p:cNvSpPr>
            <a:spLocks noGrp="1"/>
          </p:cNvSpPr>
          <p:nvPr>
            <p:ph type="body" sz="quarter" idx="13"/>
          </p:nvPr>
        </p:nvSpPr>
        <p:spPr/>
        <p:txBody>
          <a:bodyPr/>
          <a:lstStyle/>
          <a:p>
            <a:r>
              <a:rPr lang="en-GB" dirty="0"/>
              <a:t>Subject</a:t>
            </a:r>
          </a:p>
        </p:txBody>
      </p:sp>
      <p:sp>
        <p:nvSpPr>
          <p:cNvPr id="22" name="Text Placeholder 21">
            <a:extLst>
              <a:ext uri="{FF2B5EF4-FFF2-40B4-BE49-F238E27FC236}">
                <a16:creationId xmlns:a16="http://schemas.microsoft.com/office/drawing/2014/main" id="{683D7FE3-EA32-419F-B9CF-1A10089AE7C5}"/>
              </a:ext>
            </a:extLst>
          </p:cNvPr>
          <p:cNvSpPr>
            <a:spLocks noGrp="1"/>
          </p:cNvSpPr>
          <p:nvPr>
            <p:ph type="body" sz="quarter" idx="14"/>
          </p:nvPr>
        </p:nvSpPr>
        <p:spPr/>
        <p:txBody>
          <a:bodyPr/>
          <a:lstStyle/>
          <a:p>
            <a:r>
              <a:rPr lang="en-GB" dirty="0"/>
              <a:t>Targeted audience</a:t>
            </a:r>
          </a:p>
        </p:txBody>
      </p:sp>
      <p:sp>
        <p:nvSpPr>
          <p:cNvPr id="23" name="Text Placeholder 22">
            <a:extLst>
              <a:ext uri="{FF2B5EF4-FFF2-40B4-BE49-F238E27FC236}">
                <a16:creationId xmlns:a16="http://schemas.microsoft.com/office/drawing/2014/main" id="{51962E47-F9D3-4674-B562-55350346C961}"/>
              </a:ext>
            </a:extLst>
          </p:cNvPr>
          <p:cNvSpPr>
            <a:spLocks noGrp="1"/>
          </p:cNvSpPr>
          <p:nvPr>
            <p:ph type="body" sz="quarter" idx="15"/>
          </p:nvPr>
        </p:nvSpPr>
        <p:spPr/>
        <p:txBody>
          <a:bodyPr/>
          <a:lstStyle/>
          <a:p>
            <a:r>
              <a:rPr lang="en-GB" dirty="0"/>
              <a:t>Emails, message, teams calls and Social media</a:t>
            </a:r>
          </a:p>
          <a:p>
            <a:endParaRPr lang="en-GB" dirty="0"/>
          </a:p>
        </p:txBody>
      </p:sp>
    </p:spTree>
    <p:extLst>
      <p:ext uri="{BB962C8B-B14F-4D97-AF65-F5344CB8AC3E}">
        <p14:creationId xmlns:p14="http://schemas.microsoft.com/office/powerpoint/2010/main" val="318742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03B9472-8D6A-49C6-B45C-A791F23DC0DB}"/>
              </a:ext>
            </a:extLst>
          </p:cNvPr>
          <p:cNvSpPr>
            <a:spLocks noGrp="1"/>
          </p:cNvSpPr>
          <p:nvPr>
            <p:ph type="body" sz="quarter" idx="11"/>
          </p:nvPr>
        </p:nvSpPr>
        <p:spPr/>
        <p:txBody>
          <a:bodyPr/>
          <a:lstStyle/>
          <a:p>
            <a:r>
              <a:rPr lang="en-GB" dirty="0"/>
              <a:t>Priority</a:t>
            </a:r>
          </a:p>
        </p:txBody>
      </p:sp>
      <p:sp>
        <p:nvSpPr>
          <p:cNvPr id="9" name="Text Placeholder 8">
            <a:extLst>
              <a:ext uri="{FF2B5EF4-FFF2-40B4-BE49-F238E27FC236}">
                <a16:creationId xmlns:a16="http://schemas.microsoft.com/office/drawing/2014/main" id="{6A688CDD-9B9A-4D35-BA3E-1B8E0EAB1ACA}"/>
              </a:ext>
            </a:extLst>
          </p:cNvPr>
          <p:cNvSpPr>
            <a:spLocks noGrp="1"/>
          </p:cNvSpPr>
          <p:nvPr>
            <p:ph type="body" sz="quarter" idx="12"/>
          </p:nvPr>
        </p:nvSpPr>
        <p:spPr/>
        <p:txBody>
          <a:bodyPr/>
          <a:lstStyle/>
          <a:p>
            <a:r>
              <a:rPr lang="en-GB" dirty="0"/>
              <a:t>Varied</a:t>
            </a:r>
          </a:p>
        </p:txBody>
      </p:sp>
      <p:sp>
        <p:nvSpPr>
          <p:cNvPr id="10" name="Text Placeholder 9">
            <a:extLst>
              <a:ext uri="{FF2B5EF4-FFF2-40B4-BE49-F238E27FC236}">
                <a16:creationId xmlns:a16="http://schemas.microsoft.com/office/drawing/2014/main" id="{98868D23-15B0-4892-BAE2-1B5B7EF89984}"/>
              </a:ext>
            </a:extLst>
          </p:cNvPr>
          <p:cNvSpPr>
            <a:spLocks noGrp="1"/>
          </p:cNvSpPr>
          <p:nvPr>
            <p:ph type="body" sz="quarter" idx="13"/>
          </p:nvPr>
        </p:nvSpPr>
        <p:spPr/>
        <p:txBody>
          <a:bodyPr/>
          <a:lstStyle/>
          <a:p>
            <a:r>
              <a:rPr lang="en-GB" dirty="0"/>
              <a:t>Subject</a:t>
            </a:r>
          </a:p>
        </p:txBody>
      </p:sp>
      <p:sp>
        <p:nvSpPr>
          <p:cNvPr id="11" name="Text Placeholder 10">
            <a:extLst>
              <a:ext uri="{FF2B5EF4-FFF2-40B4-BE49-F238E27FC236}">
                <a16:creationId xmlns:a16="http://schemas.microsoft.com/office/drawing/2014/main" id="{D81BD26C-7686-4735-A5C8-34CE7B4CECDB}"/>
              </a:ext>
            </a:extLst>
          </p:cNvPr>
          <p:cNvSpPr>
            <a:spLocks noGrp="1"/>
          </p:cNvSpPr>
          <p:nvPr>
            <p:ph type="body" sz="quarter" idx="14"/>
          </p:nvPr>
        </p:nvSpPr>
        <p:spPr/>
        <p:txBody>
          <a:bodyPr/>
          <a:lstStyle/>
          <a:p>
            <a:r>
              <a:rPr lang="en-GB" dirty="0"/>
              <a:t>Players </a:t>
            </a:r>
          </a:p>
        </p:txBody>
      </p:sp>
      <p:sp>
        <p:nvSpPr>
          <p:cNvPr id="12" name="Text Placeholder 11">
            <a:extLst>
              <a:ext uri="{FF2B5EF4-FFF2-40B4-BE49-F238E27FC236}">
                <a16:creationId xmlns:a16="http://schemas.microsoft.com/office/drawing/2014/main" id="{1F488258-78EE-4B8C-9054-D14FA2799B6D}"/>
              </a:ext>
            </a:extLst>
          </p:cNvPr>
          <p:cNvSpPr>
            <a:spLocks noGrp="1"/>
          </p:cNvSpPr>
          <p:nvPr>
            <p:ph type="body" sz="quarter" idx="15"/>
          </p:nvPr>
        </p:nvSpPr>
        <p:spPr/>
        <p:txBody>
          <a:bodyPr/>
          <a:lstStyle/>
          <a:p>
            <a:r>
              <a:rPr lang="en-GB" dirty="0"/>
              <a:t>Emails, message, teams calls and Social media</a:t>
            </a:r>
          </a:p>
          <a:p>
            <a:endParaRPr lang="en-GB" dirty="0"/>
          </a:p>
        </p:txBody>
      </p:sp>
    </p:spTree>
    <p:extLst>
      <p:ext uri="{BB962C8B-B14F-4D97-AF65-F5344CB8AC3E}">
        <p14:creationId xmlns:p14="http://schemas.microsoft.com/office/powerpoint/2010/main" val="251816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3840A-D9AD-4EE2-A029-36041DEBC408}"/>
              </a:ext>
            </a:extLst>
          </p:cNvPr>
          <p:cNvSpPr>
            <a:spLocks noGrp="1"/>
          </p:cNvSpPr>
          <p:nvPr>
            <p:ph type="body" sz="quarter" idx="11"/>
          </p:nvPr>
        </p:nvSpPr>
        <p:spPr/>
        <p:txBody>
          <a:bodyPr/>
          <a:lstStyle/>
          <a:p>
            <a:r>
              <a:rPr lang="en-GB"/>
              <a:t>For action</a:t>
            </a:r>
            <a:endParaRPr lang="en-GB" dirty="0"/>
          </a:p>
        </p:txBody>
      </p:sp>
      <p:sp>
        <p:nvSpPr>
          <p:cNvPr id="4" name="Text Placeholder 3">
            <a:extLst>
              <a:ext uri="{FF2B5EF4-FFF2-40B4-BE49-F238E27FC236}">
                <a16:creationId xmlns:a16="http://schemas.microsoft.com/office/drawing/2014/main" id="{A30A2651-4432-445D-986D-1477F7F5A795}"/>
              </a:ext>
            </a:extLst>
          </p:cNvPr>
          <p:cNvSpPr>
            <a:spLocks noGrp="1"/>
          </p:cNvSpPr>
          <p:nvPr>
            <p:ph type="body" sz="quarter" idx="12"/>
          </p:nvPr>
        </p:nvSpPr>
        <p:spPr/>
        <p:txBody>
          <a:bodyPr/>
          <a:lstStyle/>
          <a:p>
            <a:r>
              <a:rPr lang="en-GB" dirty="0"/>
              <a:t>Varied</a:t>
            </a:r>
          </a:p>
        </p:txBody>
      </p:sp>
      <p:sp>
        <p:nvSpPr>
          <p:cNvPr id="5" name="Text Placeholder 4">
            <a:extLst>
              <a:ext uri="{FF2B5EF4-FFF2-40B4-BE49-F238E27FC236}">
                <a16:creationId xmlns:a16="http://schemas.microsoft.com/office/drawing/2014/main" id="{36992490-F66A-4514-B3B9-FE1A79E38F3F}"/>
              </a:ext>
            </a:extLst>
          </p:cNvPr>
          <p:cNvSpPr>
            <a:spLocks noGrp="1"/>
          </p:cNvSpPr>
          <p:nvPr>
            <p:ph type="body" sz="quarter" idx="13"/>
          </p:nvPr>
        </p:nvSpPr>
        <p:spPr/>
        <p:txBody>
          <a:bodyPr/>
          <a:lstStyle/>
          <a:p>
            <a:r>
              <a:rPr lang="en-GB" dirty="0"/>
              <a:t>Subject </a:t>
            </a:r>
          </a:p>
        </p:txBody>
      </p:sp>
      <p:sp>
        <p:nvSpPr>
          <p:cNvPr id="6" name="Text Placeholder 5">
            <a:extLst>
              <a:ext uri="{FF2B5EF4-FFF2-40B4-BE49-F238E27FC236}">
                <a16:creationId xmlns:a16="http://schemas.microsoft.com/office/drawing/2014/main" id="{3BA196FA-52A3-4608-B7E2-E3A65DD25C10}"/>
              </a:ext>
            </a:extLst>
          </p:cNvPr>
          <p:cNvSpPr>
            <a:spLocks noGrp="1"/>
          </p:cNvSpPr>
          <p:nvPr>
            <p:ph type="body" sz="quarter" idx="14"/>
          </p:nvPr>
        </p:nvSpPr>
        <p:spPr/>
        <p:txBody>
          <a:bodyPr/>
          <a:lstStyle/>
          <a:p>
            <a:r>
              <a:rPr lang="en-GB" dirty="0"/>
              <a:t>Players</a:t>
            </a:r>
          </a:p>
        </p:txBody>
      </p:sp>
      <p:sp>
        <p:nvSpPr>
          <p:cNvPr id="7" name="Text Placeholder 6">
            <a:extLst>
              <a:ext uri="{FF2B5EF4-FFF2-40B4-BE49-F238E27FC236}">
                <a16:creationId xmlns:a16="http://schemas.microsoft.com/office/drawing/2014/main" id="{CD3B26C7-4D76-49B2-9992-080EE3DE63AD}"/>
              </a:ext>
            </a:extLst>
          </p:cNvPr>
          <p:cNvSpPr>
            <a:spLocks noGrp="1"/>
          </p:cNvSpPr>
          <p:nvPr>
            <p:ph type="body" sz="quarter" idx="15"/>
          </p:nvPr>
        </p:nvSpPr>
        <p:spPr/>
        <p:txBody>
          <a:bodyPr/>
          <a:lstStyle/>
          <a:p>
            <a:r>
              <a:rPr lang="en-GB" dirty="0"/>
              <a:t>Emails, message, teams calls and Social media</a:t>
            </a:r>
          </a:p>
          <a:p>
            <a:endParaRPr lang="en-GB" dirty="0"/>
          </a:p>
        </p:txBody>
      </p:sp>
    </p:spTree>
    <p:extLst>
      <p:ext uri="{BB962C8B-B14F-4D97-AF65-F5344CB8AC3E}">
        <p14:creationId xmlns:p14="http://schemas.microsoft.com/office/powerpoint/2010/main" val="290619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79CB82-EF3D-4143-B301-34821F10991B}"/>
              </a:ext>
            </a:extLst>
          </p:cNvPr>
          <p:cNvSpPr>
            <a:spLocks noGrp="1"/>
          </p:cNvSpPr>
          <p:nvPr>
            <p:ph type="body" sz="quarter" idx="11"/>
          </p:nvPr>
        </p:nvSpPr>
        <p:spPr/>
        <p:txBody>
          <a:bodyPr/>
          <a:lstStyle/>
          <a:p>
            <a:r>
              <a:rPr lang="en-GB" dirty="0"/>
              <a:t>For information</a:t>
            </a:r>
          </a:p>
        </p:txBody>
      </p:sp>
      <p:sp>
        <p:nvSpPr>
          <p:cNvPr id="5" name="Text Placeholder 4">
            <a:extLst>
              <a:ext uri="{FF2B5EF4-FFF2-40B4-BE49-F238E27FC236}">
                <a16:creationId xmlns:a16="http://schemas.microsoft.com/office/drawing/2014/main" id="{B82ED2F5-B2BC-4062-BAAB-B197B07C048C}"/>
              </a:ext>
            </a:extLst>
          </p:cNvPr>
          <p:cNvSpPr>
            <a:spLocks noGrp="1"/>
          </p:cNvSpPr>
          <p:nvPr>
            <p:ph type="body" sz="quarter" idx="12"/>
          </p:nvPr>
        </p:nvSpPr>
        <p:spPr/>
        <p:txBody>
          <a:bodyPr/>
          <a:lstStyle/>
          <a:p>
            <a:r>
              <a:rPr lang="en-GB" dirty="0"/>
              <a:t>Varied</a:t>
            </a:r>
          </a:p>
        </p:txBody>
      </p:sp>
      <p:sp>
        <p:nvSpPr>
          <p:cNvPr id="6" name="Text Placeholder 5">
            <a:extLst>
              <a:ext uri="{FF2B5EF4-FFF2-40B4-BE49-F238E27FC236}">
                <a16:creationId xmlns:a16="http://schemas.microsoft.com/office/drawing/2014/main" id="{161C0F17-DFBC-4EA3-BFFA-4A6793F53033}"/>
              </a:ext>
            </a:extLst>
          </p:cNvPr>
          <p:cNvSpPr>
            <a:spLocks noGrp="1"/>
          </p:cNvSpPr>
          <p:nvPr>
            <p:ph type="body" sz="quarter" idx="13"/>
          </p:nvPr>
        </p:nvSpPr>
        <p:spPr/>
        <p:txBody>
          <a:bodyPr/>
          <a:lstStyle/>
          <a:p>
            <a:r>
              <a:rPr lang="en-GB" dirty="0"/>
              <a:t>Subject</a:t>
            </a:r>
          </a:p>
        </p:txBody>
      </p:sp>
      <p:sp>
        <p:nvSpPr>
          <p:cNvPr id="7" name="Text Placeholder 6">
            <a:extLst>
              <a:ext uri="{FF2B5EF4-FFF2-40B4-BE49-F238E27FC236}">
                <a16:creationId xmlns:a16="http://schemas.microsoft.com/office/drawing/2014/main" id="{543125F6-F93E-4482-8BE8-F5A1FBDFE9F7}"/>
              </a:ext>
            </a:extLst>
          </p:cNvPr>
          <p:cNvSpPr>
            <a:spLocks noGrp="1"/>
          </p:cNvSpPr>
          <p:nvPr>
            <p:ph type="body" sz="quarter" idx="14"/>
          </p:nvPr>
        </p:nvSpPr>
        <p:spPr/>
        <p:txBody>
          <a:bodyPr/>
          <a:lstStyle/>
          <a:p>
            <a:r>
              <a:rPr lang="en-GB" dirty="0"/>
              <a:t>Players</a:t>
            </a:r>
          </a:p>
        </p:txBody>
      </p:sp>
      <p:sp>
        <p:nvSpPr>
          <p:cNvPr id="13" name="Text Placeholder 12">
            <a:extLst>
              <a:ext uri="{FF2B5EF4-FFF2-40B4-BE49-F238E27FC236}">
                <a16:creationId xmlns:a16="http://schemas.microsoft.com/office/drawing/2014/main" id="{23EB7C74-3D40-4039-AF74-666537EA2E99}"/>
              </a:ext>
            </a:extLst>
          </p:cNvPr>
          <p:cNvSpPr>
            <a:spLocks noGrp="1"/>
          </p:cNvSpPr>
          <p:nvPr>
            <p:ph type="body" sz="quarter" idx="15"/>
          </p:nvPr>
        </p:nvSpPr>
        <p:spPr/>
        <p:txBody>
          <a:bodyPr/>
          <a:lstStyle/>
          <a:p>
            <a:r>
              <a:rPr lang="en-GB" dirty="0"/>
              <a:t>Social media</a:t>
            </a:r>
          </a:p>
        </p:txBody>
      </p:sp>
    </p:spTree>
    <p:extLst>
      <p:ext uri="{BB962C8B-B14F-4D97-AF65-F5344CB8AC3E}">
        <p14:creationId xmlns:p14="http://schemas.microsoft.com/office/powerpoint/2010/main" val="2166090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568347-C008-412F-8E83-A918DB4352AC}"/>
              </a:ext>
            </a:extLst>
          </p:cNvPr>
          <p:cNvSpPr>
            <a:spLocks noGrp="1"/>
          </p:cNvSpPr>
          <p:nvPr>
            <p:ph type="body" sz="quarter" idx="11"/>
          </p:nvPr>
        </p:nvSpPr>
        <p:spPr/>
        <p:txBody>
          <a:bodyPr/>
          <a:lstStyle/>
          <a:p>
            <a:r>
              <a:rPr lang="en-GB" dirty="0"/>
              <a:t>Required information</a:t>
            </a:r>
          </a:p>
        </p:txBody>
      </p:sp>
      <p:sp>
        <p:nvSpPr>
          <p:cNvPr id="9" name="Text Placeholder 8">
            <a:extLst>
              <a:ext uri="{FF2B5EF4-FFF2-40B4-BE49-F238E27FC236}">
                <a16:creationId xmlns:a16="http://schemas.microsoft.com/office/drawing/2014/main" id="{198957D0-793B-4210-855A-276CA8A140B7}"/>
              </a:ext>
            </a:extLst>
          </p:cNvPr>
          <p:cNvSpPr>
            <a:spLocks noGrp="1"/>
          </p:cNvSpPr>
          <p:nvPr>
            <p:ph type="body" sz="quarter" idx="12"/>
          </p:nvPr>
        </p:nvSpPr>
        <p:spPr/>
        <p:txBody>
          <a:bodyPr/>
          <a:lstStyle/>
          <a:p>
            <a:r>
              <a:rPr lang="en-GB" dirty="0"/>
              <a:t>Varied</a:t>
            </a:r>
          </a:p>
        </p:txBody>
      </p:sp>
      <p:sp>
        <p:nvSpPr>
          <p:cNvPr id="10" name="Text Placeholder 9">
            <a:extLst>
              <a:ext uri="{FF2B5EF4-FFF2-40B4-BE49-F238E27FC236}">
                <a16:creationId xmlns:a16="http://schemas.microsoft.com/office/drawing/2014/main" id="{0408C7F2-F7A2-4CB5-AFB6-8B003FCAB031}"/>
              </a:ext>
            </a:extLst>
          </p:cNvPr>
          <p:cNvSpPr>
            <a:spLocks noGrp="1"/>
          </p:cNvSpPr>
          <p:nvPr>
            <p:ph type="body" sz="quarter" idx="13"/>
          </p:nvPr>
        </p:nvSpPr>
        <p:spPr/>
        <p:txBody>
          <a:bodyPr/>
          <a:lstStyle/>
          <a:p>
            <a:r>
              <a:rPr lang="en-GB" dirty="0"/>
              <a:t>Varied</a:t>
            </a:r>
          </a:p>
        </p:txBody>
      </p:sp>
      <p:sp>
        <p:nvSpPr>
          <p:cNvPr id="11" name="Text Placeholder 10">
            <a:extLst>
              <a:ext uri="{FF2B5EF4-FFF2-40B4-BE49-F238E27FC236}">
                <a16:creationId xmlns:a16="http://schemas.microsoft.com/office/drawing/2014/main" id="{DF10033B-83F9-4FC5-A29D-2E757D8401D7}"/>
              </a:ext>
            </a:extLst>
          </p:cNvPr>
          <p:cNvSpPr>
            <a:spLocks noGrp="1"/>
          </p:cNvSpPr>
          <p:nvPr>
            <p:ph type="body" sz="quarter" idx="14"/>
          </p:nvPr>
        </p:nvSpPr>
        <p:spPr/>
        <p:txBody>
          <a:bodyPr/>
          <a:lstStyle/>
          <a:p>
            <a:r>
              <a:rPr lang="en-GB" dirty="0"/>
              <a:t>Players</a:t>
            </a:r>
          </a:p>
        </p:txBody>
      </p:sp>
      <p:sp>
        <p:nvSpPr>
          <p:cNvPr id="12" name="Text Placeholder 11">
            <a:extLst>
              <a:ext uri="{FF2B5EF4-FFF2-40B4-BE49-F238E27FC236}">
                <a16:creationId xmlns:a16="http://schemas.microsoft.com/office/drawing/2014/main" id="{52451C6E-B1AC-4F7A-9315-66B1443D17CA}"/>
              </a:ext>
            </a:extLst>
          </p:cNvPr>
          <p:cNvSpPr>
            <a:spLocks noGrp="1"/>
          </p:cNvSpPr>
          <p:nvPr>
            <p:ph type="body" sz="quarter" idx="15"/>
          </p:nvPr>
        </p:nvSpPr>
        <p:spPr/>
        <p:txBody>
          <a:bodyPr/>
          <a:lstStyle/>
          <a:p>
            <a:r>
              <a:rPr lang="en-GB" dirty="0"/>
              <a:t>Emails, message and Social media</a:t>
            </a:r>
          </a:p>
        </p:txBody>
      </p:sp>
    </p:spTree>
    <p:extLst>
      <p:ext uri="{BB962C8B-B14F-4D97-AF65-F5344CB8AC3E}">
        <p14:creationId xmlns:p14="http://schemas.microsoft.com/office/powerpoint/2010/main" val="33338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F13B7843-E195-495F-B675-2584EF8F1A96}"/>
              </a:ext>
            </a:extLst>
          </p:cNvPr>
          <p:cNvSpPr>
            <a:spLocks noGrp="1"/>
          </p:cNvSpPr>
          <p:nvPr>
            <p:ph type="body" sz="quarter" idx="11"/>
          </p:nvPr>
        </p:nvSpPr>
        <p:spPr/>
        <p:txBody>
          <a:bodyPr/>
          <a:lstStyle/>
          <a:p>
            <a:r>
              <a:rPr lang="en-GB" dirty="0"/>
              <a:t>Action required</a:t>
            </a:r>
          </a:p>
        </p:txBody>
      </p:sp>
      <p:sp>
        <p:nvSpPr>
          <p:cNvPr id="19" name="Text Placeholder 18">
            <a:extLst>
              <a:ext uri="{FF2B5EF4-FFF2-40B4-BE49-F238E27FC236}">
                <a16:creationId xmlns:a16="http://schemas.microsoft.com/office/drawing/2014/main" id="{8E0E5E01-B993-4E58-B744-19ABAB1345FD}"/>
              </a:ext>
            </a:extLst>
          </p:cNvPr>
          <p:cNvSpPr>
            <a:spLocks noGrp="1"/>
          </p:cNvSpPr>
          <p:nvPr>
            <p:ph type="body" sz="quarter" idx="12"/>
          </p:nvPr>
        </p:nvSpPr>
        <p:spPr/>
        <p:txBody>
          <a:bodyPr/>
          <a:lstStyle/>
          <a:p>
            <a:r>
              <a:rPr lang="en-GB" dirty="0"/>
              <a:t>Varied</a:t>
            </a:r>
          </a:p>
        </p:txBody>
      </p:sp>
      <p:sp>
        <p:nvSpPr>
          <p:cNvPr id="20" name="Text Placeholder 19">
            <a:extLst>
              <a:ext uri="{FF2B5EF4-FFF2-40B4-BE49-F238E27FC236}">
                <a16:creationId xmlns:a16="http://schemas.microsoft.com/office/drawing/2014/main" id="{A901E59D-0BA6-4166-B447-656F97465E88}"/>
              </a:ext>
            </a:extLst>
          </p:cNvPr>
          <p:cNvSpPr>
            <a:spLocks noGrp="1"/>
          </p:cNvSpPr>
          <p:nvPr>
            <p:ph type="body" sz="quarter" idx="13"/>
          </p:nvPr>
        </p:nvSpPr>
        <p:spPr/>
        <p:txBody>
          <a:bodyPr/>
          <a:lstStyle/>
          <a:p>
            <a:r>
              <a:rPr lang="en-GB" dirty="0"/>
              <a:t>Varied</a:t>
            </a:r>
          </a:p>
        </p:txBody>
      </p:sp>
      <p:sp>
        <p:nvSpPr>
          <p:cNvPr id="21" name="Text Placeholder 20">
            <a:extLst>
              <a:ext uri="{FF2B5EF4-FFF2-40B4-BE49-F238E27FC236}">
                <a16:creationId xmlns:a16="http://schemas.microsoft.com/office/drawing/2014/main" id="{33E32EDC-A2F0-4EE9-A23D-E318258CFE29}"/>
              </a:ext>
            </a:extLst>
          </p:cNvPr>
          <p:cNvSpPr>
            <a:spLocks noGrp="1"/>
          </p:cNvSpPr>
          <p:nvPr>
            <p:ph type="body" sz="quarter" idx="14"/>
          </p:nvPr>
        </p:nvSpPr>
        <p:spPr/>
        <p:txBody>
          <a:bodyPr/>
          <a:lstStyle/>
          <a:p>
            <a:r>
              <a:rPr lang="en-GB" dirty="0"/>
              <a:t>Players </a:t>
            </a:r>
          </a:p>
        </p:txBody>
      </p:sp>
      <p:sp>
        <p:nvSpPr>
          <p:cNvPr id="22" name="Text Placeholder 21">
            <a:extLst>
              <a:ext uri="{FF2B5EF4-FFF2-40B4-BE49-F238E27FC236}">
                <a16:creationId xmlns:a16="http://schemas.microsoft.com/office/drawing/2014/main" id="{C0517CFF-E12C-4F79-B943-3B7FF35EB4F5}"/>
              </a:ext>
            </a:extLst>
          </p:cNvPr>
          <p:cNvSpPr>
            <a:spLocks noGrp="1"/>
          </p:cNvSpPr>
          <p:nvPr>
            <p:ph type="body" sz="quarter" idx="15"/>
          </p:nvPr>
        </p:nvSpPr>
        <p:spPr/>
        <p:txBody>
          <a:bodyPr/>
          <a:lstStyle/>
          <a:p>
            <a:r>
              <a:rPr lang="en-GB" dirty="0"/>
              <a:t>Email</a:t>
            </a:r>
          </a:p>
        </p:txBody>
      </p:sp>
    </p:spTree>
    <p:extLst>
      <p:ext uri="{BB962C8B-B14F-4D97-AF65-F5344CB8AC3E}">
        <p14:creationId xmlns:p14="http://schemas.microsoft.com/office/powerpoint/2010/main" val="613932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2EE9-05AA-40D5-97C1-0209584B6388}"/>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FE457431-99E1-4C48-A420-7EE70BD36995}"/>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609275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lnSpcReduction="10000"/>
          </a:bodyPr>
          <a:lstStyle/>
          <a:p>
            <a:r>
              <a:rPr lang="en-GB" b="1" dirty="0">
                <a:solidFill>
                  <a:schemeClr val="tx1"/>
                </a:solidFill>
              </a:rPr>
              <a:t>England Football Resources</a:t>
            </a:r>
            <a:endParaRPr lang="en-GB" b="1" dirty="0">
              <a:solidFill>
                <a:schemeClr val="tx1"/>
              </a:solidFill>
              <a:hlinkClick r:id="rId2">
                <a:extLst>
                  <a:ext uri="{A12FA001-AC4F-418D-AE19-62706E023703}">
                    <ahyp:hlinkClr xmlns:ahyp="http://schemas.microsoft.com/office/drawing/2018/hyperlinkcolor" val="tx"/>
                  </a:ext>
                </a:extLst>
              </a:hlinkClick>
            </a:endParaRPr>
          </a:p>
          <a:p>
            <a:r>
              <a:rPr lang="en-GB" dirty="0">
                <a:hlinkClick r:id="rId2">
                  <a:extLst>
                    <a:ext uri="{A12FA001-AC4F-418D-AE19-62706E023703}">
                      <ahyp:hlinkClr xmlns:ahyp="http://schemas.microsoft.com/office/drawing/2018/hyperlinkcolor" val="tx"/>
                    </a:ext>
                  </a:extLst>
                </a:hlinkClick>
              </a:rPr>
              <a:t>England Football – Leagues &amp; Clubs</a:t>
            </a:r>
            <a:endParaRPr lang="en-GB" dirty="0"/>
          </a:p>
          <a:p>
            <a:r>
              <a:rPr lang="en-GB" dirty="0">
                <a:hlinkClick r:id="rId3">
                  <a:extLst>
                    <a:ext uri="{A12FA001-AC4F-418D-AE19-62706E023703}">
                      <ahyp:hlinkClr xmlns:ahyp="http://schemas.microsoft.com/office/drawing/2018/hyperlinkcolor" val="tx"/>
                    </a:ext>
                  </a:extLst>
                </a:hlinkClick>
              </a:rPr>
              <a:t>England Football Accreditation</a:t>
            </a:r>
            <a:endParaRPr lang="en-GB" dirty="0"/>
          </a:p>
          <a:p>
            <a:endParaRPr lang="en-GB" dirty="0">
              <a:solidFill>
                <a:schemeClr val="tx1"/>
              </a:solidFill>
            </a:endParaRPr>
          </a:p>
          <a:p>
            <a:r>
              <a:rPr lang="en-GB" b="1" dirty="0">
                <a:solidFill>
                  <a:schemeClr val="tx1"/>
                </a:solidFill>
              </a:rPr>
              <a:t>Club Learning Opportunities</a:t>
            </a:r>
          </a:p>
          <a:p>
            <a:r>
              <a:rPr lang="en-GB" dirty="0">
                <a:hlinkClick r:id="rId4">
                  <a:extLst>
                    <a:ext uri="{A12FA001-AC4F-418D-AE19-62706E023703}">
                      <ahyp:hlinkClr xmlns:ahyp="http://schemas.microsoft.com/office/drawing/2018/hyperlinkcolor" val="tx"/>
                    </a:ext>
                  </a:extLst>
                </a:hlinkClick>
              </a:rPr>
              <a:t>YouTube - The League and Club Hub</a:t>
            </a:r>
            <a:endParaRPr lang="en-GB" dirty="0"/>
          </a:p>
          <a:p>
            <a:r>
              <a:rPr lang="en-GB" dirty="0">
                <a:hlinkClick r:id="rId5"/>
              </a:rPr>
              <a:t>The Grassroots Football Hub Events</a:t>
            </a:r>
            <a:endParaRPr lang="en-GB" dirty="0"/>
          </a:p>
          <a:p>
            <a:r>
              <a:rPr lang="en-GB" dirty="0">
                <a:hlinkClick r:id="rId6">
                  <a:extLst>
                    <a:ext uri="{A12FA001-AC4F-418D-AE19-62706E023703}">
                      <ahyp:hlinkClr xmlns:ahyp="http://schemas.microsoft.com/office/drawing/2018/hyperlinkcolor" val="tx"/>
                    </a:ext>
                  </a:extLst>
                </a:hlinkClick>
              </a:rPr>
              <a:t>England Football Learning </a:t>
            </a:r>
            <a:r>
              <a:rPr lang="en-GB" dirty="0" err="1">
                <a:hlinkClick r:id="rId6">
                  <a:extLst>
                    <a:ext uri="{A12FA001-AC4F-418D-AE19-62706E023703}">
                      <ahyp:hlinkClr xmlns:ahyp="http://schemas.microsoft.com/office/drawing/2018/hyperlinkcolor" val="tx"/>
                    </a:ext>
                  </a:extLst>
                </a:hlinkClick>
              </a:rPr>
              <a:t>Bootroom</a:t>
            </a:r>
            <a:endParaRPr lang="en-GB" dirty="0"/>
          </a:p>
          <a:p>
            <a:endParaRPr lang="en-GB" dirty="0">
              <a:solidFill>
                <a:schemeClr val="tx1"/>
              </a:solidFill>
            </a:endParaRPr>
          </a:p>
          <a:p>
            <a:r>
              <a:rPr lang="en-GB" b="1" dirty="0">
                <a:solidFill>
                  <a:schemeClr val="tx1"/>
                </a:solidFill>
              </a:rPr>
              <a:t>Club Resources</a:t>
            </a:r>
            <a:endParaRPr lang="en-GB" b="1" dirty="0">
              <a:solidFill>
                <a:schemeClr val="tx1"/>
              </a:solidFill>
              <a:hlinkClick r:id="rId7">
                <a:extLst>
                  <a:ext uri="{A12FA001-AC4F-418D-AE19-62706E023703}">
                    <ahyp:hlinkClr xmlns:ahyp="http://schemas.microsoft.com/office/drawing/2018/hyperlinkcolor" val="tx"/>
                  </a:ext>
                </a:extLst>
              </a:hlinkClick>
            </a:endParaRPr>
          </a:p>
          <a:p>
            <a:r>
              <a:rPr lang="en-GB" dirty="0">
                <a:hlinkClick r:id="rId7">
                  <a:extLst>
                    <a:ext uri="{A12FA001-AC4F-418D-AE19-62706E023703}">
                      <ahyp:hlinkClr xmlns:ahyp="http://schemas.microsoft.com/office/drawing/2018/hyperlinkcolor" val="tx"/>
                    </a:ext>
                  </a:extLst>
                </a:hlinkClick>
              </a:rPr>
              <a:t>Club Structures Guide</a:t>
            </a:r>
            <a:endParaRPr lang="en-GB" dirty="0"/>
          </a:p>
          <a:p>
            <a:r>
              <a:rPr lang="en-GB" dirty="0">
                <a:hlinkClick r:id="rId8">
                  <a:extLst>
                    <a:ext uri="{A12FA001-AC4F-418D-AE19-62706E023703}">
                      <ahyp:hlinkClr xmlns:ahyp="http://schemas.microsoft.com/office/drawing/2018/hyperlinkcolor" val="tx"/>
                    </a:ext>
                  </a:extLst>
                </a:hlinkClick>
              </a:rPr>
              <a:t>Contact details for County FAs</a:t>
            </a:r>
            <a:endParaRPr lang="en-GB" dirty="0"/>
          </a:p>
          <a:p>
            <a:endParaRPr lang="en-GB" dirty="0"/>
          </a:p>
          <a:p>
            <a:r>
              <a:rPr lang="en-GB" b="1" dirty="0">
                <a:solidFill>
                  <a:schemeClr val="tx1"/>
                </a:solidFill>
              </a:rPr>
              <a:t>Other Grassroots Support</a:t>
            </a:r>
          </a:p>
          <a:p>
            <a:r>
              <a:rPr lang="en-GB" dirty="0">
                <a:hlinkClick r:id="rId9">
                  <a:extLst>
                    <a:ext uri="{A12FA001-AC4F-418D-AE19-62706E023703}">
                      <ahyp:hlinkClr xmlns:ahyp="http://schemas.microsoft.com/office/drawing/2018/hyperlinkcolor" val="tx"/>
                    </a:ext>
                  </a:extLst>
                </a:hlinkClick>
              </a:rPr>
              <a:t>Football Foundation</a:t>
            </a:r>
            <a:endParaRPr lang="en-GB" dirty="0"/>
          </a:p>
          <a:p>
            <a:r>
              <a:rPr lang="en-GB" dirty="0">
                <a:hlinkClick r:id="rId10">
                  <a:extLst>
                    <a:ext uri="{A12FA001-AC4F-418D-AE19-62706E023703}">
                      <ahyp:hlinkClr xmlns:ahyp="http://schemas.microsoft.com/office/drawing/2018/hyperlinkcolor" val="tx"/>
                    </a:ext>
                  </a:extLst>
                </a:hlinkClick>
              </a:rPr>
              <a:t>Football Foundation – Local Plans</a:t>
            </a:r>
            <a:endParaRPr lang="en-GB" dirty="0"/>
          </a:p>
          <a:p>
            <a:r>
              <a:rPr lang="en-GB" dirty="0">
                <a:hlinkClick r:id="rId11">
                  <a:extLst>
                    <a:ext uri="{A12FA001-AC4F-418D-AE19-62706E023703}">
                      <ahyp:hlinkClr xmlns:ahyp="http://schemas.microsoft.com/office/drawing/2018/hyperlinkcolor" val="tx"/>
                    </a:ext>
                  </a:extLst>
                </a:hlinkClick>
              </a:rPr>
              <a:t>Sport England</a:t>
            </a:r>
            <a:endParaRPr lang="en-GB" dirty="0"/>
          </a:p>
          <a:p>
            <a:r>
              <a:rPr lang="en-GB" dirty="0">
                <a:hlinkClick r:id="rId12">
                  <a:extLst>
                    <a:ext uri="{A12FA001-AC4F-418D-AE19-62706E023703}">
                      <ahyp:hlinkClr xmlns:ahyp="http://schemas.microsoft.com/office/drawing/2018/hyperlinkcolor" val="tx"/>
                    </a:ext>
                  </a:extLst>
                </a:hlinkClick>
              </a:rPr>
              <a:t>Sport England – Funding</a:t>
            </a:r>
            <a:endParaRPr lang="en-GB" dirty="0"/>
          </a:p>
        </p:txBody>
      </p:sp>
    </p:spTree>
    <p:extLst>
      <p:ext uri="{BB962C8B-B14F-4D97-AF65-F5344CB8AC3E}">
        <p14:creationId xmlns:p14="http://schemas.microsoft.com/office/powerpoint/2010/main" val="17136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39056" y="1377371"/>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2319988119"/>
              </p:ext>
            </p:extLst>
          </p:nvPr>
        </p:nvGraphicFramePr>
        <p:xfrm>
          <a:off x="304798" y="1933631"/>
          <a:ext cx="9389035" cy="4536888"/>
        </p:xfrm>
        <a:graphic>
          <a:graphicData uri="http://schemas.openxmlformats.org/drawingml/2006/table">
            <a:tbl>
              <a:tblPr firstRow="1" bandRow="1">
                <a:tableStyleId>{BDBED569-4797-4DF1-A0F4-6AAB3CD982D8}</a:tableStyleId>
              </a:tblPr>
              <a:tblGrid>
                <a:gridCol w="2298702">
                  <a:extLst>
                    <a:ext uri="{9D8B030D-6E8A-4147-A177-3AD203B41FA5}">
                      <a16:colId xmlns:a16="http://schemas.microsoft.com/office/drawing/2014/main" val="4125670610"/>
                    </a:ext>
                  </a:extLst>
                </a:gridCol>
                <a:gridCol w="1448545">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842757">
                <a:tc>
                  <a:txBody>
                    <a:bodyPr/>
                    <a:lstStyle/>
                    <a:p>
                      <a:r>
                        <a:rPr lang="en-GB" sz="1200" b="0" dirty="0">
                          <a:solidFill>
                            <a:schemeClr val="tx2"/>
                          </a:solidFill>
                        </a:rPr>
                        <a:t>To provide the opportunity for all to participate in grassroots football</a:t>
                      </a:r>
                    </a:p>
                  </a:txBody>
                  <a:tcPr>
                    <a:solidFill>
                      <a:schemeClr val="bg1">
                        <a:alpha val="70000"/>
                      </a:schemeClr>
                    </a:solidFill>
                  </a:tcPr>
                </a:tc>
                <a:tc>
                  <a:txBody>
                    <a:bodyPr/>
                    <a:lstStyle/>
                    <a:p>
                      <a:r>
                        <a:rPr lang="en-GB" sz="1200" b="0" dirty="0">
                          <a:solidFill>
                            <a:schemeClr val="tx2"/>
                          </a:solidFill>
                        </a:rPr>
                        <a:t>2021-2022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Annual club running costs </a:t>
                      </a:r>
                    </a:p>
                  </a:txBody>
                  <a:tcPr>
                    <a:solidFill>
                      <a:schemeClr val="bg1">
                        <a:alpha val="70000"/>
                      </a:schemeClr>
                    </a:solidFill>
                  </a:tcPr>
                </a:tc>
                <a:tc>
                  <a:txBody>
                    <a:bodyPr/>
                    <a:lstStyle/>
                    <a:p>
                      <a:r>
                        <a:rPr lang="en-GB" sz="1200" b="0" dirty="0">
                          <a:solidFill>
                            <a:schemeClr val="tx2"/>
                          </a:solidFill>
                        </a:rPr>
                        <a:t>Quarterly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To allow the local community to socialise via football</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2021-2022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Weekly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To keep players fit and healthy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2021-2022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To improve the mental health of our players through exercise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2021-2022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Weekly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tx2"/>
                          </a:solidFill>
                        </a:rPr>
                        <a:t>To offer equal opportunities to play football to all male, female, non-binary and disability groups.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2021-2022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Weekly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tx2"/>
                          </a:solidFill>
                        </a:rPr>
                        <a:t>To assist our coaches and players in gaining FA coaching, medical, safeguarding or refereeing qualifications.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2021-2022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Professional Development budget of £1000</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dirty="0"/>
              <a:t>Use this planner to set goals and create tasks to complete which will</a:t>
            </a:r>
          </a:p>
          <a:p>
            <a:r>
              <a:rPr lang="en-GB" dirty="0"/>
              <a:t>help you understand your clubs vision, and what its purpose is.</a:t>
            </a:r>
          </a:p>
          <a:p>
            <a:r>
              <a:rPr lang="en-GB" b="1" dirty="0"/>
              <a:t>Tip: </a:t>
            </a:r>
            <a:r>
              <a:rPr lang="en-GB" dirty="0"/>
              <a:t>Visit our </a:t>
            </a:r>
            <a:r>
              <a:rPr lang="en-GB" u="sng" dirty="0">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dirty="0">
                <a:solidFill>
                  <a:schemeClr val="tx1"/>
                </a:solidFill>
              </a:rPr>
              <a:t> </a:t>
            </a:r>
            <a:r>
              <a:rPr lang="en-GB" dirty="0"/>
              <a:t>on YouTube </a:t>
            </a:r>
            <a:br>
              <a:rPr lang="en-GB" dirty="0"/>
            </a:br>
            <a:r>
              <a:rPr lang="en-GB" dirty="0"/>
              <a:t>for ideas and insights to help you develop a vision and mission for your club.</a:t>
            </a:r>
          </a:p>
          <a:p>
            <a:endParaRPr lang="en-GB" dirty="0"/>
          </a:p>
        </p:txBody>
      </p:sp>
    </p:spTree>
    <p:extLst>
      <p:ext uri="{BB962C8B-B14F-4D97-AF65-F5344CB8AC3E}">
        <p14:creationId xmlns:p14="http://schemas.microsoft.com/office/powerpoint/2010/main" val="278609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C7C391-5CAE-4434-99AF-B57F01BD54AB}"/>
              </a:ext>
            </a:extLst>
          </p:cNvPr>
          <p:cNvSpPr>
            <a:spLocks noGrp="1"/>
          </p:cNvSpPr>
          <p:nvPr>
            <p:ph type="body" sz="quarter" idx="10"/>
          </p:nvPr>
        </p:nvSpPr>
        <p:spPr/>
        <p:txBody>
          <a:bodyPr/>
          <a:lstStyle/>
          <a:p>
            <a:r>
              <a:rPr lang="en-GB" dirty="0"/>
              <a:t>Club of the Year 2000</a:t>
            </a:r>
          </a:p>
          <a:p>
            <a:r>
              <a:rPr lang="en-GB" dirty="0"/>
              <a:t>London FA Cup Winners 2002</a:t>
            </a:r>
          </a:p>
          <a:p>
            <a:endParaRPr lang="en-GB" dirty="0"/>
          </a:p>
        </p:txBody>
      </p:sp>
      <p:sp>
        <p:nvSpPr>
          <p:cNvPr id="9" name="Text Placeholder 8">
            <a:extLst>
              <a:ext uri="{FF2B5EF4-FFF2-40B4-BE49-F238E27FC236}">
                <a16:creationId xmlns:a16="http://schemas.microsoft.com/office/drawing/2014/main" id="{03DAE523-B5F9-413B-A60A-F8F062179780}"/>
              </a:ext>
            </a:extLst>
          </p:cNvPr>
          <p:cNvSpPr>
            <a:spLocks noGrp="1"/>
          </p:cNvSpPr>
          <p:nvPr>
            <p:ph type="body" sz="quarter" idx="11"/>
          </p:nvPr>
        </p:nvSpPr>
        <p:spPr/>
        <p:txBody>
          <a:bodyPr/>
          <a:lstStyle/>
          <a:p>
            <a:r>
              <a:rPr lang="en-GB" dirty="0"/>
              <a:t>Started in 1991</a:t>
            </a:r>
          </a:p>
          <a:p>
            <a:r>
              <a:rPr lang="en-GB" dirty="0"/>
              <a:t>Joined  xx League in 2000</a:t>
            </a:r>
          </a:p>
          <a:p>
            <a:r>
              <a:rPr lang="en-GB" dirty="0"/>
              <a:t>Purchased venue in 2005</a:t>
            </a:r>
          </a:p>
        </p:txBody>
      </p:sp>
      <p:sp>
        <p:nvSpPr>
          <p:cNvPr id="10" name="Text Placeholder 9">
            <a:extLst>
              <a:ext uri="{FF2B5EF4-FFF2-40B4-BE49-F238E27FC236}">
                <a16:creationId xmlns:a16="http://schemas.microsoft.com/office/drawing/2014/main" id="{1E2C8F9D-9B5F-43AB-A4CE-1D03B43030CE}"/>
              </a:ext>
            </a:extLst>
          </p:cNvPr>
          <p:cNvSpPr>
            <a:spLocks noGrp="1"/>
          </p:cNvSpPr>
          <p:nvPr>
            <p:ph type="body" sz="quarter" idx="13"/>
          </p:nvPr>
        </p:nvSpPr>
        <p:spPr/>
        <p:txBody>
          <a:bodyPr/>
          <a:lstStyle/>
          <a:p>
            <a:r>
              <a:rPr lang="en-GB" dirty="0"/>
              <a:t>Secured a Club House</a:t>
            </a:r>
          </a:p>
          <a:p>
            <a:r>
              <a:rPr lang="en-GB" dirty="0"/>
              <a:t>Grown to 10 teams </a:t>
            </a:r>
          </a:p>
          <a:p>
            <a:r>
              <a:rPr lang="en-GB" dirty="0"/>
              <a:t>Purchased new goals </a:t>
            </a:r>
          </a:p>
          <a:p>
            <a:r>
              <a:rPr lang="en-GB" dirty="0"/>
              <a:t>Received funding grant from FA </a:t>
            </a:r>
          </a:p>
          <a:p>
            <a:endParaRPr lang="en-GB" dirty="0"/>
          </a:p>
        </p:txBody>
      </p:sp>
      <p:sp>
        <p:nvSpPr>
          <p:cNvPr id="11" name="Text Placeholder 10">
            <a:extLst>
              <a:ext uri="{FF2B5EF4-FFF2-40B4-BE49-F238E27FC236}">
                <a16:creationId xmlns:a16="http://schemas.microsoft.com/office/drawing/2014/main" id="{E06E58AB-D671-4422-BD8C-88362EEF8644}"/>
              </a:ext>
            </a:extLst>
          </p:cNvPr>
          <p:cNvSpPr>
            <a:spLocks noGrp="1"/>
          </p:cNvSpPr>
          <p:nvPr>
            <p:ph type="body" sz="quarter" idx="14"/>
          </p:nvPr>
        </p:nvSpPr>
        <p:spPr/>
        <p:txBody>
          <a:bodyPr/>
          <a:lstStyle/>
          <a:p>
            <a:r>
              <a:rPr lang="en-GB" dirty="0"/>
              <a:t>We would like to grow a high quality and sustainable male, female and disability pathway in full  and achieve 3 star accreditation. </a:t>
            </a:r>
          </a:p>
        </p:txBody>
      </p:sp>
    </p:spTree>
    <p:extLst>
      <p:ext uri="{BB962C8B-B14F-4D97-AF65-F5344CB8AC3E}">
        <p14:creationId xmlns:p14="http://schemas.microsoft.com/office/powerpoint/2010/main" val="42777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B4EE-7B03-40D9-BE11-95FB2FAAFF78}"/>
              </a:ext>
            </a:extLst>
          </p:cNvPr>
          <p:cNvSpPr>
            <a:spLocks noGrp="1"/>
          </p:cNvSpPr>
          <p:nvPr>
            <p:ph type="body" sz="quarter" idx="10"/>
          </p:nvPr>
        </p:nvSpPr>
        <p:spPr/>
        <p:txBody>
          <a:bodyPr/>
          <a:lstStyle/>
          <a:p>
            <a:r>
              <a:rPr lang="en-GB" dirty="0"/>
              <a:t>The vision is to grow the full male, female and disability pathway. We would like to offer every team a qualified coach and the opportunity to play in a league regularly. </a:t>
            </a:r>
          </a:p>
        </p:txBody>
      </p:sp>
      <p:sp>
        <p:nvSpPr>
          <p:cNvPr id="3" name="Text Placeholder 2">
            <a:extLst>
              <a:ext uri="{FF2B5EF4-FFF2-40B4-BE49-F238E27FC236}">
                <a16:creationId xmlns:a16="http://schemas.microsoft.com/office/drawing/2014/main" id="{549BB58F-7445-4A68-AD95-BA4173E81C93}"/>
              </a:ext>
            </a:extLst>
          </p:cNvPr>
          <p:cNvSpPr>
            <a:spLocks noGrp="1"/>
          </p:cNvSpPr>
          <p:nvPr>
            <p:ph type="body" sz="quarter" idx="11"/>
          </p:nvPr>
        </p:nvSpPr>
        <p:spPr/>
        <p:txBody>
          <a:bodyPr/>
          <a:lstStyle/>
          <a:p>
            <a:r>
              <a:rPr lang="en-GB" dirty="0"/>
              <a:t>Our club currently represents adult males and females. We would like to grow our youth and disability teams this season. </a:t>
            </a:r>
          </a:p>
        </p:txBody>
      </p:sp>
      <p:sp>
        <p:nvSpPr>
          <p:cNvPr id="4" name="Text Placeholder 3">
            <a:extLst>
              <a:ext uri="{FF2B5EF4-FFF2-40B4-BE49-F238E27FC236}">
                <a16:creationId xmlns:a16="http://schemas.microsoft.com/office/drawing/2014/main" id="{A47DF5C1-4323-4D95-B6AE-C4EA4A2086AF}"/>
              </a:ext>
            </a:extLst>
          </p:cNvPr>
          <p:cNvSpPr>
            <a:spLocks noGrp="1"/>
          </p:cNvSpPr>
          <p:nvPr>
            <p:ph type="body" sz="quarter" idx="13"/>
          </p:nvPr>
        </p:nvSpPr>
        <p:spPr/>
        <p:txBody>
          <a:bodyPr/>
          <a:lstStyle/>
          <a:p>
            <a:r>
              <a:rPr lang="en-GB" dirty="0"/>
              <a:t>Our club likes to play fast paced football with lots of passes. We prefer to attack and succeed in our counter attacking but require more training on our defensive approach.</a:t>
            </a:r>
          </a:p>
        </p:txBody>
      </p:sp>
      <p:sp>
        <p:nvSpPr>
          <p:cNvPr id="5" name="Text Placeholder 4">
            <a:extLst>
              <a:ext uri="{FF2B5EF4-FFF2-40B4-BE49-F238E27FC236}">
                <a16:creationId xmlns:a16="http://schemas.microsoft.com/office/drawing/2014/main" id="{901C0A17-A7D6-4A26-A1D1-DE770BAEC681}"/>
              </a:ext>
            </a:extLst>
          </p:cNvPr>
          <p:cNvSpPr>
            <a:spLocks noGrp="1"/>
          </p:cNvSpPr>
          <p:nvPr>
            <p:ph type="body" sz="quarter" idx="14"/>
          </p:nvPr>
        </p:nvSpPr>
        <p:spPr/>
        <p:txBody>
          <a:bodyPr/>
          <a:lstStyle/>
          <a:p>
            <a:r>
              <a:rPr lang="en-GB" dirty="0"/>
              <a:t>Gain 20 new members </a:t>
            </a:r>
          </a:p>
          <a:p>
            <a:r>
              <a:rPr lang="en-GB" dirty="0"/>
              <a:t>Grow 1 youth team </a:t>
            </a:r>
          </a:p>
          <a:p>
            <a:r>
              <a:rPr lang="en-GB" dirty="0"/>
              <a:t>Qualify 1 new coach </a:t>
            </a:r>
          </a:p>
          <a:p>
            <a:r>
              <a:rPr lang="en-GB" dirty="0"/>
              <a:t>Secure a funding grant</a:t>
            </a:r>
          </a:p>
        </p:txBody>
      </p:sp>
    </p:spTree>
    <p:extLst>
      <p:ext uri="{BB962C8B-B14F-4D97-AF65-F5344CB8AC3E}">
        <p14:creationId xmlns:p14="http://schemas.microsoft.com/office/powerpoint/2010/main" val="177661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3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r>
              <a:rPr lang="en-GB" dirty="0"/>
              <a:t>2021-2022</a:t>
            </a:r>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dirty="0">
                <a:solidFill>
                  <a:srgbClr val="011E41"/>
                </a:solidFill>
              </a:rPr>
              <a:t>Use this planner to set the goals and tasks you need to complete for a positive season on and off the pitch. Think about what needs to happen both monthly and weekly.</a:t>
            </a:r>
            <a:endParaRPr lang="en-GB" dirty="0"/>
          </a:p>
          <a:p>
            <a:r>
              <a:rPr lang="en-GB" b="1" dirty="0"/>
              <a:t>Tip: </a:t>
            </a:r>
            <a:r>
              <a:rPr lang="en-GB" dirty="0"/>
              <a:t>Visit our </a:t>
            </a:r>
            <a:r>
              <a:rPr lang="en-GB" u="sng" dirty="0">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dirty="0">
                <a:solidFill>
                  <a:srgbClr val="011E41"/>
                </a:solidFill>
              </a:rPr>
              <a:t> on YouTube for ideas and insights to help you plan ahead for a successful season.</a:t>
            </a:r>
            <a:endParaRPr lang="en-GB" dirty="0"/>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25611" y="126219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3959933561"/>
              </p:ext>
            </p:extLst>
          </p:nvPr>
        </p:nvGraphicFramePr>
        <p:xfrm>
          <a:off x="298450" y="1818450"/>
          <a:ext cx="9389035" cy="4699971"/>
        </p:xfrm>
        <a:graphic>
          <a:graphicData uri="http://schemas.openxmlformats.org/drawingml/2006/table">
            <a:tbl>
              <a:tblPr firstRow="1" bandRow="1">
                <a:tableStyleId>{BDBED569-4797-4DF1-A0F4-6AAB3CD982D8}</a:tableStyleId>
              </a:tblPr>
              <a:tblGrid>
                <a:gridCol w="1949450">
                  <a:extLst>
                    <a:ext uri="{9D8B030D-6E8A-4147-A177-3AD203B41FA5}">
                      <a16:colId xmlns:a16="http://schemas.microsoft.com/office/drawing/2014/main" val="4125670610"/>
                    </a:ext>
                  </a:extLst>
                </a:gridCol>
                <a:gridCol w="1797797">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Complete all planning for season ahead e.g. pitch bookings, coach hiring, squad membership fee etc. </a:t>
                      </a:r>
                    </a:p>
                  </a:txBody>
                  <a:tcPr>
                    <a:solidFill>
                      <a:schemeClr val="bg1">
                        <a:alpha val="70000"/>
                      </a:schemeClr>
                    </a:solidFill>
                  </a:tcPr>
                </a:tc>
                <a:tc>
                  <a:txBody>
                    <a:bodyPr/>
                    <a:lstStyle/>
                    <a:p>
                      <a:r>
                        <a:rPr lang="en-GB" sz="1200" b="0" dirty="0">
                          <a:solidFill>
                            <a:schemeClr val="tx2"/>
                          </a:solidFill>
                        </a:rPr>
                        <a:t>2 months</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accent2"/>
                          </a:solidFill>
                          <a:effectLst/>
                          <a:latin typeface="+mn-lt"/>
                          <a:ea typeface="+mn-ea"/>
                          <a:cs typeface="+mn-cs"/>
                        </a:rPr>
                        <a:t>The club committee</a:t>
                      </a:r>
                      <a:endParaRPr lang="en-GB" sz="105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b="0" dirty="0">
                          <a:solidFill>
                            <a:schemeClr val="tx2"/>
                          </a:solidFill>
                        </a:rPr>
                        <a:t>£2000</a:t>
                      </a:r>
                    </a:p>
                  </a:txBody>
                  <a:tcPr>
                    <a:solidFill>
                      <a:schemeClr val="bg1">
                        <a:alpha val="70000"/>
                      </a:schemeClr>
                    </a:solidFill>
                  </a:tcPr>
                </a:tc>
                <a:tc>
                  <a:txBody>
                    <a:bodyPr/>
                    <a:lstStyle/>
                    <a:p>
                      <a:r>
                        <a:rPr lang="en-GB" sz="1200" b="0" dirty="0">
                          <a:solidFill>
                            <a:schemeClr val="tx2"/>
                          </a:solidFill>
                        </a:rPr>
                        <a:t>Annually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Affiliate with the Somerset FA and complete our player registration.</a:t>
                      </a:r>
                    </a:p>
                  </a:txBody>
                  <a:tcPr>
                    <a:solidFill>
                      <a:schemeClr val="bg1">
                        <a:alpha val="70000"/>
                      </a:schemeClr>
                    </a:solidFill>
                  </a:tcPr>
                </a:tc>
                <a:tc>
                  <a:txBody>
                    <a:bodyPr/>
                    <a:lstStyle/>
                    <a:p>
                      <a:r>
                        <a:rPr lang="en-GB" sz="1200" dirty="0">
                          <a:solidFill>
                            <a:schemeClr val="tx2"/>
                          </a:solidFill>
                        </a:rPr>
                        <a:t>2 weeks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a:t>
                      </a:r>
                    </a:p>
                  </a:txBody>
                  <a:tcPr>
                    <a:solidFill>
                      <a:schemeClr val="bg1">
                        <a:alpha val="70000"/>
                      </a:schemeClr>
                    </a:solidFill>
                  </a:tcPr>
                </a:tc>
                <a:tc>
                  <a:txBody>
                    <a:bodyPr/>
                    <a:lstStyle/>
                    <a:p>
                      <a:r>
                        <a:rPr lang="en-GB" sz="1200" dirty="0">
                          <a:solidFill>
                            <a:schemeClr val="tx2"/>
                          </a:solidFill>
                        </a:rPr>
                        <a:t>Annually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Create a coaching syllabus for the season and update weekly if required.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Create monthly social calendar for players and parents/ other half's. </a:t>
                      </a:r>
                    </a:p>
                  </a:txBody>
                  <a:tcPr>
                    <a:solidFill>
                      <a:schemeClr val="bg1">
                        <a:alpha val="70000"/>
                      </a:schemeClr>
                    </a:solidFill>
                  </a:tcPr>
                </a:tc>
                <a:tc>
                  <a:txBody>
                    <a:bodyPr/>
                    <a:lstStyle/>
                    <a:p>
                      <a:r>
                        <a:rPr lang="en-GB" sz="1200" dirty="0">
                          <a:solidFill>
                            <a:schemeClr val="tx2"/>
                          </a:solidFill>
                        </a:rPr>
                        <a:t>Full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tx2"/>
                          </a:solidFill>
                        </a:rPr>
                        <a:t>Book all courses in Safeguarding, Coaching and Medical that are required or due to expire. </a:t>
                      </a:r>
                    </a:p>
                  </a:txBody>
                  <a:tcPr>
                    <a:solidFill>
                      <a:schemeClr val="bg1">
                        <a:alpha val="70000"/>
                      </a:schemeClr>
                    </a:solidFill>
                  </a:tcPr>
                </a:tc>
                <a:tc>
                  <a:txBody>
                    <a:bodyPr/>
                    <a:lstStyle/>
                    <a:p>
                      <a:r>
                        <a:rPr lang="en-GB" sz="1200" dirty="0">
                          <a:solidFill>
                            <a:schemeClr val="tx2"/>
                          </a:solidFill>
                        </a:rPr>
                        <a:t>Full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 – £300 </a:t>
                      </a:r>
                    </a:p>
                  </a:txBody>
                  <a:tcPr>
                    <a:solidFill>
                      <a:schemeClr val="bg1">
                        <a:alpha val="70000"/>
                      </a:schemeClr>
                    </a:solidFill>
                  </a:tcPr>
                </a:tc>
                <a:tc>
                  <a:txBody>
                    <a:bodyPr/>
                    <a:lstStyle/>
                    <a:p>
                      <a:r>
                        <a:rPr lang="en-GB" sz="1200" dirty="0">
                          <a:solidFill>
                            <a:schemeClr val="tx2"/>
                          </a:solidFill>
                        </a:rPr>
                        <a:t>Annually and Monthly </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tx2"/>
                          </a:solidFill>
                        </a:rPr>
                        <a:t>Begin advertising the club for the season ahead. </a:t>
                      </a:r>
                    </a:p>
                  </a:txBody>
                  <a:tcPr>
                    <a:solidFill>
                      <a:schemeClr val="bg1">
                        <a:alpha val="70000"/>
                      </a:schemeClr>
                    </a:solidFill>
                  </a:tcPr>
                </a:tc>
                <a:tc>
                  <a:txBody>
                    <a:bodyPr/>
                    <a:lstStyle/>
                    <a:p>
                      <a:r>
                        <a:rPr lang="en-GB" sz="1200" dirty="0">
                          <a:solidFill>
                            <a:schemeClr val="tx2"/>
                          </a:solidFill>
                        </a:rPr>
                        <a:t>Full season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The club committee</a:t>
                      </a:r>
                      <a:endParaRPr lang="en-GB" sz="1000" dirty="0">
                        <a:solidFill>
                          <a:schemeClr val="accent2"/>
                        </a:solidFill>
                        <a:effectLst/>
                      </a:endParaRP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£50 -100 on paid promotion via social media </a:t>
                      </a:r>
                    </a:p>
                  </a:txBody>
                  <a:tcPr>
                    <a:solidFill>
                      <a:schemeClr val="bg1">
                        <a:alpha val="70000"/>
                      </a:schemeClr>
                    </a:solidFill>
                  </a:tcPr>
                </a:tc>
                <a:tc>
                  <a:txBody>
                    <a:bodyPr/>
                    <a:lstStyle/>
                    <a:p>
                      <a:r>
                        <a:rPr lang="en-GB" sz="1200" dirty="0">
                          <a:solidFill>
                            <a:schemeClr val="tx2"/>
                          </a:solidFill>
                        </a:rPr>
                        <a:t>Weekly and Daily if necessary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D95079D74564F9110406FAD8E94A2" ma:contentTypeVersion="13" ma:contentTypeDescription="Create a new document." ma:contentTypeScope="" ma:versionID="e9d27dc88bac1a2056bcb67a889329d1">
  <xsd:schema xmlns:xsd="http://www.w3.org/2001/XMLSchema" xmlns:xs="http://www.w3.org/2001/XMLSchema" xmlns:p="http://schemas.microsoft.com/office/2006/metadata/properties" xmlns:ns3="42a2a2b5-7e9e-457f-ab9e-fc620a4cdd4b" xmlns:ns4="21b99654-d4fd-45c1-bf52-d7d949d8f10d" targetNamespace="http://schemas.microsoft.com/office/2006/metadata/properties" ma:root="true" ma:fieldsID="b38e0d13b249b795744a05439238aba2" ns3:_="" ns4:_="">
    <xsd:import namespace="42a2a2b5-7e9e-457f-ab9e-fc620a4cdd4b"/>
    <xsd:import namespace="21b99654-d4fd-45c1-bf52-d7d949d8f10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2a2b5-7e9e-457f-ab9e-fc620a4cd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b99654-d4fd-45c1-bf52-d7d949d8f1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B026B-6B76-4473-AAAF-24222448F3E9}">
  <ds:schemaRefs>
    <ds:schemaRef ds:uri="http://schemas.microsoft.com/sharepoint/v3/contenttype/forms"/>
  </ds:schemaRefs>
</ds:datastoreItem>
</file>

<file path=customXml/itemProps2.xml><?xml version="1.0" encoding="utf-8"?>
<ds:datastoreItem xmlns:ds="http://schemas.openxmlformats.org/officeDocument/2006/customXml" ds:itemID="{5CD8864B-EBE5-469C-AE8E-B7FE24927C9C}">
  <ds:schemaRefs>
    <ds:schemaRef ds:uri="21b99654-d4fd-45c1-bf52-d7d949d8f10d"/>
    <ds:schemaRef ds:uri="http://purl.org/dc/elements/1.1/"/>
    <ds:schemaRef ds:uri="http://schemas.microsoft.com/office/2006/documentManagement/types"/>
    <ds:schemaRef ds:uri="http://purl.org/dc/dcmitype/"/>
    <ds:schemaRef ds:uri="http://schemas.microsoft.com/office/2006/metadata/properties"/>
    <ds:schemaRef ds:uri="http://purl.org/dc/terms/"/>
    <ds:schemaRef ds:uri="42a2a2b5-7e9e-457f-ab9e-fc620a4cdd4b"/>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AF0BEE-E896-4DF7-B465-2F7E427CF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2a2b5-7e9e-457f-ab9e-fc620a4cdd4b"/>
    <ds:schemaRef ds:uri="21b99654-d4fd-45c1-bf52-d7d949d8f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2393</TotalTime>
  <Words>2042</Words>
  <Application>Microsoft Office PowerPoint</Application>
  <PresentationFormat>A4 Paper (210x297 mm)</PresentationFormat>
  <Paragraphs>433</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Rebecca Snelling</cp:lastModifiedBy>
  <cp:revision>58</cp:revision>
  <cp:lastPrinted>2021-11-01T14:46:56Z</cp:lastPrinted>
  <dcterms:created xsi:type="dcterms:W3CDTF">2021-11-01T13:51:28Z</dcterms:created>
  <dcterms:modified xsi:type="dcterms:W3CDTF">2022-12-15T10:29:46Z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0x010100C32D95079D74564F9110406FAD8E94A2</vt:lpwstr>
  </property>
</Properties>
</file>