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4"/>
    <p:sldMasterId id="2147483708" r:id="rId5"/>
    <p:sldMasterId id="2147483710" r:id="rId6"/>
  </p:sldMasterIdLst>
  <p:notesMasterIdLst>
    <p:notesMasterId r:id="rId17"/>
  </p:notesMasterIdLst>
  <p:handoutMasterIdLst>
    <p:handoutMasterId r:id="rId18"/>
  </p:handoutMasterIdLst>
  <p:sldIdLst>
    <p:sldId id="320" r:id="rId7"/>
    <p:sldId id="328" r:id="rId8"/>
    <p:sldId id="330" r:id="rId9"/>
    <p:sldId id="331" r:id="rId10"/>
    <p:sldId id="323" r:id="rId11"/>
    <p:sldId id="324" r:id="rId12"/>
    <p:sldId id="325" r:id="rId13"/>
    <p:sldId id="332" r:id="rId14"/>
    <p:sldId id="326" r:id="rId15"/>
    <p:sldId id="329" r:id="rId16"/>
  </p:sldIdLst>
  <p:sldSz cx="9144000" cy="5367338"/>
  <p:notesSz cx="6669088" cy="9926638"/>
  <p:defaultTextStyle>
    <a:defPPr>
      <a:defRPr lang="en-US"/>
    </a:defPPr>
    <a:lvl1pPr marL="0" algn="l" defTabSz="911746" rtl="0" eaLnBrk="1" latinLnBrk="0" hangingPunct="1">
      <a:defRPr sz="1800" kern="1200">
        <a:solidFill>
          <a:schemeClr val="tx1"/>
        </a:solidFill>
        <a:latin typeface="+mn-lt"/>
        <a:ea typeface="+mn-ea"/>
        <a:cs typeface="+mn-cs"/>
      </a:defRPr>
    </a:lvl1pPr>
    <a:lvl2pPr marL="455873" algn="l" defTabSz="911746" rtl="0" eaLnBrk="1" latinLnBrk="0" hangingPunct="1">
      <a:defRPr sz="1800" kern="1200">
        <a:solidFill>
          <a:schemeClr val="tx1"/>
        </a:solidFill>
        <a:latin typeface="+mn-lt"/>
        <a:ea typeface="+mn-ea"/>
        <a:cs typeface="+mn-cs"/>
      </a:defRPr>
    </a:lvl2pPr>
    <a:lvl3pPr marL="911746" algn="l" defTabSz="911746" rtl="0" eaLnBrk="1" latinLnBrk="0" hangingPunct="1">
      <a:defRPr sz="1800" kern="1200">
        <a:solidFill>
          <a:schemeClr val="tx1"/>
        </a:solidFill>
        <a:latin typeface="+mn-lt"/>
        <a:ea typeface="+mn-ea"/>
        <a:cs typeface="+mn-cs"/>
      </a:defRPr>
    </a:lvl3pPr>
    <a:lvl4pPr marL="1367606" algn="l" defTabSz="911746" rtl="0" eaLnBrk="1" latinLnBrk="0" hangingPunct="1">
      <a:defRPr sz="1800" kern="1200">
        <a:solidFill>
          <a:schemeClr val="tx1"/>
        </a:solidFill>
        <a:latin typeface="+mn-lt"/>
        <a:ea typeface="+mn-ea"/>
        <a:cs typeface="+mn-cs"/>
      </a:defRPr>
    </a:lvl4pPr>
    <a:lvl5pPr marL="1823485" algn="l" defTabSz="911746" rtl="0" eaLnBrk="1" latinLnBrk="0" hangingPunct="1">
      <a:defRPr sz="1800" kern="1200">
        <a:solidFill>
          <a:schemeClr val="tx1"/>
        </a:solidFill>
        <a:latin typeface="+mn-lt"/>
        <a:ea typeface="+mn-ea"/>
        <a:cs typeface="+mn-cs"/>
      </a:defRPr>
    </a:lvl5pPr>
    <a:lvl6pPr marL="2279358" algn="l" defTabSz="911746" rtl="0" eaLnBrk="1" latinLnBrk="0" hangingPunct="1">
      <a:defRPr sz="1800" kern="1200">
        <a:solidFill>
          <a:schemeClr val="tx1"/>
        </a:solidFill>
        <a:latin typeface="+mn-lt"/>
        <a:ea typeface="+mn-ea"/>
        <a:cs typeface="+mn-cs"/>
      </a:defRPr>
    </a:lvl6pPr>
    <a:lvl7pPr marL="2735227" algn="l" defTabSz="911746" rtl="0" eaLnBrk="1" latinLnBrk="0" hangingPunct="1">
      <a:defRPr sz="1800" kern="1200">
        <a:solidFill>
          <a:schemeClr val="tx1"/>
        </a:solidFill>
        <a:latin typeface="+mn-lt"/>
        <a:ea typeface="+mn-ea"/>
        <a:cs typeface="+mn-cs"/>
      </a:defRPr>
    </a:lvl7pPr>
    <a:lvl8pPr marL="3191102" algn="l" defTabSz="911746" rtl="0" eaLnBrk="1" latinLnBrk="0" hangingPunct="1">
      <a:defRPr sz="1800" kern="1200">
        <a:solidFill>
          <a:schemeClr val="tx1"/>
        </a:solidFill>
        <a:latin typeface="+mn-lt"/>
        <a:ea typeface="+mn-ea"/>
        <a:cs typeface="+mn-cs"/>
      </a:defRPr>
    </a:lvl8pPr>
    <a:lvl9pPr marL="3646973" algn="l" defTabSz="91174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9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13A465-C9D0-450E-9BB5-7CCBEC609035}" v="88" dt="2022-06-06T14:44:47.2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096" autoAdjust="0"/>
  </p:normalViewPr>
  <p:slideViewPr>
    <p:cSldViewPr>
      <p:cViewPr varScale="1">
        <p:scale>
          <a:sx n="90" d="100"/>
          <a:sy n="90" d="100"/>
        </p:scale>
        <p:origin x="1234" y="62"/>
      </p:cViewPr>
      <p:guideLst>
        <p:guide orient="horz" pos="169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non Hyner" userId="f8664aad-4958-402b-9c5e-47317173f737" providerId="ADAL" clId="{CD13A465-C9D0-450E-9BB5-7CCBEC609035}"/>
    <pc:docChg chg="undo custSel mod addSld delSld modSld sldOrd">
      <pc:chgData name="Shannon Hyner" userId="f8664aad-4958-402b-9c5e-47317173f737" providerId="ADAL" clId="{CD13A465-C9D0-450E-9BB5-7CCBEC609035}" dt="2022-06-06T14:45:15.386" v="4156" actId="20577"/>
      <pc:docMkLst>
        <pc:docMk/>
      </pc:docMkLst>
      <pc:sldChg chg="addSp delSp modSp mod setBg">
        <pc:chgData name="Shannon Hyner" userId="f8664aad-4958-402b-9c5e-47317173f737" providerId="ADAL" clId="{CD13A465-C9D0-450E-9BB5-7CCBEC609035}" dt="2022-06-06T14:45:15.386" v="4156" actId="20577"/>
        <pc:sldMkLst>
          <pc:docMk/>
          <pc:sldMk cId="2585064164" sldId="320"/>
        </pc:sldMkLst>
        <pc:spChg chg="mod ord">
          <ac:chgData name="Shannon Hyner" userId="f8664aad-4958-402b-9c5e-47317173f737" providerId="ADAL" clId="{CD13A465-C9D0-450E-9BB5-7CCBEC609035}" dt="2022-06-06T14:45:15.386" v="4156" actId="20577"/>
          <ac:spMkLst>
            <pc:docMk/>
            <pc:sldMk cId="2585064164" sldId="320"/>
            <ac:spMk id="2" creationId="{297176EF-86DB-4541-9D2F-78B9AA3C02B8}"/>
          </ac:spMkLst>
        </pc:spChg>
        <pc:spChg chg="add del">
          <ac:chgData name="Shannon Hyner" userId="f8664aad-4958-402b-9c5e-47317173f737" providerId="ADAL" clId="{CD13A465-C9D0-450E-9BB5-7CCBEC609035}" dt="2022-06-06T14:44:54.068" v="4149" actId="26606"/>
          <ac:spMkLst>
            <pc:docMk/>
            <pc:sldMk cId="2585064164" sldId="320"/>
            <ac:spMk id="12" creationId="{FA69AAE0-49D5-4C8B-8BA2-55898C00E05E}"/>
          </ac:spMkLst>
        </pc:spChg>
        <pc:picChg chg="mod">
          <ac:chgData name="Shannon Hyner" userId="f8664aad-4958-402b-9c5e-47317173f737" providerId="ADAL" clId="{CD13A465-C9D0-450E-9BB5-7CCBEC609035}" dt="2022-06-06T14:44:54.068" v="4149" actId="26606"/>
          <ac:picMkLst>
            <pc:docMk/>
            <pc:sldMk cId="2585064164" sldId="320"/>
            <ac:picMk id="4" creationId="{D0D1AFCF-50B7-4496-83B9-EF4F6AFFAB67}"/>
          </ac:picMkLst>
        </pc:picChg>
        <pc:picChg chg="mod">
          <ac:chgData name="Shannon Hyner" userId="f8664aad-4958-402b-9c5e-47317173f737" providerId="ADAL" clId="{CD13A465-C9D0-450E-9BB5-7CCBEC609035}" dt="2022-06-06T14:44:54.068" v="4149" actId="26606"/>
          <ac:picMkLst>
            <pc:docMk/>
            <pc:sldMk cId="2585064164" sldId="320"/>
            <ac:picMk id="7" creationId="{1E5265B7-929A-415D-ADDB-34FB964D599F}"/>
          </ac:picMkLst>
        </pc:picChg>
      </pc:sldChg>
      <pc:sldChg chg="addSp delSp modSp del mod">
        <pc:chgData name="Shannon Hyner" userId="f8664aad-4958-402b-9c5e-47317173f737" providerId="ADAL" clId="{CD13A465-C9D0-450E-9BB5-7CCBEC609035}" dt="2022-06-06T14:13:56.801" v="1595" actId="47"/>
        <pc:sldMkLst>
          <pc:docMk/>
          <pc:sldMk cId="613968428" sldId="321"/>
        </pc:sldMkLst>
        <pc:graphicFrameChg chg="mod">
          <ac:chgData name="Shannon Hyner" userId="f8664aad-4958-402b-9c5e-47317173f737" providerId="ADAL" clId="{CD13A465-C9D0-450E-9BB5-7CCBEC609035}" dt="2022-06-06T14:06:29.107" v="1107"/>
          <ac:graphicFrameMkLst>
            <pc:docMk/>
            <pc:sldMk cId="613968428" sldId="321"/>
            <ac:graphicFrameMk id="4" creationId="{18A8CAFA-B07F-4886-B9A0-044125BEE7FD}"/>
          </ac:graphicFrameMkLst>
        </pc:graphicFrameChg>
        <pc:picChg chg="add del mod">
          <ac:chgData name="Shannon Hyner" userId="f8664aad-4958-402b-9c5e-47317173f737" providerId="ADAL" clId="{CD13A465-C9D0-450E-9BB5-7CCBEC609035}" dt="2022-05-17T11:19:26.159" v="592" actId="478"/>
          <ac:picMkLst>
            <pc:docMk/>
            <pc:sldMk cId="613968428" sldId="321"/>
            <ac:picMk id="5" creationId="{509319A0-2CCD-446A-BDC0-C6C5B5564CFC}"/>
          </ac:picMkLst>
        </pc:picChg>
      </pc:sldChg>
      <pc:sldChg chg="modSp del">
        <pc:chgData name="Shannon Hyner" userId="f8664aad-4958-402b-9c5e-47317173f737" providerId="ADAL" clId="{CD13A465-C9D0-450E-9BB5-7CCBEC609035}" dt="2022-06-06T14:44:19.806" v="4143" actId="47"/>
        <pc:sldMkLst>
          <pc:docMk/>
          <pc:sldMk cId="2027628185" sldId="322"/>
        </pc:sldMkLst>
        <pc:graphicFrameChg chg="mod">
          <ac:chgData name="Shannon Hyner" userId="f8664aad-4958-402b-9c5e-47317173f737" providerId="ADAL" clId="{CD13A465-C9D0-450E-9BB5-7CCBEC609035}" dt="2022-06-06T14:16:04.103" v="1733" actId="478"/>
          <ac:graphicFrameMkLst>
            <pc:docMk/>
            <pc:sldMk cId="2027628185" sldId="322"/>
            <ac:graphicFrameMk id="6" creationId="{06CA7A1B-6932-48AE-A8DF-DC637664CC66}"/>
          </ac:graphicFrameMkLst>
        </pc:graphicFrameChg>
      </pc:sldChg>
      <pc:sldChg chg="addSp delSp modSp mod">
        <pc:chgData name="Shannon Hyner" userId="f8664aad-4958-402b-9c5e-47317173f737" providerId="ADAL" clId="{CD13A465-C9D0-450E-9BB5-7CCBEC609035}" dt="2022-06-06T14:27:02.246" v="2699" actId="1076"/>
        <pc:sldMkLst>
          <pc:docMk/>
          <pc:sldMk cId="422153606" sldId="323"/>
        </pc:sldMkLst>
        <pc:spChg chg="mod">
          <ac:chgData name="Shannon Hyner" userId="f8664aad-4958-402b-9c5e-47317173f737" providerId="ADAL" clId="{CD13A465-C9D0-450E-9BB5-7CCBEC609035}" dt="2022-06-06T14:23:42.447" v="2423" actId="20577"/>
          <ac:spMkLst>
            <pc:docMk/>
            <pc:sldMk cId="422153606" sldId="323"/>
            <ac:spMk id="2" creationId="{297176EF-86DB-4541-9D2F-78B9AA3C02B8}"/>
          </ac:spMkLst>
        </pc:spChg>
        <pc:spChg chg="del">
          <ac:chgData name="Shannon Hyner" userId="f8664aad-4958-402b-9c5e-47317173f737" providerId="ADAL" clId="{CD13A465-C9D0-450E-9BB5-7CCBEC609035}" dt="2022-06-06T14:23:22.067" v="2398" actId="478"/>
          <ac:spMkLst>
            <pc:docMk/>
            <pc:sldMk cId="422153606" sldId="323"/>
            <ac:spMk id="8" creationId="{6B2E4926-9C2D-4732-9AE4-0CE9FAEE2700}"/>
          </ac:spMkLst>
        </pc:spChg>
        <pc:spChg chg="del">
          <ac:chgData name="Shannon Hyner" userId="f8664aad-4958-402b-9c5e-47317173f737" providerId="ADAL" clId="{CD13A465-C9D0-450E-9BB5-7CCBEC609035}" dt="2022-06-06T14:23:26.176" v="2401" actId="478"/>
          <ac:spMkLst>
            <pc:docMk/>
            <pc:sldMk cId="422153606" sldId="323"/>
            <ac:spMk id="9" creationId="{BA3CD98A-F251-43FD-B1E5-19B2458D1CFB}"/>
          </ac:spMkLst>
        </pc:spChg>
        <pc:spChg chg="del">
          <ac:chgData name="Shannon Hyner" userId="f8664aad-4958-402b-9c5e-47317173f737" providerId="ADAL" clId="{CD13A465-C9D0-450E-9BB5-7CCBEC609035}" dt="2022-06-06T14:23:26.864" v="2402" actId="478"/>
          <ac:spMkLst>
            <pc:docMk/>
            <pc:sldMk cId="422153606" sldId="323"/>
            <ac:spMk id="10" creationId="{4A8BF227-294D-4442-AA1F-C6AFD57E3D66}"/>
          </ac:spMkLst>
        </pc:spChg>
        <pc:spChg chg="topLvl">
          <ac:chgData name="Shannon Hyner" userId="f8664aad-4958-402b-9c5e-47317173f737" providerId="ADAL" clId="{CD13A465-C9D0-450E-9BB5-7CCBEC609035}" dt="2022-06-06T14:23:24.659" v="2399" actId="478"/>
          <ac:spMkLst>
            <pc:docMk/>
            <pc:sldMk cId="422153606" sldId="323"/>
            <ac:spMk id="13" creationId="{5C005E7F-36AB-42A7-89CB-43F97E5B5E7D}"/>
          </ac:spMkLst>
        </pc:spChg>
        <pc:spChg chg="del topLvl">
          <ac:chgData name="Shannon Hyner" userId="f8664aad-4958-402b-9c5e-47317173f737" providerId="ADAL" clId="{CD13A465-C9D0-450E-9BB5-7CCBEC609035}" dt="2022-06-06T14:23:24.659" v="2399" actId="478"/>
          <ac:spMkLst>
            <pc:docMk/>
            <pc:sldMk cId="422153606" sldId="323"/>
            <ac:spMk id="14" creationId="{24BAE157-FD85-4999-86F0-B485EE5FFBB6}"/>
          </ac:spMkLst>
        </pc:spChg>
        <pc:spChg chg="topLvl">
          <ac:chgData name="Shannon Hyner" userId="f8664aad-4958-402b-9c5e-47317173f737" providerId="ADAL" clId="{CD13A465-C9D0-450E-9BB5-7CCBEC609035}" dt="2022-06-06T14:23:28.649" v="2404" actId="478"/>
          <ac:spMkLst>
            <pc:docMk/>
            <pc:sldMk cId="422153606" sldId="323"/>
            <ac:spMk id="19" creationId="{B9C3B00C-1A6B-4494-9069-DFEDFFFB02E5}"/>
          </ac:spMkLst>
        </pc:spChg>
        <pc:spChg chg="del mod topLvl">
          <ac:chgData name="Shannon Hyner" userId="f8664aad-4958-402b-9c5e-47317173f737" providerId="ADAL" clId="{CD13A465-C9D0-450E-9BB5-7CCBEC609035}" dt="2022-06-06T14:23:28.649" v="2404" actId="478"/>
          <ac:spMkLst>
            <pc:docMk/>
            <pc:sldMk cId="422153606" sldId="323"/>
            <ac:spMk id="20" creationId="{7FA9D2EA-D318-437C-98E1-CDA36B9D07BA}"/>
          </ac:spMkLst>
        </pc:spChg>
        <pc:spChg chg="add mod">
          <ac:chgData name="Shannon Hyner" userId="f8664aad-4958-402b-9c5e-47317173f737" providerId="ADAL" clId="{CD13A465-C9D0-450E-9BB5-7CCBEC609035}" dt="2022-06-06T14:26:32.993" v="2599" actId="1076"/>
          <ac:spMkLst>
            <pc:docMk/>
            <pc:sldMk cId="422153606" sldId="323"/>
            <ac:spMk id="24" creationId="{6F396415-17DE-4872-A306-679C88C423B3}"/>
          </ac:spMkLst>
        </pc:spChg>
        <pc:spChg chg="add mod">
          <ac:chgData name="Shannon Hyner" userId="f8664aad-4958-402b-9c5e-47317173f737" providerId="ADAL" clId="{CD13A465-C9D0-450E-9BB5-7CCBEC609035}" dt="2022-06-06T14:26:26.138" v="2597" actId="1076"/>
          <ac:spMkLst>
            <pc:docMk/>
            <pc:sldMk cId="422153606" sldId="323"/>
            <ac:spMk id="25" creationId="{862C62D0-1A8C-4F53-B8E4-BF4B3A469ECA}"/>
          </ac:spMkLst>
        </pc:spChg>
        <pc:spChg chg="add mod">
          <ac:chgData name="Shannon Hyner" userId="f8664aad-4958-402b-9c5e-47317173f737" providerId="ADAL" clId="{CD13A465-C9D0-450E-9BB5-7CCBEC609035}" dt="2022-06-06T14:27:02.246" v="2699" actId="1076"/>
          <ac:spMkLst>
            <pc:docMk/>
            <pc:sldMk cId="422153606" sldId="323"/>
            <ac:spMk id="26" creationId="{85B8BD27-748F-4502-8964-E2C1D7D9D6AF}"/>
          </ac:spMkLst>
        </pc:spChg>
        <pc:grpChg chg="del">
          <ac:chgData name="Shannon Hyner" userId="f8664aad-4958-402b-9c5e-47317173f737" providerId="ADAL" clId="{CD13A465-C9D0-450E-9BB5-7CCBEC609035}" dt="2022-06-06T14:23:24.659" v="2399" actId="478"/>
          <ac:grpSpMkLst>
            <pc:docMk/>
            <pc:sldMk cId="422153606" sldId="323"/>
            <ac:grpSpMk id="12" creationId="{0F017D2E-97EB-4009-9BB6-3EA4FDC7F3DE}"/>
          </ac:grpSpMkLst>
        </pc:grpChg>
        <pc:grpChg chg="del">
          <ac:chgData name="Shannon Hyner" userId="f8664aad-4958-402b-9c5e-47317173f737" providerId="ADAL" clId="{CD13A465-C9D0-450E-9BB5-7CCBEC609035}" dt="2022-06-06T14:23:25.611" v="2400" actId="478"/>
          <ac:grpSpMkLst>
            <pc:docMk/>
            <pc:sldMk cId="422153606" sldId="323"/>
            <ac:grpSpMk id="15" creationId="{0DE32A0D-4D73-41AC-8F21-23F0BB1CE196}"/>
          </ac:grpSpMkLst>
        </pc:grpChg>
        <pc:grpChg chg="del">
          <ac:chgData name="Shannon Hyner" userId="f8664aad-4958-402b-9c5e-47317173f737" providerId="ADAL" clId="{CD13A465-C9D0-450E-9BB5-7CCBEC609035}" dt="2022-06-06T14:23:28.649" v="2404" actId="478"/>
          <ac:grpSpMkLst>
            <pc:docMk/>
            <pc:sldMk cId="422153606" sldId="323"/>
            <ac:grpSpMk id="18" creationId="{B4C1F164-F4E3-477D-A53C-BDA7B1B75D90}"/>
          </ac:grpSpMkLst>
        </pc:grpChg>
        <pc:picChg chg="del">
          <ac:chgData name="Shannon Hyner" userId="f8664aad-4958-402b-9c5e-47317173f737" providerId="ADAL" clId="{CD13A465-C9D0-450E-9BB5-7CCBEC609035}" dt="2022-06-06T14:23:44.285" v="2424" actId="478"/>
          <ac:picMkLst>
            <pc:docMk/>
            <pc:sldMk cId="422153606" sldId="323"/>
            <ac:picMk id="3" creationId="{68F8E849-CB42-4150-8668-35947A9CBDAD}"/>
          </ac:picMkLst>
        </pc:picChg>
        <pc:picChg chg="add mod">
          <ac:chgData name="Shannon Hyner" userId="f8664aad-4958-402b-9c5e-47317173f737" providerId="ADAL" clId="{CD13A465-C9D0-450E-9BB5-7CCBEC609035}" dt="2022-06-06T14:24:02.637" v="2426" actId="1076"/>
          <ac:picMkLst>
            <pc:docMk/>
            <pc:sldMk cId="422153606" sldId="323"/>
            <ac:picMk id="5" creationId="{06BC817B-39EB-4C7F-9166-6CAFC725489B}"/>
          </ac:picMkLst>
        </pc:picChg>
        <pc:picChg chg="add mod">
          <ac:chgData name="Shannon Hyner" userId="f8664aad-4958-402b-9c5e-47317173f737" providerId="ADAL" clId="{CD13A465-C9D0-450E-9BB5-7CCBEC609035}" dt="2022-06-06T14:24:18.486" v="2428" actId="1076"/>
          <ac:picMkLst>
            <pc:docMk/>
            <pc:sldMk cId="422153606" sldId="323"/>
            <ac:picMk id="7" creationId="{62E1F23F-A186-49EB-85F6-BBC372B2F8A3}"/>
          </ac:picMkLst>
        </pc:picChg>
        <pc:picChg chg="add del mod">
          <ac:chgData name="Shannon Hyner" userId="f8664aad-4958-402b-9c5e-47317173f737" providerId="ADAL" clId="{CD13A465-C9D0-450E-9BB5-7CCBEC609035}" dt="2022-06-06T14:24:42.710" v="2431" actId="478"/>
          <ac:picMkLst>
            <pc:docMk/>
            <pc:sldMk cId="422153606" sldId="323"/>
            <ac:picMk id="21" creationId="{CDC22269-5404-4F2F-BECD-68B8CD42C493}"/>
          </ac:picMkLst>
        </pc:picChg>
        <pc:picChg chg="add mod">
          <ac:chgData name="Shannon Hyner" userId="f8664aad-4958-402b-9c5e-47317173f737" providerId="ADAL" clId="{CD13A465-C9D0-450E-9BB5-7CCBEC609035}" dt="2022-06-06T14:24:55.155" v="2433" actId="1076"/>
          <ac:picMkLst>
            <pc:docMk/>
            <pc:sldMk cId="422153606" sldId="323"/>
            <ac:picMk id="23" creationId="{50513BF8-82D7-4213-8964-203FF0EA4121}"/>
          </ac:picMkLst>
        </pc:picChg>
      </pc:sldChg>
      <pc:sldChg chg="addSp delSp modSp mod">
        <pc:chgData name="Shannon Hyner" userId="f8664aad-4958-402b-9c5e-47317173f737" providerId="ADAL" clId="{CD13A465-C9D0-450E-9BB5-7CCBEC609035}" dt="2022-06-06T14:34:29.520" v="3307" actId="1076"/>
        <pc:sldMkLst>
          <pc:docMk/>
          <pc:sldMk cId="1628731015" sldId="324"/>
        </pc:sldMkLst>
        <pc:spChg chg="mod">
          <ac:chgData name="Shannon Hyner" userId="f8664aad-4958-402b-9c5e-47317173f737" providerId="ADAL" clId="{CD13A465-C9D0-450E-9BB5-7CCBEC609035}" dt="2022-06-06T14:27:34.335" v="2730" actId="20577"/>
          <ac:spMkLst>
            <pc:docMk/>
            <pc:sldMk cId="1628731015" sldId="324"/>
            <ac:spMk id="2" creationId="{297176EF-86DB-4541-9D2F-78B9AA3C02B8}"/>
          </ac:spMkLst>
        </pc:spChg>
        <pc:spChg chg="del">
          <ac:chgData name="Shannon Hyner" userId="f8664aad-4958-402b-9c5e-47317173f737" providerId="ADAL" clId="{CD13A465-C9D0-450E-9BB5-7CCBEC609035}" dt="2022-06-06T14:27:12.419" v="2700" actId="478"/>
          <ac:spMkLst>
            <pc:docMk/>
            <pc:sldMk cId="1628731015" sldId="324"/>
            <ac:spMk id="22" creationId="{C0B9A3CE-9F14-46B2-823C-4E64C37D2F2E}"/>
          </ac:spMkLst>
        </pc:spChg>
        <pc:spChg chg="del">
          <ac:chgData name="Shannon Hyner" userId="f8664aad-4958-402b-9c5e-47317173f737" providerId="ADAL" clId="{CD13A465-C9D0-450E-9BB5-7CCBEC609035}" dt="2022-06-06T14:27:14.825" v="2703" actId="478"/>
          <ac:spMkLst>
            <pc:docMk/>
            <pc:sldMk cId="1628731015" sldId="324"/>
            <ac:spMk id="23" creationId="{9AD71EE4-E69B-40C1-9464-BE048FB1CC90}"/>
          </ac:spMkLst>
        </pc:spChg>
        <pc:spChg chg="del">
          <ac:chgData name="Shannon Hyner" userId="f8664aad-4958-402b-9c5e-47317173f737" providerId="ADAL" clId="{CD13A465-C9D0-450E-9BB5-7CCBEC609035}" dt="2022-06-06T14:27:18.358" v="2707" actId="478"/>
          <ac:spMkLst>
            <pc:docMk/>
            <pc:sldMk cId="1628731015" sldId="324"/>
            <ac:spMk id="24" creationId="{1FA003B8-374C-4A27-9217-25D1905C41D2}"/>
          </ac:spMkLst>
        </pc:spChg>
        <pc:spChg chg="del">
          <ac:chgData name="Shannon Hyner" userId="f8664aad-4958-402b-9c5e-47317173f737" providerId="ADAL" clId="{CD13A465-C9D0-450E-9BB5-7CCBEC609035}" dt="2022-06-06T14:27:23.038" v="2711" actId="478"/>
          <ac:spMkLst>
            <pc:docMk/>
            <pc:sldMk cId="1628731015" sldId="324"/>
            <ac:spMk id="25" creationId="{764ED014-0DB7-4110-8438-D5337BBE0942}"/>
          </ac:spMkLst>
        </pc:spChg>
        <pc:spChg chg="mod">
          <ac:chgData name="Shannon Hyner" userId="f8664aad-4958-402b-9c5e-47317173f737" providerId="ADAL" clId="{CD13A465-C9D0-450E-9BB5-7CCBEC609035}" dt="2022-06-06T14:27:12.988" v="2701" actId="6549"/>
          <ac:spMkLst>
            <pc:docMk/>
            <pc:sldMk cId="1628731015" sldId="324"/>
            <ac:spMk id="28" creationId="{FA663286-F779-4B8D-85D9-98662DB40206}"/>
          </ac:spMkLst>
        </pc:spChg>
        <pc:spChg chg="del topLvl">
          <ac:chgData name="Shannon Hyner" userId="f8664aad-4958-402b-9c5e-47317173f737" providerId="ADAL" clId="{CD13A465-C9D0-450E-9BB5-7CCBEC609035}" dt="2022-06-06T14:29:58.831" v="2738" actId="478"/>
          <ac:spMkLst>
            <pc:docMk/>
            <pc:sldMk cId="1628731015" sldId="324"/>
            <ac:spMk id="33" creationId="{227EC4A8-B90E-4970-98EF-BE6074863C44}"/>
          </ac:spMkLst>
        </pc:spChg>
        <pc:spChg chg="del mod topLvl">
          <ac:chgData name="Shannon Hyner" userId="f8664aad-4958-402b-9c5e-47317173f737" providerId="ADAL" clId="{CD13A465-C9D0-450E-9BB5-7CCBEC609035}" dt="2022-06-06T14:27:17.598" v="2706" actId="478"/>
          <ac:spMkLst>
            <pc:docMk/>
            <pc:sldMk cId="1628731015" sldId="324"/>
            <ac:spMk id="34" creationId="{AD77CE21-609A-4CE0-B48A-813FCEF7FB0B}"/>
          </ac:spMkLst>
        </pc:spChg>
        <pc:spChg chg="del">
          <ac:chgData name="Shannon Hyner" userId="f8664aad-4958-402b-9c5e-47317173f737" providerId="ADAL" clId="{CD13A465-C9D0-450E-9BB5-7CCBEC609035}" dt="2022-06-06T14:27:19.570" v="2708" actId="478"/>
          <ac:spMkLst>
            <pc:docMk/>
            <pc:sldMk cId="1628731015" sldId="324"/>
            <ac:spMk id="38" creationId="{3294F53E-8F70-4212-812E-5E51E1F9E3D5}"/>
          </ac:spMkLst>
        </pc:spChg>
        <pc:spChg chg="add mod">
          <ac:chgData name="Shannon Hyner" userId="f8664aad-4958-402b-9c5e-47317173f737" providerId="ADAL" clId="{CD13A465-C9D0-450E-9BB5-7CCBEC609035}" dt="2022-06-06T14:34:25.583" v="3306" actId="1076"/>
          <ac:spMkLst>
            <pc:docMk/>
            <pc:sldMk cId="1628731015" sldId="324"/>
            <ac:spMk id="42" creationId="{2387CA70-F2E6-425F-AEAD-638B2160DBD7}"/>
          </ac:spMkLst>
        </pc:spChg>
        <pc:spChg chg="add del mod">
          <ac:chgData name="Shannon Hyner" userId="f8664aad-4958-402b-9c5e-47317173f737" providerId="ADAL" clId="{CD13A465-C9D0-450E-9BB5-7CCBEC609035}" dt="2022-06-06T14:31:34.494" v="2873" actId="478"/>
          <ac:spMkLst>
            <pc:docMk/>
            <pc:sldMk cId="1628731015" sldId="324"/>
            <ac:spMk id="43" creationId="{6CCDD229-11F4-4577-8515-51B14FF8A635}"/>
          </ac:spMkLst>
        </pc:spChg>
        <pc:spChg chg="add mod">
          <ac:chgData name="Shannon Hyner" userId="f8664aad-4958-402b-9c5e-47317173f737" providerId="ADAL" clId="{CD13A465-C9D0-450E-9BB5-7CCBEC609035}" dt="2022-06-06T14:34:18.412" v="3304" actId="1076"/>
          <ac:spMkLst>
            <pc:docMk/>
            <pc:sldMk cId="1628731015" sldId="324"/>
            <ac:spMk id="44" creationId="{B2F8A0BD-F25F-4B09-A330-B9D9317D24D2}"/>
          </ac:spMkLst>
        </pc:spChg>
        <pc:spChg chg="add mod">
          <ac:chgData name="Shannon Hyner" userId="f8664aad-4958-402b-9c5e-47317173f737" providerId="ADAL" clId="{CD13A465-C9D0-450E-9BB5-7CCBEC609035}" dt="2022-06-06T14:33:00.078" v="3070" actId="20577"/>
          <ac:spMkLst>
            <pc:docMk/>
            <pc:sldMk cId="1628731015" sldId="324"/>
            <ac:spMk id="45" creationId="{1A4AA5C5-8BFC-46E0-8B6E-7FEEDA510BD2}"/>
          </ac:spMkLst>
        </pc:spChg>
        <pc:spChg chg="add mod">
          <ac:chgData name="Shannon Hyner" userId="f8664aad-4958-402b-9c5e-47317173f737" providerId="ADAL" clId="{CD13A465-C9D0-450E-9BB5-7CCBEC609035}" dt="2022-06-06T14:34:11.658" v="3302" actId="1076"/>
          <ac:spMkLst>
            <pc:docMk/>
            <pc:sldMk cId="1628731015" sldId="324"/>
            <ac:spMk id="46" creationId="{B853E360-B8A2-4376-9C81-4B04BD6718EB}"/>
          </ac:spMkLst>
        </pc:spChg>
        <pc:spChg chg="add mod">
          <ac:chgData name="Shannon Hyner" userId="f8664aad-4958-402b-9c5e-47317173f737" providerId="ADAL" clId="{CD13A465-C9D0-450E-9BB5-7CCBEC609035}" dt="2022-06-06T14:34:06.129" v="3300" actId="1076"/>
          <ac:spMkLst>
            <pc:docMk/>
            <pc:sldMk cId="1628731015" sldId="324"/>
            <ac:spMk id="47" creationId="{1D178834-38C1-4D06-B66C-BA126E49EE2B}"/>
          </ac:spMkLst>
        </pc:spChg>
        <pc:grpChg chg="del">
          <ac:chgData name="Shannon Hyner" userId="f8664aad-4958-402b-9c5e-47317173f737" providerId="ADAL" clId="{CD13A465-C9D0-450E-9BB5-7CCBEC609035}" dt="2022-06-06T14:27:14.084" v="2702" actId="478"/>
          <ac:grpSpMkLst>
            <pc:docMk/>
            <pc:sldMk cId="1628731015" sldId="324"/>
            <ac:grpSpMk id="26" creationId="{6732A802-BB83-42F1-8F54-E8F00C564CB8}"/>
          </ac:grpSpMkLst>
        </pc:grpChg>
        <pc:grpChg chg="del">
          <ac:chgData name="Shannon Hyner" userId="f8664aad-4958-402b-9c5e-47317173f737" providerId="ADAL" clId="{CD13A465-C9D0-450E-9BB5-7CCBEC609035}" dt="2022-06-06T14:27:15.750" v="2704" actId="478"/>
          <ac:grpSpMkLst>
            <pc:docMk/>
            <pc:sldMk cId="1628731015" sldId="324"/>
            <ac:grpSpMk id="29" creationId="{8D2BB634-1D81-4A90-97C8-CEBC0F7B32D4}"/>
          </ac:grpSpMkLst>
        </pc:grpChg>
        <pc:grpChg chg="del">
          <ac:chgData name="Shannon Hyner" userId="f8664aad-4958-402b-9c5e-47317173f737" providerId="ADAL" clId="{CD13A465-C9D0-450E-9BB5-7CCBEC609035}" dt="2022-06-06T14:27:17.598" v="2706" actId="478"/>
          <ac:grpSpMkLst>
            <pc:docMk/>
            <pc:sldMk cId="1628731015" sldId="324"/>
            <ac:grpSpMk id="32" creationId="{72FFF06D-12D4-454E-BB6D-1EBEEDD9CA27}"/>
          </ac:grpSpMkLst>
        </pc:grpChg>
        <pc:grpChg chg="del">
          <ac:chgData name="Shannon Hyner" userId="f8664aad-4958-402b-9c5e-47317173f737" providerId="ADAL" clId="{CD13A465-C9D0-450E-9BB5-7CCBEC609035}" dt="2022-06-06T14:27:22.036" v="2710" actId="478"/>
          <ac:grpSpMkLst>
            <pc:docMk/>
            <pc:sldMk cId="1628731015" sldId="324"/>
            <ac:grpSpMk id="35" creationId="{923D900B-020B-4BFF-B661-1F01BB4470EA}"/>
          </ac:grpSpMkLst>
        </pc:grpChg>
        <pc:grpChg chg="del">
          <ac:chgData name="Shannon Hyner" userId="f8664aad-4958-402b-9c5e-47317173f737" providerId="ADAL" clId="{CD13A465-C9D0-450E-9BB5-7CCBEC609035}" dt="2022-06-06T14:27:20.806" v="2709" actId="478"/>
          <ac:grpSpMkLst>
            <pc:docMk/>
            <pc:sldMk cId="1628731015" sldId="324"/>
            <ac:grpSpMk id="39" creationId="{BB17AF8E-386A-4685-AA3C-D81D70F375D4}"/>
          </ac:grpSpMkLst>
        </pc:grpChg>
        <pc:picChg chg="del">
          <ac:chgData name="Shannon Hyner" userId="f8664aad-4958-402b-9c5e-47317173f737" providerId="ADAL" clId="{CD13A465-C9D0-450E-9BB5-7CCBEC609035}" dt="2022-06-06T14:27:24.204" v="2712" actId="478"/>
          <ac:picMkLst>
            <pc:docMk/>
            <pc:sldMk cId="1628731015" sldId="324"/>
            <ac:picMk id="3" creationId="{D1547256-C810-4FBC-8A77-9EA1D45B87F6}"/>
          </ac:picMkLst>
        </pc:picChg>
        <pc:picChg chg="add mod">
          <ac:chgData name="Shannon Hyner" userId="f8664aad-4958-402b-9c5e-47317173f737" providerId="ADAL" clId="{CD13A465-C9D0-450E-9BB5-7CCBEC609035}" dt="2022-06-06T14:28:41.236" v="2732" actId="1076"/>
          <ac:picMkLst>
            <pc:docMk/>
            <pc:sldMk cId="1628731015" sldId="324"/>
            <ac:picMk id="5" creationId="{D8B67347-BA21-4224-ABB5-7874BA56F696}"/>
          </ac:picMkLst>
        </pc:picChg>
        <pc:picChg chg="add mod">
          <ac:chgData name="Shannon Hyner" userId="f8664aad-4958-402b-9c5e-47317173f737" providerId="ADAL" clId="{CD13A465-C9D0-450E-9BB5-7CCBEC609035}" dt="2022-06-06T14:34:29.520" v="3307" actId="1076"/>
          <ac:picMkLst>
            <pc:docMk/>
            <pc:sldMk cId="1628731015" sldId="324"/>
            <ac:picMk id="7" creationId="{9007B6C6-768A-40F6-992F-39F9DD6432A4}"/>
          </ac:picMkLst>
        </pc:picChg>
        <pc:picChg chg="add del mod">
          <ac:chgData name="Shannon Hyner" userId="f8664aad-4958-402b-9c5e-47317173f737" providerId="ADAL" clId="{CD13A465-C9D0-450E-9BB5-7CCBEC609035}" dt="2022-06-06T14:31:49.951" v="2877" actId="478"/>
          <ac:picMkLst>
            <pc:docMk/>
            <pc:sldMk cId="1628731015" sldId="324"/>
            <ac:picMk id="9" creationId="{4E76784D-7324-43B7-B39F-6EE90601DBB4}"/>
          </ac:picMkLst>
        </pc:picChg>
        <pc:picChg chg="add mod">
          <ac:chgData name="Shannon Hyner" userId="f8664aad-4958-402b-9c5e-47317173f737" providerId="ADAL" clId="{CD13A465-C9D0-450E-9BB5-7CCBEC609035}" dt="2022-06-06T14:34:14.964" v="3303" actId="1076"/>
          <ac:picMkLst>
            <pc:docMk/>
            <pc:sldMk cId="1628731015" sldId="324"/>
            <ac:picMk id="11" creationId="{A96A213C-92D1-4999-A5CF-1C09EFA6231F}"/>
          </ac:picMkLst>
        </pc:picChg>
        <pc:picChg chg="add mod">
          <ac:chgData name="Shannon Hyner" userId="f8664aad-4958-402b-9c5e-47317173f737" providerId="ADAL" clId="{CD13A465-C9D0-450E-9BB5-7CCBEC609035}" dt="2022-06-06T14:34:08.533" v="3301" actId="1076"/>
          <ac:picMkLst>
            <pc:docMk/>
            <pc:sldMk cId="1628731015" sldId="324"/>
            <ac:picMk id="13" creationId="{13A696E5-54AD-4238-A081-A213388779AF}"/>
          </ac:picMkLst>
        </pc:picChg>
        <pc:picChg chg="add mod">
          <ac:chgData name="Shannon Hyner" userId="f8664aad-4958-402b-9c5e-47317173f737" providerId="ADAL" clId="{CD13A465-C9D0-450E-9BB5-7CCBEC609035}" dt="2022-06-06T14:34:22.611" v="3305" actId="1076"/>
          <ac:picMkLst>
            <pc:docMk/>
            <pc:sldMk cId="1628731015" sldId="324"/>
            <ac:picMk id="15" creationId="{1551FC1D-298C-4552-8FC3-767DD83B9EA4}"/>
          </ac:picMkLst>
        </pc:picChg>
      </pc:sldChg>
      <pc:sldChg chg="delSp modSp mod">
        <pc:chgData name="Shannon Hyner" userId="f8664aad-4958-402b-9c5e-47317173f737" providerId="ADAL" clId="{CD13A465-C9D0-450E-9BB5-7CCBEC609035}" dt="2022-06-06T14:36:06.507" v="3338" actId="1076"/>
        <pc:sldMkLst>
          <pc:docMk/>
          <pc:sldMk cId="392035223" sldId="325"/>
        </pc:sldMkLst>
        <pc:spChg chg="mod">
          <ac:chgData name="Shannon Hyner" userId="f8664aad-4958-402b-9c5e-47317173f737" providerId="ADAL" clId="{CD13A465-C9D0-450E-9BB5-7CCBEC609035}" dt="2022-06-06T14:36:06.507" v="3338" actId="1076"/>
          <ac:spMkLst>
            <pc:docMk/>
            <pc:sldMk cId="392035223" sldId="325"/>
            <ac:spMk id="3" creationId="{4BACF3C1-7D02-4FDD-80B3-9A76BEB14FE1}"/>
          </ac:spMkLst>
        </pc:spChg>
        <pc:picChg chg="del">
          <ac:chgData name="Shannon Hyner" userId="f8664aad-4958-402b-9c5e-47317173f737" providerId="ADAL" clId="{CD13A465-C9D0-450E-9BB5-7CCBEC609035}" dt="2022-06-06T14:35:53.802" v="3325" actId="478"/>
          <ac:picMkLst>
            <pc:docMk/>
            <pc:sldMk cId="392035223" sldId="325"/>
            <ac:picMk id="6" creationId="{56015672-08A0-43B0-A0FA-0042B97474F0}"/>
          </ac:picMkLst>
        </pc:picChg>
      </pc:sldChg>
      <pc:sldChg chg="delSp modSp mod">
        <pc:chgData name="Shannon Hyner" userId="f8664aad-4958-402b-9c5e-47317173f737" providerId="ADAL" clId="{CD13A465-C9D0-450E-9BB5-7CCBEC609035}" dt="2022-06-06T14:35:33.787" v="3324" actId="478"/>
        <pc:sldMkLst>
          <pc:docMk/>
          <pc:sldMk cId="1273081533" sldId="326"/>
        </pc:sldMkLst>
        <pc:spChg chg="mod">
          <ac:chgData name="Shannon Hyner" userId="f8664aad-4958-402b-9c5e-47317173f737" providerId="ADAL" clId="{CD13A465-C9D0-450E-9BB5-7CCBEC609035}" dt="2022-06-06T14:35:32.454" v="3323" actId="113"/>
          <ac:spMkLst>
            <pc:docMk/>
            <pc:sldMk cId="1273081533" sldId="326"/>
            <ac:spMk id="2" creationId="{297176EF-86DB-4541-9D2F-78B9AA3C02B8}"/>
          </ac:spMkLst>
        </pc:spChg>
        <pc:picChg chg="del">
          <ac:chgData name="Shannon Hyner" userId="f8664aad-4958-402b-9c5e-47317173f737" providerId="ADAL" clId="{CD13A465-C9D0-450E-9BB5-7CCBEC609035}" dt="2022-06-06T14:35:33.787" v="3324" actId="478"/>
          <ac:picMkLst>
            <pc:docMk/>
            <pc:sldMk cId="1273081533" sldId="326"/>
            <ac:picMk id="8" creationId="{BCEC970B-FD92-4ED1-BA99-BBD87C827C4B}"/>
          </ac:picMkLst>
        </pc:picChg>
      </pc:sldChg>
      <pc:sldChg chg="addSp delSp modSp del mod">
        <pc:chgData name="Shannon Hyner" userId="f8664aad-4958-402b-9c5e-47317173f737" providerId="ADAL" clId="{CD13A465-C9D0-450E-9BB5-7CCBEC609035}" dt="2022-06-06T14:44:08.863" v="4142" actId="47"/>
        <pc:sldMkLst>
          <pc:docMk/>
          <pc:sldMk cId="492633299" sldId="327"/>
        </pc:sldMkLst>
        <pc:spChg chg="del">
          <ac:chgData name="Shannon Hyner" userId="f8664aad-4958-402b-9c5e-47317173f737" providerId="ADAL" clId="{CD13A465-C9D0-450E-9BB5-7CCBEC609035}" dt="2022-05-17T11:18:15.487" v="578" actId="478"/>
          <ac:spMkLst>
            <pc:docMk/>
            <pc:sldMk cId="492633299" sldId="327"/>
            <ac:spMk id="10" creationId="{B2275BC3-BE80-4798-845A-39ED93ABCCEA}"/>
          </ac:spMkLst>
        </pc:spChg>
        <pc:spChg chg="mod">
          <ac:chgData name="Shannon Hyner" userId="f8664aad-4958-402b-9c5e-47317173f737" providerId="ADAL" clId="{CD13A465-C9D0-450E-9BB5-7CCBEC609035}" dt="2022-06-06T14:37:04.710" v="3361" actId="1076"/>
          <ac:spMkLst>
            <pc:docMk/>
            <pc:sldMk cId="492633299" sldId="327"/>
            <ac:spMk id="18" creationId="{96F065C2-67F4-4680-A7CF-DDB9840C6740}"/>
          </ac:spMkLst>
        </pc:spChg>
        <pc:spChg chg="del mod">
          <ac:chgData name="Shannon Hyner" userId="f8664aad-4958-402b-9c5e-47317173f737" providerId="ADAL" clId="{CD13A465-C9D0-450E-9BB5-7CCBEC609035}" dt="2022-05-17T11:18:24.786" v="583" actId="478"/>
          <ac:spMkLst>
            <pc:docMk/>
            <pc:sldMk cId="492633299" sldId="327"/>
            <ac:spMk id="21" creationId="{F9763D95-7340-42E9-BA44-236704E0DD63}"/>
          </ac:spMkLst>
        </pc:spChg>
        <pc:spChg chg="mod">
          <ac:chgData name="Shannon Hyner" userId="f8664aad-4958-402b-9c5e-47317173f737" providerId="ADAL" clId="{CD13A465-C9D0-450E-9BB5-7CCBEC609035}" dt="2022-06-06T14:37:04.710" v="3361" actId="1076"/>
          <ac:spMkLst>
            <pc:docMk/>
            <pc:sldMk cId="492633299" sldId="327"/>
            <ac:spMk id="22" creationId="{49A01A14-468B-492A-B664-0B6B21E735E5}"/>
          </ac:spMkLst>
        </pc:spChg>
        <pc:spChg chg="del">
          <ac:chgData name="Shannon Hyner" userId="f8664aad-4958-402b-9c5e-47317173f737" providerId="ADAL" clId="{CD13A465-C9D0-450E-9BB5-7CCBEC609035}" dt="2022-05-17T11:18:17.299" v="579" actId="478"/>
          <ac:spMkLst>
            <pc:docMk/>
            <pc:sldMk cId="492633299" sldId="327"/>
            <ac:spMk id="23" creationId="{7080DFCB-419C-44E6-8FB7-92ABB675BF04}"/>
          </ac:spMkLst>
        </pc:spChg>
        <pc:spChg chg="mod">
          <ac:chgData name="Shannon Hyner" userId="f8664aad-4958-402b-9c5e-47317173f737" providerId="ADAL" clId="{CD13A465-C9D0-450E-9BB5-7CCBEC609035}" dt="2022-06-06T14:37:04.710" v="3361" actId="1076"/>
          <ac:spMkLst>
            <pc:docMk/>
            <pc:sldMk cId="492633299" sldId="327"/>
            <ac:spMk id="24" creationId="{B1E70441-2E91-4387-BCF5-AD5FE3AC2F86}"/>
          </ac:spMkLst>
        </pc:spChg>
        <pc:spChg chg="del">
          <ac:chgData name="Shannon Hyner" userId="f8664aad-4958-402b-9c5e-47317173f737" providerId="ADAL" clId="{CD13A465-C9D0-450E-9BB5-7CCBEC609035}" dt="2022-05-17T11:18:06.808" v="573" actId="478"/>
          <ac:spMkLst>
            <pc:docMk/>
            <pc:sldMk cId="492633299" sldId="327"/>
            <ac:spMk id="25" creationId="{36B3EC4E-8FE3-43FD-8D2A-3647A5D1FA49}"/>
          </ac:spMkLst>
        </pc:spChg>
        <pc:spChg chg="mod">
          <ac:chgData name="Shannon Hyner" userId="f8664aad-4958-402b-9c5e-47317173f737" providerId="ADAL" clId="{CD13A465-C9D0-450E-9BB5-7CCBEC609035}" dt="2022-06-06T14:37:04.710" v="3361" actId="1076"/>
          <ac:spMkLst>
            <pc:docMk/>
            <pc:sldMk cId="492633299" sldId="327"/>
            <ac:spMk id="26" creationId="{F8A51040-12D0-4AA8-BF3F-3F6880743532}"/>
          </ac:spMkLst>
        </pc:spChg>
        <pc:spChg chg="del">
          <ac:chgData name="Shannon Hyner" userId="f8664aad-4958-402b-9c5e-47317173f737" providerId="ADAL" clId="{CD13A465-C9D0-450E-9BB5-7CCBEC609035}" dt="2022-05-17T11:18:13.908" v="577" actId="478"/>
          <ac:spMkLst>
            <pc:docMk/>
            <pc:sldMk cId="492633299" sldId="327"/>
            <ac:spMk id="27" creationId="{B8DCD012-7C19-4879-91C8-CD0E01257D82}"/>
          </ac:spMkLst>
        </pc:spChg>
        <pc:spChg chg="mod">
          <ac:chgData name="Shannon Hyner" userId="f8664aad-4958-402b-9c5e-47317173f737" providerId="ADAL" clId="{CD13A465-C9D0-450E-9BB5-7CCBEC609035}" dt="2022-06-06T14:37:04.710" v="3361" actId="1076"/>
          <ac:spMkLst>
            <pc:docMk/>
            <pc:sldMk cId="492633299" sldId="327"/>
            <ac:spMk id="28" creationId="{4E8274D4-A293-44BC-B59B-0BEAD6704AC1}"/>
          </ac:spMkLst>
        </pc:spChg>
        <pc:spChg chg="del">
          <ac:chgData name="Shannon Hyner" userId="f8664aad-4958-402b-9c5e-47317173f737" providerId="ADAL" clId="{CD13A465-C9D0-450E-9BB5-7CCBEC609035}" dt="2022-05-17T11:18:10.024" v="574" actId="478"/>
          <ac:spMkLst>
            <pc:docMk/>
            <pc:sldMk cId="492633299" sldId="327"/>
            <ac:spMk id="29" creationId="{4A1D46EC-6460-4EA7-A242-9BC77A4FC5EA}"/>
          </ac:spMkLst>
        </pc:spChg>
        <pc:spChg chg="mod">
          <ac:chgData name="Shannon Hyner" userId="f8664aad-4958-402b-9c5e-47317173f737" providerId="ADAL" clId="{CD13A465-C9D0-450E-9BB5-7CCBEC609035}" dt="2022-06-06T14:37:04.710" v="3361" actId="1076"/>
          <ac:spMkLst>
            <pc:docMk/>
            <pc:sldMk cId="492633299" sldId="327"/>
            <ac:spMk id="30" creationId="{205594A0-15E4-471F-BB7F-4AE7C4BFFB79}"/>
          </ac:spMkLst>
        </pc:spChg>
        <pc:grpChg chg="add del mod">
          <ac:chgData name="Shannon Hyner" userId="f8664aad-4958-402b-9c5e-47317173f737" providerId="ADAL" clId="{CD13A465-C9D0-450E-9BB5-7CCBEC609035}" dt="2022-06-06T14:37:04.710" v="3361" actId="1076"/>
          <ac:grpSpMkLst>
            <pc:docMk/>
            <pc:sldMk cId="492633299" sldId="327"/>
            <ac:grpSpMk id="6" creationId="{7FF6138F-87E1-4DC3-A4A8-2FBA9D103864}"/>
          </ac:grpSpMkLst>
        </pc:grpChg>
        <pc:grpChg chg="mod">
          <ac:chgData name="Shannon Hyner" userId="f8664aad-4958-402b-9c5e-47317173f737" providerId="ADAL" clId="{CD13A465-C9D0-450E-9BB5-7CCBEC609035}" dt="2022-06-06T14:37:04.710" v="3361" actId="1076"/>
          <ac:grpSpMkLst>
            <pc:docMk/>
            <pc:sldMk cId="492633299" sldId="327"/>
            <ac:grpSpMk id="8" creationId="{B2A6C5C4-A1D6-4FE8-9882-D8D88FAB4BD9}"/>
          </ac:grpSpMkLst>
        </pc:grpChg>
        <pc:grpChg chg="del">
          <ac:chgData name="Shannon Hyner" userId="f8664aad-4958-402b-9c5e-47317173f737" providerId="ADAL" clId="{CD13A465-C9D0-450E-9BB5-7CCBEC609035}" dt="2022-05-17T11:18:10.024" v="574" actId="478"/>
          <ac:grpSpMkLst>
            <pc:docMk/>
            <pc:sldMk cId="492633299" sldId="327"/>
            <ac:grpSpMk id="11" creationId="{0F6BF4AD-FEF7-4287-ABED-3F4D6B21773E}"/>
          </ac:grpSpMkLst>
        </pc:grpChg>
        <pc:grpChg chg="del">
          <ac:chgData name="Shannon Hyner" userId="f8664aad-4958-402b-9c5e-47317173f737" providerId="ADAL" clId="{CD13A465-C9D0-450E-9BB5-7CCBEC609035}" dt="2022-05-17T11:18:13.908" v="577" actId="478"/>
          <ac:grpSpMkLst>
            <pc:docMk/>
            <pc:sldMk cId="492633299" sldId="327"/>
            <ac:grpSpMk id="13" creationId="{720C5005-11FB-4E56-B165-9D6819562CCC}"/>
          </ac:grpSpMkLst>
        </pc:grpChg>
        <pc:grpChg chg="del">
          <ac:chgData name="Shannon Hyner" userId="f8664aad-4958-402b-9c5e-47317173f737" providerId="ADAL" clId="{CD13A465-C9D0-450E-9BB5-7CCBEC609035}" dt="2022-05-17T11:18:06.808" v="573" actId="478"/>
          <ac:grpSpMkLst>
            <pc:docMk/>
            <pc:sldMk cId="492633299" sldId="327"/>
            <ac:grpSpMk id="15" creationId="{5DD213CD-6FCB-4B8E-B71E-DA0677ED1CA4}"/>
          </ac:grpSpMkLst>
        </pc:grpChg>
        <pc:grpChg chg="del">
          <ac:chgData name="Shannon Hyner" userId="f8664aad-4958-402b-9c5e-47317173f737" providerId="ADAL" clId="{CD13A465-C9D0-450E-9BB5-7CCBEC609035}" dt="2022-05-17T11:18:17.299" v="579" actId="478"/>
          <ac:grpSpMkLst>
            <pc:docMk/>
            <pc:sldMk cId="492633299" sldId="327"/>
            <ac:grpSpMk id="16" creationId="{7DE44DB1-84CF-45F5-8AE0-408378F7AD1F}"/>
          </ac:grpSpMkLst>
        </pc:grpChg>
        <pc:grpChg chg="del mod">
          <ac:chgData name="Shannon Hyner" userId="f8664aad-4958-402b-9c5e-47317173f737" providerId="ADAL" clId="{CD13A465-C9D0-450E-9BB5-7CCBEC609035}" dt="2022-05-17T11:18:24.786" v="583" actId="478"/>
          <ac:grpSpMkLst>
            <pc:docMk/>
            <pc:sldMk cId="492633299" sldId="327"/>
            <ac:grpSpMk id="20" creationId="{8F0EA570-5BD1-422C-AE1E-44D18D23310C}"/>
          </ac:grpSpMkLst>
        </pc:grpChg>
        <pc:picChg chg="mod">
          <ac:chgData name="Shannon Hyner" userId="f8664aad-4958-402b-9c5e-47317173f737" providerId="ADAL" clId="{CD13A465-C9D0-450E-9BB5-7CCBEC609035}" dt="2022-06-06T14:37:04.710" v="3361" actId="1076"/>
          <ac:picMkLst>
            <pc:docMk/>
            <pc:sldMk cId="492633299" sldId="327"/>
            <ac:picMk id="9" creationId="{103274FE-F25E-408E-9417-FCC14F69931B}"/>
          </ac:picMkLst>
        </pc:picChg>
        <pc:picChg chg="mod">
          <ac:chgData name="Shannon Hyner" userId="f8664aad-4958-402b-9c5e-47317173f737" providerId="ADAL" clId="{CD13A465-C9D0-450E-9BB5-7CCBEC609035}" dt="2022-06-06T14:37:04.710" v="3361" actId="1076"/>
          <ac:picMkLst>
            <pc:docMk/>
            <pc:sldMk cId="492633299" sldId="327"/>
            <ac:picMk id="12" creationId="{7B2817B1-FD9B-4449-85F8-50C08037325C}"/>
          </ac:picMkLst>
        </pc:picChg>
        <pc:picChg chg="mod">
          <ac:chgData name="Shannon Hyner" userId="f8664aad-4958-402b-9c5e-47317173f737" providerId="ADAL" clId="{CD13A465-C9D0-450E-9BB5-7CCBEC609035}" dt="2022-06-06T14:37:04.710" v="3361" actId="1076"/>
          <ac:picMkLst>
            <pc:docMk/>
            <pc:sldMk cId="492633299" sldId="327"/>
            <ac:picMk id="14" creationId="{41E210AD-5F95-4A3F-841C-ECEAC0F86617}"/>
          </ac:picMkLst>
        </pc:picChg>
        <pc:picChg chg="mod">
          <ac:chgData name="Shannon Hyner" userId="f8664aad-4958-402b-9c5e-47317173f737" providerId="ADAL" clId="{CD13A465-C9D0-450E-9BB5-7CCBEC609035}" dt="2022-06-06T14:37:04.710" v="3361" actId="1076"/>
          <ac:picMkLst>
            <pc:docMk/>
            <pc:sldMk cId="492633299" sldId="327"/>
            <ac:picMk id="17" creationId="{27727507-5F48-4C29-BEF1-0D2CB24FF697}"/>
          </ac:picMkLst>
        </pc:picChg>
        <pc:picChg chg="mod">
          <ac:chgData name="Shannon Hyner" userId="f8664aad-4958-402b-9c5e-47317173f737" providerId="ADAL" clId="{CD13A465-C9D0-450E-9BB5-7CCBEC609035}" dt="2022-06-06T14:37:04.710" v="3361" actId="1076"/>
          <ac:picMkLst>
            <pc:docMk/>
            <pc:sldMk cId="492633299" sldId="327"/>
            <ac:picMk id="19" creationId="{823068ED-5879-4171-A7CF-8114FD3130D4}"/>
          </ac:picMkLst>
        </pc:picChg>
      </pc:sldChg>
      <pc:sldChg chg="addSp delSp modSp add del mod">
        <pc:chgData name="Shannon Hyner" userId="f8664aad-4958-402b-9c5e-47317173f737" providerId="ADAL" clId="{CD13A465-C9D0-450E-9BB5-7CCBEC609035}" dt="2022-06-06T14:14:32.638" v="1603" actId="1076"/>
        <pc:sldMkLst>
          <pc:docMk/>
          <pc:sldMk cId="158865832" sldId="328"/>
        </pc:sldMkLst>
        <pc:spChg chg="mod">
          <ac:chgData name="Shannon Hyner" userId="f8664aad-4958-402b-9c5e-47317173f737" providerId="ADAL" clId="{CD13A465-C9D0-450E-9BB5-7CCBEC609035}" dt="2022-06-06T14:14:12.245" v="1597" actId="2711"/>
          <ac:spMkLst>
            <pc:docMk/>
            <pc:sldMk cId="158865832" sldId="328"/>
            <ac:spMk id="2" creationId="{62EDEE0D-945A-4D1A-B270-3D6984CB3F5E}"/>
          </ac:spMkLst>
        </pc:spChg>
        <pc:spChg chg="del">
          <ac:chgData name="Shannon Hyner" userId="f8664aad-4958-402b-9c5e-47317173f737" providerId="ADAL" clId="{CD13A465-C9D0-450E-9BB5-7CCBEC609035}" dt="2022-05-17T11:19:45.076" v="598" actId="478"/>
          <ac:spMkLst>
            <pc:docMk/>
            <pc:sldMk cId="158865832" sldId="328"/>
            <ac:spMk id="6" creationId="{F8D7D1B7-F3CC-4DBE-AEFC-F0CFC56ADD31}"/>
          </ac:spMkLst>
        </pc:spChg>
        <pc:spChg chg="add del mod">
          <ac:chgData name="Shannon Hyner" userId="f8664aad-4958-402b-9c5e-47317173f737" providerId="ADAL" clId="{CD13A465-C9D0-450E-9BB5-7CCBEC609035}" dt="2022-05-17T11:19:55.570" v="600" actId="478"/>
          <ac:spMkLst>
            <pc:docMk/>
            <pc:sldMk cId="158865832" sldId="328"/>
            <ac:spMk id="7" creationId="{4F6EAE6D-B7DB-41D8-9CF7-5DF24A4B0149}"/>
          </ac:spMkLst>
        </pc:spChg>
        <pc:spChg chg="add mod">
          <ac:chgData name="Shannon Hyner" userId="f8664aad-4958-402b-9c5e-47317173f737" providerId="ADAL" clId="{CD13A465-C9D0-450E-9BB5-7CCBEC609035}" dt="2022-05-17T11:21:14.098" v="644"/>
          <ac:spMkLst>
            <pc:docMk/>
            <pc:sldMk cId="158865832" sldId="328"/>
            <ac:spMk id="13" creationId="{16849219-70BA-44E3-8C0D-4FD3D6302B13}"/>
          </ac:spMkLst>
        </pc:spChg>
        <pc:spChg chg="add mod">
          <ac:chgData name="Shannon Hyner" userId="f8664aad-4958-402b-9c5e-47317173f737" providerId="ADAL" clId="{CD13A465-C9D0-450E-9BB5-7CCBEC609035}" dt="2022-06-06T14:14:32.638" v="1603" actId="1076"/>
          <ac:spMkLst>
            <pc:docMk/>
            <pc:sldMk cId="158865832" sldId="328"/>
            <ac:spMk id="14" creationId="{CE0D4CD2-1965-437E-A99C-5C9E05D56A5C}"/>
          </ac:spMkLst>
        </pc:spChg>
        <pc:spChg chg="mod">
          <ac:chgData name="Shannon Hyner" userId="f8664aad-4958-402b-9c5e-47317173f737" providerId="ADAL" clId="{CD13A465-C9D0-450E-9BB5-7CCBEC609035}" dt="2022-05-17T11:23:17.882" v="933"/>
          <ac:spMkLst>
            <pc:docMk/>
            <pc:sldMk cId="158865832" sldId="328"/>
            <ac:spMk id="16" creationId="{A0BF2448-E0FF-4EBC-A5D1-C67F63DEEB97}"/>
          </ac:spMkLst>
        </pc:spChg>
        <pc:spChg chg="mod">
          <ac:chgData name="Shannon Hyner" userId="f8664aad-4958-402b-9c5e-47317173f737" providerId="ADAL" clId="{CD13A465-C9D0-450E-9BB5-7CCBEC609035}" dt="2022-06-06T14:14:28.552" v="1602" actId="1076"/>
          <ac:spMkLst>
            <pc:docMk/>
            <pc:sldMk cId="158865832" sldId="328"/>
            <ac:spMk id="17" creationId="{71864F38-43BA-45E4-A9E6-2A54C2FAAAE2}"/>
          </ac:spMkLst>
        </pc:spChg>
        <pc:grpChg chg="add mod">
          <ac:chgData name="Shannon Hyner" userId="f8664aad-4958-402b-9c5e-47317173f737" providerId="ADAL" clId="{CD13A465-C9D0-450E-9BB5-7CCBEC609035}" dt="2022-05-17T11:21:24.027" v="647" actId="14100"/>
          <ac:grpSpMkLst>
            <pc:docMk/>
            <pc:sldMk cId="158865832" sldId="328"/>
            <ac:grpSpMk id="12" creationId="{5D48FFB6-6F32-4BF3-AC95-95768A3E195B}"/>
          </ac:grpSpMkLst>
        </pc:grpChg>
        <pc:grpChg chg="add mod">
          <ac:chgData name="Shannon Hyner" userId="f8664aad-4958-402b-9c5e-47317173f737" providerId="ADAL" clId="{CD13A465-C9D0-450E-9BB5-7CCBEC609035}" dt="2022-06-06T14:14:16.739" v="1598" actId="14100"/>
          <ac:grpSpMkLst>
            <pc:docMk/>
            <pc:sldMk cId="158865832" sldId="328"/>
            <ac:grpSpMk id="15" creationId="{F3751F68-15E7-40E2-80B6-EC4688750C8F}"/>
          </ac:grpSpMkLst>
        </pc:grpChg>
        <pc:picChg chg="del">
          <ac:chgData name="Shannon Hyner" userId="f8664aad-4958-402b-9c5e-47317173f737" providerId="ADAL" clId="{CD13A465-C9D0-450E-9BB5-7CCBEC609035}" dt="2022-06-06T14:14:19.606" v="1599" actId="478"/>
          <ac:picMkLst>
            <pc:docMk/>
            <pc:sldMk cId="158865832" sldId="328"/>
            <ac:picMk id="3" creationId="{89A15425-CA5B-4F7B-81C6-1374C094F6C1}"/>
          </ac:picMkLst>
        </pc:picChg>
        <pc:picChg chg="del">
          <ac:chgData name="Shannon Hyner" userId="f8664aad-4958-402b-9c5e-47317173f737" providerId="ADAL" clId="{CD13A465-C9D0-450E-9BB5-7CCBEC609035}" dt="2022-05-17T11:19:43.138" v="597" actId="478"/>
          <ac:picMkLst>
            <pc:docMk/>
            <pc:sldMk cId="158865832" sldId="328"/>
            <ac:picMk id="4" creationId="{B603F748-BD07-4DC3-BB51-0EFF6635C282}"/>
          </ac:picMkLst>
        </pc:picChg>
        <pc:picChg chg="add mod">
          <ac:chgData name="Shannon Hyner" userId="f8664aad-4958-402b-9c5e-47317173f737" providerId="ADAL" clId="{CD13A465-C9D0-450E-9BB5-7CCBEC609035}" dt="2022-05-17T11:23:28.490" v="936" actId="1076"/>
          <ac:picMkLst>
            <pc:docMk/>
            <pc:sldMk cId="158865832" sldId="328"/>
            <ac:picMk id="9" creationId="{DF568D61-AE3F-43D6-902A-330352D2F850}"/>
          </ac:picMkLst>
        </pc:picChg>
        <pc:picChg chg="add mod">
          <ac:chgData name="Shannon Hyner" userId="f8664aad-4958-402b-9c5e-47317173f737" providerId="ADAL" clId="{CD13A465-C9D0-450E-9BB5-7CCBEC609035}" dt="2022-06-06T14:14:24.914" v="1601" actId="1076"/>
          <ac:picMkLst>
            <pc:docMk/>
            <pc:sldMk cId="158865832" sldId="328"/>
            <ac:picMk id="11" creationId="{C66ED643-368B-46A9-891E-4FE541C71B86}"/>
          </ac:picMkLst>
        </pc:picChg>
      </pc:sldChg>
      <pc:sldChg chg="delSp modSp add mod">
        <pc:chgData name="Shannon Hyner" userId="f8664aad-4958-402b-9c5e-47317173f737" providerId="ADAL" clId="{CD13A465-C9D0-450E-9BB5-7CCBEC609035}" dt="2022-06-06T14:35:27.157" v="3322" actId="113"/>
        <pc:sldMkLst>
          <pc:docMk/>
          <pc:sldMk cId="1574794698" sldId="329"/>
        </pc:sldMkLst>
        <pc:spChg chg="mod">
          <ac:chgData name="Shannon Hyner" userId="f8664aad-4958-402b-9c5e-47317173f737" providerId="ADAL" clId="{CD13A465-C9D0-450E-9BB5-7CCBEC609035}" dt="2022-06-06T14:35:19.429" v="3320" actId="113"/>
          <ac:spMkLst>
            <pc:docMk/>
            <pc:sldMk cId="1574794698" sldId="329"/>
            <ac:spMk id="2" creationId="{297176EF-86DB-4541-9D2F-78B9AA3C02B8}"/>
          </ac:spMkLst>
        </pc:spChg>
        <pc:spChg chg="mod">
          <ac:chgData name="Shannon Hyner" userId="f8664aad-4958-402b-9c5e-47317173f737" providerId="ADAL" clId="{CD13A465-C9D0-450E-9BB5-7CCBEC609035}" dt="2022-06-06T14:35:27.157" v="3322" actId="113"/>
          <ac:spMkLst>
            <pc:docMk/>
            <pc:sldMk cId="1574794698" sldId="329"/>
            <ac:spMk id="7" creationId="{DC2C9515-160F-4887-A29E-954A6A5EEB73}"/>
          </ac:spMkLst>
        </pc:spChg>
        <pc:picChg chg="del">
          <ac:chgData name="Shannon Hyner" userId="f8664aad-4958-402b-9c5e-47317173f737" providerId="ADAL" clId="{CD13A465-C9D0-450E-9BB5-7CCBEC609035}" dt="2022-05-17T11:13:26.247" v="19" actId="478"/>
          <ac:picMkLst>
            <pc:docMk/>
            <pc:sldMk cId="1574794698" sldId="329"/>
            <ac:picMk id="6" creationId="{8023611D-52E4-464B-AC5F-29449FFB9B63}"/>
          </ac:picMkLst>
        </pc:picChg>
        <pc:picChg chg="del">
          <ac:chgData name="Shannon Hyner" userId="f8664aad-4958-402b-9c5e-47317173f737" providerId="ADAL" clId="{CD13A465-C9D0-450E-9BB5-7CCBEC609035}" dt="2022-06-06T14:34:49.635" v="3309" actId="478"/>
          <ac:picMkLst>
            <pc:docMk/>
            <pc:sldMk cId="1574794698" sldId="329"/>
            <ac:picMk id="8" creationId="{BCEC970B-FD92-4ED1-BA99-BBD87C827C4B}"/>
          </ac:picMkLst>
        </pc:picChg>
      </pc:sldChg>
      <pc:sldChg chg="delSp modSp add mod">
        <pc:chgData name="Shannon Hyner" userId="f8664aad-4958-402b-9c5e-47317173f737" providerId="ADAL" clId="{CD13A465-C9D0-450E-9BB5-7CCBEC609035}" dt="2022-06-06T14:15:43.754" v="1732" actId="1076"/>
        <pc:sldMkLst>
          <pc:docMk/>
          <pc:sldMk cId="3587295999" sldId="330"/>
        </pc:sldMkLst>
        <pc:spChg chg="mod">
          <ac:chgData name="Shannon Hyner" userId="f8664aad-4958-402b-9c5e-47317173f737" providerId="ADAL" clId="{CD13A465-C9D0-450E-9BB5-7CCBEC609035}" dt="2022-06-06T14:15:43.754" v="1732" actId="1076"/>
          <ac:spMkLst>
            <pc:docMk/>
            <pc:sldMk cId="3587295999" sldId="330"/>
            <ac:spMk id="6" creationId="{F8D7D1B7-F3CC-4DBE-AEFC-F0CFC56ADD31}"/>
          </ac:spMkLst>
        </pc:spChg>
        <pc:picChg chg="del">
          <ac:chgData name="Shannon Hyner" userId="f8664aad-4958-402b-9c5e-47317173f737" providerId="ADAL" clId="{CD13A465-C9D0-450E-9BB5-7CCBEC609035}" dt="2022-06-06T14:14:57.862" v="1650" actId="478"/>
          <ac:picMkLst>
            <pc:docMk/>
            <pc:sldMk cId="3587295999" sldId="330"/>
            <ac:picMk id="3" creationId="{89A15425-CA5B-4F7B-81C6-1374C094F6C1}"/>
          </ac:picMkLst>
        </pc:picChg>
      </pc:sldChg>
      <pc:sldChg chg="addSp delSp modSp add mod">
        <pc:chgData name="Shannon Hyner" userId="f8664aad-4958-402b-9c5e-47317173f737" providerId="ADAL" clId="{CD13A465-C9D0-450E-9BB5-7CCBEC609035}" dt="2022-06-06T14:23:09.170" v="2397" actId="1076"/>
        <pc:sldMkLst>
          <pc:docMk/>
          <pc:sldMk cId="1739697908" sldId="331"/>
        </pc:sldMkLst>
        <pc:spChg chg="mod">
          <ac:chgData name="Shannon Hyner" userId="f8664aad-4958-402b-9c5e-47317173f737" providerId="ADAL" clId="{CD13A465-C9D0-450E-9BB5-7CCBEC609035}" dt="2022-06-06T14:20:26.151" v="1807" actId="20577"/>
          <ac:spMkLst>
            <pc:docMk/>
            <pc:sldMk cId="1739697908" sldId="331"/>
            <ac:spMk id="2" creationId="{297176EF-86DB-4541-9D2F-78B9AA3C02B8}"/>
          </ac:spMkLst>
        </pc:spChg>
        <pc:spChg chg="add mod">
          <ac:chgData name="Shannon Hyner" userId="f8664aad-4958-402b-9c5e-47317173f737" providerId="ADAL" clId="{CD13A465-C9D0-450E-9BB5-7CCBEC609035}" dt="2022-06-06T14:19:42.755" v="1751"/>
          <ac:spMkLst>
            <pc:docMk/>
            <pc:sldMk cId="1739697908" sldId="331"/>
            <ac:spMk id="16" creationId="{5493FD69-0239-485C-A0BD-4E86C52AC040}"/>
          </ac:spMkLst>
        </pc:spChg>
        <pc:spChg chg="add mod">
          <ac:chgData name="Shannon Hyner" userId="f8664aad-4958-402b-9c5e-47317173f737" providerId="ADAL" clId="{CD13A465-C9D0-450E-9BB5-7CCBEC609035}" dt="2022-06-06T14:20:39.642" v="1825" actId="20577"/>
          <ac:spMkLst>
            <pc:docMk/>
            <pc:sldMk cId="1739697908" sldId="331"/>
            <ac:spMk id="17" creationId="{79950F01-E500-49A5-847B-7F65AE459348}"/>
          </ac:spMkLst>
        </pc:spChg>
        <pc:spChg chg="add mod">
          <ac:chgData name="Shannon Hyner" userId="f8664aad-4958-402b-9c5e-47317173f737" providerId="ADAL" clId="{CD13A465-C9D0-450E-9BB5-7CCBEC609035}" dt="2022-06-06T14:19:48.597" v="1753"/>
          <ac:spMkLst>
            <pc:docMk/>
            <pc:sldMk cId="1739697908" sldId="331"/>
            <ac:spMk id="19" creationId="{D81E805D-825A-4B37-902F-28FC4B2303AD}"/>
          </ac:spMkLst>
        </pc:spChg>
        <pc:spChg chg="add mod">
          <ac:chgData name="Shannon Hyner" userId="f8664aad-4958-402b-9c5e-47317173f737" providerId="ADAL" clId="{CD13A465-C9D0-450E-9BB5-7CCBEC609035}" dt="2022-06-06T14:21:12.261" v="1956" actId="20577"/>
          <ac:spMkLst>
            <pc:docMk/>
            <pc:sldMk cId="1739697908" sldId="331"/>
            <ac:spMk id="20" creationId="{1B57CCF6-596F-4732-909E-B59A91399470}"/>
          </ac:spMkLst>
        </pc:spChg>
        <pc:spChg chg="add mod">
          <ac:chgData name="Shannon Hyner" userId="f8664aad-4958-402b-9c5e-47317173f737" providerId="ADAL" clId="{CD13A465-C9D0-450E-9BB5-7CCBEC609035}" dt="2022-06-06T14:19:53.990" v="1755"/>
          <ac:spMkLst>
            <pc:docMk/>
            <pc:sldMk cId="1739697908" sldId="331"/>
            <ac:spMk id="22" creationId="{9F155306-1C57-4D71-A659-B5E180808C06}"/>
          </ac:spMkLst>
        </pc:spChg>
        <pc:spChg chg="add mod">
          <ac:chgData name="Shannon Hyner" userId="f8664aad-4958-402b-9c5e-47317173f737" providerId="ADAL" clId="{CD13A465-C9D0-450E-9BB5-7CCBEC609035}" dt="2022-06-06T14:22:16.386" v="2193" actId="1076"/>
          <ac:spMkLst>
            <pc:docMk/>
            <pc:sldMk cId="1739697908" sldId="331"/>
            <ac:spMk id="23" creationId="{146D5AEE-41CA-4C4F-9990-0773FAB57C44}"/>
          </ac:spMkLst>
        </pc:spChg>
        <pc:spChg chg="add mod">
          <ac:chgData name="Shannon Hyner" userId="f8664aad-4958-402b-9c5e-47317173f737" providerId="ADAL" clId="{CD13A465-C9D0-450E-9BB5-7CCBEC609035}" dt="2022-06-06T14:19:59.126" v="1757"/>
          <ac:spMkLst>
            <pc:docMk/>
            <pc:sldMk cId="1739697908" sldId="331"/>
            <ac:spMk id="25" creationId="{9D84971A-94BB-4951-B25C-B4EBDD5D9713}"/>
          </ac:spMkLst>
        </pc:spChg>
        <pc:spChg chg="add mod">
          <ac:chgData name="Shannon Hyner" userId="f8664aad-4958-402b-9c5e-47317173f737" providerId="ADAL" clId="{CD13A465-C9D0-450E-9BB5-7CCBEC609035}" dt="2022-06-06T14:23:03.509" v="2396" actId="20577"/>
          <ac:spMkLst>
            <pc:docMk/>
            <pc:sldMk cId="1739697908" sldId="331"/>
            <ac:spMk id="26" creationId="{170AD606-A8E3-4C75-BAE1-C53AF02285AE}"/>
          </ac:spMkLst>
        </pc:spChg>
        <pc:grpChg chg="add mod">
          <ac:chgData name="Shannon Hyner" userId="f8664aad-4958-402b-9c5e-47317173f737" providerId="ADAL" clId="{CD13A465-C9D0-450E-9BB5-7CCBEC609035}" dt="2022-06-06T14:19:45.887" v="1752" actId="1076"/>
          <ac:grpSpMkLst>
            <pc:docMk/>
            <pc:sldMk cId="1739697908" sldId="331"/>
            <ac:grpSpMk id="15" creationId="{A307112F-70E8-4AAA-B609-9FDF64391812}"/>
          </ac:grpSpMkLst>
        </pc:grpChg>
        <pc:grpChg chg="add mod">
          <ac:chgData name="Shannon Hyner" userId="f8664aad-4958-402b-9c5e-47317173f737" providerId="ADAL" clId="{CD13A465-C9D0-450E-9BB5-7CCBEC609035}" dt="2022-06-06T14:19:52.072" v="1754" actId="1076"/>
          <ac:grpSpMkLst>
            <pc:docMk/>
            <pc:sldMk cId="1739697908" sldId="331"/>
            <ac:grpSpMk id="18" creationId="{9B70E170-4CD1-4BB9-8D45-89E1609C0CD4}"/>
          </ac:grpSpMkLst>
        </pc:grpChg>
        <pc:grpChg chg="add mod">
          <ac:chgData name="Shannon Hyner" userId="f8664aad-4958-402b-9c5e-47317173f737" providerId="ADAL" clId="{CD13A465-C9D0-450E-9BB5-7CCBEC609035}" dt="2022-06-06T14:19:57.238" v="1756" actId="1076"/>
          <ac:grpSpMkLst>
            <pc:docMk/>
            <pc:sldMk cId="1739697908" sldId="331"/>
            <ac:grpSpMk id="21" creationId="{7361216F-F602-40A9-A48C-5E188A847036}"/>
          </ac:grpSpMkLst>
        </pc:grpChg>
        <pc:grpChg chg="add mod">
          <ac:chgData name="Shannon Hyner" userId="f8664aad-4958-402b-9c5e-47317173f737" providerId="ADAL" clId="{CD13A465-C9D0-450E-9BB5-7CCBEC609035}" dt="2022-06-06T14:23:09.170" v="2397" actId="1076"/>
          <ac:grpSpMkLst>
            <pc:docMk/>
            <pc:sldMk cId="1739697908" sldId="331"/>
            <ac:grpSpMk id="24" creationId="{D55FAB57-4D2A-4EAD-9638-E39CE1860B46}"/>
          </ac:grpSpMkLst>
        </pc:grpChg>
        <pc:graphicFrameChg chg="del">
          <ac:chgData name="Shannon Hyner" userId="f8664aad-4958-402b-9c5e-47317173f737" providerId="ADAL" clId="{CD13A465-C9D0-450E-9BB5-7CCBEC609035}" dt="2022-06-06T14:16:18.712" v="1735" actId="478"/>
          <ac:graphicFrameMkLst>
            <pc:docMk/>
            <pc:sldMk cId="1739697908" sldId="331"/>
            <ac:graphicFrameMk id="6" creationId="{06CA7A1B-6932-48AE-A8DF-DC637664CC66}"/>
          </ac:graphicFrameMkLst>
        </pc:graphicFrameChg>
        <pc:picChg chg="del">
          <ac:chgData name="Shannon Hyner" userId="f8664aad-4958-402b-9c5e-47317173f737" providerId="ADAL" clId="{CD13A465-C9D0-450E-9BB5-7CCBEC609035}" dt="2022-06-06T14:16:23.500" v="1736" actId="478"/>
          <ac:picMkLst>
            <pc:docMk/>
            <pc:sldMk cId="1739697908" sldId="331"/>
            <ac:picMk id="3" creationId="{F2E06008-F133-4E0C-BCC2-F18407DD0781}"/>
          </ac:picMkLst>
        </pc:picChg>
        <pc:picChg chg="add mod">
          <ac:chgData name="Shannon Hyner" userId="f8664aad-4958-402b-9c5e-47317173f737" providerId="ADAL" clId="{CD13A465-C9D0-450E-9BB5-7CCBEC609035}" dt="2022-06-06T14:18:03.449" v="1738" actId="1076"/>
          <ac:picMkLst>
            <pc:docMk/>
            <pc:sldMk cId="1739697908" sldId="331"/>
            <ac:picMk id="5" creationId="{BA17436F-7B58-44DF-9723-EED5BB50E0D1}"/>
          </ac:picMkLst>
        </pc:picChg>
        <pc:picChg chg="add mod">
          <ac:chgData name="Shannon Hyner" userId="f8664aad-4958-402b-9c5e-47317173f737" providerId="ADAL" clId="{CD13A465-C9D0-450E-9BB5-7CCBEC609035}" dt="2022-06-06T14:20:07.469" v="1761" actId="1076"/>
          <ac:picMkLst>
            <pc:docMk/>
            <pc:sldMk cId="1739697908" sldId="331"/>
            <ac:picMk id="8" creationId="{34A7A1D0-AB1B-4B4F-91F9-34E7FE958AAD}"/>
          </ac:picMkLst>
        </pc:picChg>
        <pc:picChg chg="add mod">
          <ac:chgData name="Shannon Hyner" userId="f8664aad-4958-402b-9c5e-47317173f737" providerId="ADAL" clId="{CD13A465-C9D0-450E-9BB5-7CCBEC609035}" dt="2022-06-06T14:20:06.184" v="1760" actId="1076"/>
          <ac:picMkLst>
            <pc:docMk/>
            <pc:sldMk cId="1739697908" sldId="331"/>
            <ac:picMk id="10" creationId="{4BB75430-894E-4A85-8B61-2E84DD8462F2}"/>
          </ac:picMkLst>
        </pc:picChg>
        <pc:picChg chg="add del mod">
          <ac:chgData name="Shannon Hyner" userId="f8664aad-4958-402b-9c5e-47317173f737" providerId="ADAL" clId="{CD13A465-C9D0-450E-9BB5-7CCBEC609035}" dt="2022-06-06T14:19:13.161" v="1745" actId="478"/>
          <ac:picMkLst>
            <pc:docMk/>
            <pc:sldMk cId="1739697908" sldId="331"/>
            <ac:picMk id="12" creationId="{96A6BA95-2CF5-4047-894B-6BA0EB86AD81}"/>
          </ac:picMkLst>
        </pc:picChg>
        <pc:picChg chg="add mod">
          <ac:chgData name="Shannon Hyner" userId="f8664aad-4958-402b-9c5e-47317173f737" providerId="ADAL" clId="{CD13A465-C9D0-450E-9BB5-7CCBEC609035}" dt="2022-06-06T14:20:04.917" v="1759" actId="1076"/>
          <ac:picMkLst>
            <pc:docMk/>
            <pc:sldMk cId="1739697908" sldId="331"/>
            <ac:picMk id="14" creationId="{AEBA415F-BB79-4A7F-86F5-3E3BF49C8CE7}"/>
          </ac:picMkLst>
        </pc:picChg>
      </pc:sldChg>
      <pc:sldChg chg="addSp delSp modSp add del mod ord">
        <pc:chgData name="Shannon Hyner" userId="f8664aad-4958-402b-9c5e-47317173f737" providerId="ADAL" clId="{CD13A465-C9D0-450E-9BB5-7CCBEC609035}" dt="2022-06-06T14:14:07.208" v="1596" actId="47"/>
        <pc:sldMkLst>
          <pc:docMk/>
          <pc:sldMk cId="4126728722" sldId="331"/>
        </pc:sldMkLst>
        <pc:spChg chg="mod">
          <ac:chgData name="Shannon Hyner" userId="f8664aad-4958-402b-9c5e-47317173f737" providerId="ADAL" clId="{CD13A465-C9D0-450E-9BB5-7CCBEC609035}" dt="2022-06-06T14:07:50.772" v="1216" actId="20577"/>
          <ac:spMkLst>
            <pc:docMk/>
            <pc:sldMk cId="4126728722" sldId="331"/>
            <ac:spMk id="2" creationId="{62EDEE0D-945A-4D1A-B270-3D6984CB3F5E}"/>
          </ac:spMkLst>
        </pc:spChg>
        <pc:spChg chg="del">
          <ac:chgData name="Shannon Hyner" userId="f8664aad-4958-402b-9c5e-47317173f737" providerId="ADAL" clId="{CD13A465-C9D0-450E-9BB5-7CCBEC609035}" dt="2022-06-06T14:06:45.689" v="1112" actId="478"/>
          <ac:spMkLst>
            <pc:docMk/>
            <pc:sldMk cId="4126728722" sldId="331"/>
            <ac:spMk id="6" creationId="{F8D7D1B7-F3CC-4DBE-AEFC-F0CFC56ADD31}"/>
          </ac:spMkLst>
        </pc:spChg>
        <pc:spChg chg="add del mod">
          <ac:chgData name="Shannon Hyner" userId="f8664aad-4958-402b-9c5e-47317173f737" providerId="ADAL" clId="{CD13A465-C9D0-450E-9BB5-7CCBEC609035}" dt="2022-06-06T14:06:52.753" v="1114" actId="478"/>
          <ac:spMkLst>
            <pc:docMk/>
            <pc:sldMk cId="4126728722" sldId="331"/>
            <ac:spMk id="7" creationId="{62766D2E-6E3E-4086-80A9-BFCB347DC793}"/>
          </ac:spMkLst>
        </pc:spChg>
        <pc:spChg chg="add mod">
          <ac:chgData name="Shannon Hyner" userId="f8664aad-4958-402b-9c5e-47317173f737" providerId="ADAL" clId="{CD13A465-C9D0-450E-9BB5-7CCBEC609035}" dt="2022-06-06T14:07:08.105" v="1147"/>
          <ac:spMkLst>
            <pc:docMk/>
            <pc:sldMk cId="4126728722" sldId="331"/>
            <ac:spMk id="9" creationId="{3D324C5C-1960-42A2-9C25-9490B27CDB65}"/>
          </ac:spMkLst>
        </pc:spChg>
        <pc:spChg chg="add mod">
          <ac:chgData name="Shannon Hyner" userId="f8664aad-4958-402b-9c5e-47317173f737" providerId="ADAL" clId="{CD13A465-C9D0-450E-9BB5-7CCBEC609035}" dt="2022-06-06T14:11:11.899" v="1393" actId="20577"/>
          <ac:spMkLst>
            <pc:docMk/>
            <pc:sldMk cId="4126728722" sldId="331"/>
            <ac:spMk id="10" creationId="{3F498019-18F8-41FA-BAD1-27B37F34C896}"/>
          </ac:spMkLst>
        </pc:spChg>
        <pc:spChg chg="mod">
          <ac:chgData name="Shannon Hyner" userId="f8664aad-4958-402b-9c5e-47317173f737" providerId="ADAL" clId="{CD13A465-C9D0-450E-9BB5-7CCBEC609035}" dt="2022-06-06T14:11:48.318" v="1403"/>
          <ac:spMkLst>
            <pc:docMk/>
            <pc:sldMk cId="4126728722" sldId="331"/>
            <ac:spMk id="14" creationId="{BD2EBB91-1E9A-4FC5-B5CC-A4FCB93161C8}"/>
          </ac:spMkLst>
        </pc:spChg>
        <pc:spChg chg="mod">
          <ac:chgData name="Shannon Hyner" userId="f8664aad-4958-402b-9c5e-47317173f737" providerId="ADAL" clId="{CD13A465-C9D0-450E-9BB5-7CCBEC609035}" dt="2022-06-06T14:13:18.261" v="1586" actId="20577"/>
          <ac:spMkLst>
            <pc:docMk/>
            <pc:sldMk cId="4126728722" sldId="331"/>
            <ac:spMk id="15" creationId="{EDADF9B7-E37A-4EF8-B71B-2DEE17A116C8}"/>
          </ac:spMkLst>
        </pc:spChg>
        <pc:grpChg chg="add mod">
          <ac:chgData name="Shannon Hyner" userId="f8664aad-4958-402b-9c5e-47317173f737" providerId="ADAL" clId="{CD13A465-C9D0-450E-9BB5-7CCBEC609035}" dt="2022-06-06T14:11:23.054" v="1398" actId="1076"/>
          <ac:grpSpMkLst>
            <pc:docMk/>
            <pc:sldMk cId="4126728722" sldId="331"/>
            <ac:grpSpMk id="8" creationId="{50C0E00D-FBCE-47B9-A855-872AE1C4F692}"/>
          </ac:grpSpMkLst>
        </pc:grpChg>
        <pc:grpChg chg="add mod">
          <ac:chgData name="Shannon Hyner" userId="f8664aad-4958-402b-9c5e-47317173f737" providerId="ADAL" clId="{CD13A465-C9D0-450E-9BB5-7CCBEC609035}" dt="2022-06-06T14:11:51.954" v="1404" actId="1076"/>
          <ac:grpSpMkLst>
            <pc:docMk/>
            <pc:sldMk cId="4126728722" sldId="331"/>
            <ac:grpSpMk id="13" creationId="{9282D4CE-5C4F-45A7-BAD8-9CC8D38970DC}"/>
          </ac:grpSpMkLst>
        </pc:grpChg>
        <pc:picChg chg="del mod">
          <ac:chgData name="Shannon Hyner" userId="f8664aad-4958-402b-9c5e-47317173f737" providerId="ADAL" clId="{CD13A465-C9D0-450E-9BB5-7CCBEC609035}" dt="2022-06-06T14:13:51.687" v="1594" actId="478"/>
          <ac:picMkLst>
            <pc:docMk/>
            <pc:sldMk cId="4126728722" sldId="331"/>
            <ac:picMk id="3" creationId="{89A15425-CA5B-4F7B-81C6-1374C094F6C1}"/>
          </ac:picMkLst>
        </pc:picChg>
        <pc:picChg chg="del">
          <ac:chgData name="Shannon Hyner" userId="f8664aad-4958-402b-9c5e-47317173f737" providerId="ADAL" clId="{CD13A465-C9D0-450E-9BB5-7CCBEC609035}" dt="2022-06-06T14:06:44.211" v="1111" actId="478"/>
          <ac:picMkLst>
            <pc:docMk/>
            <pc:sldMk cId="4126728722" sldId="331"/>
            <ac:picMk id="4" creationId="{B603F748-BD07-4DC3-BB51-0EFF6635C282}"/>
          </ac:picMkLst>
        </pc:picChg>
        <pc:picChg chg="add mod">
          <ac:chgData name="Shannon Hyner" userId="f8664aad-4958-402b-9c5e-47317173f737" providerId="ADAL" clId="{CD13A465-C9D0-450E-9BB5-7CCBEC609035}" dt="2022-06-06T14:11:42.125" v="1402" actId="1076"/>
          <ac:picMkLst>
            <pc:docMk/>
            <pc:sldMk cId="4126728722" sldId="331"/>
            <ac:picMk id="12" creationId="{456D87AA-AE23-4892-85DC-8F54C54F06FD}"/>
          </ac:picMkLst>
        </pc:picChg>
        <pc:picChg chg="add mod">
          <ac:chgData name="Shannon Hyner" userId="f8664aad-4958-402b-9c5e-47317173f737" providerId="ADAL" clId="{CD13A465-C9D0-450E-9BB5-7CCBEC609035}" dt="2022-06-06T14:13:44.681" v="1591" actId="14100"/>
          <ac:picMkLst>
            <pc:docMk/>
            <pc:sldMk cId="4126728722" sldId="331"/>
            <ac:picMk id="17" creationId="{FB9C2885-52DE-44A5-9E6F-E20C1290478C}"/>
          </ac:picMkLst>
        </pc:picChg>
      </pc:sldChg>
      <pc:sldChg chg="addSp delSp modSp add mod ord">
        <pc:chgData name="Shannon Hyner" userId="f8664aad-4958-402b-9c5e-47317173f737" providerId="ADAL" clId="{CD13A465-C9D0-450E-9BB5-7CCBEC609035}" dt="2022-06-06T14:44:00.601" v="4141" actId="1076"/>
        <pc:sldMkLst>
          <pc:docMk/>
          <pc:sldMk cId="666809814" sldId="332"/>
        </pc:sldMkLst>
        <pc:spChg chg="mod">
          <ac:chgData name="Shannon Hyner" userId="f8664aad-4958-402b-9c5e-47317173f737" providerId="ADAL" clId="{CD13A465-C9D0-450E-9BB5-7CCBEC609035}" dt="2022-06-06T14:36:26.943" v="3356" actId="20577"/>
          <ac:spMkLst>
            <pc:docMk/>
            <pc:sldMk cId="666809814" sldId="332"/>
            <ac:spMk id="2" creationId="{297176EF-86DB-4541-9D2F-78B9AA3C02B8}"/>
          </ac:spMkLst>
        </pc:spChg>
        <pc:spChg chg="mod">
          <ac:chgData name="Shannon Hyner" userId="f8664aad-4958-402b-9c5e-47317173f737" providerId="ADAL" clId="{CD13A465-C9D0-450E-9BB5-7CCBEC609035}" dt="2022-06-06T14:39:22.159" v="3650" actId="20577"/>
          <ac:spMkLst>
            <pc:docMk/>
            <pc:sldMk cId="666809814" sldId="332"/>
            <ac:spMk id="42" creationId="{2387CA70-F2E6-425F-AEAD-638B2160DBD7}"/>
          </ac:spMkLst>
        </pc:spChg>
        <pc:spChg chg="mod">
          <ac:chgData name="Shannon Hyner" userId="f8664aad-4958-402b-9c5e-47317173f737" providerId="ADAL" clId="{CD13A465-C9D0-450E-9BB5-7CCBEC609035}" dt="2022-06-06T14:40:03.642" v="3807" actId="20577"/>
          <ac:spMkLst>
            <pc:docMk/>
            <pc:sldMk cId="666809814" sldId="332"/>
            <ac:spMk id="44" creationId="{B2F8A0BD-F25F-4B09-A330-B9D9317D24D2}"/>
          </ac:spMkLst>
        </pc:spChg>
        <pc:spChg chg="mod">
          <ac:chgData name="Shannon Hyner" userId="f8664aad-4958-402b-9c5e-47317173f737" providerId="ADAL" clId="{CD13A465-C9D0-450E-9BB5-7CCBEC609035}" dt="2022-06-06T14:40:52.027" v="3955" actId="20577"/>
          <ac:spMkLst>
            <pc:docMk/>
            <pc:sldMk cId="666809814" sldId="332"/>
            <ac:spMk id="45" creationId="{1A4AA5C5-8BFC-46E0-8B6E-7FEEDA510BD2}"/>
          </ac:spMkLst>
        </pc:spChg>
        <pc:spChg chg="mod">
          <ac:chgData name="Shannon Hyner" userId="f8664aad-4958-402b-9c5e-47317173f737" providerId="ADAL" clId="{CD13A465-C9D0-450E-9BB5-7CCBEC609035}" dt="2022-06-06T14:40:31.255" v="3899" actId="20577"/>
          <ac:spMkLst>
            <pc:docMk/>
            <pc:sldMk cId="666809814" sldId="332"/>
            <ac:spMk id="46" creationId="{B853E360-B8A2-4376-9C81-4B04BD6718EB}"/>
          </ac:spMkLst>
        </pc:spChg>
        <pc:spChg chg="mod">
          <ac:chgData name="Shannon Hyner" userId="f8664aad-4958-402b-9c5e-47317173f737" providerId="ADAL" clId="{CD13A465-C9D0-450E-9BB5-7CCBEC609035}" dt="2022-06-06T14:41:33.340" v="4139" actId="20577"/>
          <ac:spMkLst>
            <pc:docMk/>
            <pc:sldMk cId="666809814" sldId="332"/>
            <ac:spMk id="47" creationId="{1D178834-38C1-4D06-B66C-BA126E49EE2B}"/>
          </ac:spMkLst>
        </pc:spChg>
        <pc:picChg chg="add mod">
          <ac:chgData name="Shannon Hyner" userId="f8664aad-4958-402b-9c5e-47317173f737" providerId="ADAL" clId="{CD13A465-C9D0-450E-9BB5-7CCBEC609035}" dt="2022-06-06T14:36:49.074" v="3359" actId="1076"/>
          <ac:picMkLst>
            <pc:docMk/>
            <pc:sldMk cId="666809814" sldId="332"/>
            <ac:picMk id="4" creationId="{84E54940-4648-4160-87B3-A47CB004DB7D}"/>
          </ac:picMkLst>
        </pc:picChg>
        <pc:picChg chg="del">
          <ac:chgData name="Shannon Hyner" userId="f8664aad-4958-402b-9c5e-47317173f737" providerId="ADAL" clId="{CD13A465-C9D0-450E-9BB5-7CCBEC609035}" dt="2022-06-06T14:38:12.908" v="3373" actId="478"/>
          <ac:picMkLst>
            <pc:docMk/>
            <pc:sldMk cId="666809814" sldId="332"/>
            <ac:picMk id="5" creationId="{D8B67347-BA21-4224-ABB5-7874BA56F696}"/>
          </ac:picMkLst>
        </pc:picChg>
        <pc:picChg chg="del">
          <ac:chgData name="Shannon Hyner" userId="f8664aad-4958-402b-9c5e-47317173f737" providerId="ADAL" clId="{CD13A465-C9D0-450E-9BB5-7CCBEC609035}" dt="2022-06-06T14:36:35.687" v="3357" actId="478"/>
          <ac:picMkLst>
            <pc:docMk/>
            <pc:sldMk cId="666809814" sldId="332"/>
            <ac:picMk id="7" creationId="{9007B6C6-768A-40F6-992F-39F9DD6432A4}"/>
          </ac:picMkLst>
        </pc:picChg>
        <pc:picChg chg="add mod">
          <ac:chgData name="Shannon Hyner" userId="f8664aad-4958-402b-9c5e-47317173f737" providerId="ADAL" clId="{CD13A465-C9D0-450E-9BB5-7CCBEC609035}" dt="2022-06-06T14:37:30.445" v="3367" actId="1076"/>
          <ac:picMkLst>
            <pc:docMk/>
            <pc:sldMk cId="666809814" sldId="332"/>
            <ac:picMk id="8" creationId="{D8C5AF23-4166-49FC-9EF6-09105C86AA54}"/>
          </ac:picMkLst>
        </pc:picChg>
        <pc:picChg chg="add del mod">
          <ac:chgData name="Shannon Hyner" userId="f8664aad-4958-402b-9c5e-47317173f737" providerId="ADAL" clId="{CD13A465-C9D0-450E-9BB5-7CCBEC609035}" dt="2022-06-06T14:38:01.964" v="3371" actId="478"/>
          <ac:picMkLst>
            <pc:docMk/>
            <pc:sldMk cId="666809814" sldId="332"/>
            <ac:picMk id="10" creationId="{0F372F19-9EF4-40BB-B626-834F68C3A537}"/>
          </ac:picMkLst>
        </pc:picChg>
        <pc:picChg chg="del">
          <ac:chgData name="Shannon Hyner" userId="f8664aad-4958-402b-9c5e-47317173f737" providerId="ADAL" clId="{CD13A465-C9D0-450E-9BB5-7CCBEC609035}" dt="2022-06-06T14:37:19.230" v="3365" actId="478"/>
          <ac:picMkLst>
            <pc:docMk/>
            <pc:sldMk cId="666809814" sldId="332"/>
            <ac:picMk id="11" creationId="{A96A213C-92D1-4999-A5CF-1C09EFA6231F}"/>
          </ac:picMkLst>
        </pc:picChg>
        <pc:picChg chg="del">
          <ac:chgData name="Shannon Hyner" userId="f8664aad-4958-402b-9c5e-47317173f737" providerId="ADAL" clId="{CD13A465-C9D0-450E-9BB5-7CCBEC609035}" dt="2022-06-06T14:37:40.242" v="3368" actId="478"/>
          <ac:picMkLst>
            <pc:docMk/>
            <pc:sldMk cId="666809814" sldId="332"/>
            <ac:picMk id="13" creationId="{13A696E5-54AD-4238-A081-A213388779AF}"/>
          </ac:picMkLst>
        </pc:picChg>
        <pc:picChg chg="add mod">
          <ac:chgData name="Shannon Hyner" userId="f8664aad-4958-402b-9c5e-47317173f737" providerId="ADAL" clId="{CD13A465-C9D0-450E-9BB5-7CCBEC609035}" dt="2022-06-06T14:38:15.260" v="3374" actId="1076"/>
          <ac:picMkLst>
            <pc:docMk/>
            <pc:sldMk cId="666809814" sldId="332"/>
            <ac:picMk id="14" creationId="{774F7BF1-17BB-43B7-A720-FC3281596604}"/>
          </ac:picMkLst>
        </pc:picChg>
        <pc:picChg chg="del">
          <ac:chgData name="Shannon Hyner" userId="f8664aad-4958-402b-9c5e-47317173f737" providerId="ADAL" clId="{CD13A465-C9D0-450E-9BB5-7CCBEC609035}" dt="2022-06-06T14:36:51.858" v="3360" actId="478"/>
          <ac:picMkLst>
            <pc:docMk/>
            <pc:sldMk cId="666809814" sldId="332"/>
            <ac:picMk id="15" creationId="{1551FC1D-298C-4552-8FC3-767DD83B9EA4}"/>
          </ac:picMkLst>
        </pc:picChg>
        <pc:picChg chg="add mod">
          <ac:chgData name="Shannon Hyner" userId="f8664aad-4958-402b-9c5e-47317173f737" providerId="ADAL" clId="{CD13A465-C9D0-450E-9BB5-7CCBEC609035}" dt="2022-06-06T14:37:14.917" v="3364" actId="1076"/>
          <ac:picMkLst>
            <pc:docMk/>
            <pc:sldMk cId="666809814" sldId="332"/>
            <ac:picMk id="16" creationId="{09EA3145-78F8-4182-B77F-164AD83F5811}"/>
          </ac:picMkLst>
        </pc:picChg>
        <pc:picChg chg="add mod">
          <ac:chgData name="Shannon Hyner" userId="f8664aad-4958-402b-9c5e-47317173f737" providerId="ADAL" clId="{CD13A465-C9D0-450E-9BB5-7CCBEC609035}" dt="2022-06-06T14:44:00.601" v="4141" actId="1076"/>
          <ac:picMkLst>
            <pc:docMk/>
            <pc:sldMk cId="666809814" sldId="332"/>
            <ac:picMk id="18" creationId="{7201EE74-4B2D-4C96-B286-5E820E0E6F6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797F65A9-B704-4283-ACD4-E0EE4EAE9547}" type="datetimeFigureOut">
              <a:rPr lang="en-GB" smtClean="0"/>
              <a:t>17/05/2022</a:t>
            </a:fld>
            <a:endParaRPr lang="en-GB"/>
          </a:p>
        </p:txBody>
      </p:sp>
      <p:sp>
        <p:nvSpPr>
          <p:cNvPr id="4" name="Footer Placeholder 3"/>
          <p:cNvSpPr>
            <a:spLocks noGrp="1"/>
          </p:cNvSpPr>
          <p:nvPr>
            <p:ph type="ftr" sz="quarter" idx="2"/>
          </p:nvPr>
        </p:nvSpPr>
        <p:spPr>
          <a:xfrm>
            <a:off x="0" y="9428164"/>
            <a:ext cx="288925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250" y="9428164"/>
            <a:ext cx="2889250" cy="496887"/>
          </a:xfrm>
          <a:prstGeom prst="rect">
            <a:avLst/>
          </a:prstGeom>
        </p:spPr>
        <p:txBody>
          <a:bodyPr vert="horz" lIns="91440" tIns="45720" rIns="91440" bIns="45720" rtlCol="0" anchor="b"/>
          <a:lstStyle>
            <a:lvl1pPr algn="r">
              <a:defRPr sz="1200"/>
            </a:lvl1pPr>
          </a:lstStyle>
          <a:p>
            <a:fld id="{E84FB2BE-7294-4073-A72D-CF4D48256D9F}" type="slidenum">
              <a:rPr lang="en-GB" smtClean="0"/>
              <a:t>‹#›</a:t>
            </a:fld>
            <a:endParaRPr lang="en-GB"/>
          </a:p>
        </p:txBody>
      </p:sp>
    </p:spTree>
    <p:extLst>
      <p:ext uri="{BB962C8B-B14F-4D97-AF65-F5344CB8AC3E}">
        <p14:creationId xmlns:p14="http://schemas.microsoft.com/office/powerpoint/2010/main" val="1918324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 name="PlaceHolder 1"/>
          <p:cNvSpPr>
            <a:spLocks noGrp="1" noRot="1" noChangeAspect="1"/>
          </p:cNvSpPr>
          <p:nvPr>
            <p:ph type="sldImg"/>
          </p:nvPr>
        </p:nvSpPr>
        <p:spPr>
          <a:xfrm>
            <a:off x="600075" y="763588"/>
            <a:ext cx="6423025" cy="3771900"/>
          </a:xfrm>
          <a:prstGeom prst="rect">
            <a:avLst/>
          </a:prstGeom>
        </p:spPr>
        <p:txBody>
          <a:bodyPr lIns="0" tIns="0" rIns="0" bIns="0" anchor="ctr"/>
          <a:lstStyle/>
          <a:p>
            <a:pPr algn="ctr"/>
            <a:r>
              <a:rPr lang="en-US" sz="4400" b="0" strike="noStrike" spc="-1">
                <a:latin typeface="Arial"/>
              </a:rPr>
              <a:t>Click to move the slide</a:t>
            </a:r>
          </a:p>
        </p:txBody>
      </p:sp>
      <p:sp>
        <p:nvSpPr>
          <p:cNvPr id="77" name="PlaceHolder 2"/>
          <p:cNvSpPr>
            <a:spLocks noGrp="1"/>
          </p:cNvSpPr>
          <p:nvPr>
            <p:ph type="body"/>
          </p:nvPr>
        </p:nvSpPr>
        <p:spPr>
          <a:xfrm>
            <a:off x="762537" y="4776796"/>
            <a:ext cx="6099947" cy="4525197"/>
          </a:xfrm>
          <a:prstGeom prst="rect">
            <a:avLst/>
          </a:prstGeom>
        </p:spPr>
        <p:txBody>
          <a:bodyPr lIns="0" tIns="0" rIns="0" bIns="0"/>
          <a:lstStyle/>
          <a:p>
            <a:r>
              <a:rPr lang="en-US" sz="2000" b="0" strike="noStrike" spc="-1">
                <a:latin typeface="Arial"/>
              </a:rPr>
              <a:t>Click to edit the notes format</a:t>
            </a:r>
          </a:p>
        </p:txBody>
      </p:sp>
      <p:sp>
        <p:nvSpPr>
          <p:cNvPr id="78" name="PlaceHolder 3"/>
          <p:cNvSpPr>
            <a:spLocks noGrp="1"/>
          </p:cNvSpPr>
          <p:nvPr>
            <p:ph type="hdr"/>
          </p:nvPr>
        </p:nvSpPr>
        <p:spPr>
          <a:xfrm>
            <a:off x="0" y="0"/>
            <a:ext cx="3309038" cy="502480"/>
          </a:xfrm>
          <a:prstGeom prst="rect">
            <a:avLst/>
          </a:prstGeom>
        </p:spPr>
        <p:txBody>
          <a:bodyPr lIns="0" tIns="0" rIns="0" bIns="0"/>
          <a:lstStyle/>
          <a:p>
            <a:r>
              <a:rPr lang="en-US" sz="1400" b="0" strike="noStrike" spc="-1">
                <a:latin typeface="Times New Roman"/>
              </a:rPr>
              <a:t> </a:t>
            </a:r>
          </a:p>
        </p:txBody>
      </p:sp>
      <p:sp>
        <p:nvSpPr>
          <p:cNvPr id="79" name="PlaceHolder 4"/>
          <p:cNvSpPr>
            <a:spLocks noGrp="1"/>
          </p:cNvSpPr>
          <p:nvPr>
            <p:ph type="dt"/>
          </p:nvPr>
        </p:nvSpPr>
        <p:spPr>
          <a:xfrm>
            <a:off x="4315983" y="0"/>
            <a:ext cx="3309038" cy="502480"/>
          </a:xfrm>
          <a:prstGeom prst="rect">
            <a:avLst/>
          </a:prstGeom>
        </p:spPr>
        <p:txBody>
          <a:bodyPr lIns="0" tIns="0" rIns="0" bIns="0"/>
          <a:lstStyle/>
          <a:p>
            <a:pPr algn="r"/>
            <a:r>
              <a:rPr lang="en-US" sz="1400" b="0" strike="noStrike" spc="-1">
                <a:latin typeface="Times New Roman"/>
              </a:rPr>
              <a:t> </a:t>
            </a:r>
          </a:p>
        </p:txBody>
      </p:sp>
      <p:sp>
        <p:nvSpPr>
          <p:cNvPr id="80" name="PlaceHolder 5"/>
          <p:cNvSpPr>
            <a:spLocks noGrp="1"/>
          </p:cNvSpPr>
          <p:nvPr>
            <p:ph type="ftr"/>
          </p:nvPr>
        </p:nvSpPr>
        <p:spPr>
          <a:xfrm>
            <a:off x="0" y="9553952"/>
            <a:ext cx="3309038" cy="502480"/>
          </a:xfrm>
          <a:prstGeom prst="rect">
            <a:avLst/>
          </a:prstGeom>
        </p:spPr>
        <p:txBody>
          <a:bodyPr lIns="0" tIns="0" rIns="0" bIns="0" anchor="b"/>
          <a:lstStyle/>
          <a:p>
            <a:r>
              <a:rPr lang="en-US" sz="1400" b="0" strike="noStrike" spc="-1">
                <a:latin typeface="Times New Roman"/>
              </a:rPr>
              <a:t>&lt;footer&gt;</a:t>
            </a:r>
          </a:p>
        </p:txBody>
      </p:sp>
      <p:sp>
        <p:nvSpPr>
          <p:cNvPr id="81" name="PlaceHolder 6"/>
          <p:cNvSpPr>
            <a:spLocks noGrp="1"/>
          </p:cNvSpPr>
          <p:nvPr>
            <p:ph type="sldNum"/>
          </p:nvPr>
        </p:nvSpPr>
        <p:spPr>
          <a:xfrm>
            <a:off x="4315983" y="9553952"/>
            <a:ext cx="3309038" cy="502480"/>
          </a:xfrm>
          <a:prstGeom prst="rect">
            <a:avLst/>
          </a:prstGeom>
        </p:spPr>
        <p:txBody>
          <a:bodyPr lIns="0" tIns="0" rIns="0" bIns="0" anchor="b"/>
          <a:lstStyle/>
          <a:p>
            <a:pPr algn="r"/>
            <a:fld id="{CD91C201-9983-437B-8C0D-4B0FB521B8F8}" type="slidenum">
              <a:rPr lang="en-US" sz="1400" b="0" strike="noStrike" spc="-1">
                <a:latin typeface="Times New Roman"/>
              </a:rPr>
              <a:t>‹#›</a:t>
            </a:fld>
            <a:endParaRPr lang="en-US" sz="1400" b="0" strike="noStrike" spc="-1">
              <a:latin typeface="Times New Roman"/>
            </a:endParaRPr>
          </a:p>
        </p:txBody>
      </p:sp>
    </p:spTree>
    <p:extLst>
      <p:ext uri="{BB962C8B-B14F-4D97-AF65-F5344CB8AC3E}">
        <p14:creationId xmlns:p14="http://schemas.microsoft.com/office/powerpoint/2010/main" val="3663369973"/>
      </p:ext>
    </p:extLst>
  </p:cSld>
  <p:clrMap bg1="lt1" tx1="dk1" bg2="lt2" tx2="dk2" accent1="accent1" accent2="accent2" accent3="accent3" accent4="accent4" accent5="accent5" accent6="accent6" hlink="hlink" folHlink="folHlink"/>
  <p:notesStyle>
    <a:lvl1pPr marL="0" algn="l" defTabSz="911746" rtl="0" eaLnBrk="1" latinLnBrk="0" hangingPunct="1">
      <a:defRPr sz="1200" kern="1200">
        <a:solidFill>
          <a:schemeClr val="tx1"/>
        </a:solidFill>
        <a:latin typeface="+mn-lt"/>
        <a:ea typeface="+mn-ea"/>
        <a:cs typeface="+mn-cs"/>
      </a:defRPr>
    </a:lvl1pPr>
    <a:lvl2pPr marL="455873" algn="l" defTabSz="911746" rtl="0" eaLnBrk="1" latinLnBrk="0" hangingPunct="1">
      <a:defRPr sz="1200" kern="1200">
        <a:solidFill>
          <a:schemeClr val="tx1"/>
        </a:solidFill>
        <a:latin typeface="+mn-lt"/>
        <a:ea typeface="+mn-ea"/>
        <a:cs typeface="+mn-cs"/>
      </a:defRPr>
    </a:lvl2pPr>
    <a:lvl3pPr marL="911746" algn="l" defTabSz="911746" rtl="0" eaLnBrk="1" latinLnBrk="0" hangingPunct="1">
      <a:defRPr sz="1200" kern="1200">
        <a:solidFill>
          <a:schemeClr val="tx1"/>
        </a:solidFill>
        <a:latin typeface="+mn-lt"/>
        <a:ea typeface="+mn-ea"/>
        <a:cs typeface="+mn-cs"/>
      </a:defRPr>
    </a:lvl3pPr>
    <a:lvl4pPr marL="1367606" algn="l" defTabSz="911746" rtl="0" eaLnBrk="1" latinLnBrk="0" hangingPunct="1">
      <a:defRPr sz="1200" kern="1200">
        <a:solidFill>
          <a:schemeClr val="tx1"/>
        </a:solidFill>
        <a:latin typeface="+mn-lt"/>
        <a:ea typeface="+mn-ea"/>
        <a:cs typeface="+mn-cs"/>
      </a:defRPr>
    </a:lvl4pPr>
    <a:lvl5pPr marL="1823485" algn="l" defTabSz="911746" rtl="0" eaLnBrk="1" latinLnBrk="0" hangingPunct="1">
      <a:defRPr sz="1200" kern="1200">
        <a:solidFill>
          <a:schemeClr val="tx1"/>
        </a:solidFill>
        <a:latin typeface="+mn-lt"/>
        <a:ea typeface="+mn-ea"/>
        <a:cs typeface="+mn-cs"/>
      </a:defRPr>
    </a:lvl5pPr>
    <a:lvl6pPr marL="2279358" algn="l" defTabSz="911746" rtl="0" eaLnBrk="1" latinLnBrk="0" hangingPunct="1">
      <a:defRPr sz="1200" kern="1200">
        <a:solidFill>
          <a:schemeClr val="tx1"/>
        </a:solidFill>
        <a:latin typeface="+mn-lt"/>
        <a:ea typeface="+mn-ea"/>
        <a:cs typeface="+mn-cs"/>
      </a:defRPr>
    </a:lvl6pPr>
    <a:lvl7pPr marL="2735227" algn="l" defTabSz="911746" rtl="0" eaLnBrk="1" latinLnBrk="0" hangingPunct="1">
      <a:defRPr sz="1200" kern="1200">
        <a:solidFill>
          <a:schemeClr val="tx1"/>
        </a:solidFill>
        <a:latin typeface="+mn-lt"/>
        <a:ea typeface="+mn-ea"/>
        <a:cs typeface="+mn-cs"/>
      </a:defRPr>
    </a:lvl7pPr>
    <a:lvl8pPr marL="3191102" algn="l" defTabSz="911746" rtl="0" eaLnBrk="1" latinLnBrk="0" hangingPunct="1">
      <a:defRPr sz="1200" kern="1200">
        <a:solidFill>
          <a:schemeClr val="tx1"/>
        </a:solidFill>
        <a:latin typeface="+mn-lt"/>
        <a:ea typeface="+mn-ea"/>
        <a:cs typeface="+mn-cs"/>
      </a:defRPr>
    </a:lvl8pPr>
    <a:lvl9pPr marL="3646973" algn="l" defTabSz="91174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p:nvPr>
        </p:nvSpPr>
        <p:spPr/>
        <p:txBody>
          <a:bodyPr/>
          <a:lstStyle/>
          <a:p>
            <a:pPr algn="r"/>
            <a:fld id="{CD91C201-9983-437B-8C0D-4B0FB521B8F8}" type="slidenum">
              <a:rPr lang="en-US" sz="1400" b="0" strike="noStrike" spc="-1" smtClean="0">
                <a:latin typeface="Times New Roman"/>
              </a:rPr>
              <a:t>1</a:t>
            </a:fld>
            <a:endParaRPr lang="en-US" sz="1400" b="0" strike="noStrike" spc="-1">
              <a:latin typeface="Times New Roman"/>
            </a:endParaRPr>
          </a:p>
        </p:txBody>
      </p:sp>
    </p:spTree>
    <p:extLst>
      <p:ext uri="{BB962C8B-B14F-4D97-AF65-F5344CB8AC3E}">
        <p14:creationId xmlns:p14="http://schemas.microsoft.com/office/powerpoint/2010/main" val="111927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p:nvPr>
        </p:nvSpPr>
        <p:spPr/>
        <p:txBody>
          <a:bodyPr/>
          <a:lstStyle/>
          <a:p>
            <a:pPr algn="r"/>
            <a:fld id="{CD91C201-9983-437B-8C0D-4B0FB521B8F8}" type="slidenum">
              <a:rPr lang="en-US" sz="1400" b="0" strike="noStrike" spc="-1" smtClean="0">
                <a:latin typeface="Times New Roman"/>
              </a:rPr>
              <a:t>2</a:t>
            </a:fld>
            <a:endParaRPr lang="en-US" sz="1400" b="0" strike="noStrike" spc="-1">
              <a:latin typeface="Times New Roman"/>
            </a:endParaRPr>
          </a:p>
        </p:txBody>
      </p:sp>
    </p:spTree>
    <p:extLst>
      <p:ext uri="{BB962C8B-B14F-4D97-AF65-F5344CB8AC3E}">
        <p14:creationId xmlns:p14="http://schemas.microsoft.com/office/powerpoint/2010/main" val="254631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p:nvPr>
        </p:nvSpPr>
        <p:spPr/>
        <p:txBody>
          <a:bodyPr/>
          <a:lstStyle/>
          <a:p>
            <a:pPr algn="r"/>
            <a:fld id="{CD91C201-9983-437B-8C0D-4B0FB521B8F8}" type="slidenum">
              <a:rPr lang="en-US" sz="1400" b="0" strike="noStrike" spc="-1" smtClean="0">
                <a:latin typeface="Times New Roman"/>
              </a:rPr>
              <a:t>3</a:t>
            </a:fld>
            <a:endParaRPr lang="en-US" sz="1400" b="0" strike="noStrike" spc="-1">
              <a:latin typeface="Times New Roman"/>
            </a:endParaRPr>
          </a:p>
        </p:txBody>
      </p:sp>
    </p:spTree>
    <p:extLst>
      <p:ext uri="{BB962C8B-B14F-4D97-AF65-F5344CB8AC3E}">
        <p14:creationId xmlns:p14="http://schemas.microsoft.com/office/powerpoint/2010/main" val="1766341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p:nvPr>
        </p:nvSpPr>
        <p:spPr/>
        <p:txBody>
          <a:bodyPr/>
          <a:lstStyle/>
          <a:p>
            <a:pPr algn="r"/>
            <a:fld id="{CD91C201-9983-437B-8C0D-4B0FB521B8F8}" type="slidenum">
              <a:rPr lang="en-US" sz="1400" b="0" strike="noStrike" spc="-1" smtClean="0">
                <a:latin typeface="Times New Roman"/>
              </a:rPr>
              <a:t>4</a:t>
            </a:fld>
            <a:endParaRPr lang="en-US" sz="1400" b="0" strike="noStrike" spc="-1">
              <a:latin typeface="Times New Roman"/>
            </a:endParaRPr>
          </a:p>
        </p:txBody>
      </p:sp>
    </p:spTree>
    <p:extLst>
      <p:ext uri="{BB962C8B-B14F-4D97-AF65-F5344CB8AC3E}">
        <p14:creationId xmlns:p14="http://schemas.microsoft.com/office/powerpoint/2010/main" val="2179128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13840"/>
            <a:ext cx="8229240" cy="895680"/>
          </a:xfrm>
          <a:prstGeom prst="rect">
            <a:avLst/>
          </a:prstGeom>
        </p:spPr>
        <p:txBody>
          <a:bodyPr lIns="0" tIns="0" rIns="0" bIns="0" anchor="ctr"/>
          <a:lstStyle/>
          <a:p>
            <a:pPr algn="ctr"/>
            <a:endParaRPr lang="en-US" sz="4400" b="0" strike="noStrike" spc="-1">
              <a:latin typeface="Arial"/>
            </a:endParaRPr>
          </a:p>
        </p:txBody>
      </p:sp>
      <p:sp>
        <p:nvSpPr>
          <p:cNvPr id="62" name="PlaceHolder 2"/>
          <p:cNvSpPr>
            <a:spLocks noGrp="1"/>
          </p:cNvSpPr>
          <p:nvPr>
            <p:ph type="body"/>
          </p:nvPr>
        </p:nvSpPr>
        <p:spPr>
          <a:xfrm>
            <a:off x="457200" y="1255681"/>
            <a:ext cx="8229240" cy="1484640"/>
          </a:xfrm>
          <a:prstGeom prst="rect">
            <a:avLst/>
          </a:prstGeom>
        </p:spPr>
        <p:txBody>
          <a:bodyPr lIns="0" tIns="0" rIns="0" bIns="0">
            <a:normAutofit/>
          </a:bodyPr>
          <a:lstStyle/>
          <a:p>
            <a:endParaRPr lang="en-US" sz="3200" b="0" strike="noStrike" spc="-1">
              <a:latin typeface="Arial"/>
            </a:endParaRPr>
          </a:p>
        </p:txBody>
      </p:sp>
      <p:sp>
        <p:nvSpPr>
          <p:cNvPr id="63" name="PlaceHolder 3"/>
          <p:cNvSpPr>
            <a:spLocks noGrp="1"/>
          </p:cNvSpPr>
          <p:nvPr>
            <p:ph type="body"/>
          </p:nvPr>
        </p:nvSpPr>
        <p:spPr>
          <a:xfrm>
            <a:off x="457200" y="2881800"/>
            <a:ext cx="8229240" cy="14846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13840"/>
            <a:ext cx="8229240" cy="895680"/>
          </a:xfrm>
          <a:prstGeom prst="rect">
            <a:avLst/>
          </a:prstGeom>
        </p:spPr>
        <p:txBody>
          <a:bodyPr lIns="0" tIns="0" rIns="0" bIns="0" anchor="ctr"/>
          <a:lstStyle/>
          <a:p>
            <a:pPr algn="ctr"/>
            <a:endParaRPr lang="en-US" sz="4400" b="0" strike="noStrike" spc="-1">
              <a:latin typeface="Arial"/>
            </a:endParaRPr>
          </a:p>
        </p:txBody>
      </p:sp>
      <p:sp>
        <p:nvSpPr>
          <p:cNvPr id="65" name="PlaceHolder 2"/>
          <p:cNvSpPr>
            <a:spLocks noGrp="1"/>
          </p:cNvSpPr>
          <p:nvPr>
            <p:ph type="body"/>
          </p:nvPr>
        </p:nvSpPr>
        <p:spPr>
          <a:xfrm>
            <a:off x="457200" y="1255681"/>
            <a:ext cx="4015800" cy="1484640"/>
          </a:xfrm>
          <a:prstGeom prst="rect">
            <a:avLst/>
          </a:prstGeom>
        </p:spPr>
        <p:txBody>
          <a:bodyPr lIns="0" tIns="0" rIns="0" bIns="0">
            <a:normAutofit/>
          </a:bodyPr>
          <a:lstStyle/>
          <a:p>
            <a:endParaRPr lang="en-US" sz="3200" b="0" strike="noStrike" spc="-1">
              <a:latin typeface="Arial"/>
            </a:endParaRPr>
          </a:p>
        </p:txBody>
      </p:sp>
      <p:sp>
        <p:nvSpPr>
          <p:cNvPr id="66" name="PlaceHolder 3"/>
          <p:cNvSpPr>
            <a:spLocks noGrp="1"/>
          </p:cNvSpPr>
          <p:nvPr>
            <p:ph type="body"/>
          </p:nvPr>
        </p:nvSpPr>
        <p:spPr>
          <a:xfrm>
            <a:off x="4674240" y="1255681"/>
            <a:ext cx="4015800" cy="1484640"/>
          </a:xfrm>
          <a:prstGeom prst="rect">
            <a:avLst/>
          </a:prstGeom>
        </p:spPr>
        <p:txBody>
          <a:bodyPr lIns="0" tIns="0" rIns="0" bIns="0">
            <a:normAutofit/>
          </a:bodyPr>
          <a:lstStyle/>
          <a:p>
            <a:endParaRPr lang="en-US" sz="3200" b="0" strike="noStrike" spc="-1">
              <a:latin typeface="Arial"/>
            </a:endParaRPr>
          </a:p>
        </p:txBody>
      </p:sp>
      <p:sp>
        <p:nvSpPr>
          <p:cNvPr id="67" name="PlaceHolder 4"/>
          <p:cNvSpPr>
            <a:spLocks noGrp="1"/>
          </p:cNvSpPr>
          <p:nvPr>
            <p:ph type="body"/>
          </p:nvPr>
        </p:nvSpPr>
        <p:spPr>
          <a:xfrm>
            <a:off x="457200" y="2881800"/>
            <a:ext cx="4015800" cy="1484640"/>
          </a:xfrm>
          <a:prstGeom prst="rect">
            <a:avLst/>
          </a:prstGeom>
        </p:spPr>
        <p:txBody>
          <a:bodyPr lIns="0" tIns="0" rIns="0" bIns="0">
            <a:normAutofit/>
          </a:bodyPr>
          <a:lstStyle/>
          <a:p>
            <a:endParaRPr lang="en-US" sz="3200" b="0" strike="noStrike" spc="-1">
              <a:latin typeface="Arial"/>
            </a:endParaRPr>
          </a:p>
        </p:txBody>
      </p:sp>
      <p:sp>
        <p:nvSpPr>
          <p:cNvPr id="68" name="PlaceHolder 5"/>
          <p:cNvSpPr>
            <a:spLocks noGrp="1"/>
          </p:cNvSpPr>
          <p:nvPr>
            <p:ph type="body"/>
          </p:nvPr>
        </p:nvSpPr>
        <p:spPr>
          <a:xfrm>
            <a:off x="4674240" y="2881800"/>
            <a:ext cx="4015800" cy="14846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13840"/>
            <a:ext cx="8229240" cy="895680"/>
          </a:xfrm>
          <a:prstGeom prst="rect">
            <a:avLst/>
          </a:prstGeom>
        </p:spPr>
        <p:txBody>
          <a:bodyPr lIns="0" tIns="0" rIns="0" bIns="0" anchor="ctr"/>
          <a:lstStyle/>
          <a:p>
            <a:pPr algn="ctr"/>
            <a:endParaRPr lang="en-US" sz="4400" b="0" strike="noStrike" spc="-1">
              <a:latin typeface="Arial"/>
            </a:endParaRPr>
          </a:p>
        </p:txBody>
      </p:sp>
      <p:sp>
        <p:nvSpPr>
          <p:cNvPr id="70" name="PlaceHolder 2"/>
          <p:cNvSpPr>
            <a:spLocks noGrp="1"/>
          </p:cNvSpPr>
          <p:nvPr>
            <p:ph type="body"/>
          </p:nvPr>
        </p:nvSpPr>
        <p:spPr>
          <a:xfrm>
            <a:off x="457200" y="1255681"/>
            <a:ext cx="2649600" cy="1484640"/>
          </a:xfrm>
          <a:prstGeom prst="rect">
            <a:avLst/>
          </a:prstGeom>
        </p:spPr>
        <p:txBody>
          <a:bodyPr lIns="0" tIns="0" rIns="0" bIns="0">
            <a:normAutofit/>
          </a:bodyPr>
          <a:lstStyle/>
          <a:p>
            <a:endParaRPr lang="en-US" sz="3200" b="0" strike="noStrike" spc="-1">
              <a:latin typeface="Arial"/>
            </a:endParaRPr>
          </a:p>
        </p:txBody>
      </p:sp>
      <p:sp>
        <p:nvSpPr>
          <p:cNvPr id="71" name="PlaceHolder 3"/>
          <p:cNvSpPr>
            <a:spLocks noGrp="1"/>
          </p:cNvSpPr>
          <p:nvPr>
            <p:ph type="body"/>
          </p:nvPr>
        </p:nvSpPr>
        <p:spPr>
          <a:xfrm>
            <a:off x="3239640" y="1255681"/>
            <a:ext cx="2649600" cy="1484640"/>
          </a:xfrm>
          <a:prstGeom prst="rect">
            <a:avLst/>
          </a:prstGeom>
        </p:spPr>
        <p:txBody>
          <a:bodyPr lIns="0" tIns="0" rIns="0" bIns="0">
            <a:normAutofit/>
          </a:bodyPr>
          <a:lstStyle/>
          <a:p>
            <a:endParaRPr lang="en-US" sz="3200" b="0" strike="noStrike" spc="-1">
              <a:latin typeface="Arial"/>
            </a:endParaRPr>
          </a:p>
        </p:txBody>
      </p:sp>
      <p:sp>
        <p:nvSpPr>
          <p:cNvPr id="72" name="PlaceHolder 4"/>
          <p:cNvSpPr>
            <a:spLocks noGrp="1"/>
          </p:cNvSpPr>
          <p:nvPr>
            <p:ph type="body"/>
          </p:nvPr>
        </p:nvSpPr>
        <p:spPr>
          <a:xfrm>
            <a:off x="6022080" y="1255681"/>
            <a:ext cx="2649600" cy="1484640"/>
          </a:xfrm>
          <a:prstGeom prst="rect">
            <a:avLst/>
          </a:prstGeom>
        </p:spPr>
        <p:txBody>
          <a:bodyPr lIns="0" tIns="0" rIns="0" bIns="0">
            <a:normAutofit/>
          </a:bodyPr>
          <a:lstStyle/>
          <a:p>
            <a:endParaRPr lang="en-US" sz="3200" b="0" strike="noStrike" spc="-1">
              <a:latin typeface="Arial"/>
            </a:endParaRPr>
          </a:p>
        </p:txBody>
      </p:sp>
      <p:sp>
        <p:nvSpPr>
          <p:cNvPr id="73" name="PlaceHolder 5"/>
          <p:cNvSpPr>
            <a:spLocks noGrp="1"/>
          </p:cNvSpPr>
          <p:nvPr>
            <p:ph type="body"/>
          </p:nvPr>
        </p:nvSpPr>
        <p:spPr>
          <a:xfrm>
            <a:off x="457200" y="2881800"/>
            <a:ext cx="2649600" cy="1484640"/>
          </a:xfrm>
          <a:prstGeom prst="rect">
            <a:avLst/>
          </a:prstGeom>
        </p:spPr>
        <p:txBody>
          <a:bodyPr lIns="0" tIns="0" rIns="0" bIns="0">
            <a:normAutofit/>
          </a:bodyPr>
          <a:lstStyle/>
          <a:p>
            <a:endParaRPr lang="en-US" sz="3200" b="0" strike="noStrike" spc="-1">
              <a:latin typeface="Arial"/>
            </a:endParaRPr>
          </a:p>
        </p:txBody>
      </p:sp>
      <p:sp>
        <p:nvSpPr>
          <p:cNvPr id="74" name="PlaceHolder 6"/>
          <p:cNvSpPr>
            <a:spLocks noGrp="1"/>
          </p:cNvSpPr>
          <p:nvPr>
            <p:ph type="body"/>
          </p:nvPr>
        </p:nvSpPr>
        <p:spPr>
          <a:xfrm>
            <a:off x="3239640" y="2881800"/>
            <a:ext cx="2649600" cy="1484640"/>
          </a:xfrm>
          <a:prstGeom prst="rect">
            <a:avLst/>
          </a:prstGeom>
        </p:spPr>
        <p:txBody>
          <a:bodyPr lIns="0" tIns="0" rIns="0" bIns="0">
            <a:normAutofit/>
          </a:bodyPr>
          <a:lstStyle/>
          <a:p>
            <a:endParaRPr lang="en-US" sz="3200" b="0" strike="noStrike" spc="-1">
              <a:latin typeface="Arial"/>
            </a:endParaRPr>
          </a:p>
        </p:txBody>
      </p:sp>
      <p:sp>
        <p:nvSpPr>
          <p:cNvPr id="75" name="PlaceHolder 7"/>
          <p:cNvSpPr>
            <a:spLocks noGrp="1"/>
          </p:cNvSpPr>
          <p:nvPr>
            <p:ph type="body"/>
          </p:nvPr>
        </p:nvSpPr>
        <p:spPr>
          <a:xfrm>
            <a:off x="6022080" y="2881800"/>
            <a:ext cx="2649600" cy="14846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a:t>Click to edit Master text styles</a:t>
            </a:r>
            <a:endParaRPr lang="en-US" dirty="0"/>
          </a:p>
        </p:txBody>
      </p:sp>
      <p:sp>
        <p:nvSpPr>
          <p:cNvPr id="7" name="Slide Number Placeholder 1"/>
          <p:cNvSpPr>
            <a:spLocks noGrp="1"/>
          </p:cNvSpPr>
          <p:nvPr>
            <p:ph type="sldNum" sz="quarter" idx="4"/>
          </p:nvPr>
        </p:nvSpPr>
        <p:spPr>
          <a:xfrm>
            <a:off x="7020272" y="4975225"/>
            <a:ext cx="2057400" cy="285750"/>
          </a:xfrm>
          <a:prstGeom prst="rect">
            <a:avLst/>
          </a:prstGeom>
        </p:spPr>
        <p:txBody>
          <a:bodyPr vert="horz" lIns="91440" tIns="45720" rIns="91440" bIns="45720" rtlCol="0" anchor="ctr"/>
          <a:lstStyle>
            <a:lvl1pPr>
              <a:defRPr lang="en-GB" smtClean="0"/>
            </a:lvl1pPr>
          </a:lstStyle>
          <a:p>
            <a:fld id="{80B19CFF-60F7-4894-B33F-BE2199A4313D}" type="slidenum">
              <a:rPr>
                <a:solidFill>
                  <a:prstClr val="black">
                    <a:lumMod val="50000"/>
                    <a:lumOff val="50000"/>
                  </a:prstClr>
                </a:solidFill>
              </a:rPr>
              <a:pPr/>
              <a:t>‹#›</a:t>
            </a:fld>
            <a:endParaRPr>
              <a:solidFill>
                <a:prstClr val="black">
                  <a:lumMod val="50000"/>
                  <a:lumOff val="50000"/>
                </a:prstClr>
              </a:solidFill>
            </a:endParaRPr>
          </a:p>
        </p:txBody>
      </p:sp>
    </p:spTree>
    <p:extLst>
      <p:ext uri="{BB962C8B-B14F-4D97-AF65-F5344CB8AC3E}">
        <p14:creationId xmlns:p14="http://schemas.microsoft.com/office/powerpoint/2010/main" val="2736884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D902F-FFA1-40D9-8057-9E068C17A31D}"/>
              </a:ext>
            </a:extLst>
          </p:cNvPr>
          <p:cNvSpPr>
            <a:spLocks noGrp="1"/>
          </p:cNvSpPr>
          <p:nvPr>
            <p:ph type="ctrTitle"/>
          </p:nvPr>
        </p:nvSpPr>
        <p:spPr>
          <a:xfrm>
            <a:off x="1143000" y="878405"/>
            <a:ext cx="6858000" cy="1868629"/>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2E3D3310-C6CE-4986-93C7-9FE8D9AABB15}"/>
              </a:ext>
            </a:extLst>
          </p:cNvPr>
          <p:cNvSpPr>
            <a:spLocks noGrp="1"/>
          </p:cNvSpPr>
          <p:nvPr>
            <p:ph type="subTitle" idx="1"/>
          </p:nvPr>
        </p:nvSpPr>
        <p:spPr>
          <a:xfrm>
            <a:off x="1143000" y="2819095"/>
            <a:ext cx="6858000" cy="1295864"/>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6F75E56-1FC5-4B81-935E-55F0198B4D82}"/>
              </a:ext>
            </a:extLst>
          </p:cNvPr>
          <p:cNvSpPr>
            <a:spLocks noGrp="1"/>
          </p:cNvSpPr>
          <p:nvPr>
            <p:ph type="dt" sz="half" idx="10"/>
          </p:nvPr>
        </p:nvSpPr>
        <p:spPr/>
        <p:txBody>
          <a:bodyPr/>
          <a:lstStyle/>
          <a:p>
            <a:fld id="{04E27A3A-6E41-4F16-B445-125BF5407C49}" type="datetimeFigureOut">
              <a:rPr lang="en-GB" smtClean="0"/>
              <a:t>17/05/2022</a:t>
            </a:fld>
            <a:endParaRPr lang="en-GB"/>
          </a:p>
        </p:txBody>
      </p:sp>
      <p:sp>
        <p:nvSpPr>
          <p:cNvPr id="5" name="Footer Placeholder 4">
            <a:extLst>
              <a:ext uri="{FF2B5EF4-FFF2-40B4-BE49-F238E27FC236}">
                <a16:creationId xmlns:a16="http://schemas.microsoft.com/office/drawing/2014/main" id="{FF19C9BB-270B-46D3-9339-AD93473B19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47A029-157E-4973-8D16-1F089727E6F2}"/>
              </a:ext>
            </a:extLst>
          </p:cNvPr>
          <p:cNvSpPr>
            <a:spLocks noGrp="1"/>
          </p:cNvSpPr>
          <p:nvPr>
            <p:ph type="sldNum" sz="quarter" idx="12"/>
          </p:nvPr>
        </p:nvSpPr>
        <p:spPr/>
        <p:txBody>
          <a:bodyPr/>
          <a:lstStyle/>
          <a:p>
            <a:fld id="{3D3BAF8A-C8C3-45CB-AB44-C0A4F2B7420A}" type="slidenum">
              <a:rPr lang="en-GB" smtClean="0"/>
              <a:t>‹#›</a:t>
            </a:fld>
            <a:endParaRPr lang="en-GB"/>
          </a:p>
        </p:txBody>
      </p:sp>
    </p:spTree>
    <p:extLst>
      <p:ext uri="{BB962C8B-B14F-4D97-AF65-F5344CB8AC3E}">
        <p14:creationId xmlns:p14="http://schemas.microsoft.com/office/powerpoint/2010/main" val="432091004"/>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E208C-E085-480D-B1B2-6F74DB59B4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F4D45D-130F-4E89-9277-7253DA91F6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F0401C-1F8B-4043-83B1-56D3E5E05A49}"/>
              </a:ext>
            </a:extLst>
          </p:cNvPr>
          <p:cNvSpPr>
            <a:spLocks noGrp="1"/>
          </p:cNvSpPr>
          <p:nvPr>
            <p:ph type="dt" sz="half" idx="10"/>
          </p:nvPr>
        </p:nvSpPr>
        <p:spPr/>
        <p:txBody>
          <a:bodyPr/>
          <a:lstStyle/>
          <a:p>
            <a:fld id="{04E27A3A-6E41-4F16-B445-125BF5407C49}" type="datetimeFigureOut">
              <a:rPr lang="en-GB" smtClean="0"/>
              <a:t>17/05/2022</a:t>
            </a:fld>
            <a:endParaRPr lang="en-GB"/>
          </a:p>
        </p:txBody>
      </p:sp>
      <p:sp>
        <p:nvSpPr>
          <p:cNvPr id="5" name="Footer Placeholder 4">
            <a:extLst>
              <a:ext uri="{FF2B5EF4-FFF2-40B4-BE49-F238E27FC236}">
                <a16:creationId xmlns:a16="http://schemas.microsoft.com/office/drawing/2014/main" id="{3B323197-8FC6-4846-A5F3-707C24033A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088B89-DDCD-47C5-A438-0F6CA4AE392A}"/>
              </a:ext>
            </a:extLst>
          </p:cNvPr>
          <p:cNvSpPr>
            <a:spLocks noGrp="1"/>
          </p:cNvSpPr>
          <p:nvPr>
            <p:ph type="sldNum" sz="quarter" idx="12"/>
          </p:nvPr>
        </p:nvSpPr>
        <p:spPr/>
        <p:txBody>
          <a:bodyPr/>
          <a:lstStyle/>
          <a:p>
            <a:fld id="{3D3BAF8A-C8C3-45CB-AB44-C0A4F2B7420A}" type="slidenum">
              <a:rPr lang="en-GB" smtClean="0"/>
              <a:t>‹#›</a:t>
            </a:fld>
            <a:endParaRPr lang="en-GB"/>
          </a:p>
        </p:txBody>
      </p:sp>
    </p:spTree>
    <p:extLst>
      <p:ext uri="{BB962C8B-B14F-4D97-AF65-F5344CB8AC3E}">
        <p14:creationId xmlns:p14="http://schemas.microsoft.com/office/powerpoint/2010/main" val="4119756826"/>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5A4D6-C2AA-4DB0-A173-9C548846CFE5}"/>
              </a:ext>
            </a:extLst>
          </p:cNvPr>
          <p:cNvSpPr>
            <a:spLocks noGrp="1"/>
          </p:cNvSpPr>
          <p:nvPr>
            <p:ph type="title"/>
          </p:nvPr>
        </p:nvSpPr>
        <p:spPr>
          <a:xfrm>
            <a:off x="623888" y="1338108"/>
            <a:ext cx="7886700" cy="223266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074B5EB-673E-4360-A640-A5FA791BFFF7}"/>
              </a:ext>
            </a:extLst>
          </p:cNvPr>
          <p:cNvSpPr>
            <a:spLocks noGrp="1"/>
          </p:cNvSpPr>
          <p:nvPr>
            <p:ph type="body" idx="1"/>
          </p:nvPr>
        </p:nvSpPr>
        <p:spPr>
          <a:xfrm>
            <a:off x="623888" y="3591893"/>
            <a:ext cx="7886700" cy="1174105"/>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C2FB5D-251E-4282-A6F6-5975E846D063}"/>
              </a:ext>
            </a:extLst>
          </p:cNvPr>
          <p:cNvSpPr>
            <a:spLocks noGrp="1"/>
          </p:cNvSpPr>
          <p:nvPr>
            <p:ph type="dt" sz="half" idx="10"/>
          </p:nvPr>
        </p:nvSpPr>
        <p:spPr/>
        <p:txBody>
          <a:bodyPr/>
          <a:lstStyle/>
          <a:p>
            <a:fld id="{04E27A3A-6E41-4F16-B445-125BF5407C49}" type="datetimeFigureOut">
              <a:rPr lang="en-GB" smtClean="0"/>
              <a:t>17/05/2022</a:t>
            </a:fld>
            <a:endParaRPr lang="en-GB"/>
          </a:p>
        </p:txBody>
      </p:sp>
      <p:sp>
        <p:nvSpPr>
          <p:cNvPr id="5" name="Footer Placeholder 4">
            <a:extLst>
              <a:ext uri="{FF2B5EF4-FFF2-40B4-BE49-F238E27FC236}">
                <a16:creationId xmlns:a16="http://schemas.microsoft.com/office/drawing/2014/main" id="{F5CA4FB1-ED2C-4C6C-8368-F8CCEE89AD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B708B4-F76E-4A98-8719-28E8FAE78634}"/>
              </a:ext>
            </a:extLst>
          </p:cNvPr>
          <p:cNvSpPr>
            <a:spLocks noGrp="1"/>
          </p:cNvSpPr>
          <p:nvPr>
            <p:ph type="sldNum" sz="quarter" idx="12"/>
          </p:nvPr>
        </p:nvSpPr>
        <p:spPr/>
        <p:txBody>
          <a:bodyPr/>
          <a:lstStyle/>
          <a:p>
            <a:fld id="{3D3BAF8A-C8C3-45CB-AB44-C0A4F2B7420A}" type="slidenum">
              <a:rPr lang="en-GB" smtClean="0"/>
              <a:t>‹#›</a:t>
            </a:fld>
            <a:endParaRPr lang="en-GB"/>
          </a:p>
        </p:txBody>
      </p:sp>
    </p:spTree>
    <p:extLst>
      <p:ext uri="{BB962C8B-B14F-4D97-AF65-F5344CB8AC3E}">
        <p14:creationId xmlns:p14="http://schemas.microsoft.com/office/powerpoint/2010/main" val="413769221"/>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7F9F-A08D-4745-A517-DDC78A442B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60A5DB-1513-48FC-8DEF-46CE3F4E4A81}"/>
              </a:ext>
            </a:extLst>
          </p:cNvPr>
          <p:cNvSpPr>
            <a:spLocks noGrp="1"/>
          </p:cNvSpPr>
          <p:nvPr>
            <p:ph sz="half" idx="1"/>
          </p:nvPr>
        </p:nvSpPr>
        <p:spPr>
          <a:xfrm>
            <a:off x="628650" y="1428805"/>
            <a:ext cx="3886200" cy="34055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7A4DB49-08F4-4E6B-B409-C55E933AACA3}"/>
              </a:ext>
            </a:extLst>
          </p:cNvPr>
          <p:cNvSpPr>
            <a:spLocks noGrp="1"/>
          </p:cNvSpPr>
          <p:nvPr>
            <p:ph sz="half" idx="2"/>
          </p:nvPr>
        </p:nvSpPr>
        <p:spPr>
          <a:xfrm>
            <a:off x="4629150" y="1428805"/>
            <a:ext cx="3886200" cy="34055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060358D-D879-4AE3-A6AE-1436941B2BF5}"/>
              </a:ext>
            </a:extLst>
          </p:cNvPr>
          <p:cNvSpPr>
            <a:spLocks noGrp="1"/>
          </p:cNvSpPr>
          <p:nvPr>
            <p:ph type="dt" sz="half" idx="10"/>
          </p:nvPr>
        </p:nvSpPr>
        <p:spPr/>
        <p:txBody>
          <a:bodyPr/>
          <a:lstStyle/>
          <a:p>
            <a:fld id="{04E27A3A-6E41-4F16-B445-125BF5407C49}" type="datetimeFigureOut">
              <a:rPr lang="en-GB" smtClean="0"/>
              <a:t>17/05/2022</a:t>
            </a:fld>
            <a:endParaRPr lang="en-GB"/>
          </a:p>
        </p:txBody>
      </p:sp>
      <p:sp>
        <p:nvSpPr>
          <p:cNvPr id="6" name="Footer Placeholder 5">
            <a:extLst>
              <a:ext uri="{FF2B5EF4-FFF2-40B4-BE49-F238E27FC236}">
                <a16:creationId xmlns:a16="http://schemas.microsoft.com/office/drawing/2014/main" id="{5053E50D-3303-4319-ABB0-76DD4AC70F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D30372-DCAF-48CF-BD8B-ACB6ED796682}"/>
              </a:ext>
            </a:extLst>
          </p:cNvPr>
          <p:cNvSpPr>
            <a:spLocks noGrp="1"/>
          </p:cNvSpPr>
          <p:nvPr>
            <p:ph type="sldNum" sz="quarter" idx="12"/>
          </p:nvPr>
        </p:nvSpPr>
        <p:spPr/>
        <p:txBody>
          <a:bodyPr/>
          <a:lstStyle/>
          <a:p>
            <a:fld id="{3D3BAF8A-C8C3-45CB-AB44-C0A4F2B7420A}" type="slidenum">
              <a:rPr lang="en-GB" smtClean="0"/>
              <a:t>‹#›</a:t>
            </a:fld>
            <a:endParaRPr lang="en-GB"/>
          </a:p>
        </p:txBody>
      </p:sp>
    </p:spTree>
    <p:extLst>
      <p:ext uri="{BB962C8B-B14F-4D97-AF65-F5344CB8AC3E}">
        <p14:creationId xmlns:p14="http://schemas.microsoft.com/office/powerpoint/2010/main" val="2010306454"/>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78E9C-65BF-4578-9165-09BF510C733E}"/>
              </a:ext>
            </a:extLst>
          </p:cNvPr>
          <p:cNvSpPr>
            <a:spLocks noGrp="1"/>
          </p:cNvSpPr>
          <p:nvPr>
            <p:ph type="title"/>
          </p:nvPr>
        </p:nvSpPr>
        <p:spPr>
          <a:xfrm>
            <a:off x="629841" y="285762"/>
            <a:ext cx="7886700" cy="1037437"/>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30C14A-9D75-4D31-9877-DD2E3B191A7C}"/>
              </a:ext>
            </a:extLst>
          </p:cNvPr>
          <p:cNvSpPr>
            <a:spLocks noGrp="1"/>
          </p:cNvSpPr>
          <p:nvPr>
            <p:ph type="body" idx="1"/>
          </p:nvPr>
        </p:nvSpPr>
        <p:spPr>
          <a:xfrm>
            <a:off x="629842" y="1315743"/>
            <a:ext cx="3868340" cy="64482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4D38FEE-86E1-4C37-B1B5-D8D1BF40AA03}"/>
              </a:ext>
            </a:extLst>
          </p:cNvPr>
          <p:cNvSpPr>
            <a:spLocks noGrp="1"/>
          </p:cNvSpPr>
          <p:nvPr>
            <p:ph sz="half" idx="2"/>
          </p:nvPr>
        </p:nvSpPr>
        <p:spPr>
          <a:xfrm>
            <a:off x="629842" y="1960569"/>
            <a:ext cx="3868340" cy="28837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6374387-3B42-4688-BBAC-2541EDFD5141}"/>
              </a:ext>
            </a:extLst>
          </p:cNvPr>
          <p:cNvSpPr>
            <a:spLocks noGrp="1"/>
          </p:cNvSpPr>
          <p:nvPr>
            <p:ph type="body" sz="quarter" idx="3"/>
          </p:nvPr>
        </p:nvSpPr>
        <p:spPr>
          <a:xfrm>
            <a:off x="4629150" y="1315743"/>
            <a:ext cx="3887391" cy="64482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064A58E-C252-4A19-8666-ADA5F7BB9932}"/>
              </a:ext>
            </a:extLst>
          </p:cNvPr>
          <p:cNvSpPr>
            <a:spLocks noGrp="1"/>
          </p:cNvSpPr>
          <p:nvPr>
            <p:ph sz="quarter" idx="4"/>
          </p:nvPr>
        </p:nvSpPr>
        <p:spPr>
          <a:xfrm>
            <a:off x="4629150" y="1960569"/>
            <a:ext cx="3887391" cy="28837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250CD56-E65E-4047-8735-124A5843FF3C}"/>
              </a:ext>
            </a:extLst>
          </p:cNvPr>
          <p:cNvSpPr>
            <a:spLocks noGrp="1"/>
          </p:cNvSpPr>
          <p:nvPr>
            <p:ph type="dt" sz="half" idx="10"/>
          </p:nvPr>
        </p:nvSpPr>
        <p:spPr/>
        <p:txBody>
          <a:bodyPr/>
          <a:lstStyle/>
          <a:p>
            <a:fld id="{04E27A3A-6E41-4F16-B445-125BF5407C49}" type="datetimeFigureOut">
              <a:rPr lang="en-GB" smtClean="0"/>
              <a:t>17/05/2022</a:t>
            </a:fld>
            <a:endParaRPr lang="en-GB"/>
          </a:p>
        </p:txBody>
      </p:sp>
      <p:sp>
        <p:nvSpPr>
          <p:cNvPr id="8" name="Footer Placeholder 7">
            <a:extLst>
              <a:ext uri="{FF2B5EF4-FFF2-40B4-BE49-F238E27FC236}">
                <a16:creationId xmlns:a16="http://schemas.microsoft.com/office/drawing/2014/main" id="{8A281C75-290C-494B-997C-C5980505098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24A8100-4DA3-48BB-9045-BB0686DC0A67}"/>
              </a:ext>
            </a:extLst>
          </p:cNvPr>
          <p:cNvSpPr>
            <a:spLocks noGrp="1"/>
          </p:cNvSpPr>
          <p:nvPr>
            <p:ph type="sldNum" sz="quarter" idx="12"/>
          </p:nvPr>
        </p:nvSpPr>
        <p:spPr/>
        <p:txBody>
          <a:bodyPr/>
          <a:lstStyle/>
          <a:p>
            <a:fld id="{3D3BAF8A-C8C3-45CB-AB44-C0A4F2B7420A}" type="slidenum">
              <a:rPr lang="en-GB" smtClean="0"/>
              <a:t>‹#›</a:t>
            </a:fld>
            <a:endParaRPr lang="en-GB"/>
          </a:p>
        </p:txBody>
      </p:sp>
    </p:spTree>
    <p:extLst>
      <p:ext uri="{BB962C8B-B14F-4D97-AF65-F5344CB8AC3E}">
        <p14:creationId xmlns:p14="http://schemas.microsoft.com/office/powerpoint/2010/main" val="199085179"/>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CBE46-032F-4D3D-ABDD-FD4CDA44689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FB6BF6B-F053-45BB-9B21-A4A143C5BB3E}"/>
              </a:ext>
            </a:extLst>
          </p:cNvPr>
          <p:cNvSpPr>
            <a:spLocks noGrp="1"/>
          </p:cNvSpPr>
          <p:nvPr>
            <p:ph type="dt" sz="half" idx="10"/>
          </p:nvPr>
        </p:nvSpPr>
        <p:spPr/>
        <p:txBody>
          <a:bodyPr/>
          <a:lstStyle/>
          <a:p>
            <a:fld id="{04E27A3A-6E41-4F16-B445-125BF5407C49}" type="datetimeFigureOut">
              <a:rPr lang="en-GB" smtClean="0"/>
              <a:t>17/05/2022</a:t>
            </a:fld>
            <a:endParaRPr lang="en-GB"/>
          </a:p>
        </p:txBody>
      </p:sp>
      <p:sp>
        <p:nvSpPr>
          <p:cNvPr id="4" name="Footer Placeholder 3">
            <a:extLst>
              <a:ext uri="{FF2B5EF4-FFF2-40B4-BE49-F238E27FC236}">
                <a16:creationId xmlns:a16="http://schemas.microsoft.com/office/drawing/2014/main" id="{00A1EC70-4F11-456F-9222-2A093180958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864BCE9-FB5B-4205-9F60-ECD474B605A0}"/>
              </a:ext>
            </a:extLst>
          </p:cNvPr>
          <p:cNvSpPr>
            <a:spLocks noGrp="1"/>
          </p:cNvSpPr>
          <p:nvPr>
            <p:ph type="sldNum" sz="quarter" idx="12"/>
          </p:nvPr>
        </p:nvSpPr>
        <p:spPr/>
        <p:txBody>
          <a:bodyPr/>
          <a:lstStyle/>
          <a:p>
            <a:fld id="{3D3BAF8A-C8C3-45CB-AB44-C0A4F2B7420A}" type="slidenum">
              <a:rPr lang="en-GB" smtClean="0"/>
              <a:t>‹#›</a:t>
            </a:fld>
            <a:endParaRPr lang="en-GB"/>
          </a:p>
        </p:txBody>
      </p:sp>
    </p:spTree>
    <p:extLst>
      <p:ext uri="{BB962C8B-B14F-4D97-AF65-F5344CB8AC3E}">
        <p14:creationId xmlns:p14="http://schemas.microsoft.com/office/powerpoint/2010/main" val="1735424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13840"/>
            <a:ext cx="8229240" cy="895680"/>
          </a:xfrm>
          <a:prstGeom prst="rect">
            <a:avLst/>
          </a:prstGeom>
        </p:spPr>
        <p:txBody>
          <a:bodyPr lIns="0" tIns="0" rIns="0" bIns="0" anchor="ctr"/>
          <a:lstStyle/>
          <a:p>
            <a:pPr algn="ctr"/>
            <a:endParaRPr lang="en-US" sz="4400" b="0" strike="noStrike" spc="-1">
              <a:latin typeface="Arial"/>
            </a:endParaRPr>
          </a:p>
        </p:txBody>
      </p:sp>
      <p:sp>
        <p:nvSpPr>
          <p:cNvPr id="41" name="PlaceHolder 2"/>
          <p:cNvSpPr>
            <a:spLocks noGrp="1"/>
          </p:cNvSpPr>
          <p:nvPr>
            <p:ph type="subTitle"/>
          </p:nvPr>
        </p:nvSpPr>
        <p:spPr>
          <a:xfrm>
            <a:off x="457200" y="1255680"/>
            <a:ext cx="8229240" cy="31125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F80B51-15D1-429D-A13F-CC9C55BE3B02}"/>
              </a:ext>
            </a:extLst>
          </p:cNvPr>
          <p:cNvSpPr>
            <a:spLocks noGrp="1"/>
          </p:cNvSpPr>
          <p:nvPr>
            <p:ph type="dt" sz="half" idx="10"/>
          </p:nvPr>
        </p:nvSpPr>
        <p:spPr/>
        <p:txBody>
          <a:bodyPr/>
          <a:lstStyle/>
          <a:p>
            <a:fld id="{04E27A3A-6E41-4F16-B445-125BF5407C49}" type="datetimeFigureOut">
              <a:rPr lang="en-GB" smtClean="0"/>
              <a:t>17/05/2022</a:t>
            </a:fld>
            <a:endParaRPr lang="en-GB"/>
          </a:p>
        </p:txBody>
      </p:sp>
      <p:sp>
        <p:nvSpPr>
          <p:cNvPr id="3" name="Footer Placeholder 2">
            <a:extLst>
              <a:ext uri="{FF2B5EF4-FFF2-40B4-BE49-F238E27FC236}">
                <a16:creationId xmlns:a16="http://schemas.microsoft.com/office/drawing/2014/main" id="{6FDD5940-B63D-4576-9DCA-CF60F51BDB6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ADDD1F9-0E31-4D7F-854D-DF96C14CE557}"/>
              </a:ext>
            </a:extLst>
          </p:cNvPr>
          <p:cNvSpPr>
            <a:spLocks noGrp="1"/>
          </p:cNvSpPr>
          <p:nvPr>
            <p:ph type="sldNum" sz="quarter" idx="12"/>
          </p:nvPr>
        </p:nvSpPr>
        <p:spPr/>
        <p:txBody>
          <a:bodyPr/>
          <a:lstStyle/>
          <a:p>
            <a:fld id="{3D3BAF8A-C8C3-45CB-AB44-C0A4F2B7420A}" type="slidenum">
              <a:rPr lang="en-GB" smtClean="0"/>
              <a:t>‹#›</a:t>
            </a:fld>
            <a:endParaRPr lang="en-GB"/>
          </a:p>
        </p:txBody>
      </p:sp>
    </p:spTree>
    <p:extLst>
      <p:ext uri="{BB962C8B-B14F-4D97-AF65-F5344CB8AC3E}">
        <p14:creationId xmlns:p14="http://schemas.microsoft.com/office/powerpoint/2010/main" val="1480963439"/>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5124F-0FC5-4360-8FEC-59F8F62B42D6}"/>
              </a:ext>
            </a:extLst>
          </p:cNvPr>
          <p:cNvSpPr>
            <a:spLocks noGrp="1"/>
          </p:cNvSpPr>
          <p:nvPr>
            <p:ph type="title"/>
          </p:nvPr>
        </p:nvSpPr>
        <p:spPr>
          <a:xfrm>
            <a:off x="629841" y="357822"/>
            <a:ext cx="2949178" cy="1252379"/>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7DDF6BF-D1BE-4016-8DEF-C85C046B3F0A}"/>
              </a:ext>
            </a:extLst>
          </p:cNvPr>
          <p:cNvSpPr>
            <a:spLocks noGrp="1"/>
          </p:cNvSpPr>
          <p:nvPr>
            <p:ph idx="1"/>
          </p:nvPr>
        </p:nvSpPr>
        <p:spPr>
          <a:xfrm>
            <a:off x="3887391" y="772798"/>
            <a:ext cx="4629150" cy="381428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E2DBA6D-A958-46B9-9B36-15BAC33B45AD}"/>
              </a:ext>
            </a:extLst>
          </p:cNvPr>
          <p:cNvSpPr>
            <a:spLocks noGrp="1"/>
          </p:cNvSpPr>
          <p:nvPr>
            <p:ph type="body" sz="half" idx="2"/>
          </p:nvPr>
        </p:nvSpPr>
        <p:spPr>
          <a:xfrm>
            <a:off x="629841" y="1610202"/>
            <a:ext cx="2949178" cy="298309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DB4897C-1808-4B7D-A0B6-CAEA9459AD51}"/>
              </a:ext>
            </a:extLst>
          </p:cNvPr>
          <p:cNvSpPr>
            <a:spLocks noGrp="1"/>
          </p:cNvSpPr>
          <p:nvPr>
            <p:ph type="dt" sz="half" idx="10"/>
          </p:nvPr>
        </p:nvSpPr>
        <p:spPr/>
        <p:txBody>
          <a:bodyPr/>
          <a:lstStyle/>
          <a:p>
            <a:fld id="{04E27A3A-6E41-4F16-B445-125BF5407C49}" type="datetimeFigureOut">
              <a:rPr lang="en-GB" smtClean="0"/>
              <a:t>17/05/2022</a:t>
            </a:fld>
            <a:endParaRPr lang="en-GB"/>
          </a:p>
        </p:txBody>
      </p:sp>
      <p:sp>
        <p:nvSpPr>
          <p:cNvPr id="6" name="Footer Placeholder 5">
            <a:extLst>
              <a:ext uri="{FF2B5EF4-FFF2-40B4-BE49-F238E27FC236}">
                <a16:creationId xmlns:a16="http://schemas.microsoft.com/office/drawing/2014/main" id="{967B9F79-4A56-4462-81BD-CECF5BD252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911DC3-8934-491D-B217-A50810873D35}"/>
              </a:ext>
            </a:extLst>
          </p:cNvPr>
          <p:cNvSpPr>
            <a:spLocks noGrp="1"/>
          </p:cNvSpPr>
          <p:nvPr>
            <p:ph type="sldNum" sz="quarter" idx="12"/>
          </p:nvPr>
        </p:nvSpPr>
        <p:spPr/>
        <p:txBody>
          <a:bodyPr/>
          <a:lstStyle/>
          <a:p>
            <a:fld id="{3D3BAF8A-C8C3-45CB-AB44-C0A4F2B7420A}" type="slidenum">
              <a:rPr lang="en-GB" smtClean="0"/>
              <a:t>‹#›</a:t>
            </a:fld>
            <a:endParaRPr lang="en-GB"/>
          </a:p>
        </p:txBody>
      </p:sp>
    </p:spTree>
    <p:extLst>
      <p:ext uri="{BB962C8B-B14F-4D97-AF65-F5344CB8AC3E}">
        <p14:creationId xmlns:p14="http://schemas.microsoft.com/office/powerpoint/2010/main" val="2883968367"/>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6AA17-725A-4123-ADA9-05AFF8C6116D}"/>
              </a:ext>
            </a:extLst>
          </p:cNvPr>
          <p:cNvSpPr>
            <a:spLocks noGrp="1"/>
          </p:cNvSpPr>
          <p:nvPr>
            <p:ph type="title"/>
          </p:nvPr>
        </p:nvSpPr>
        <p:spPr>
          <a:xfrm>
            <a:off x="629841" y="357822"/>
            <a:ext cx="2949178" cy="1252379"/>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3B8DB68-897E-4835-8EAC-A9FB0F208EAB}"/>
              </a:ext>
            </a:extLst>
          </p:cNvPr>
          <p:cNvSpPr>
            <a:spLocks noGrp="1"/>
          </p:cNvSpPr>
          <p:nvPr>
            <p:ph type="pic" idx="1"/>
          </p:nvPr>
        </p:nvSpPr>
        <p:spPr>
          <a:xfrm>
            <a:off x="3887391" y="772798"/>
            <a:ext cx="4629150" cy="381428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34B63E49-CB86-45A9-AE03-C9E5F36754CC}"/>
              </a:ext>
            </a:extLst>
          </p:cNvPr>
          <p:cNvSpPr>
            <a:spLocks noGrp="1"/>
          </p:cNvSpPr>
          <p:nvPr>
            <p:ph type="body" sz="half" idx="2"/>
          </p:nvPr>
        </p:nvSpPr>
        <p:spPr>
          <a:xfrm>
            <a:off x="629841" y="1610202"/>
            <a:ext cx="2949178" cy="298309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610B276-CB7A-4506-A5BB-50A456BDF4CC}"/>
              </a:ext>
            </a:extLst>
          </p:cNvPr>
          <p:cNvSpPr>
            <a:spLocks noGrp="1"/>
          </p:cNvSpPr>
          <p:nvPr>
            <p:ph type="dt" sz="half" idx="10"/>
          </p:nvPr>
        </p:nvSpPr>
        <p:spPr/>
        <p:txBody>
          <a:bodyPr/>
          <a:lstStyle/>
          <a:p>
            <a:fld id="{04E27A3A-6E41-4F16-B445-125BF5407C49}" type="datetimeFigureOut">
              <a:rPr lang="en-GB" smtClean="0"/>
              <a:t>17/05/2022</a:t>
            </a:fld>
            <a:endParaRPr lang="en-GB"/>
          </a:p>
        </p:txBody>
      </p:sp>
      <p:sp>
        <p:nvSpPr>
          <p:cNvPr id="6" name="Footer Placeholder 5">
            <a:extLst>
              <a:ext uri="{FF2B5EF4-FFF2-40B4-BE49-F238E27FC236}">
                <a16:creationId xmlns:a16="http://schemas.microsoft.com/office/drawing/2014/main" id="{16995EFD-7ECF-42ED-A9E2-2808624931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F0F844-E24B-4F12-AD12-EA8D5A3139B2}"/>
              </a:ext>
            </a:extLst>
          </p:cNvPr>
          <p:cNvSpPr>
            <a:spLocks noGrp="1"/>
          </p:cNvSpPr>
          <p:nvPr>
            <p:ph type="sldNum" sz="quarter" idx="12"/>
          </p:nvPr>
        </p:nvSpPr>
        <p:spPr/>
        <p:txBody>
          <a:bodyPr/>
          <a:lstStyle/>
          <a:p>
            <a:fld id="{3D3BAF8A-C8C3-45CB-AB44-C0A4F2B7420A}" type="slidenum">
              <a:rPr lang="en-GB" smtClean="0"/>
              <a:t>‹#›</a:t>
            </a:fld>
            <a:endParaRPr lang="en-GB"/>
          </a:p>
        </p:txBody>
      </p:sp>
    </p:spTree>
    <p:extLst>
      <p:ext uri="{BB962C8B-B14F-4D97-AF65-F5344CB8AC3E}">
        <p14:creationId xmlns:p14="http://schemas.microsoft.com/office/powerpoint/2010/main" val="1084176629"/>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9257B-7E39-4EAB-A1EB-6DFD7666F26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7F25376-86C5-418D-81B4-1555297DBA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B0AE4E-8FCC-4050-80D9-17A5777EA1D1}"/>
              </a:ext>
            </a:extLst>
          </p:cNvPr>
          <p:cNvSpPr>
            <a:spLocks noGrp="1"/>
          </p:cNvSpPr>
          <p:nvPr>
            <p:ph type="dt" sz="half" idx="10"/>
          </p:nvPr>
        </p:nvSpPr>
        <p:spPr/>
        <p:txBody>
          <a:bodyPr/>
          <a:lstStyle/>
          <a:p>
            <a:fld id="{04E27A3A-6E41-4F16-B445-125BF5407C49}" type="datetimeFigureOut">
              <a:rPr lang="en-GB" smtClean="0"/>
              <a:t>17/05/2022</a:t>
            </a:fld>
            <a:endParaRPr lang="en-GB"/>
          </a:p>
        </p:txBody>
      </p:sp>
      <p:sp>
        <p:nvSpPr>
          <p:cNvPr id="5" name="Footer Placeholder 4">
            <a:extLst>
              <a:ext uri="{FF2B5EF4-FFF2-40B4-BE49-F238E27FC236}">
                <a16:creationId xmlns:a16="http://schemas.microsoft.com/office/drawing/2014/main" id="{D23E3ECD-8123-4327-AFE1-BE4D24836D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0165FC-BD81-4591-9B5E-BA68A4501881}"/>
              </a:ext>
            </a:extLst>
          </p:cNvPr>
          <p:cNvSpPr>
            <a:spLocks noGrp="1"/>
          </p:cNvSpPr>
          <p:nvPr>
            <p:ph type="sldNum" sz="quarter" idx="12"/>
          </p:nvPr>
        </p:nvSpPr>
        <p:spPr/>
        <p:txBody>
          <a:bodyPr/>
          <a:lstStyle/>
          <a:p>
            <a:fld id="{3D3BAF8A-C8C3-45CB-AB44-C0A4F2B7420A}" type="slidenum">
              <a:rPr lang="en-GB" smtClean="0"/>
              <a:t>‹#›</a:t>
            </a:fld>
            <a:endParaRPr lang="en-GB"/>
          </a:p>
        </p:txBody>
      </p:sp>
    </p:spTree>
    <p:extLst>
      <p:ext uri="{BB962C8B-B14F-4D97-AF65-F5344CB8AC3E}">
        <p14:creationId xmlns:p14="http://schemas.microsoft.com/office/powerpoint/2010/main" val="654613785"/>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ACC30D-DBC0-4EDE-90D1-3679609FB3DA}"/>
              </a:ext>
            </a:extLst>
          </p:cNvPr>
          <p:cNvSpPr>
            <a:spLocks noGrp="1"/>
          </p:cNvSpPr>
          <p:nvPr>
            <p:ph type="title" orient="vert"/>
          </p:nvPr>
        </p:nvSpPr>
        <p:spPr>
          <a:xfrm>
            <a:off x="6543675" y="285761"/>
            <a:ext cx="1971675" cy="4548571"/>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2248053-52CB-4195-88A0-F3957F9671BE}"/>
              </a:ext>
            </a:extLst>
          </p:cNvPr>
          <p:cNvSpPr>
            <a:spLocks noGrp="1"/>
          </p:cNvSpPr>
          <p:nvPr>
            <p:ph type="body" orient="vert" idx="1"/>
          </p:nvPr>
        </p:nvSpPr>
        <p:spPr>
          <a:xfrm>
            <a:off x="628650" y="285761"/>
            <a:ext cx="5800725" cy="45485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4C61A1-B4F7-4DE0-AF37-90AD68B530FD}"/>
              </a:ext>
            </a:extLst>
          </p:cNvPr>
          <p:cNvSpPr>
            <a:spLocks noGrp="1"/>
          </p:cNvSpPr>
          <p:nvPr>
            <p:ph type="dt" sz="half" idx="10"/>
          </p:nvPr>
        </p:nvSpPr>
        <p:spPr/>
        <p:txBody>
          <a:bodyPr/>
          <a:lstStyle/>
          <a:p>
            <a:fld id="{04E27A3A-6E41-4F16-B445-125BF5407C49}" type="datetimeFigureOut">
              <a:rPr lang="en-GB" smtClean="0"/>
              <a:t>17/05/2022</a:t>
            </a:fld>
            <a:endParaRPr lang="en-GB"/>
          </a:p>
        </p:txBody>
      </p:sp>
      <p:sp>
        <p:nvSpPr>
          <p:cNvPr id="5" name="Footer Placeholder 4">
            <a:extLst>
              <a:ext uri="{FF2B5EF4-FFF2-40B4-BE49-F238E27FC236}">
                <a16:creationId xmlns:a16="http://schemas.microsoft.com/office/drawing/2014/main" id="{9DFA1F02-E139-405D-BBB7-FCDFB4C325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D0E6B7-1D2F-4D5D-913C-5C03F4012B2C}"/>
              </a:ext>
            </a:extLst>
          </p:cNvPr>
          <p:cNvSpPr>
            <a:spLocks noGrp="1"/>
          </p:cNvSpPr>
          <p:nvPr>
            <p:ph type="sldNum" sz="quarter" idx="12"/>
          </p:nvPr>
        </p:nvSpPr>
        <p:spPr/>
        <p:txBody>
          <a:bodyPr/>
          <a:lstStyle/>
          <a:p>
            <a:fld id="{3D3BAF8A-C8C3-45CB-AB44-C0A4F2B7420A}" type="slidenum">
              <a:rPr lang="en-GB" smtClean="0"/>
              <a:t>‹#›</a:t>
            </a:fld>
            <a:endParaRPr lang="en-GB"/>
          </a:p>
        </p:txBody>
      </p:sp>
    </p:spTree>
    <p:extLst>
      <p:ext uri="{BB962C8B-B14F-4D97-AF65-F5344CB8AC3E}">
        <p14:creationId xmlns:p14="http://schemas.microsoft.com/office/powerpoint/2010/main" val="1919151997"/>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13840"/>
            <a:ext cx="8229240" cy="895680"/>
          </a:xfrm>
          <a:prstGeom prst="rect">
            <a:avLst/>
          </a:prstGeom>
        </p:spPr>
        <p:txBody>
          <a:bodyPr lIns="0" tIns="0" rIns="0" bIns="0" anchor="ctr"/>
          <a:lstStyle/>
          <a:p>
            <a:pPr algn="ctr"/>
            <a:endParaRPr lang="en-US" sz="4400" b="0" strike="noStrike" spc="-1">
              <a:latin typeface="Arial"/>
            </a:endParaRPr>
          </a:p>
        </p:txBody>
      </p:sp>
      <p:sp>
        <p:nvSpPr>
          <p:cNvPr id="43" name="PlaceHolder 2"/>
          <p:cNvSpPr>
            <a:spLocks noGrp="1"/>
          </p:cNvSpPr>
          <p:nvPr>
            <p:ph type="body"/>
          </p:nvPr>
        </p:nvSpPr>
        <p:spPr>
          <a:xfrm>
            <a:off x="457200" y="1255680"/>
            <a:ext cx="8229240" cy="31125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13840"/>
            <a:ext cx="8229240" cy="895680"/>
          </a:xfrm>
          <a:prstGeom prst="rect">
            <a:avLst/>
          </a:prstGeom>
        </p:spPr>
        <p:txBody>
          <a:bodyPr lIns="0" tIns="0" rIns="0" bIns="0" anchor="ctr"/>
          <a:lstStyle/>
          <a:p>
            <a:pPr algn="ctr"/>
            <a:endParaRPr lang="en-US" sz="4400" b="0" strike="noStrike" spc="-1">
              <a:latin typeface="Arial"/>
            </a:endParaRPr>
          </a:p>
        </p:txBody>
      </p:sp>
      <p:sp>
        <p:nvSpPr>
          <p:cNvPr id="45" name="PlaceHolder 2"/>
          <p:cNvSpPr>
            <a:spLocks noGrp="1"/>
          </p:cNvSpPr>
          <p:nvPr>
            <p:ph type="body"/>
          </p:nvPr>
        </p:nvSpPr>
        <p:spPr>
          <a:xfrm>
            <a:off x="457200" y="1255680"/>
            <a:ext cx="4015800" cy="3112560"/>
          </a:xfrm>
          <a:prstGeom prst="rect">
            <a:avLst/>
          </a:prstGeom>
        </p:spPr>
        <p:txBody>
          <a:bodyPr lIns="0" tIns="0" rIns="0" bIns="0">
            <a:normAutofit/>
          </a:bodyPr>
          <a:lstStyle/>
          <a:p>
            <a:endParaRPr lang="en-US" sz="3200" b="0" strike="noStrike" spc="-1">
              <a:latin typeface="Arial"/>
            </a:endParaRPr>
          </a:p>
        </p:txBody>
      </p:sp>
      <p:sp>
        <p:nvSpPr>
          <p:cNvPr id="46" name="PlaceHolder 3"/>
          <p:cNvSpPr>
            <a:spLocks noGrp="1"/>
          </p:cNvSpPr>
          <p:nvPr>
            <p:ph type="body"/>
          </p:nvPr>
        </p:nvSpPr>
        <p:spPr>
          <a:xfrm>
            <a:off x="4674240" y="1255680"/>
            <a:ext cx="4015800" cy="31125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13840"/>
            <a:ext cx="8229240" cy="895680"/>
          </a:xfrm>
          <a:prstGeom prst="rect">
            <a:avLst/>
          </a:prstGeom>
        </p:spPr>
        <p:txBody>
          <a:bodyPr lIns="0" tIns="0" rIns="0" bIns="0" anchor="ct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13840"/>
            <a:ext cx="8229240" cy="415332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13840"/>
            <a:ext cx="8229240" cy="895680"/>
          </a:xfrm>
          <a:prstGeom prst="rect">
            <a:avLst/>
          </a:prstGeom>
        </p:spPr>
        <p:txBody>
          <a:bodyPr lIns="0" tIns="0" rIns="0" bIns="0" anchor="ctr"/>
          <a:lstStyle/>
          <a:p>
            <a:pPr algn="ctr"/>
            <a:endParaRPr lang="en-US" sz="4400" b="0" strike="noStrike" spc="-1">
              <a:latin typeface="Arial"/>
            </a:endParaRPr>
          </a:p>
        </p:txBody>
      </p:sp>
      <p:sp>
        <p:nvSpPr>
          <p:cNvPr id="50" name="PlaceHolder 2"/>
          <p:cNvSpPr>
            <a:spLocks noGrp="1"/>
          </p:cNvSpPr>
          <p:nvPr>
            <p:ph type="body"/>
          </p:nvPr>
        </p:nvSpPr>
        <p:spPr>
          <a:xfrm>
            <a:off x="457200" y="1255681"/>
            <a:ext cx="4015800" cy="1484640"/>
          </a:xfrm>
          <a:prstGeom prst="rect">
            <a:avLst/>
          </a:prstGeom>
        </p:spPr>
        <p:txBody>
          <a:bodyPr lIns="0" tIns="0" rIns="0" bIns="0">
            <a:normAutofit/>
          </a:bodyPr>
          <a:lstStyle/>
          <a:p>
            <a:endParaRPr lang="en-US" sz="3200" b="0" strike="noStrike" spc="-1">
              <a:latin typeface="Arial"/>
            </a:endParaRPr>
          </a:p>
        </p:txBody>
      </p:sp>
      <p:sp>
        <p:nvSpPr>
          <p:cNvPr id="51" name="PlaceHolder 3"/>
          <p:cNvSpPr>
            <a:spLocks noGrp="1"/>
          </p:cNvSpPr>
          <p:nvPr>
            <p:ph type="body"/>
          </p:nvPr>
        </p:nvSpPr>
        <p:spPr>
          <a:xfrm>
            <a:off x="4674240" y="1255680"/>
            <a:ext cx="4015800" cy="3112560"/>
          </a:xfrm>
          <a:prstGeom prst="rect">
            <a:avLst/>
          </a:prstGeom>
        </p:spPr>
        <p:txBody>
          <a:bodyPr lIns="0" tIns="0" rIns="0" bIns="0">
            <a:normAutofit/>
          </a:bodyPr>
          <a:lstStyle/>
          <a:p>
            <a:endParaRPr lang="en-US" sz="3200" b="0" strike="noStrike" spc="-1">
              <a:latin typeface="Arial"/>
            </a:endParaRPr>
          </a:p>
        </p:txBody>
      </p:sp>
      <p:sp>
        <p:nvSpPr>
          <p:cNvPr id="52" name="PlaceHolder 4"/>
          <p:cNvSpPr>
            <a:spLocks noGrp="1"/>
          </p:cNvSpPr>
          <p:nvPr>
            <p:ph type="body"/>
          </p:nvPr>
        </p:nvSpPr>
        <p:spPr>
          <a:xfrm>
            <a:off x="457200" y="2881800"/>
            <a:ext cx="4015800" cy="14846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13840"/>
            <a:ext cx="8229240" cy="895680"/>
          </a:xfrm>
          <a:prstGeom prst="rect">
            <a:avLst/>
          </a:prstGeom>
        </p:spPr>
        <p:txBody>
          <a:bodyPr lIns="0" tIns="0" rIns="0" bIns="0" anchor="ctr"/>
          <a:lstStyle/>
          <a:p>
            <a:pPr algn="ctr"/>
            <a:endParaRPr lang="en-US" sz="4400" b="0" strike="noStrike" spc="-1">
              <a:latin typeface="Arial"/>
            </a:endParaRPr>
          </a:p>
        </p:txBody>
      </p:sp>
      <p:sp>
        <p:nvSpPr>
          <p:cNvPr id="54" name="PlaceHolder 2"/>
          <p:cNvSpPr>
            <a:spLocks noGrp="1"/>
          </p:cNvSpPr>
          <p:nvPr>
            <p:ph type="body"/>
          </p:nvPr>
        </p:nvSpPr>
        <p:spPr>
          <a:xfrm>
            <a:off x="457200" y="1255680"/>
            <a:ext cx="4015800" cy="3112560"/>
          </a:xfrm>
          <a:prstGeom prst="rect">
            <a:avLst/>
          </a:prstGeom>
        </p:spPr>
        <p:txBody>
          <a:bodyPr lIns="0" tIns="0" rIns="0" bIns="0">
            <a:normAutofit/>
          </a:bodyPr>
          <a:lstStyle/>
          <a:p>
            <a:endParaRPr lang="en-US" sz="3200" b="0" strike="noStrike" spc="-1">
              <a:latin typeface="Arial"/>
            </a:endParaRPr>
          </a:p>
        </p:txBody>
      </p:sp>
      <p:sp>
        <p:nvSpPr>
          <p:cNvPr id="55" name="PlaceHolder 3"/>
          <p:cNvSpPr>
            <a:spLocks noGrp="1"/>
          </p:cNvSpPr>
          <p:nvPr>
            <p:ph type="body"/>
          </p:nvPr>
        </p:nvSpPr>
        <p:spPr>
          <a:xfrm>
            <a:off x="4674240" y="1255681"/>
            <a:ext cx="4015800" cy="1484640"/>
          </a:xfrm>
          <a:prstGeom prst="rect">
            <a:avLst/>
          </a:prstGeom>
        </p:spPr>
        <p:txBody>
          <a:bodyPr lIns="0" tIns="0" rIns="0" bIns="0">
            <a:normAutofit/>
          </a:bodyPr>
          <a:lstStyle/>
          <a:p>
            <a:endParaRPr lang="en-US" sz="3200" b="0" strike="noStrike" spc="-1">
              <a:latin typeface="Arial"/>
            </a:endParaRPr>
          </a:p>
        </p:txBody>
      </p:sp>
      <p:sp>
        <p:nvSpPr>
          <p:cNvPr id="56" name="PlaceHolder 4"/>
          <p:cNvSpPr>
            <a:spLocks noGrp="1"/>
          </p:cNvSpPr>
          <p:nvPr>
            <p:ph type="body"/>
          </p:nvPr>
        </p:nvSpPr>
        <p:spPr>
          <a:xfrm>
            <a:off x="4674240" y="2881800"/>
            <a:ext cx="4015800" cy="14846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13840"/>
            <a:ext cx="8229240" cy="895680"/>
          </a:xfrm>
          <a:prstGeom prst="rect">
            <a:avLst/>
          </a:prstGeom>
        </p:spPr>
        <p:txBody>
          <a:bodyPr lIns="0" tIns="0" rIns="0" bIns="0" anchor="ctr"/>
          <a:lstStyle/>
          <a:p>
            <a:pPr algn="ctr"/>
            <a:endParaRPr lang="en-US" sz="4400" b="0" strike="noStrike" spc="-1">
              <a:latin typeface="Arial"/>
            </a:endParaRPr>
          </a:p>
        </p:txBody>
      </p:sp>
      <p:sp>
        <p:nvSpPr>
          <p:cNvPr id="58" name="PlaceHolder 2"/>
          <p:cNvSpPr>
            <a:spLocks noGrp="1"/>
          </p:cNvSpPr>
          <p:nvPr>
            <p:ph type="body"/>
          </p:nvPr>
        </p:nvSpPr>
        <p:spPr>
          <a:xfrm>
            <a:off x="457200" y="1255681"/>
            <a:ext cx="4015800" cy="1484640"/>
          </a:xfrm>
          <a:prstGeom prst="rect">
            <a:avLst/>
          </a:prstGeom>
        </p:spPr>
        <p:txBody>
          <a:bodyPr lIns="0" tIns="0" rIns="0" bIns="0">
            <a:normAutofit/>
          </a:bodyPr>
          <a:lstStyle/>
          <a:p>
            <a:endParaRPr lang="en-US" sz="3200" b="0" strike="noStrike" spc="-1">
              <a:latin typeface="Arial"/>
            </a:endParaRPr>
          </a:p>
        </p:txBody>
      </p:sp>
      <p:sp>
        <p:nvSpPr>
          <p:cNvPr id="59" name="PlaceHolder 3"/>
          <p:cNvSpPr>
            <a:spLocks noGrp="1"/>
          </p:cNvSpPr>
          <p:nvPr>
            <p:ph type="body"/>
          </p:nvPr>
        </p:nvSpPr>
        <p:spPr>
          <a:xfrm>
            <a:off x="4674240" y="1255681"/>
            <a:ext cx="4015800" cy="1484640"/>
          </a:xfrm>
          <a:prstGeom prst="rect">
            <a:avLst/>
          </a:prstGeom>
        </p:spPr>
        <p:txBody>
          <a:bodyPr lIns="0" tIns="0" rIns="0" bIns="0">
            <a:normAutofit/>
          </a:bodyPr>
          <a:lstStyle/>
          <a:p>
            <a:endParaRPr lang="en-US" sz="3200" b="0" strike="noStrike" spc="-1">
              <a:latin typeface="Arial"/>
            </a:endParaRPr>
          </a:p>
        </p:txBody>
      </p:sp>
      <p:sp>
        <p:nvSpPr>
          <p:cNvPr id="60" name="PlaceHolder 4"/>
          <p:cNvSpPr>
            <a:spLocks noGrp="1"/>
          </p:cNvSpPr>
          <p:nvPr>
            <p:ph type="body"/>
          </p:nvPr>
        </p:nvSpPr>
        <p:spPr>
          <a:xfrm>
            <a:off x="457200" y="2881800"/>
            <a:ext cx="8229240" cy="14846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13840"/>
            <a:ext cx="8229240" cy="895680"/>
          </a:xfrm>
          <a:prstGeom prst="rect">
            <a:avLst/>
          </a:prstGeom>
        </p:spPr>
        <p:txBody>
          <a:bodyPr lIns="0" tIns="0" rIns="0" bIns="0" anchor="ctr"/>
          <a:lstStyle/>
          <a:p>
            <a:pPr algn="ctr"/>
            <a:r>
              <a:rPr lang="en-US" sz="4400" b="0" strike="noStrike" spc="-1">
                <a:latin typeface="Arial"/>
              </a:rPr>
              <a:t>Click to edit the title text format</a:t>
            </a:r>
          </a:p>
        </p:txBody>
      </p:sp>
      <p:sp>
        <p:nvSpPr>
          <p:cNvPr id="39" name="PlaceHolder 2"/>
          <p:cNvSpPr>
            <a:spLocks noGrp="1"/>
          </p:cNvSpPr>
          <p:nvPr>
            <p:ph type="body"/>
          </p:nvPr>
        </p:nvSpPr>
        <p:spPr>
          <a:xfrm>
            <a:off x="457200" y="1255680"/>
            <a:ext cx="8229240" cy="3112560"/>
          </a:xfrm>
          <a:prstGeom prst="rect">
            <a:avLst/>
          </a:prstGeom>
        </p:spPr>
        <p:txBody>
          <a:bodyPr lIns="0" tIns="0" rIns="0" bIns="0">
            <a:normAutofit/>
          </a:bodyPr>
          <a:lstStyle/>
          <a:p>
            <a:pPr marL="432000" indent="-324000">
              <a:spcBef>
                <a:spcPts val="1414"/>
              </a:spcBef>
              <a:buClr>
                <a:srgbClr val="000000"/>
              </a:buClr>
              <a:buSzPct val="45000"/>
              <a:buFont typeface="Wingdings" charset="2"/>
              <a:buChar char=""/>
            </a:pPr>
            <a:r>
              <a:rPr lang="en-US" sz="3200" b="0" strike="noStrike" spc="-1">
                <a:latin typeface="Arial"/>
              </a:rPr>
              <a:t>Click to edit the outline text format</a:t>
            </a:r>
          </a:p>
          <a:p>
            <a:pPr marL="861491" lvl="1" indent="-323054">
              <a:spcBef>
                <a:spcPts val="1134"/>
              </a:spcBef>
              <a:buClr>
                <a:srgbClr val="000000"/>
              </a:buClr>
              <a:buSzPct val="75000"/>
              <a:buFont typeface="Symbol" charset="2"/>
              <a:buChar char=""/>
            </a:pPr>
            <a:r>
              <a:rPr lang="en-US" sz="2800" b="0" strike="noStrike" spc="-1">
                <a:latin typeface="Arial"/>
              </a:rPr>
              <a:t>Second Outline Level</a:t>
            </a:r>
          </a:p>
          <a:p>
            <a:pPr marL="1292239" lvl="2" indent="-287164">
              <a:spcBef>
                <a:spcPts val="850"/>
              </a:spcBef>
              <a:buClr>
                <a:srgbClr val="000000"/>
              </a:buClr>
              <a:buSzPct val="45000"/>
              <a:buFont typeface="Wingdings" charset="2"/>
              <a:buChar char=""/>
            </a:pPr>
            <a:r>
              <a:rPr lang="en-US" sz="2400" b="0" strike="noStrike" spc="-1">
                <a:latin typeface="Arial"/>
              </a:rPr>
              <a:t>Third Outline Level</a:t>
            </a:r>
          </a:p>
          <a:p>
            <a:pPr marL="1722978" lvl="3" indent="-215375">
              <a:spcBef>
                <a:spcPts val="567"/>
              </a:spcBef>
              <a:buClr>
                <a:srgbClr val="000000"/>
              </a:buClr>
              <a:buSzPct val="75000"/>
              <a:buFont typeface="Symbol" charset="2"/>
              <a:buChar char=""/>
            </a:pPr>
            <a:r>
              <a:rPr lang="en-US" sz="2000" b="0" strike="noStrike" spc="-1">
                <a:latin typeface="Arial"/>
              </a:rPr>
              <a:t>Fourth Outline Level</a:t>
            </a:r>
          </a:p>
          <a:p>
            <a:pPr marL="2153725" lvl="4" indent="-215375">
              <a:spcBef>
                <a:spcPts val="283"/>
              </a:spcBef>
              <a:buClr>
                <a:srgbClr val="000000"/>
              </a:buClr>
              <a:buSzPct val="45000"/>
              <a:buFont typeface="Wingdings" charset="2"/>
              <a:buChar char=""/>
            </a:pPr>
            <a:r>
              <a:rPr lang="en-US" sz="2000" b="0" strike="noStrike" spc="-1">
                <a:latin typeface="Arial"/>
              </a:rPr>
              <a:t>Fifth Outline Level</a:t>
            </a:r>
          </a:p>
          <a:p>
            <a:pPr marL="2584469" lvl="5" indent="-215375">
              <a:spcBef>
                <a:spcPts val="283"/>
              </a:spcBef>
              <a:buClr>
                <a:srgbClr val="000000"/>
              </a:buClr>
              <a:buSzPct val="45000"/>
              <a:buFont typeface="Wingdings" charset="2"/>
              <a:buChar char=""/>
            </a:pPr>
            <a:r>
              <a:rPr lang="en-US" sz="2000" b="0" strike="noStrike" spc="-1">
                <a:latin typeface="Arial"/>
              </a:rPr>
              <a:t>Sixth Outline Level</a:t>
            </a:r>
          </a:p>
          <a:p>
            <a:pPr marL="3015211" lvl="6" indent="-215375">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dt="0"/>
  <p:txStyles>
    <p:titleStyle/>
    <p:bodyStyle>
      <a:lvl1pPr marL="329054" indent="-246791">
        <a:spcBef>
          <a:spcPts val="1077"/>
        </a:spcBef>
        <a:buClr>
          <a:srgbClr val="000000"/>
        </a:buClr>
        <a:buSzPct val="45000"/>
        <a:buFont typeface="Wingdings" charset="2"/>
        <a:buChar char=""/>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lide-Template-2RGB-17.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858"/>
            <a:ext cx="9144000" cy="5364480"/>
          </a:xfrm>
          <a:prstGeom prst="rect">
            <a:avLst/>
          </a:prstGeom>
        </p:spPr>
      </p:pic>
      <p:sp>
        <p:nvSpPr>
          <p:cNvPr id="5" name="Slide Number Placeholder 1"/>
          <p:cNvSpPr>
            <a:spLocks noGrp="1"/>
          </p:cNvSpPr>
          <p:nvPr>
            <p:ph type="sldNum" sz="quarter" idx="4"/>
          </p:nvPr>
        </p:nvSpPr>
        <p:spPr>
          <a:xfrm>
            <a:off x="7020272" y="4975225"/>
            <a:ext cx="2057400" cy="285750"/>
          </a:xfrm>
          <a:prstGeom prst="rect">
            <a:avLst/>
          </a:prstGeom>
        </p:spPr>
        <p:txBody>
          <a:bodyPr vert="horz" lIns="91440" tIns="45720" rIns="91440" bIns="45720" rtlCol="0" anchor="ctr"/>
          <a:lstStyle>
            <a:lvl1pPr algn="r">
              <a:defRPr sz="800">
                <a:solidFill>
                  <a:schemeClr val="tx1">
                    <a:lumMod val="50000"/>
                    <a:lumOff val="50000"/>
                  </a:schemeClr>
                </a:solidFill>
                <a:latin typeface="FS Jack" panose="02000503000000020004" pitchFamily="50" charset="0"/>
              </a:defRPr>
            </a:lvl1pPr>
          </a:lstStyle>
          <a:p>
            <a:pPr defTabSz="914400"/>
            <a:fld id="{80B19CFF-60F7-4894-B33F-BE2199A4313D}" type="slidenum">
              <a:rPr lang="en-GB" smtClean="0">
                <a:solidFill>
                  <a:prstClr val="black">
                    <a:lumMod val="50000"/>
                    <a:lumOff val="50000"/>
                  </a:prstClr>
                </a:solidFill>
              </a:rPr>
              <a:pPr defTabSz="914400"/>
              <a:t>‹#›</a:t>
            </a:fld>
            <a:endParaRPr lang="en-GB">
              <a:solidFill>
                <a:prstClr val="black">
                  <a:lumMod val="50000"/>
                  <a:lumOff val="50000"/>
                </a:prstClr>
              </a:solidFill>
            </a:endParaRPr>
          </a:p>
        </p:txBody>
      </p:sp>
    </p:spTree>
    <p:extLst>
      <p:ext uri="{BB962C8B-B14F-4D97-AF65-F5344CB8AC3E}">
        <p14:creationId xmlns:p14="http://schemas.microsoft.com/office/powerpoint/2010/main" val="3096881142"/>
      </p:ext>
    </p:extLst>
  </p:cSld>
  <p:clrMap bg1="lt1" tx1="dk1" bg2="lt2" tx2="dk2" accent1="accent1" accent2="accent2" accent3="accent3" accent4="accent4" accent5="accent5" accent6="accent6" hlink="hlink" folHlink="folHlink"/>
  <p:sldLayoutIdLst>
    <p:sldLayoutId id="2147483709" r:id="rId1"/>
  </p:sldLayoutIdLst>
  <p:hf sldNum="0" hdr="0" dt="0"/>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B9A367-F4DB-4939-B8D7-153601C40D6F}"/>
              </a:ext>
            </a:extLst>
          </p:cNvPr>
          <p:cNvSpPr>
            <a:spLocks noGrp="1"/>
          </p:cNvSpPr>
          <p:nvPr>
            <p:ph type="title"/>
          </p:nvPr>
        </p:nvSpPr>
        <p:spPr>
          <a:xfrm>
            <a:off x="628650" y="285762"/>
            <a:ext cx="7886700" cy="1037437"/>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61AEA0A-A7F9-405D-BB8C-384037085868}"/>
              </a:ext>
            </a:extLst>
          </p:cNvPr>
          <p:cNvSpPr>
            <a:spLocks noGrp="1"/>
          </p:cNvSpPr>
          <p:nvPr>
            <p:ph type="body" idx="1"/>
          </p:nvPr>
        </p:nvSpPr>
        <p:spPr>
          <a:xfrm>
            <a:off x="628650" y="1428805"/>
            <a:ext cx="7886700" cy="34055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471522-88AF-4AB7-BA47-E3F5F9058753}"/>
              </a:ext>
            </a:extLst>
          </p:cNvPr>
          <p:cNvSpPr>
            <a:spLocks noGrp="1"/>
          </p:cNvSpPr>
          <p:nvPr>
            <p:ph type="dt" sz="half" idx="2"/>
          </p:nvPr>
        </p:nvSpPr>
        <p:spPr>
          <a:xfrm>
            <a:off x="628650" y="4974728"/>
            <a:ext cx="2057400" cy="285761"/>
          </a:xfrm>
          <a:prstGeom prst="rect">
            <a:avLst/>
          </a:prstGeom>
        </p:spPr>
        <p:txBody>
          <a:bodyPr vert="horz" lIns="91440" tIns="45720" rIns="91440" bIns="45720" rtlCol="0" anchor="ctr"/>
          <a:lstStyle>
            <a:lvl1pPr algn="l">
              <a:defRPr sz="900">
                <a:solidFill>
                  <a:schemeClr val="tx1">
                    <a:tint val="75000"/>
                  </a:schemeClr>
                </a:solidFill>
              </a:defRPr>
            </a:lvl1pPr>
          </a:lstStyle>
          <a:p>
            <a:fld id="{04E27A3A-6E41-4F16-B445-125BF5407C49}" type="datetimeFigureOut">
              <a:rPr lang="en-GB" smtClean="0"/>
              <a:t>17/05/2022</a:t>
            </a:fld>
            <a:endParaRPr lang="en-GB"/>
          </a:p>
        </p:txBody>
      </p:sp>
      <p:sp>
        <p:nvSpPr>
          <p:cNvPr id="5" name="Footer Placeholder 4">
            <a:extLst>
              <a:ext uri="{FF2B5EF4-FFF2-40B4-BE49-F238E27FC236}">
                <a16:creationId xmlns:a16="http://schemas.microsoft.com/office/drawing/2014/main" id="{62064537-B82B-48E2-9647-43FF89641B13}"/>
              </a:ext>
            </a:extLst>
          </p:cNvPr>
          <p:cNvSpPr>
            <a:spLocks noGrp="1"/>
          </p:cNvSpPr>
          <p:nvPr>
            <p:ph type="ftr" sz="quarter" idx="3"/>
          </p:nvPr>
        </p:nvSpPr>
        <p:spPr>
          <a:xfrm>
            <a:off x="3028950" y="4974728"/>
            <a:ext cx="3086100" cy="28576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14D2FB4-18F3-4C71-A5F8-54DBDA677B61}"/>
              </a:ext>
            </a:extLst>
          </p:cNvPr>
          <p:cNvSpPr>
            <a:spLocks noGrp="1"/>
          </p:cNvSpPr>
          <p:nvPr>
            <p:ph type="sldNum" sz="quarter" idx="4"/>
          </p:nvPr>
        </p:nvSpPr>
        <p:spPr>
          <a:xfrm>
            <a:off x="6457950" y="4974728"/>
            <a:ext cx="2057400" cy="285761"/>
          </a:xfrm>
          <a:prstGeom prst="rect">
            <a:avLst/>
          </a:prstGeom>
        </p:spPr>
        <p:txBody>
          <a:bodyPr vert="horz" lIns="91440" tIns="45720" rIns="91440" bIns="45720" rtlCol="0" anchor="ctr"/>
          <a:lstStyle>
            <a:lvl1pPr algn="r">
              <a:defRPr sz="900">
                <a:solidFill>
                  <a:schemeClr val="tx1">
                    <a:tint val="75000"/>
                  </a:schemeClr>
                </a:solidFill>
              </a:defRPr>
            </a:lvl1pPr>
          </a:lstStyle>
          <a:p>
            <a:fld id="{3D3BAF8A-C8C3-45CB-AB44-C0A4F2B7420A}" type="slidenum">
              <a:rPr lang="en-GB" smtClean="0"/>
              <a:t>‹#›</a:t>
            </a:fld>
            <a:endParaRPr lang="en-GB"/>
          </a:p>
        </p:txBody>
      </p:sp>
    </p:spTree>
    <p:extLst>
      <p:ext uri="{BB962C8B-B14F-4D97-AF65-F5344CB8AC3E}">
        <p14:creationId xmlns:p14="http://schemas.microsoft.com/office/powerpoint/2010/main" val="34816788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hyperlink" Target="mailto:Amanda.Lewis@londonfa.com" TargetMode="External"/><Relationship Id="rId2" Type="http://schemas.openxmlformats.org/officeDocument/2006/relationships/hyperlink" Target="mailto:Shannon.Hyner@londonfa.com" TargetMode="External"/><Relationship Id="rId1" Type="http://schemas.openxmlformats.org/officeDocument/2006/relationships/slideLayout" Target="../slideLayouts/slideLayout5.xml"/><Relationship Id="rId4" Type="http://schemas.openxmlformats.org/officeDocument/2006/relationships/hyperlink" Target="mailto:Squad@thefa.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mailto:Squad@thefa.com"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www.thefabrochures.co.uk/20964_EVENTS_HOW_TO_GUIDE/index.html" TargetMode="External"/><Relationship Id="rId5" Type="http://schemas.openxmlformats.org/officeDocument/2006/relationships/hyperlink" Target="https://find.englandfootball.com/" TargetMode="External"/><Relationship Id="rId4" Type="http://schemas.openxmlformats.org/officeDocument/2006/relationships/hyperlink" Target="https://faevents.thefa.com/sessions"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s>
</file>

<file path=ppt/slides/_rels/slide7.xml.rels><?xml version="1.0" encoding="UTF-8" standalone="yes"?>
<Relationships xmlns="http://schemas.openxmlformats.org/package/2006/relationships"><Relationship Id="rId2" Type="http://schemas.openxmlformats.org/officeDocument/2006/relationships/hyperlink" Target="mailto:shannon.hyner@londonfa.com"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4.png"/><Relationship Id="rId7" Type="http://schemas.openxmlformats.org/officeDocument/2006/relationships/image" Target="../media/image38.svg"/><Relationship Id="rId2" Type="http://schemas.openxmlformats.org/officeDocument/2006/relationships/hyperlink" Target="https://thebootroom.thefa.com/learning/qualifications/the-fa-playmaker" TargetMode="External"/><Relationship Id="rId1" Type="http://schemas.openxmlformats.org/officeDocument/2006/relationships/slideLayout" Target="../slideLayouts/slideLayout5.xml"/><Relationship Id="rId6" Type="http://schemas.openxmlformats.org/officeDocument/2006/relationships/image" Target="../media/image37.png"/><Relationship Id="rId11" Type="http://schemas.openxmlformats.org/officeDocument/2006/relationships/image" Target="../media/image40.svg"/><Relationship Id="rId5" Type="http://schemas.openxmlformats.org/officeDocument/2006/relationships/image" Target="../media/image36.png"/><Relationship Id="rId10" Type="http://schemas.openxmlformats.org/officeDocument/2006/relationships/image" Target="../media/image39.png"/><Relationship Id="rId4" Type="http://schemas.openxmlformats.org/officeDocument/2006/relationships/image" Target="../media/image35.svg"/><Relationship Id="rId9"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hyperlink" Target="https://www.londonfa.com/players/women-and-girls/100-fc" TargetMode="External"/><Relationship Id="rId2" Type="http://schemas.openxmlformats.org/officeDocument/2006/relationships/image" Target="../media/image41.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176EF-86DB-4541-9D2F-78B9AA3C02B8}"/>
              </a:ext>
            </a:extLst>
          </p:cNvPr>
          <p:cNvSpPr>
            <a:spLocks noGrp="1"/>
          </p:cNvSpPr>
          <p:nvPr>
            <p:ph type="title"/>
          </p:nvPr>
        </p:nvSpPr>
        <p:spPr>
          <a:xfrm>
            <a:off x="359532" y="4437007"/>
            <a:ext cx="8424936" cy="930331"/>
          </a:xfrm>
        </p:spPr>
        <p:txBody>
          <a:bodyPr>
            <a:normAutofit fontScale="90000"/>
          </a:bodyPr>
          <a:lstStyle/>
          <a:p>
            <a:pPr algn="ctr"/>
            <a:r>
              <a:rPr lang="en-GB" sz="3200" b="1" dirty="0">
                <a:solidFill>
                  <a:schemeClr val="tx1"/>
                </a:solidFill>
                <a:latin typeface="FS Jack" panose="02000503000000020004" pitchFamily="50" charset="0"/>
              </a:rPr>
              <a:t> London FA – Squad Girls</a:t>
            </a:r>
            <a:br>
              <a:rPr lang="en-GB" sz="3200" b="1" dirty="0">
                <a:solidFill>
                  <a:schemeClr val="tx1"/>
                </a:solidFill>
                <a:latin typeface="FS Jack" panose="02000503000000020004" pitchFamily="50" charset="0"/>
              </a:rPr>
            </a:br>
            <a:r>
              <a:rPr lang="en-GB" sz="3200" b="1" dirty="0">
                <a:solidFill>
                  <a:schemeClr val="tx1"/>
                </a:solidFill>
                <a:latin typeface="FS Jack" panose="02000503000000020004" pitchFamily="50" charset="0"/>
              </a:rPr>
              <a:t>Support Pack </a:t>
            </a:r>
            <a:endParaRPr lang="en-GB" sz="3000" b="1" dirty="0">
              <a:solidFill>
                <a:schemeClr val="tx1"/>
              </a:solidFill>
              <a:latin typeface="FS Jack" panose="02000503000000020004" pitchFamily="50" charset="0"/>
            </a:endParaRPr>
          </a:p>
        </p:txBody>
      </p:sp>
      <p:pic>
        <p:nvPicPr>
          <p:cNvPr id="4" name="Picture 3">
            <a:extLst>
              <a:ext uri="{FF2B5EF4-FFF2-40B4-BE49-F238E27FC236}">
                <a16:creationId xmlns:a16="http://schemas.microsoft.com/office/drawing/2014/main" id="{D0D1AFCF-50B7-4496-83B9-EF4F6AFFAB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7528"/>
            <a:ext cx="9144000" cy="4339853"/>
          </a:xfrm>
          <a:prstGeom prst="rect">
            <a:avLst/>
          </a:prstGeom>
        </p:spPr>
      </p:pic>
      <p:pic>
        <p:nvPicPr>
          <p:cNvPr id="7" name="Picture 6">
            <a:extLst>
              <a:ext uri="{FF2B5EF4-FFF2-40B4-BE49-F238E27FC236}">
                <a16:creationId xmlns:a16="http://schemas.microsoft.com/office/drawing/2014/main" id="{1E5265B7-929A-415D-ADDB-34FB964D599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956376" y="4319274"/>
            <a:ext cx="951071" cy="1013098"/>
          </a:xfrm>
          <a:prstGeom prst="rect">
            <a:avLst/>
          </a:prstGeom>
        </p:spPr>
      </p:pic>
    </p:spTree>
    <p:extLst>
      <p:ext uri="{BB962C8B-B14F-4D97-AF65-F5344CB8AC3E}">
        <p14:creationId xmlns:p14="http://schemas.microsoft.com/office/powerpoint/2010/main" val="2585064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176EF-86DB-4541-9D2F-78B9AA3C02B8}"/>
              </a:ext>
            </a:extLst>
          </p:cNvPr>
          <p:cNvSpPr>
            <a:spLocks noGrp="1"/>
          </p:cNvSpPr>
          <p:nvPr>
            <p:ph type="title"/>
          </p:nvPr>
        </p:nvSpPr>
        <p:spPr>
          <a:xfrm>
            <a:off x="457200" y="213839"/>
            <a:ext cx="8229240" cy="1389709"/>
          </a:xfrm>
        </p:spPr>
        <p:txBody>
          <a:bodyPr/>
          <a:lstStyle/>
          <a:p>
            <a:pPr algn="ctr"/>
            <a:r>
              <a:rPr lang="en-GB" sz="3200" b="1" dirty="0">
                <a:latin typeface="FS Jack" panose="02000503000000020004" pitchFamily="50" charset="0"/>
              </a:rPr>
              <a:t>Important Contacts </a:t>
            </a:r>
            <a:endParaRPr lang="en-GB" sz="3000" b="1" dirty="0">
              <a:latin typeface="FS Jack" panose="02000503000000020004" pitchFamily="50" charset="0"/>
            </a:endParaRPr>
          </a:p>
        </p:txBody>
      </p:sp>
      <p:sp>
        <p:nvSpPr>
          <p:cNvPr id="7" name="Rectangle 6">
            <a:extLst>
              <a:ext uri="{FF2B5EF4-FFF2-40B4-BE49-F238E27FC236}">
                <a16:creationId xmlns:a16="http://schemas.microsoft.com/office/drawing/2014/main" id="{DC2C9515-160F-4887-A29E-954A6A5EEB73}"/>
              </a:ext>
            </a:extLst>
          </p:cNvPr>
          <p:cNvSpPr/>
          <p:nvPr/>
        </p:nvSpPr>
        <p:spPr>
          <a:xfrm>
            <a:off x="575376" y="1697158"/>
            <a:ext cx="7992888" cy="3670180"/>
          </a:xfrm>
          <a:prstGeom prst="rect">
            <a:avLst/>
          </a:prstGeom>
        </p:spPr>
        <p:txBody>
          <a:bodyPr vert="horz" lIns="0" tIns="45720" rIns="0" bIns="45720" rtlCol="0">
            <a:normAutofit/>
          </a:bodyPr>
          <a:lstStyle/>
          <a:p>
            <a:pPr lvl="0" defTabSz="914400">
              <a:lnSpc>
                <a:spcPct val="90000"/>
              </a:lnSpc>
              <a:spcAft>
                <a:spcPts val="600"/>
              </a:spcAft>
              <a:buClr>
                <a:schemeClr val="accent1"/>
              </a:buClr>
            </a:pPr>
            <a:r>
              <a:rPr lang="en-US" sz="2000" b="1" dirty="0">
                <a:solidFill>
                  <a:schemeClr val="tx1">
                    <a:lumMod val="75000"/>
                    <a:lumOff val="25000"/>
                  </a:schemeClr>
                </a:solidFill>
                <a:latin typeface="FS Jack" panose="02000503000000020004" pitchFamily="50" charset="0"/>
              </a:rPr>
              <a:t>London FA Team </a:t>
            </a:r>
          </a:p>
          <a:p>
            <a:pPr marL="342900" lvl="0" indent="-342900" defTabSz="914400">
              <a:lnSpc>
                <a:spcPct val="90000"/>
              </a:lnSpc>
              <a:spcAft>
                <a:spcPts val="600"/>
              </a:spcAft>
              <a:buClr>
                <a:schemeClr val="accent1"/>
              </a:buClr>
              <a:buFont typeface="Arial" panose="020B0604020202020204" pitchFamily="34" charset="0"/>
              <a:buChar char="•"/>
            </a:pPr>
            <a:r>
              <a:rPr lang="en-US" sz="2000" dirty="0">
                <a:solidFill>
                  <a:schemeClr val="tx1">
                    <a:lumMod val="75000"/>
                    <a:lumOff val="25000"/>
                  </a:schemeClr>
                </a:solidFill>
                <a:latin typeface="FS Jack" panose="02000503000000020004" pitchFamily="50" charset="0"/>
              </a:rPr>
              <a:t>Shannon Hyner (Squad Programme Lead) </a:t>
            </a:r>
            <a:r>
              <a:rPr lang="en-US" sz="2000" dirty="0">
                <a:solidFill>
                  <a:schemeClr val="tx1">
                    <a:lumMod val="75000"/>
                    <a:lumOff val="25000"/>
                  </a:schemeClr>
                </a:solidFill>
                <a:latin typeface="FS Jack" panose="02000503000000020004" pitchFamily="50" charset="0"/>
                <a:hlinkClick r:id="rId2"/>
              </a:rPr>
              <a:t>Shannon.Hyner@londonfa.com</a:t>
            </a:r>
            <a:r>
              <a:rPr lang="en-US" sz="2000" dirty="0">
                <a:solidFill>
                  <a:schemeClr val="tx1">
                    <a:lumMod val="75000"/>
                    <a:lumOff val="25000"/>
                  </a:schemeClr>
                </a:solidFill>
                <a:latin typeface="FS Jack" panose="02000503000000020004" pitchFamily="50" charset="0"/>
              </a:rPr>
              <a:t> </a:t>
            </a:r>
          </a:p>
          <a:p>
            <a:pPr marL="342900" lvl="0" indent="-342900" defTabSz="914400">
              <a:lnSpc>
                <a:spcPct val="90000"/>
              </a:lnSpc>
              <a:spcAft>
                <a:spcPts val="600"/>
              </a:spcAft>
              <a:buClr>
                <a:schemeClr val="accent1"/>
              </a:buClr>
              <a:buFont typeface="Arial" panose="020B0604020202020204" pitchFamily="34" charset="0"/>
              <a:buChar char="•"/>
            </a:pPr>
            <a:r>
              <a:rPr lang="en-US" sz="2000" dirty="0">
                <a:solidFill>
                  <a:schemeClr val="tx1">
                    <a:lumMod val="75000"/>
                    <a:lumOff val="25000"/>
                  </a:schemeClr>
                </a:solidFill>
                <a:latin typeface="FS Jack" panose="02000503000000020004" pitchFamily="50" charset="0"/>
              </a:rPr>
              <a:t>Amanda Lewis (Women &amp; Girls Lead)  </a:t>
            </a:r>
            <a:r>
              <a:rPr lang="en-US" sz="2000" dirty="0">
                <a:solidFill>
                  <a:schemeClr val="tx1">
                    <a:lumMod val="75000"/>
                    <a:lumOff val="25000"/>
                  </a:schemeClr>
                </a:solidFill>
                <a:latin typeface="FS Jack" panose="02000503000000020004" pitchFamily="50" charset="0"/>
                <a:hlinkClick r:id="rId3"/>
              </a:rPr>
              <a:t>Amanda.Lewis@londonfa.com</a:t>
            </a:r>
            <a:r>
              <a:rPr lang="en-US" sz="2000" dirty="0">
                <a:solidFill>
                  <a:schemeClr val="tx1">
                    <a:lumMod val="75000"/>
                    <a:lumOff val="25000"/>
                  </a:schemeClr>
                </a:solidFill>
                <a:latin typeface="FS Jack" panose="02000503000000020004" pitchFamily="50" charset="0"/>
              </a:rPr>
              <a:t> </a:t>
            </a:r>
          </a:p>
          <a:p>
            <a:pPr marL="342900" lvl="0" indent="-342900" defTabSz="914400">
              <a:lnSpc>
                <a:spcPct val="90000"/>
              </a:lnSpc>
              <a:spcAft>
                <a:spcPts val="600"/>
              </a:spcAft>
              <a:buClr>
                <a:schemeClr val="accent1"/>
              </a:buClr>
              <a:buFont typeface="Arial" panose="020B0604020202020204" pitchFamily="34" charset="0"/>
              <a:buChar char="•"/>
            </a:pPr>
            <a:endParaRPr lang="en-US" sz="2000" dirty="0">
              <a:solidFill>
                <a:schemeClr val="tx1">
                  <a:lumMod val="75000"/>
                  <a:lumOff val="25000"/>
                </a:schemeClr>
              </a:solidFill>
              <a:latin typeface="FS Jack" panose="02000503000000020004" pitchFamily="50" charset="0"/>
            </a:endParaRPr>
          </a:p>
          <a:p>
            <a:pPr lvl="0" defTabSz="914400">
              <a:lnSpc>
                <a:spcPct val="90000"/>
              </a:lnSpc>
              <a:spcAft>
                <a:spcPts val="600"/>
              </a:spcAft>
              <a:buClr>
                <a:schemeClr val="accent1"/>
              </a:buClr>
            </a:pPr>
            <a:r>
              <a:rPr lang="en-US" sz="2000" b="1" dirty="0">
                <a:solidFill>
                  <a:schemeClr val="tx1">
                    <a:lumMod val="75000"/>
                    <a:lumOff val="25000"/>
                  </a:schemeClr>
                </a:solidFill>
                <a:latin typeface="FS Jack" panose="02000503000000020004" pitchFamily="50" charset="0"/>
              </a:rPr>
              <a:t>FA Support </a:t>
            </a:r>
          </a:p>
          <a:p>
            <a:pPr marL="342900" lvl="0" indent="-342900" defTabSz="914400">
              <a:lnSpc>
                <a:spcPct val="90000"/>
              </a:lnSpc>
              <a:spcAft>
                <a:spcPts val="600"/>
              </a:spcAft>
              <a:buClr>
                <a:schemeClr val="accent1"/>
              </a:buClr>
              <a:buFont typeface="Arial" panose="020B0604020202020204" pitchFamily="34" charset="0"/>
              <a:buChar char="•"/>
            </a:pPr>
            <a:r>
              <a:rPr lang="en-US" sz="2000" dirty="0">
                <a:solidFill>
                  <a:schemeClr val="tx1">
                    <a:lumMod val="75000"/>
                    <a:lumOff val="25000"/>
                  </a:schemeClr>
                </a:solidFill>
                <a:latin typeface="FS Jack" panose="02000503000000020004" pitchFamily="50" charset="0"/>
              </a:rPr>
              <a:t>Events Platform Support - </a:t>
            </a:r>
            <a:r>
              <a:rPr lang="en-US" sz="2000" dirty="0">
                <a:solidFill>
                  <a:schemeClr val="tx1">
                    <a:lumMod val="75000"/>
                    <a:lumOff val="25000"/>
                  </a:schemeClr>
                </a:solidFill>
                <a:latin typeface="FS Jack" panose="02000503000000020004" pitchFamily="50" charset="0"/>
                <a:hlinkClick r:id="rId4"/>
              </a:rPr>
              <a:t>Squad@thefa.com</a:t>
            </a:r>
            <a:r>
              <a:rPr lang="en-US" sz="2000" dirty="0">
                <a:solidFill>
                  <a:schemeClr val="tx1">
                    <a:lumMod val="75000"/>
                    <a:lumOff val="25000"/>
                  </a:schemeClr>
                </a:solidFill>
                <a:latin typeface="FS Jack" panose="02000503000000020004" pitchFamily="50" charset="0"/>
              </a:rPr>
              <a:t>   </a:t>
            </a:r>
          </a:p>
        </p:txBody>
      </p:sp>
    </p:spTree>
    <p:extLst>
      <p:ext uri="{BB962C8B-B14F-4D97-AF65-F5344CB8AC3E}">
        <p14:creationId xmlns:p14="http://schemas.microsoft.com/office/powerpoint/2010/main" val="1574794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DEE0D-945A-4D1A-B270-3D6984CB3F5E}"/>
              </a:ext>
            </a:extLst>
          </p:cNvPr>
          <p:cNvSpPr>
            <a:spLocks noGrp="1"/>
          </p:cNvSpPr>
          <p:nvPr>
            <p:ph type="title"/>
          </p:nvPr>
        </p:nvSpPr>
        <p:spPr/>
        <p:txBody>
          <a:bodyPr/>
          <a:lstStyle/>
          <a:p>
            <a:pPr algn="ctr"/>
            <a:r>
              <a:rPr lang="en-GB" sz="3000" b="1" dirty="0">
                <a:latin typeface="FS Jack" panose="02000503000000020004"/>
              </a:rPr>
              <a:t>Squad Girls Overview </a:t>
            </a:r>
          </a:p>
        </p:txBody>
      </p:sp>
      <p:pic>
        <p:nvPicPr>
          <p:cNvPr id="9" name="Graphic 8" descr="Soccer ball with solid fill">
            <a:extLst>
              <a:ext uri="{FF2B5EF4-FFF2-40B4-BE49-F238E27FC236}">
                <a16:creationId xmlns:a16="http://schemas.microsoft.com/office/drawing/2014/main" id="{DF568D61-AE3F-43D6-902A-330352D2F8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63688" y="1132627"/>
            <a:ext cx="1368152" cy="1368152"/>
          </a:xfrm>
          <a:prstGeom prst="rect">
            <a:avLst/>
          </a:prstGeom>
        </p:spPr>
      </p:pic>
      <p:pic>
        <p:nvPicPr>
          <p:cNvPr id="11" name="Graphic 10" descr="Group of women with solid fill">
            <a:extLst>
              <a:ext uri="{FF2B5EF4-FFF2-40B4-BE49-F238E27FC236}">
                <a16:creationId xmlns:a16="http://schemas.microsoft.com/office/drawing/2014/main" id="{C66ED643-368B-46A9-891E-4FE541C71B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00192" y="1298345"/>
            <a:ext cx="1202434" cy="1202434"/>
          </a:xfrm>
          <a:prstGeom prst="rect">
            <a:avLst/>
          </a:prstGeom>
        </p:spPr>
      </p:pic>
      <p:grpSp>
        <p:nvGrpSpPr>
          <p:cNvPr id="12" name="Group 11">
            <a:extLst>
              <a:ext uri="{FF2B5EF4-FFF2-40B4-BE49-F238E27FC236}">
                <a16:creationId xmlns:a16="http://schemas.microsoft.com/office/drawing/2014/main" id="{5D48FFB6-6F32-4BF3-AC95-95768A3E195B}"/>
              </a:ext>
            </a:extLst>
          </p:cNvPr>
          <p:cNvGrpSpPr/>
          <p:nvPr/>
        </p:nvGrpSpPr>
        <p:grpSpPr>
          <a:xfrm>
            <a:off x="539552" y="2750656"/>
            <a:ext cx="8064897" cy="1351500"/>
            <a:chOff x="517756" y="1778960"/>
            <a:chExt cx="5169600" cy="1239177"/>
          </a:xfrm>
        </p:grpSpPr>
        <p:sp>
          <p:nvSpPr>
            <p:cNvPr id="13" name="Rectangle 12">
              <a:extLst>
                <a:ext uri="{FF2B5EF4-FFF2-40B4-BE49-F238E27FC236}">
                  <a16:creationId xmlns:a16="http://schemas.microsoft.com/office/drawing/2014/main" id="{16849219-70BA-44E3-8C0D-4FD3D6302B13}"/>
                </a:ext>
              </a:extLst>
            </p:cNvPr>
            <p:cNvSpPr/>
            <p:nvPr/>
          </p:nvSpPr>
          <p:spPr>
            <a:xfrm>
              <a:off x="517756" y="1915610"/>
              <a:ext cx="1800000" cy="11025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TextBox 13">
              <a:extLst>
                <a:ext uri="{FF2B5EF4-FFF2-40B4-BE49-F238E27FC236}">
                  <a16:creationId xmlns:a16="http://schemas.microsoft.com/office/drawing/2014/main" id="{CE0D4CD2-1965-437E-A99C-5C9E05D56A5C}"/>
                </a:ext>
              </a:extLst>
            </p:cNvPr>
            <p:cNvSpPr txBox="1"/>
            <p:nvPr/>
          </p:nvSpPr>
          <p:spPr>
            <a:xfrm>
              <a:off x="3491090" y="1778960"/>
              <a:ext cx="2196266" cy="123917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600" kern="1200" dirty="0">
                  <a:latin typeface="FS Jack" panose="02000503000000020004" pitchFamily="50" charset="0"/>
                </a:rPr>
                <a:t>All Squad sessions are to be delivered by FA Qualified coaches, to provide a safe and inclusive environment for girls to grow their self-confidence.  </a:t>
              </a:r>
              <a:endParaRPr lang="en-US" sz="1600" kern="1200" dirty="0">
                <a:latin typeface="FS Jack" panose="02000503000000020004" pitchFamily="50" charset="0"/>
              </a:endParaRPr>
            </a:p>
          </p:txBody>
        </p:sp>
      </p:grpSp>
      <p:grpSp>
        <p:nvGrpSpPr>
          <p:cNvPr id="15" name="Group 14">
            <a:extLst>
              <a:ext uri="{FF2B5EF4-FFF2-40B4-BE49-F238E27FC236}">
                <a16:creationId xmlns:a16="http://schemas.microsoft.com/office/drawing/2014/main" id="{F3751F68-15E7-40E2-80B6-EC4688750C8F}"/>
              </a:ext>
            </a:extLst>
          </p:cNvPr>
          <p:cNvGrpSpPr/>
          <p:nvPr/>
        </p:nvGrpSpPr>
        <p:grpSpPr>
          <a:xfrm>
            <a:off x="0" y="2542000"/>
            <a:ext cx="4101497" cy="1360504"/>
            <a:chOff x="517756" y="1915610"/>
            <a:chExt cx="2232129" cy="1107789"/>
          </a:xfrm>
        </p:grpSpPr>
        <p:sp>
          <p:nvSpPr>
            <p:cNvPr id="16" name="Rectangle 15">
              <a:extLst>
                <a:ext uri="{FF2B5EF4-FFF2-40B4-BE49-F238E27FC236}">
                  <a16:creationId xmlns:a16="http://schemas.microsoft.com/office/drawing/2014/main" id="{A0BF2448-E0FF-4EBC-A5D1-C67F63DEEB97}"/>
                </a:ext>
              </a:extLst>
            </p:cNvPr>
            <p:cNvSpPr/>
            <p:nvPr/>
          </p:nvSpPr>
          <p:spPr>
            <a:xfrm>
              <a:off x="517756" y="1915610"/>
              <a:ext cx="1800000" cy="11025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TextBox 16">
              <a:extLst>
                <a:ext uri="{FF2B5EF4-FFF2-40B4-BE49-F238E27FC236}">
                  <a16:creationId xmlns:a16="http://schemas.microsoft.com/office/drawing/2014/main" id="{71864F38-43BA-45E4-A9E6-2A54C2FAAAE2}"/>
                </a:ext>
              </a:extLst>
            </p:cNvPr>
            <p:cNvSpPr txBox="1"/>
            <p:nvPr/>
          </p:nvSpPr>
          <p:spPr>
            <a:xfrm>
              <a:off x="949885" y="1920899"/>
              <a:ext cx="1800000" cy="11025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600" kern="1200" dirty="0">
                  <a:latin typeface="FS Jack" panose="02000503000000020004" pitchFamily="50" charset="0"/>
                </a:rPr>
                <a:t>Squad </a:t>
              </a:r>
              <a:r>
                <a:rPr lang="en-GB" sz="1600" dirty="0">
                  <a:latin typeface="FS Jack" panose="02000503000000020004" pitchFamily="50" charset="0"/>
                </a:rPr>
                <a:t>Girls is a recreational football offer for girls aged between 12-14, providing them with fun, relevant and engaging sessions to allow them to develop themselves as much as their football skills. </a:t>
              </a:r>
              <a:endParaRPr lang="en-US" sz="1600" kern="1200" dirty="0">
                <a:latin typeface="FS Jack" panose="02000503000000020004" pitchFamily="50" charset="0"/>
              </a:endParaRPr>
            </a:p>
          </p:txBody>
        </p:sp>
      </p:grpSp>
    </p:spTree>
    <p:extLst>
      <p:ext uri="{BB962C8B-B14F-4D97-AF65-F5344CB8AC3E}">
        <p14:creationId xmlns:p14="http://schemas.microsoft.com/office/powerpoint/2010/main" val="158865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03F748-BD07-4DC3-BB51-0EFF6635C282}"/>
              </a:ext>
            </a:extLst>
          </p:cNvPr>
          <p:cNvPicPr>
            <a:picLocks noChangeAspect="1"/>
          </p:cNvPicPr>
          <p:nvPr/>
        </p:nvPicPr>
        <p:blipFill rotWithShape="1">
          <a:blip r:embed="rId3"/>
          <a:srcRect l="31100" t="33201" r="27950" b="17799"/>
          <a:stretch/>
        </p:blipFill>
        <p:spPr>
          <a:xfrm>
            <a:off x="251520" y="1315517"/>
            <a:ext cx="3744416" cy="2520280"/>
          </a:xfrm>
          <a:prstGeom prst="rect">
            <a:avLst/>
          </a:prstGeom>
        </p:spPr>
      </p:pic>
      <p:sp>
        <p:nvSpPr>
          <p:cNvPr id="2" name="Title 1">
            <a:extLst>
              <a:ext uri="{FF2B5EF4-FFF2-40B4-BE49-F238E27FC236}">
                <a16:creationId xmlns:a16="http://schemas.microsoft.com/office/drawing/2014/main" id="{62EDEE0D-945A-4D1A-B270-3D6984CB3F5E}"/>
              </a:ext>
            </a:extLst>
          </p:cNvPr>
          <p:cNvSpPr>
            <a:spLocks noGrp="1"/>
          </p:cNvSpPr>
          <p:nvPr>
            <p:ph type="title"/>
          </p:nvPr>
        </p:nvSpPr>
        <p:spPr/>
        <p:txBody>
          <a:bodyPr/>
          <a:lstStyle/>
          <a:p>
            <a:pPr algn="ctr"/>
            <a:r>
              <a:rPr lang="en-GB" sz="3000" b="1" dirty="0"/>
              <a:t>Events Platform</a:t>
            </a:r>
          </a:p>
        </p:txBody>
      </p:sp>
      <p:sp>
        <p:nvSpPr>
          <p:cNvPr id="6" name="Text Placeholder 5">
            <a:extLst>
              <a:ext uri="{FF2B5EF4-FFF2-40B4-BE49-F238E27FC236}">
                <a16:creationId xmlns:a16="http://schemas.microsoft.com/office/drawing/2014/main" id="{F8D7D1B7-F3CC-4DBE-AEFC-F0CFC56ADD31}"/>
              </a:ext>
            </a:extLst>
          </p:cNvPr>
          <p:cNvSpPr>
            <a:spLocks noGrp="1"/>
          </p:cNvSpPr>
          <p:nvPr>
            <p:ph type="body"/>
          </p:nvPr>
        </p:nvSpPr>
        <p:spPr>
          <a:xfrm>
            <a:off x="4427984" y="1387525"/>
            <a:ext cx="4015800" cy="2889742"/>
          </a:xfrm>
        </p:spPr>
        <p:txBody>
          <a:bodyPr/>
          <a:lstStyle/>
          <a:p>
            <a:r>
              <a:rPr lang="en-GB" sz="1600" dirty="0">
                <a:latin typeface="FS Jack" panose="02000503000000020004"/>
              </a:rPr>
              <a:t>In order to deliver Squad Girls football programme, you need to register your sessions on the </a:t>
            </a:r>
            <a:r>
              <a:rPr lang="en-GB" sz="1600" dirty="0">
                <a:latin typeface="FS Jack" panose="02000503000000020004"/>
                <a:hlinkClick r:id="rId4"/>
              </a:rPr>
              <a:t>FA Events Platform</a:t>
            </a:r>
            <a:r>
              <a:rPr lang="en-GB" sz="1600" dirty="0">
                <a:latin typeface="FS Jack" panose="02000503000000020004"/>
              </a:rPr>
              <a:t>. This will mean your sessions a bookable through the </a:t>
            </a:r>
            <a:r>
              <a:rPr lang="en-GB" sz="1600" dirty="0">
                <a:latin typeface="FS Jack" panose="02000503000000020004"/>
                <a:hlinkClick r:id="rId5"/>
              </a:rPr>
              <a:t>Find Football </a:t>
            </a:r>
            <a:r>
              <a:rPr lang="en-GB" sz="1600" dirty="0">
                <a:latin typeface="FS Jack" panose="02000503000000020004"/>
              </a:rPr>
              <a:t>search engine. </a:t>
            </a:r>
          </a:p>
          <a:p>
            <a:endParaRPr lang="en-GB" sz="1600" dirty="0">
              <a:latin typeface="FS Jack" panose="02000503000000020004"/>
            </a:endParaRPr>
          </a:p>
          <a:p>
            <a:r>
              <a:rPr lang="en-GB" sz="1600" dirty="0">
                <a:latin typeface="FS Jack" panose="02000503000000020004"/>
              </a:rPr>
              <a:t>User guide, including videos, on how to register your sessions and utilise the Events platform can be found </a:t>
            </a:r>
            <a:r>
              <a:rPr lang="en-GB" sz="1600" dirty="0">
                <a:latin typeface="FS Jack" panose="02000503000000020004"/>
                <a:hlinkClick r:id="rId6"/>
              </a:rPr>
              <a:t>here</a:t>
            </a:r>
            <a:r>
              <a:rPr lang="en-GB" sz="1600" dirty="0">
                <a:latin typeface="FS Jack" panose="02000503000000020004"/>
              </a:rPr>
              <a:t>. </a:t>
            </a:r>
          </a:p>
          <a:p>
            <a:endParaRPr lang="en-GB" sz="1600" dirty="0">
              <a:latin typeface="FS Jack" panose="02000503000000020004"/>
            </a:endParaRPr>
          </a:p>
          <a:p>
            <a:r>
              <a:rPr lang="en-GB" sz="1600" dirty="0">
                <a:latin typeface="FS Jack" panose="02000503000000020004"/>
              </a:rPr>
              <a:t>For further support, you can contact the FA team at </a:t>
            </a:r>
            <a:r>
              <a:rPr lang="en-GB" sz="1600" dirty="0">
                <a:latin typeface="FS Jack" panose="02000503000000020004"/>
                <a:hlinkClick r:id="rId7"/>
              </a:rPr>
              <a:t>Squad@thefa.com</a:t>
            </a:r>
            <a:r>
              <a:rPr lang="en-GB" sz="1600" dirty="0">
                <a:latin typeface="FS Jack" panose="02000503000000020004"/>
              </a:rPr>
              <a:t>. </a:t>
            </a:r>
            <a:endParaRPr lang="en-GB" dirty="0">
              <a:latin typeface="FS Jack" panose="02000503000000020004"/>
            </a:endParaRPr>
          </a:p>
        </p:txBody>
      </p:sp>
    </p:spTree>
    <p:extLst>
      <p:ext uri="{BB962C8B-B14F-4D97-AF65-F5344CB8AC3E}">
        <p14:creationId xmlns:p14="http://schemas.microsoft.com/office/powerpoint/2010/main" val="3587295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176EF-86DB-4541-9D2F-78B9AA3C02B8}"/>
              </a:ext>
            </a:extLst>
          </p:cNvPr>
          <p:cNvSpPr>
            <a:spLocks noGrp="1"/>
          </p:cNvSpPr>
          <p:nvPr>
            <p:ph type="title"/>
          </p:nvPr>
        </p:nvSpPr>
        <p:spPr>
          <a:xfrm>
            <a:off x="457200" y="213839"/>
            <a:ext cx="8229240" cy="1389709"/>
          </a:xfrm>
        </p:spPr>
        <p:txBody>
          <a:bodyPr/>
          <a:lstStyle/>
          <a:p>
            <a:pPr algn="ctr"/>
            <a:r>
              <a:rPr lang="en-GB" sz="3200" b="1" dirty="0">
                <a:latin typeface="FS Jack" panose="02000503000000020004" pitchFamily="50" charset="0"/>
              </a:rPr>
              <a:t>Promoting Your Sessions</a:t>
            </a:r>
            <a:endParaRPr lang="en-GB" sz="3000" b="1" dirty="0">
              <a:latin typeface="FS Jack" panose="02000503000000020004" pitchFamily="50" charset="0"/>
            </a:endParaRPr>
          </a:p>
        </p:txBody>
      </p:sp>
      <p:pic>
        <p:nvPicPr>
          <p:cNvPr id="5" name="Graphic 4" descr="Megaphone with solid fill">
            <a:extLst>
              <a:ext uri="{FF2B5EF4-FFF2-40B4-BE49-F238E27FC236}">
                <a16:creationId xmlns:a16="http://schemas.microsoft.com/office/drawing/2014/main" id="{BA17436F-7B58-44DF-9723-EED5BB50E0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9632" y="1819573"/>
            <a:ext cx="914400" cy="914400"/>
          </a:xfrm>
          <a:prstGeom prst="rect">
            <a:avLst/>
          </a:prstGeom>
        </p:spPr>
      </p:pic>
      <p:pic>
        <p:nvPicPr>
          <p:cNvPr id="8" name="Graphic 7" descr="Chat bubble with solid fill">
            <a:extLst>
              <a:ext uri="{FF2B5EF4-FFF2-40B4-BE49-F238E27FC236}">
                <a16:creationId xmlns:a16="http://schemas.microsoft.com/office/drawing/2014/main" id="{34A7A1D0-AB1B-4B4F-91F9-34E7FE958AA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30624" y="1884600"/>
            <a:ext cx="914400" cy="914400"/>
          </a:xfrm>
          <a:prstGeom prst="rect">
            <a:avLst/>
          </a:prstGeom>
        </p:spPr>
      </p:pic>
      <p:pic>
        <p:nvPicPr>
          <p:cNvPr id="10" name="Graphic 9" descr="Graduation cap with solid fill">
            <a:extLst>
              <a:ext uri="{FF2B5EF4-FFF2-40B4-BE49-F238E27FC236}">
                <a16:creationId xmlns:a16="http://schemas.microsoft.com/office/drawing/2014/main" id="{4BB75430-894E-4A85-8B61-2E84DD84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74840" y="1858457"/>
            <a:ext cx="914400" cy="914400"/>
          </a:xfrm>
          <a:prstGeom prst="rect">
            <a:avLst/>
          </a:prstGeom>
        </p:spPr>
      </p:pic>
      <p:pic>
        <p:nvPicPr>
          <p:cNvPr id="14" name="Graphic 13" descr="Money with solid fill">
            <a:extLst>
              <a:ext uri="{FF2B5EF4-FFF2-40B4-BE49-F238E27FC236}">
                <a16:creationId xmlns:a16="http://schemas.microsoft.com/office/drawing/2014/main" id="{AEBA415F-BB79-4A7F-86F5-3E3BF49C8CE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36296" y="1819573"/>
            <a:ext cx="914400" cy="914400"/>
          </a:xfrm>
          <a:prstGeom prst="rect">
            <a:avLst/>
          </a:prstGeom>
        </p:spPr>
      </p:pic>
      <p:grpSp>
        <p:nvGrpSpPr>
          <p:cNvPr id="15" name="Group 14">
            <a:extLst>
              <a:ext uri="{FF2B5EF4-FFF2-40B4-BE49-F238E27FC236}">
                <a16:creationId xmlns:a16="http://schemas.microsoft.com/office/drawing/2014/main" id="{A307112F-70E8-4AAA-B609-9FDF64391812}"/>
              </a:ext>
            </a:extLst>
          </p:cNvPr>
          <p:cNvGrpSpPr/>
          <p:nvPr/>
        </p:nvGrpSpPr>
        <p:grpSpPr>
          <a:xfrm>
            <a:off x="816832" y="2936662"/>
            <a:ext cx="1800000" cy="1102500"/>
            <a:chOff x="517756" y="1915610"/>
            <a:chExt cx="1800000" cy="1102500"/>
          </a:xfrm>
        </p:grpSpPr>
        <p:sp>
          <p:nvSpPr>
            <p:cNvPr id="16" name="Rectangle 15">
              <a:extLst>
                <a:ext uri="{FF2B5EF4-FFF2-40B4-BE49-F238E27FC236}">
                  <a16:creationId xmlns:a16="http://schemas.microsoft.com/office/drawing/2014/main" id="{5493FD69-0239-485C-A0BD-4E86C52AC040}"/>
                </a:ext>
              </a:extLst>
            </p:cNvPr>
            <p:cNvSpPr/>
            <p:nvPr/>
          </p:nvSpPr>
          <p:spPr>
            <a:xfrm>
              <a:off x="517756" y="1915610"/>
              <a:ext cx="1800000" cy="11025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TextBox 16">
              <a:extLst>
                <a:ext uri="{FF2B5EF4-FFF2-40B4-BE49-F238E27FC236}">
                  <a16:creationId xmlns:a16="http://schemas.microsoft.com/office/drawing/2014/main" id="{79950F01-E500-49A5-847B-7F65AE459348}"/>
                </a:ext>
              </a:extLst>
            </p:cNvPr>
            <p:cNvSpPr txBox="1"/>
            <p:nvPr/>
          </p:nvSpPr>
          <p:spPr>
            <a:xfrm>
              <a:off x="517756" y="1915610"/>
              <a:ext cx="1800000" cy="11025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dirty="0">
                  <a:latin typeface="FS Jack" panose="02000503000000020004" pitchFamily="50" charset="0"/>
                </a:rPr>
                <a:t>Are you using  appropriate Squad Girls branding to promote your sessions? </a:t>
              </a:r>
            </a:p>
            <a:p>
              <a:pPr marL="0" lvl="0" indent="0" algn="ctr" defTabSz="488950">
                <a:lnSpc>
                  <a:spcPct val="100000"/>
                </a:lnSpc>
                <a:spcBef>
                  <a:spcPct val="0"/>
                </a:spcBef>
                <a:spcAft>
                  <a:spcPct val="35000"/>
                </a:spcAft>
                <a:buNone/>
              </a:pPr>
              <a:r>
                <a:rPr lang="en-GB" sz="1100" kern="1200" dirty="0">
                  <a:latin typeface="FS Jack" panose="02000503000000020004" pitchFamily="50" charset="0"/>
                </a:rPr>
                <a:t>Remember if you need additional resources, let us know!</a:t>
              </a:r>
              <a:endParaRPr lang="en-US" sz="1100" kern="1200" dirty="0">
                <a:latin typeface="FS Jack" panose="02000503000000020004" pitchFamily="50" charset="0"/>
              </a:endParaRPr>
            </a:p>
          </p:txBody>
        </p:sp>
      </p:grpSp>
      <p:grpSp>
        <p:nvGrpSpPr>
          <p:cNvPr id="18" name="Group 17">
            <a:extLst>
              <a:ext uri="{FF2B5EF4-FFF2-40B4-BE49-F238E27FC236}">
                <a16:creationId xmlns:a16="http://schemas.microsoft.com/office/drawing/2014/main" id="{9B70E170-4CD1-4BB9-8D45-89E1609C0CD4}"/>
              </a:ext>
            </a:extLst>
          </p:cNvPr>
          <p:cNvGrpSpPr/>
          <p:nvPr/>
        </p:nvGrpSpPr>
        <p:grpSpPr>
          <a:xfrm>
            <a:off x="2987824" y="2936662"/>
            <a:ext cx="1800000" cy="1102500"/>
            <a:chOff x="517756" y="1915610"/>
            <a:chExt cx="1800000" cy="1102500"/>
          </a:xfrm>
        </p:grpSpPr>
        <p:sp>
          <p:nvSpPr>
            <p:cNvPr id="19" name="Rectangle 18">
              <a:extLst>
                <a:ext uri="{FF2B5EF4-FFF2-40B4-BE49-F238E27FC236}">
                  <a16:creationId xmlns:a16="http://schemas.microsoft.com/office/drawing/2014/main" id="{D81E805D-825A-4B37-902F-28FC4B2303AD}"/>
                </a:ext>
              </a:extLst>
            </p:cNvPr>
            <p:cNvSpPr/>
            <p:nvPr/>
          </p:nvSpPr>
          <p:spPr>
            <a:xfrm>
              <a:off x="517756" y="1915610"/>
              <a:ext cx="1800000" cy="11025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TextBox 19">
              <a:extLst>
                <a:ext uri="{FF2B5EF4-FFF2-40B4-BE49-F238E27FC236}">
                  <a16:creationId xmlns:a16="http://schemas.microsoft.com/office/drawing/2014/main" id="{1B57CCF6-596F-4732-909E-B59A91399470}"/>
                </a:ext>
              </a:extLst>
            </p:cNvPr>
            <p:cNvSpPr txBox="1"/>
            <p:nvPr/>
          </p:nvSpPr>
          <p:spPr>
            <a:xfrm>
              <a:off x="517756" y="1915610"/>
              <a:ext cx="1800000" cy="11025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dirty="0">
                  <a:latin typeface="FS Jack" panose="02000503000000020004" pitchFamily="50" charset="0"/>
                </a:rPr>
                <a:t>Are you using social media to promote your sessions?</a:t>
              </a:r>
            </a:p>
            <a:p>
              <a:pPr marL="0" lvl="0" indent="0" algn="ctr" defTabSz="488950">
                <a:lnSpc>
                  <a:spcPct val="100000"/>
                </a:lnSpc>
                <a:spcBef>
                  <a:spcPct val="0"/>
                </a:spcBef>
                <a:spcAft>
                  <a:spcPct val="35000"/>
                </a:spcAft>
                <a:buNone/>
              </a:pPr>
              <a:r>
                <a:rPr lang="en-GB" sz="1100" kern="1200" dirty="0">
                  <a:latin typeface="FS Jack" panose="02000503000000020004" pitchFamily="50" charset="0"/>
                </a:rPr>
                <a:t>Using the FA Events Platform will help you attract more girls to your sessions.</a:t>
              </a:r>
              <a:endParaRPr lang="en-US" sz="1100" kern="1200" dirty="0">
                <a:latin typeface="FS Jack" panose="02000503000000020004" pitchFamily="50" charset="0"/>
              </a:endParaRPr>
            </a:p>
          </p:txBody>
        </p:sp>
      </p:grpSp>
      <p:grpSp>
        <p:nvGrpSpPr>
          <p:cNvPr id="21" name="Group 20">
            <a:extLst>
              <a:ext uri="{FF2B5EF4-FFF2-40B4-BE49-F238E27FC236}">
                <a16:creationId xmlns:a16="http://schemas.microsoft.com/office/drawing/2014/main" id="{7361216F-F602-40A9-A48C-5E188A847036}"/>
              </a:ext>
            </a:extLst>
          </p:cNvPr>
          <p:cNvGrpSpPr/>
          <p:nvPr/>
        </p:nvGrpSpPr>
        <p:grpSpPr>
          <a:xfrm>
            <a:off x="4932040" y="2899693"/>
            <a:ext cx="1800000" cy="1139469"/>
            <a:chOff x="517756" y="1878641"/>
            <a:chExt cx="1800000" cy="1139469"/>
          </a:xfrm>
        </p:grpSpPr>
        <p:sp>
          <p:nvSpPr>
            <p:cNvPr id="22" name="Rectangle 21">
              <a:extLst>
                <a:ext uri="{FF2B5EF4-FFF2-40B4-BE49-F238E27FC236}">
                  <a16:creationId xmlns:a16="http://schemas.microsoft.com/office/drawing/2014/main" id="{9F155306-1C57-4D71-A659-B5E180808C06}"/>
                </a:ext>
              </a:extLst>
            </p:cNvPr>
            <p:cNvSpPr/>
            <p:nvPr/>
          </p:nvSpPr>
          <p:spPr>
            <a:xfrm>
              <a:off x="517756" y="1915610"/>
              <a:ext cx="1800000" cy="11025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TextBox 22">
              <a:extLst>
                <a:ext uri="{FF2B5EF4-FFF2-40B4-BE49-F238E27FC236}">
                  <a16:creationId xmlns:a16="http://schemas.microsoft.com/office/drawing/2014/main" id="{146D5AEE-41CA-4C4F-9990-0773FAB57C44}"/>
                </a:ext>
              </a:extLst>
            </p:cNvPr>
            <p:cNvSpPr txBox="1"/>
            <p:nvPr/>
          </p:nvSpPr>
          <p:spPr>
            <a:xfrm>
              <a:off x="517756" y="1878641"/>
              <a:ext cx="1800000" cy="11025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dirty="0">
                  <a:latin typeface="FS Jack" panose="02000503000000020004" pitchFamily="50" charset="0"/>
                </a:rPr>
                <a:t>Engagement with local Secondary schools will help as they have access to participants.</a:t>
              </a:r>
              <a:endParaRPr lang="en-GB" sz="1100" kern="1200" dirty="0">
                <a:latin typeface="FS Jack" panose="02000503000000020004" pitchFamily="50" charset="0"/>
              </a:endParaRPr>
            </a:p>
            <a:p>
              <a:pPr marL="0" lvl="0" indent="0" algn="ctr" defTabSz="488950">
                <a:lnSpc>
                  <a:spcPct val="100000"/>
                </a:lnSpc>
                <a:spcBef>
                  <a:spcPct val="0"/>
                </a:spcBef>
                <a:spcAft>
                  <a:spcPct val="35000"/>
                </a:spcAft>
                <a:buNone/>
              </a:pPr>
              <a:r>
                <a:rPr lang="en-GB" sz="1100" kern="1200" dirty="0">
                  <a:latin typeface="FS Jack" panose="02000503000000020004" pitchFamily="50" charset="0"/>
                </a:rPr>
                <a:t>Have you spoken with your local FA Girls School Partnerships?</a:t>
              </a:r>
              <a:endParaRPr lang="en-US" sz="1100" kern="1200" dirty="0">
                <a:latin typeface="FS Jack" panose="02000503000000020004" pitchFamily="50" charset="0"/>
              </a:endParaRPr>
            </a:p>
          </p:txBody>
        </p:sp>
      </p:grpSp>
      <p:grpSp>
        <p:nvGrpSpPr>
          <p:cNvPr id="24" name="Group 23">
            <a:extLst>
              <a:ext uri="{FF2B5EF4-FFF2-40B4-BE49-F238E27FC236}">
                <a16:creationId xmlns:a16="http://schemas.microsoft.com/office/drawing/2014/main" id="{D55FAB57-4D2A-4EAD-9638-E39CE1860B46}"/>
              </a:ext>
            </a:extLst>
          </p:cNvPr>
          <p:cNvGrpSpPr/>
          <p:nvPr/>
        </p:nvGrpSpPr>
        <p:grpSpPr>
          <a:xfrm>
            <a:off x="6876256" y="2899693"/>
            <a:ext cx="1800000" cy="1102500"/>
            <a:chOff x="517756" y="1915610"/>
            <a:chExt cx="1800000" cy="1102500"/>
          </a:xfrm>
        </p:grpSpPr>
        <p:sp>
          <p:nvSpPr>
            <p:cNvPr id="25" name="Rectangle 24">
              <a:extLst>
                <a:ext uri="{FF2B5EF4-FFF2-40B4-BE49-F238E27FC236}">
                  <a16:creationId xmlns:a16="http://schemas.microsoft.com/office/drawing/2014/main" id="{9D84971A-94BB-4951-B25C-B4EBDD5D9713}"/>
                </a:ext>
              </a:extLst>
            </p:cNvPr>
            <p:cNvSpPr/>
            <p:nvPr/>
          </p:nvSpPr>
          <p:spPr>
            <a:xfrm>
              <a:off x="517756" y="1915610"/>
              <a:ext cx="1800000" cy="11025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TextBox 25">
              <a:extLst>
                <a:ext uri="{FF2B5EF4-FFF2-40B4-BE49-F238E27FC236}">
                  <a16:creationId xmlns:a16="http://schemas.microsoft.com/office/drawing/2014/main" id="{170AD606-A8E3-4C75-BAE1-C53AF02285AE}"/>
                </a:ext>
              </a:extLst>
            </p:cNvPr>
            <p:cNvSpPr txBox="1"/>
            <p:nvPr/>
          </p:nvSpPr>
          <p:spPr>
            <a:xfrm>
              <a:off x="517756" y="1915610"/>
              <a:ext cx="1800000" cy="11025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dirty="0">
                  <a:latin typeface="FS Jack" panose="02000503000000020004" pitchFamily="50" charset="0"/>
                </a:rPr>
                <a:t>As a reminder, you will receive two lots of funding across 2-years of delivery. </a:t>
              </a:r>
            </a:p>
            <a:p>
              <a:pPr marL="0" lvl="0" indent="0" algn="ctr" defTabSz="488950">
                <a:lnSpc>
                  <a:spcPct val="100000"/>
                </a:lnSpc>
                <a:spcBef>
                  <a:spcPct val="0"/>
                </a:spcBef>
                <a:spcAft>
                  <a:spcPct val="35000"/>
                </a:spcAft>
                <a:buNone/>
              </a:pPr>
              <a:r>
                <a:rPr lang="en-GB" sz="1100" dirty="0">
                  <a:latin typeface="FS Jack" panose="02000503000000020004" pitchFamily="50" charset="0"/>
                </a:rPr>
                <a:t>There is the opportunity to claim extra equipment from London FA to support your sessions. </a:t>
              </a:r>
              <a:endParaRPr lang="en-US" sz="1100" kern="1200" dirty="0">
                <a:latin typeface="FS Jack" panose="02000503000000020004" pitchFamily="50" charset="0"/>
              </a:endParaRPr>
            </a:p>
          </p:txBody>
        </p:sp>
      </p:grpSp>
    </p:spTree>
    <p:extLst>
      <p:ext uri="{BB962C8B-B14F-4D97-AF65-F5344CB8AC3E}">
        <p14:creationId xmlns:p14="http://schemas.microsoft.com/office/powerpoint/2010/main" val="1739697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176EF-86DB-4541-9D2F-78B9AA3C02B8}"/>
              </a:ext>
            </a:extLst>
          </p:cNvPr>
          <p:cNvSpPr>
            <a:spLocks noGrp="1"/>
          </p:cNvSpPr>
          <p:nvPr>
            <p:ph type="title"/>
          </p:nvPr>
        </p:nvSpPr>
        <p:spPr>
          <a:xfrm>
            <a:off x="457200" y="213839"/>
            <a:ext cx="8229240" cy="1389709"/>
          </a:xfrm>
        </p:spPr>
        <p:txBody>
          <a:bodyPr/>
          <a:lstStyle/>
          <a:p>
            <a:pPr algn="ctr"/>
            <a:r>
              <a:rPr lang="en-GB" sz="3000" b="1" dirty="0">
                <a:latin typeface="FS Jack" panose="02000503000000020004" pitchFamily="50" charset="0"/>
              </a:rPr>
              <a:t>Networking Benefits</a:t>
            </a:r>
          </a:p>
        </p:txBody>
      </p:sp>
      <p:sp>
        <p:nvSpPr>
          <p:cNvPr id="13" name="Rectangle 12">
            <a:extLst>
              <a:ext uri="{FF2B5EF4-FFF2-40B4-BE49-F238E27FC236}">
                <a16:creationId xmlns:a16="http://schemas.microsoft.com/office/drawing/2014/main" id="{5C005E7F-36AB-42A7-89CB-43F97E5B5E7D}"/>
              </a:ext>
            </a:extLst>
          </p:cNvPr>
          <p:cNvSpPr/>
          <p:nvPr/>
        </p:nvSpPr>
        <p:spPr>
          <a:xfrm>
            <a:off x="457200" y="2434507"/>
            <a:ext cx="1800000" cy="88969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tangle 18">
            <a:extLst>
              <a:ext uri="{FF2B5EF4-FFF2-40B4-BE49-F238E27FC236}">
                <a16:creationId xmlns:a16="http://schemas.microsoft.com/office/drawing/2014/main" id="{B9C3B00C-1A6B-4494-9069-DFEDFFFB02E5}"/>
              </a:ext>
            </a:extLst>
          </p:cNvPr>
          <p:cNvSpPr/>
          <p:nvPr/>
        </p:nvSpPr>
        <p:spPr>
          <a:xfrm>
            <a:off x="7104337" y="2434507"/>
            <a:ext cx="1800000" cy="88969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5" name="Graphic 4" descr="Whistle with solid fill">
            <a:extLst>
              <a:ext uri="{FF2B5EF4-FFF2-40B4-BE49-F238E27FC236}">
                <a16:creationId xmlns:a16="http://schemas.microsoft.com/office/drawing/2014/main" id="{06BC817B-39EB-4C7F-9166-6CAFC72548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47664" y="1769269"/>
            <a:ext cx="914400" cy="914400"/>
          </a:xfrm>
          <a:prstGeom prst="rect">
            <a:avLst/>
          </a:prstGeom>
        </p:spPr>
      </p:pic>
      <p:pic>
        <p:nvPicPr>
          <p:cNvPr id="7" name="Graphic 6" descr="Users with solid fill">
            <a:extLst>
              <a:ext uri="{FF2B5EF4-FFF2-40B4-BE49-F238E27FC236}">
                <a16:creationId xmlns:a16="http://schemas.microsoft.com/office/drawing/2014/main" id="{62E1F23F-A186-49EB-85F6-BBC372B2F8A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14620" y="1769269"/>
            <a:ext cx="914400" cy="914400"/>
          </a:xfrm>
          <a:prstGeom prst="rect">
            <a:avLst/>
          </a:prstGeom>
        </p:spPr>
      </p:pic>
      <p:pic>
        <p:nvPicPr>
          <p:cNvPr id="23" name="Graphic 22" descr="Cycle with people with solid fill">
            <a:extLst>
              <a:ext uri="{FF2B5EF4-FFF2-40B4-BE49-F238E27FC236}">
                <a16:creationId xmlns:a16="http://schemas.microsoft.com/office/drawing/2014/main" id="{50513BF8-82D7-4213-8964-203FF0EA412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47137" y="1760538"/>
            <a:ext cx="914400" cy="914400"/>
          </a:xfrm>
          <a:prstGeom prst="rect">
            <a:avLst/>
          </a:prstGeom>
        </p:spPr>
      </p:pic>
      <p:sp>
        <p:nvSpPr>
          <p:cNvPr id="24" name="TextBox 23">
            <a:extLst>
              <a:ext uri="{FF2B5EF4-FFF2-40B4-BE49-F238E27FC236}">
                <a16:creationId xmlns:a16="http://schemas.microsoft.com/office/drawing/2014/main" id="{6F396415-17DE-4872-A306-679C88C423B3}"/>
              </a:ext>
            </a:extLst>
          </p:cNvPr>
          <p:cNvSpPr txBox="1"/>
          <p:nvPr/>
        </p:nvSpPr>
        <p:spPr>
          <a:xfrm>
            <a:off x="859328" y="2683669"/>
            <a:ext cx="2051948" cy="108012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600" kern="1200" dirty="0">
                <a:latin typeface="FS Jack" panose="02000503000000020004" pitchFamily="50" charset="0"/>
              </a:rPr>
              <a:t>Access to FA Coach Mentors &amp; Community Champions who can help you</a:t>
            </a:r>
            <a:endParaRPr lang="en-US" sz="1600" kern="1200" dirty="0">
              <a:latin typeface="FS Jack" panose="02000503000000020004" pitchFamily="50" charset="0"/>
            </a:endParaRPr>
          </a:p>
        </p:txBody>
      </p:sp>
      <p:sp>
        <p:nvSpPr>
          <p:cNvPr id="25" name="TextBox 24">
            <a:extLst>
              <a:ext uri="{FF2B5EF4-FFF2-40B4-BE49-F238E27FC236}">
                <a16:creationId xmlns:a16="http://schemas.microsoft.com/office/drawing/2014/main" id="{862C62D0-1A8C-4F53-B8E4-BF4B3A469ECA}"/>
              </a:ext>
            </a:extLst>
          </p:cNvPr>
          <p:cNvSpPr txBox="1"/>
          <p:nvPr/>
        </p:nvSpPr>
        <p:spPr>
          <a:xfrm>
            <a:off x="3565352" y="2683669"/>
            <a:ext cx="2051948" cy="108012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600" kern="1200" dirty="0">
                <a:latin typeface="FS Jack" panose="02000503000000020004" pitchFamily="50" charset="0"/>
              </a:rPr>
              <a:t>CPD events for coaches and volunteers. </a:t>
            </a:r>
          </a:p>
          <a:p>
            <a:pPr marL="0" lvl="0" indent="0" algn="ctr" defTabSz="488950">
              <a:lnSpc>
                <a:spcPct val="100000"/>
              </a:lnSpc>
              <a:spcBef>
                <a:spcPct val="0"/>
              </a:spcBef>
              <a:spcAft>
                <a:spcPct val="35000"/>
              </a:spcAft>
              <a:buNone/>
            </a:pPr>
            <a:r>
              <a:rPr lang="en-GB" sz="1600" kern="1200" dirty="0">
                <a:latin typeface="FS Jack" panose="02000503000000020004" pitchFamily="50" charset="0"/>
              </a:rPr>
              <a:t>Reward &amp; Recognition Opportunities </a:t>
            </a:r>
            <a:endParaRPr lang="en-US" sz="1600" kern="1200" dirty="0">
              <a:latin typeface="FS Jack" panose="02000503000000020004" pitchFamily="50" charset="0"/>
            </a:endParaRPr>
          </a:p>
        </p:txBody>
      </p:sp>
      <p:sp>
        <p:nvSpPr>
          <p:cNvPr id="26" name="TextBox 25">
            <a:extLst>
              <a:ext uri="{FF2B5EF4-FFF2-40B4-BE49-F238E27FC236}">
                <a16:creationId xmlns:a16="http://schemas.microsoft.com/office/drawing/2014/main" id="{85B8BD27-748F-4502-8964-E2C1D7D9D6AF}"/>
              </a:ext>
            </a:extLst>
          </p:cNvPr>
          <p:cNvSpPr txBox="1"/>
          <p:nvPr/>
        </p:nvSpPr>
        <p:spPr>
          <a:xfrm>
            <a:off x="6078363" y="2674938"/>
            <a:ext cx="2051948" cy="108012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600" kern="1200" dirty="0">
                <a:latin typeface="FS Jack" panose="02000503000000020004" pitchFamily="50" charset="0"/>
              </a:rPr>
              <a:t>Part of a national centre network with opportunities to share best practice</a:t>
            </a:r>
            <a:endParaRPr lang="en-US" sz="1600" kern="1200" dirty="0">
              <a:latin typeface="FS Jack" panose="02000503000000020004" pitchFamily="50" charset="0"/>
            </a:endParaRPr>
          </a:p>
        </p:txBody>
      </p:sp>
    </p:spTree>
    <p:extLst>
      <p:ext uri="{BB962C8B-B14F-4D97-AF65-F5344CB8AC3E}">
        <p14:creationId xmlns:p14="http://schemas.microsoft.com/office/powerpoint/2010/main" val="422153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176EF-86DB-4541-9D2F-78B9AA3C02B8}"/>
              </a:ext>
            </a:extLst>
          </p:cNvPr>
          <p:cNvSpPr>
            <a:spLocks noGrp="1"/>
          </p:cNvSpPr>
          <p:nvPr>
            <p:ph type="title"/>
          </p:nvPr>
        </p:nvSpPr>
        <p:spPr>
          <a:xfrm>
            <a:off x="457380" y="210342"/>
            <a:ext cx="8229240" cy="1389709"/>
          </a:xfrm>
        </p:spPr>
        <p:txBody>
          <a:bodyPr/>
          <a:lstStyle/>
          <a:p>
            <a:pPr algn="ctr"/>
            <a:r>
              <a:rPr lang="en-GB" sz="3000" b="1" dirty="0">
                <a:latin typeface="FS Jack" panose="02000503000000020004" pitchFamily="50" charset="0"/>
              </a:rPr>
              <a:t>Tips for Retention</a:t>
            </a:r>
          </a:p>
        </p:txBody>
      </p:sp>
      <p:pic>
        <p:nvPicPr>
          <p:cNvPr id="5" name="Graphic 4" descr="Dance with solid fill">
            <a:extLst>
              <a:ext uri="{FF2B5EF4-FFF2-40B4-BE49-F238E27FC236}">
                <a16:creationId xmlns:a16="http://schemas.microsoft.com/office/drawing/2014/main" id="{D8B67347-BA21-4224-ABB5-7874BA56F6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560" y="1790130"/>
            <a:ext cx="914400" cy="914400"/>
          </a:xfrm>
          <a:prstGeom prst="rect">
            <a:avLst/>
          </a:prstGeom>
        </p:spPr>
      </p:pic>
      <p:pic>
        <p:nvPicPr>
          <p:cNvPr id="7" name="Graphic 6" descr="Crown with solid fill">
            <a:extLst>
              <a:ext uri="{FF2B5EF4-FFF2-40B4-BE49-F238E27FC236}">
                <a16:creationId xmlns:a16="http://schemas.microsoft.com/office/drawing/2014/main" id="{9007B6C6-768A-40F6-992F-39F9DD6432A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82618" y="1769269"/>
            <a:ext cx="914400" cy="914400"/>
          </a:xfrm>
          <a:prstGeom prst="rect">
            <a:avLst/>
          </a:prstGeom>
        </p:spPr>
      </p:pic>
      <p:pic>
        <p:nvPicPr>
          <p:cNvPr id="11" name="Graphic 10" descr="Smiling face outline with solid fill">
            <a:extLst>
              <a:ext uri="{FF2B5EF4-FFF2-40B4-BE49-F238E27FC236}">
                <a16:creationId xmlns:a16="http://schemas.microsoft.com/office/drawing/2014/main" id="{A96A213C-92D1-4999-A5CF-1C09EFA623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52373" y="1809323"/>
            <a:ext cx="914400" cy="914400"/>
          </a:xfrm>
          <a:prstGeom prst="rect">
            <a:avLst/>
          </a:prstGeom>
        </p:spPr>
      </p:pic>
      <p:pic>
        <p:nvPicPr>
          <p:cNvPr id="13" name="Graphic 12" descr="Soccer with solid fill">
            <a:extLst>
              <a:ext uri="{FF2B5EF4-FFF2-40B4-BE49-F238E27FC236}">
                <a16:creationId xmlns:a16="http://schemas.microsoft.com/office/drawing/2014/main" id="{13A696E5-54AD-4238-A081-A213388779A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72220" y="1850864"/>
            <a:ext cx="914400" cy="914400"/>
          </a:xfrm>
          <a:prstGeom prst="rect">
            <a:avLst/>
          </a:prstGeom>
        </p:spPr>
      </p:pic>
      <p:sp>
        <p:nvSpPr>
          <p:cNvPr id="42" name="TextBox 41">
            <a:extLst>
              <a:ext uri="{FF2B5EF4-FFF2-40B4-BE49-F238E27FC236}">
                <a16:creationId xmlns:a16="http://schemas.microsoft.com/office/drawing/2014/main" id="{2387CA70-F2E6-425F-AEAD-638B2160DBD7}"/>
              </a:ext>
            </a:extLst>
          </p:cNvPr>
          <p:cNvSpPr txBox="1"/>
          <p:nvPr/>
        </p:nvSpPr>
        <p:spPr>
          <a:xfrm>
            <a:off x="2011726" y="2801245"/>
            <a:ext cx="1656184" cy="12505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400" kern="1200" dirty="0">
                <a:latin typeface="FS Jack" panose="02000503000000020004" pitchFamily="50" charset="0"/>
              </a:rPr>
              <a:t>Give girls the autonomy to make decision about their sessions. </a:t>
            </a:r>
            <a:r>
              <a:rPr lang="en-US" sz="1400" dirty="0">
                <a:latin typeface="FS Jack" panose="02000503000000020004" pitchFamily="50" charset="0"/>
              </a:rPr>
              <a:t>Create future leaders through football!</a:t>
            </a:r>
            <a:endParaRPr lang="en-GB" sz="1400" kern="1200" dirty="0">
              <a:latin typeface="FS Jack" panose="02000503000000020004" pitchFamily="50" charset="0"/>
            </a:endParaRPr>
          </a:p>
        </p:txBody>
      </p:sp>
      <p:sp>
        <p:nvSpPr>
          <p:cNvPr id="44" name="TextBox 43">
            <a:extLst>
              <a:ext uri="{FF2B5EF4-FFF2-40B4-BE49-F238E27FC236}">
                <a16:creationId xmlns:a16="http://schemas.microsoft.com/office/drawing/2014/main" id="{B2F8A0BD-F25F-4B09-A330-B9D9317D24D2}"/>
              </a:ext>
            </a:extLst>
          </p:cNvPr>
          <p:cNvSpPr txBox="1"/>
          <p:nvPr/>
        </p:nvSpPr>
        <p:spPr>
          <a:xfrm>
            <a:off x="3851922" y="2801245"/>
            <a:ext cx="1656184" cy="12505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400" kern="1200" dirty="0">
                <a:latin typeface="FS Jack" panose="02000503000000020004" pitchFamily="50" charset="0"/>
              </a:rPr>
              <a:t>Long-term involvement: look into developing links with schools and other coaching providers</a:t>
            </a:r>
          </a:p>
        </p:txBody>
      </p:sp>
      <p:pic>
        <p:nvPicPr>
          <p:cNvPr id="15" name="Graphic 14" descr="Connections with solid fill">
            <a:extLst>
              <a:ext uri="{FF2B5EF4-FFF2-40B4-BE49-F238E27FC236}">
                <a16:creationId xmlns:a16="http://schemas.microsoft.com/office/drawing/2014/main" id="{1551FC1D-298C-4552-8FC3-767DD83B9EA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231772" y="1846061"/>
            <a:ext cx="914400" cy="914400"/>
          </a:xfrm>
          <a:prstGeom prst="rect">
            <a:avLst/>
          </a:prstGeom>
        </p:spPr>
      </p:pic>
      <p:sp>
        <p:nvSpPr>
          <p:cNvPr id="45" name="TextBox 44">
            <a:extLst>
              <a:ext uri="{FF2B5EF4-FFF2-40B4-BE49-F238E27FC236}">
                <a16:creationId xmlns:a16="http://schemas.microsoft.com/office/drawing/2014/main" id="{1A4AA5C5-8BFC-46E0-8B6E-7FEEDA510BD2}"/>
              </a:ext>
            </a:extLst>
          </p:cNvPr>
          <p:cNvSpPr txBox="1"/>
          <p:nvPr/>
        </p:nvSpPr>
        <p:spPr>
          <a:xfrm>
            <a:off x="202279" y="2801245"/>
            <a:ext cx="1656184" cy="12505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400" kern="1200" dirty="0">
                <a:latin typeface="FS Jack" panose="02000503000000020004" pitchFamily="50" charset="0"/>
              </a:rPr>
              <a:t>Create fun and engaging sessions which also challenge your participants. </a:t>
            </a:r>
          </a:p>
        </p:txBody>
      </p:sp>
      <p:sp>
        <p:nvSpPr>
          <p:cNvPr id="46" name="TextBox 45">
            <a:extLst>
              <a:ext uri="{FF2B5EF4-FFF2-40B4-BE49-F238E27FC236}">
                <a16:creationId xmlns:a16="http://schemas.microsoft.com/office/drawing/2014/main" id="{B853E360-B8A2-4376-9C81-4B04BD6718EB}"/>
              </a:ext>
            </a:extLst>
          </p:cNvPr>
          <p:cNvSpPr txBox="1"/>
          <p:nvPr/>
        </p:nvSpPr>
        <p:spPr>
          <a:xfrm>
            <a:off x="5581481" y="2801245"/>
            <a:ext cx="1656184" cy="12505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400" kern="1200" dirty="0">
                <a:latin typeface="FS Jack" panose="02000503000000020004" pitchFamily="50" charset="0"/>
              </a:rPr>
              <a:t>Positive membe</a:t>
            </a:r>
            <a:r>
              <a:rPr lang="en-GB" sz="1400" dirty="0">
                <a:latin typeface="FS Jack" panose="02000503000000020004" pitchFamily="50" charset="0"/>
              </a:rPr>
              <a:t>r experience and atmosphere - it comes from the first interaction!</a:t>
            </a:r>
            <a:endParaRPr lang="en-GB" sz="1400" kern="1200" dirty="0">
              <a:latin typeface="FS Jack" panose="02000503000000020004" pitchFamily="50" charset="0"/>
            </a:endParaRPr>
          </a:p>
        </p:txBody>
      </p:sp>
      <p:sp>
        <p:nvSpPr>
          <p:cNvPr id="47" name="TextBox 46">
            <a:extLst>
              <a:ext uri="{FF2B5EF4-FFF2-40B4-BE49-F238E27FC236}">
                <a16:creationId xmlns:a16="http://schemas.microsoft.com/office/drawing/2014/main" id="{1D178834-38C1-4D06-B66C-BA126E49EE2B}"/>
              </a:ext>
            </a:extLst>
          </p:cNvPr>
          <p:cNvSpPr txBox="1"/>
          <p:nvPr/>
        </p:nvSpPr>
        <p:spPr>
          <a:xfrm>
            <a:off x="7390928" y="2771471"/>
            <a:ext cx="1656184" cy="12505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400" kern="1200" dirty="0">
                <a:latin typeface="FS Jack" panose="02000503000000020004" pitchFamily="50" charset="0"/>
              </a:rPr>
              <a:t>Develop clear pathways from recreation to affiliated football. Who are your local talent centres?</a:t>
            </a:r>
          </a:p>
        </p:txBody>
      </p:sp>
    </p:spTree>
    <p:extLst>
      <p:ext uri="{BB962C8B-B14F-4D97-AF65-F5344CB8AC3E}">
        <p14:creationId xmlns:p14="http://schemas.microsoft.com/office/powerpoint/2010/main" val="1628731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176EF-86DB-4541-9D2F-78B9AA3C02B8}"/>
              </a:ext>
            </a:extLst>
          </p:cNvPr>
          <p:cNvSpPr>
            <a:spLocks noGrp="1"/>
          </p:cNvSpPr>
          <p:nvPr>
            <p:ph type="title"/>
          </p:nvPr>
        </p:nvSpPr>
        <p:spPr>
          <a:xfrm>
            <a:off x="251520" y="10989"/>
            <a:ext cx="8229240" cy="885654"/>
          </a:xfrm>
        </p:spPr>
        <p:txBody>
          <a:bodyPr/>
          <a:lstStyle/>
          <a:p>
            <a:pPr algn="ctr"/>
            <a:r>
              <a:rPr lang="en-GB" sz="3000" b="1" dirty="0">
                <a:latin typeface="FS Jack" panose="02000503000000020004" pitchFamily="50" charset="0"/>
              </a:rPr>
              <a:t>Key considerations for sustainability</a:t>
            </a:r>
          </a:p>
        </p:txBody>
      </p:sp>
      <p:sp>
        <p:nvSpPr>
          <p:cNvPr id="13" name="Rectangle 12">
            <a:extLst>
              <a:ext uri="{FF2B5EF4-FFF2-40B4-BE49-F238E27FC236}">
                <a16:creationId xmlns:a16="http://schemas.microsoft.com/office/drawing/2014/main" id="{5C005E7F-36AB-42A7-89CB-43F97E5B5E7D}"/>
              </a:ext>
            </a:extLst>
          </p:cNvPr>
          <p:cNvSpPr/>
          <p:nvPr/>
        </p:nvSpPr>
        <p:spPr>
          <a:xfrm>
            <a:off x="457200" y="2434507"/>
            <a:ext cx="1800000" cy="88969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 name="Rectangle 2">
            <a:extLst>
              <a:ext uri="{FF2B5EF4-FFF2-40B4-BE49-F238E27FC236}">
                <a16:creationId xmlns:a16="http://schemas.microsoft.com/office/drawing/2014/main" id="{4BACF3C1-7D02-4FDD-80B3-9A76BEB14FE1}"/>
              </a:ext>
            </a:extLst>
          </p:cNvPr>
          <p:cNvSpPr/>
          <p:nvPr/>
        </p:nvSpPr>
        <p:spPr>
          <a:xfrm>
            <a:off x="251520" y="1027485"/>
            <a:ext cx="7662212" cy="3493264"/>
          </a:xfrm>
          <a:prstGeom prst="rect">
            <a:avLst/>
          </a:prstGeom>
        </p:spPr>
        <p:txBody>
          <a:bodyPr wrap="square">
            <a:spAutoFit/>
          </a:bodyPr>
          <a:lstStyle/>
          <a:p>
            <a:pPr marL="285750" lvl="0" indent="-285750">
              <a:buFont typeface="Arial" panose="020B0604020202020204" pitchFamily="34" charset="0"/>
              <a:buChar char="•"/>
            </a:pPr>
            <a:r>
              <a:rPr lang="en-GB" sz="1300" dirty="0">
                <a:latin typeface="FS Jack" panose="02000503000000020004" pitchFamily="50" charset="0"/>
              </a:rPr>
              <a:t>Support from the London FA and FA on how to engage with young girls in your local area. Contact Shannon Hyner at </a:t>
            </a:r>
            <a:r>
              <a:rPr lang="en-GB" sz="1300" dirty="0">
                <a:latin typeface="FS Jack" panose="02000503000000020004" pitchFamily="50" charset="0"/>
                <a:hlinkClick r:id="rId2"/>
              </a:rPr>
              <a:t>shannon.hyner@londonfa.com</a:t>
            </a:r>
            <a:r>
              <a:rPr lang="en-GB" sz="1300" dirty="0">
                <a:latin typeface="FS Jack" panose="02000503000000020004" pitchFamily="50" charset="0"/>
              </a:rPr>
              <a:t>. </a:t>
            </a:r>
          </a:p>
          <a:p>
            <a:pPr lvl="0"/>
            <a:endParaRPr lang="en-GB" sz="1300" dirty="0">
              <a:latin typeface="FS Jack" panose="02000503000000020004" pitchFamily="50" charset="0"/>
            </a:endParaRPr>
          </a:p>
          <a:p>
            <a:pPr marL="285750" lvl="0" indent="-285750">
              <a:buFont typeface="Arial" panose="020B0604020202020204" pitchFamily="34" charset="0"/>
              <a:buChar char="•"/>
            </a:pPr>
            <a:r>
              <a:rPr lang="en-GB" sz="1300" dirty="0">
                <a:latin typeface="FS Jack" panose="02000503000000020004" pitchFamily="50" charset="0"/>
              </a:rPr>
              <a:t>Offer cheaper sessions which are fun and engaging. Participants are more likely to return if they have a positive experience. </a:t>
            </a:r>
          </a:p>
          <a:p>
            <a:pPr marL="285750" lvl="0" indent="-285750">
              <a:buFont typeface="Arial" panose="020B0604020202020204" pitchFamily="34" charset="0"/>
              <a:buChar char="•"/>
            </a:pPr>
            <a:endParaRPr lang="en-GB" sz="1300" dirty="0">
              <a:latin typeface="FS Jack" panose="02000503000000020004" pitchFamily="50" charset="0"/>
            </a:endParaRPr>
          </a:p>
          <a:p>
            <a:pPr marL="285750" lvl="0" indent="-285750">
              <a:buFont typeface="Arial" panose="020B0604020202020204" pitchFamily="34" charset="0"/>
              <a:buChar char="•"/>
            </a:pPr>
            <a:r>
              <a:rPr lang="en-GB" sz="1300" dirty="0">
                <a:latin typeface="FS Jack" panose="02000503000000020004" pitchFamily="50" charset="0"/>
              </a:rPr>
              <a:t>Support for new members: make sure every effort is made to retain them. Support should be available for new member should they require it. The first session can be daunting, especially if girls have not played football before.</a:t>
            </a:r>
          </a:p>
          <a:p>
            <a:pPr marL="285750" lvl="0" indent="-285750">
              <a:buFont typeface="Arial" panose="020B0604020202020204" pitchFamily="34" charset="0"/>
              <a:buChar char="•"/>
            </a:pPr>
            <a:endParaRPr lang="en-GB" sz="1300" dirty="0">
              <a:latin typeface="FS Jack" panose="02000503000000020004" pitchFamily="50" charset="0"/>
            </a:endParaRPr>
          </a:p>
          <a:p>
            <a:pPr marL="285750" lvl="0" indent="-285750">
              <a:buFont typeface="Arial" panose="020B0604020202020204" pitchFamily="34" charset="0"/>
              <a:buChar char="•"/>
            </a:pPr>
            <a:r>
              <a:rPr lang="en-GB" sz="1300" dirty="0">
                <a:latin typeface="FS Jack" panose="02000503000000020004" pitchFamily="50" charset="0"/>
              </a:rPr>
              <a:t>Good customer service: this is key to members buying into the Squad Girls lifestyle. Making sure your staff and committee are familiar with the girls (knowing members names) and ongoing staff training will be vital to ensuring members feel welcome and wanted. </a:t>
            </a:r>
          </a:p>
          <a:p>
            <a:pPr marL="285750" lvl="0" indent="-285750">
              <a:buFont typeface="Arial" panose="020B0604020202020204" pitchFamily="34" charset="0"/>
              <a:buChar char="•"/>
            </a:pPr>
            <a:endParaRPr lang="en-GB" sz="1300" dirty="0">
              <a:latin typeface="FS Jack" panose="02000503000000020004" pitchFamily="50" charset="0"/>
            </a:endParaRPr>
          </a:p>
          <a:p>
            <a:pPr marL="285750" lvl="0" indent="-285750">
              <a:buFont typeface="Arial" panose="020B0604020202020204" pitchFamily="34" charset="0"/>
              <a:buChar char="•"/>
            </a:pPr>
            <a:r>
              <a:rPr lang="en-GB" sz="1300" dirty="0">
                <a:latin typeface="FS Jack" panose="02000503000000020004" pitchFamily="50" charset="0"/>
              </a:rPr>
              <a:t>Talk to your members: good communication is key, updating club notice boards, emailing members, social media channels, customer feedback survey for current members and visitors, ideas from members for other clubs – share the results of surveys with members with steps to addressing problems. </a:t>
            </a:r>
          </a:p>
        </p:txBody>
      </p:sp>
    </p:spTree>
    <p:extLst>
      <p:ext uri="{BB962C8B-B14F-4D97-AF65-F5344CB8AC3E}">
        <p14:creationId xmlns:p14="http://schemas.microsoft.com/office/powerpoint/2010/main" val="392035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176EF-86DB-4541-9D2F-78B9AA3C02B8}"/>
              </a:ext>
            </a:extLst>
          </p:cNvPr>
          <p:cNvSpPr>
            <a:spLocks noGrp="1"/>
          </p:cNvSpPr>
          <p:nvPr>
            <p:ph type="title"/>
          </p:nvPr>
        </p:nvSpPr>
        <p:spPr>
          <a:xfrm>
            <a:off x="457380" y="210342"/>
            <a:ext cx="8229240" cy="1389709"/>
          </a:xfrm>
        </p:spPr>
        <p:txBody>
          <a:bodyPr/>
          <a:lstStyle/>
          <a:p>
            <a:pPr algn="ctr"/>
            <a:r>
              <a:rPr lang="en-GB" sz="3000" b="1" dirty="0">
                <a:latin typeface="FS Jack" panose="02000503000000020004" pitchFamily="50" charset="0"/>
              </a:rPr>
              <a:t>Marketing Tools</a:t>
            </a:r>
          </a:p>
        </p:txBody>
      </p:sp>
      <p:sp>
        <p:nvSpPr>
          <p:cNvPr id="42" name="TextBox 41">
            <a:extLst>
              <a:ext uri="{FF2B5EF4-FFF2-40B4-BE49-F238E27FC236}">
                <a16:creationId xmlns:a16="http://schemas.microsoft.com/office/drawing/2014/main" id="{2387CA70-F2E6-425F-AEAD-638B2160DBD7}"/>
              </a:ext>
            </a:extLst>
          </p:cNvPr>
          <p:cNvSpPr txBox="1"/>
          <p:nvPr/>
        </p:nvSpPr>
        <p:spPr>
          <a:xfrm>
            <a:off x="2011726" y="2801245"/>
            <a:ext cx="1656184" cy="12505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400" kern="1200" dirty="0">
                <a:latin typeface="FS Jack" panose="02000503000000020004" pitchFamily="50" charset="0"/>
              </a:rPr>
              <a:t>Promote through your </a:t>
            </a:r>
            <a:r>
              <a:rPr lang="en-GB" sz="1400" dirty="0">
                <a:latin typeface="FS Jack" panose="02000503000000020004" pitchFamily="50" charset="0"/>
              </a:rPr>
              <a:t>website</a:t>
            </a:r>
            <a:r>
              <a:rPr lang="en-GB" sz="1400" kern="1200" dirty="0">
                <a:latin typeface="FS Jack" panose="02000503000000020004" pitchFamily="50" charset="0"/>
              </a:rPr>
              <a:t>, London FA’s website and any local authorities.</a:t>
            </a:r>
          </a:p>
        </p:txBody>
      </p:sp>
      <p:sp>
        <p:nvSpPr>
          <p:cNvPr id="44" name="TextBox 43">
            <a:extLst>
              <a:ext uri="{FF2B5EF4-FFF2-40B4-BE49-F238E27FC236}">
                <a16:creationId xmlns:a16="http://schemas.microsoft.com/office/drawing/2014/main" id="{B2F8A0BD-F25F-4B09-A330-B9D9317D24D2}"/>
              </a:ext>
            </a:extLst>
          </p:cNvPr>
          <p:cNvSpPr txBox="1"/>
          <p:nvPr/>
        </p:nvSpPr>
        <p:spPr>
          <a:xfrm>
            <a:off x="3851922" y="2801245"/>
            <a:ext cx="1656184" cy="12505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400" kern="1200" dirty="0">
                <a:latin typeface="FS Jack" panose="02000503000000020004" pitchFamily="50" charset="0"/>
              </a:rPr>
              <a:t>Use existing social media accounts and tag appropriate hashtags (e.g. #LetGirlsPlay).</a:t>
            </a:r>
          </a:p>
          <a:p>
            <a:pPr marL="0" lvl="0" indent="0" algn="ctr" defTabSz="488950">
              <a:lnSpc>
                <a:spcPct val="100000"/>
              </a:lnSpc>
              <a:spcBef>
                <a:spcPct val="0"/>
              </a:spcBef>
              <a:spcAft>
                <a:spcPct val="35000"/>
              </a:spcAft>
              <a:buNone/>
            </a:pPr>
            <a:r>
              <a:rPr lang="en-GB" sz="1400" kern="1200" dirty="0">
                <a:latin typeface="FS Jack" panose="02000503000000020004" pitchFamily="50" charset="0"/>
              </a:rPr>
              <a:t>Targeted social media advertisement. </a:t>
            </a:r>
          </a:p>
        </p:txBody>
      </p:sp>
      <p:sp>
        <p:nvSpPr>
          <p:cNvPr id="45" name="TextBox 44">
            <a:extLst>
              <a:ext uri="{FF2B5EF4-FFF2-40B4-BE49-F238E27FC236}">
                <a16:creationId xmlns:a16="http://schemas.microsoft.com/office/drawing/2014/main" id="{1A4AA5C5-8BFC-46E0-8B6E-7FEEDA510BD2}"/>
              </a:ext>
            </a:extLst>
          </p:cNvPr>
          <p:cNvSpPr txBox="1"/>
          <p:nvPr/>
        </p:nvSpPr>
        <p:spPr>
          <a:xfrm>
            <a:off x="202279" y="2801245"/>
            <a:ext cx="1656184" cy="12505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400" kern="1200" dirty="0">
                <a:latin typeface="FS Jack" panose="02000503000000020004" pitchFamily="50" charset="0"/>
              </a:rPr>
              <a:t>Partner with local organisations and schools to promote your sessions. Where do these girls spend their time where you can advertise your sessions?</a:t>
            </a:r>
          </a:p>
        </p:txBody>
      </p:sp>
      <p:sp>
        <p:nvSpPr>
          <p:cNvPr id="46" name="TextBox 45">
            <a:extLst>
              <a:ext uri="{FF2B5EF4-FFF2-40B4-BE49-F238E27FC236}">
                <a16:creationId xmlns:a16="http://schemas.microsoft.com/office/drawing/2014/main" id="{B853E360-B8A2-4376-9C81-4B04BD6718EB}"/>
              </a:ext>
            </a:extLst>
          </p:cNvPr>
          <p:cNvSpPr txBox="1"/>
          <p:nvPr/>
        </p:nvSpPr>
        <p:spPr>
          <a:xfrm>
            <a:off x="5581481" y="2801245"/>
            <a:ext cx="1656184" cy="12505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400" kern="1200" dirty="0">
                <a:latin typeface="FS Jack" panose="02000503000000020004" pitchFamily="50" charset="0"/>
              </a:rPr>
              <a:t>Advertise in local paper. Engage with local community authorities for further promotion. </a:t>
            </a:r>
          </a:p>
        </p:txBody>
      </p:sp>
      <p:sp>
        <p:nvSpPr>
          <p:cNvPr id="47" name="TextBox 46">
            <a:extLst>
              <a:ext uri="{FF2B5EF4-FFF2-40B4-BE49-F238E27FC236}">
                <a16:creationId xmlns:a16="http://schemas.microsoft.com/office/drawing/2014/main" id="{1D178834-38C1-4D06-B66C-BA126E49EE2B}"/>
              </a:ext>
            </a:extLst>
          </p:cNvPr>
          <p:cNvSpPr txBox="1"/>
          <p:nvPr/>
        </p:nvSpPr>
        <p:spPr>
          <a:xfrm>
            <a:off x="7390928" y="2771471"/>
            <a:ext cx="1656184" cy="12505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400" kern="1200" dirty="0">
                <a:latin typeface="FS Jack" panose="02000503000000020004" pitchFamily="50" charset="0"/>
              </a:rPr>
              <a:t>Engage parents in promotion. Use </a:t>
            </a:r>
            <a:r>
              <a:rPr lang="en-GB" sz="1400" kern="1200" dirty="0">
                <a:latin typeface="FS Jack" panose="02000503000000020004" pitchFamily="50" charset="0"/>
                <a:hlinkClick r:id="rId2"/>
              </a:rPr>
              <a:t>the FA Playmaker </a:t>
            </a:r>
            <a:r>
              <a:rPr lang="en-GB" sz="1400" kern="1200" dirty="0">
                <a:latin typeface="FS Jack" panose="02000503000000020004" pitchFamily="50" charset="0"/>
              </a:rPr>
              <a:t>as an incentive. </a:t>
            </a:r>
          </a:p>
        </p:txBody>
      </p:sp>
      <p:pic>
        <p:nvPicPr>
          <p:cNvPr id="4" name="Graphic 3" descr="Internet with solid fill">
            <a:extLst>
              <a:ext uri="{FF2B5EF4-FFF2-40B4-BE49-F238E27FC236}">
                <a16:creationId xmlns:a16="http://schemas.microsoft.com/office/drawing/2014/main" id="{84E54940-4648-4160-87B3-A47CB004DB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82961" y="1769269"/>
            <a:ext cx="914400" cy="914400"/>
          </a:xfrm>
          <a:prstGeom prst="rect">
            <a:avLst/>
          </a:prstGeom>
        </p:spPr>
      </p:pic>
      <p:pic>
        <p:nvPicPr>
          <p:cNvPr id="16" name="Picture 15" descr="Image result for twitter logo">
            <a:extLst>
              <a:ext uri="{FF2B5EF4-FFF2-40B4-BE49-F238E27FC236}">
                <a16:creationId xmlns:a16="http://schemas.microsoft.com/office/drawing/2014/main" id="{09EA3145-78F8-4182-B77F-164AD83F581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21516" y="1876597"/>
            <a:ext cx="725410" cy="741465"/>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Newspaper with solid fill">
            <a:extLst>
              <a:ext uri="{FF2B5EF4-FFF2-40B4-BE49-F238E27FC236}">
                <a16:creationId xmlns:a16="http://schemas.microsoft.com/office/drawing/2014/main" id="{D8C5AF23-4166-49FC-9EF6-09105C86AA5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52373" y="1769269"/>
            <a:ext cx="914400" cy="914400"/>
          </a:xfrm>
          <a:prstGeom prst="rect">
            <a:avLst/>
          </a:prstGeom>
        </p:spPr>
      </p:pic>
      <p:pic>
        <p:nvPicPr>
          <p:cNvPr id="14" name="Graphic 13" descr="Graduation cap with solid fill">
            <a:extLst>
              <a:ext uri="{FF2B5EF4-FFF2-40B4-BE49-F238E27FC236}">
                <a16:creationId xmlns:a16="http://schemas.microsoft.com/office/drawing/2014/main" id="{774F7BF1-17BB-43B7-A720-FC328159660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3171" y="1790129"/>
            <a:ext cx="914400" cy="914400"/>
          </a:xfrm>
          <a:prstGeom prst="rect">
            <a:avLst/>
          </a:prstGeom>
        </p:spPr>
      </p:pic>
      <p:pic>
        <p:nvPicPr>
          <p:cNvPr id="18" name="Graphic 17" descr="Family with girl with solid fill">
            <a:extLst>
              <a:ext uri="{FF2B5EF4-FFF2-40B4-BE49-F238E27FC236}">
                <a16:creationId xmlns:a16="http://schemas.microsoft.com/office/drawing/2014/main" id="{7201EE74-4B2D-4C96-B286-5E820E0E6F6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61820" y="1857071"/>
            <a:ext cx="914400" cy="914400"/>
          </a:xfrm>
          <a:prstGeom prst="rect">
            <a:avLst/>
          </a:prstGeom>
        </p:spPr>
      </p:pic>
    </p:spTree>
    <p:extLst>
      <p:ext uri="{BB962C8B-B14F-4D97-AF65-F5344CB8AC3E}">
        <p14:creationId xmlns:p14="http://schemas.microsoft.com/office/powerpoint/2010/main" val="666809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8023611D-52E4-464B-AC5F-29449FFB9B63}"/>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21680" y="1603548"/>
            <a:ext cx="2206104" cy="2160243"/>
          </a:xfrm>
          <a:prstGeom prst="rect">
            <a:avLst/>
          </a:prstGeom>
        </p:spPr>
      </p:pic>
      <p:sp>
        <p:nvSpPr>
          <p:cNvPr id="2" name="Title 1">
            <a:extLst>
              <a:ext uri="{FF2B5EF4-FFF2-40B4-BE49-F238E27FC236}">
                <a16:creationId xmlns:a16="http://schemas.microsoft.com/office/drawing/2014/main" id="{297176EF-86DB-4541-9D2F-78B9AA3C02B8}"/>
              </a:ext>
            </a:extLst>
          </p:cNvPr>
          <p:cNvSpPr>
            <a:spLocks noGrp="1"/>
          </p:cNvSpPr>
          <p:nvPr>
            <p:ph type="title"/>
          </p:nvPr>
        </p:nvSpPr>
        <p:spPr>
          <a:xfrm>
            <a:off x="457200" y="213839"/>
            <a:ext cx="8229240" cy="1389709"/>
          </a:xfrm>
        </p:spPr>
        <p:txBody>
          <a:bodyPr/>
          <a:lstStyle/>
          <a:p>
            <a:pPr algn="ctr"/>
            <a:r>
              <a:rPr lang="en-GB" sz="3200" b="1" dirty="0">
                <a:latin typeface="FS Jack" panose="02000503000000020004" pitchFamily="50" charset="0"/>
              </a:rPr>
              <a:t>100FC </a:t>
            </a:r>
            <a:endParaRPr lang="en-GB" sz="3000" b="1" dirty="0">
              <a:latin typeface="FS Jack" panose="02000503000000020004" pitchFamily="50" charset="0"/>
            </a:endParaRPr>
          </a:p>
        </p:txBody>
      </p:sp>
      <p:sp>
        <p:nvSpPr>
          <p:cNvPr id="7" name="Rectangle 6">
            <a:extLst>
              <a:ext uri="{FF2B5EF4-FFF2-40B4-BE49-F238E27FC236}">
                <a16:creationId xmlns:a16="http://schemas.microsoft.com/office/drawing/2014/main" id="{DC2C9515-160F-4887-A29E-954A6A5EEB73}"/>
              </a:ext>
            </a:extLst>
          </p:cNvPr>
          <p:cNvSpPr/>
          <p:nvPr/>
        </p:nvSpPr>
        <p:spPr>
          <a:xfrm>
            <a:off x="2883835" y="1573360"/>
            <a:ext cx="5127172" cy="3670180"/>
          </a:xfrm>
          <a:prstGeom prst="rect">
            <a:avLst/>
          </a:prstGeom>
        </p:spPr>
        <p:txBody>
          <a:bodyPr vert="horz" lIns="0" tIns="45720" rIns="0" bIns="45720" rtlCol="0">
            <a:normAutofit/>
          </a:bodyPr>
          <a:lstStyle/>
          <a:p>
            <a:pPr marL="285750" lvl="0" indent="-285750" defTabSz="914400">
              <a:lnSpc>
                <a:spcPct val="90000"/>
              </a:lnSpc>
              <a:spcAft>
                <a:spcPts val="600"/>
              </a:spcAft>
              <a:buClr>
                <a:schemeClr val="accent1"/>
              </a:buClr>
              <a:buFont typeface="Arial" panose="020B0604020202020204" pitchFamily="34" charset="0"/>
              <a:buChar char="•"/>
            </a:pPr>
            <a:r>
              <a:rPr lang="en-US" sz="2000" dirty="0">
                <a:solidFill>
                  <a:schemeClr val="tx1">
                    <a:lumMod val="75000"/>
                    <a:lumOff val="25000"/>
                  </a:schemeClr>
                </a:solidFill>
                <a:latin typeface="FS Jack" panose="02000503000000020004" pitchFamily="50" charset="0"/>
              </a:rPr>
              <a:t>Using the 100 FC database</a:t>
            </a:r>
            <a:r>
              <a:rPr lang="en-US" sz="2000" b="1" dirty="0">
                <a:solidFill>
                  <a:schemeClr val="tx1">
                    <a:lumMod val="75000"/>
                    <a:lumOff val="25000"/>
                  </a:schemeClr>
                </a:solidFill>
                <a:latin typeface="FS Jack" panose="02000503000000020004" pitchFamily="50" charset="0"/>
              </a:rPr>
              <a:t> </a:t>
            </a:r>
            <a:r>
              <a:rPr lang="en-US" sz="2000" dirty="0">
                <a:solidFill>
                  <a:schemeClr val="tx1">
                    <a:lumMod val="75000"/>
                    <a:lumOff val="25000"/>
                  </a:schemeClr>
                </a:solidFill>
                <a:latin typeface="FS Jack" panose="02000503000000020004" pitchFamily="50" charset="0"/>
              </a:rPr>
              <a:t>to get coaches at your Centre. It’s a great way of engaging female parents to volunteer at the sessions.</a:t>
            </a:r>
          </a:p>
          <a:p>
            <a:pPr marL="285750" lvl="0" indent="-285750" defTabSz="914400">
              <a:lnSpc>
                <a:spcPct val="90000"/>
              </a:lnSpc>
              <a:spcAft>
                <a:spcPts val="600"/>
              </a:spcAft>
              <a:buClr>
                <a:schemeClr val="accent1"/>
              </a:buClr>
              <a:buFont typeface="Arial" panose="020B0604020202020204" pitchFamily="34" charset="0"/>
              <a:buChar char="•"/>
            </a:pPr>
            <a:endParaRPr lang="en-US" sz="2000" dirty="0">
              <a:solidFill>
                <a:schemeClr val="tx1">
                  <a:lumMod val="75000"/>
                  <a:lumOff val="25000"/>
                </a:schemeClr>
              </a:solidFill>
              <a:latin typeface="FS Jack" panose="02000503000000020004" pitchFamily="50" charset="0"/>
            </a:endParaRPr>
          </a:p>
          <a:p>
            <a:pPr marL="285750" lvl="0" indent="-285750" defTabSz="914400">
              <a:lnSpc>
                <a:spcPct val="90000"/>
              </a:lnSpc>
              <a:spcAft>
                <a:spcPts val="600"/>
              </a:spcAft>
              <a:buClr>
                <a:schemeClr val="accent1"/>
              </a:buClr>
              <a:buFont typeface="Arial" panose="020B0604020202020204" pitchFamily="34" charset="0"/>
              <a:buChar char="•"/>
            </a:pPr>
            <a:r>
              <a:rPr lang="en-US" sz="2000" dirty="0">
                <a:solidFill>
                  <a:schemeClr val="tx1">
                    <a:lumMod val="75000"/>
                    <a:lumOff val="25000"/>
                  </a:schemeClr>
                </a:solidFill>
                <a:latin typeface="FS Jack" panose="02000503000000020004" pitchFamily="50" charset="0"/>
              </a:rPr>
              <a:t>The 100FC programme for females (16+) across London, support females with their first steps into coaching. </a:t>
            </a:r>
          </a:p>
          <a:p>
            <a:pPr marL="285750" lvl="0" indent="-285750" defTabSz="914400">
              <a:lnSpc>
                <a:spcPct val="90000"/>
              </a:lnSpc>
              <a:spcAft>
                <a:spcPts val="600"/>
              </a:spcAft>
              <a:buClr>
                <a:schemeClr val="accent1"/>
              </a:buClr>
              <a:buFont typeface="Arial" panose="020B0604020202020204" pitchFamily="34" charset="0"/>
              <a:buChar char="•"/>
            </a:pPr>
            <a:endParaRPr lang="en-US" sz="2000" dirty="0">
              <a:solidFill>
                <a:schemeClr val="tx1">
                  <a:lumMod val="75000"/>
                  <a:lumOff val="25000"/>
                </a:schemeClr>
              </a:solidFill>
              <a:latin typeface="FS Jack" panose="02000503000000020004" pitchFamily="50" charset="0"/>
            </a:endParaRPr>
          </a:p>
          <a:p>
            <a:pPr marL="285750" lvl="0" indent="-285750" defTabSz="914400">
              <a:lnSpc>
                <a:spcPct val="90000"/>
              </a:lnSpc>
              <a:spcAft>
                <a:spcPts val="600"/>
              </a:spcAft>
              <a:buClr>
                <a:schemeClr val="accent1"/>
              </a:buClr>
              <a:buFont typeface="Arial" panose="020B0604020202020204" pitchFamily="34" charset="0"/>
              <a:buChar char="•"/>
            </a:pPr>
            <a:r>
              <a:rPr lang="en-US" sz="2000" dirty="0">
                <a:solidFill>
                  <a:schemeClr val="tx1">
                    <a:lumMod val="75000"/>
                    <a:lumOff val="25000"/>
                  </a:schemeClr>
                </a:solidFill>
                <a:latin typeface="FS Jack" panose="02000503000000020004" pitchFamily="50" charset="0"/>
              </a:rPr>
              <a:t>You can find more information </a:t>
            </a:r>
            <a:r>
              <a:rPr lang="en-US" sz="2000" u="sng" dirty="0">
                <a:solidFill>
                  <a:schemeClr val="tx1">
                    <a:lumMod val="75000"/>
                    <a:lumOff val="25000"/>
                  </a:schemeClr>
                </a:solidFill>
                <a:latin typeface="FS Jack" panose="02000503000000020004" pitchFamily="50" charset="0"/>
                <a:hlinkClick r:id="rId3"/>
              </a:rPr>
              <a:t>here</a:t>
            </a:r>
            <a:r>
              <a:rPr lang="en-US" sz="2000" dirty="0">
                <a:solidFill>
                  <a:schemeClr val="tx1">
                    <a:lumMod val="75000"/>
                    <a:lumOff val="25000"/>
                  </a:schemeClr>
                </a:solidFill>
                <a:latin typeface="FS Jack" panose="02000503000000020004" pitchFamily="50" charset="0"/>
              </a:rPr>
              <a:t>.</a:t>
            </a:r>
          </a:p>
        </p:txBody>
      </p:sp>
    </p:spTree>
    <p:extLst>
      <p:ext uri="{BB962C8B-B14F-4D97-AF65-F5344CB8AC3E}">
        <p14:creationId xmlns:p14="http://schemas.microsoft.com/office/powerpoint/2010/main" val="1273081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7E4BD"/>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smtClean="0">
            <a:solidFill>
              <a:srgbClr val="011E41"/>
            </a:solidFill>
            <a:latin typeface="FS Jack" panose="02000503000000020004" pitchFamily="50" charset="0"/>
          </a:defRPr>
        </a:defPPr>
      </a:lstStyle>
    </a:tx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F800D0317CAA40AAC85882E58B40EC" ma:contentTypeVersion="13" ma:contentTypeDescription="Create a new document." ma:contentTypeScope="" ma:versionID="1d289c3cd17b6c55439e9d6b32c49f37">
  <xsd:schema xmlns:xsd="http://www.w3.org/2001/XMLSchema" xmlns:xs="http://www.w3.org/2001/XMLSchema" xmlns:p="http://schemas.microsoft.com/office/2006/metadata/properties" xmlns:ns2="61217af5-bc1c-4af2-b685-bd054efb0480" xmlns:ns3="22afdbb4-8100-480e-b3ed-61c8ddf308e1" targetNamespace="http://schemas.microsoft.com/office/2006/metadata/properties" ma:root="true" ma:fieldsID="5028010a476a76e2df612cd4037bf9f3" ns2:_="" ns3:_="">
    <xsd:import namespace="61217af5-bc1c-4af2-b685-bd054efb0480"/>
    <xsd:import namespace="22afdbb4-8100-480e-b3ed-61c8ddf308e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217af5-bc1c-4af2-b685-bd054efb048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2afdbb4-8100-480e-b3ed-61c8ddf308e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011A62C-A6C1-48E6-B910-12E995B271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217af5-bc1c-4af2-b685-bd054efb0480"/>
    <ds:schemaRef ds:uri="22afdbb4-8100-480e-b3ed-61c8ddf308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0B5692-1E18-4B1C-A16E-3345B5F80299}">
  <ds:schemaRefs>
    <ds:schemaRef ds:uri="http://schemas.microsoft.com/sharepoint/v3/contenttype/forms"/>
  </ds:schemaRefs>
</ds:datastoreItem>
</file>

<file path=customXml/itemProps3.xml><?xml version="1.0" encoding="utf-8"?>
<ds:datastoreItem xmlns:ds="http://schemas.openxmlformats.org/officeDocument/2006/customXml" ds:itemID="{825D2E15-EAAF-445B-B3E3-5A5AA4DAF7C8}">
  <ds:schemaRefs>
    <ds:schemaRef ds:uri="http://purl.org/dc/dcmitype/"/>
    <ds:schemaRef ds:uri="http://schemas.microsoft.com/office/2006/documentManagement/types"/>
    <ds:schemaRef ds:uri="9a5759ce-bf9c-4e6c-802e-b3b6b6bda166"/>
    <ds:schemaRef ds:uri="http://www.w3.org/XML/1998/namespace"/>
    <ds:schemaRef ds:uri="eed0adf4-35f8-48e9-b2b6-508649c37b1e"/>
    <ds:schemaRef ds:uri="http://schemas.microsoft.com/office/2006/metadata/properties"/>
    <ds:schemaRef ds:uri="http://purl.org/dc/elements/1.1/"/>
    <ds:schemaRef ds:uri="http://purl.org/dc/term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45957</TotalTime>
  <Words>757</Words>
  <Application>Microsoft Office PowerPoint</Application>
  <PresentationFormat>Custom</PresentationFormat>
  <Paragraphs>64</Paragraphs>
  <Slides>10</Slides>
  <Notes>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10</vt:i4>
      </vt:variant>
    </vt:vector>
  </HeadingPairs>
  <TitlesOfParts>
    <vt:vector size="20" baseType="lpstr">
      <vt:lpstr>Arial</vt:lpstr>
      <vt:lpstr>Calibri</vt:lpstr>
      <vt:lpstr>Calibri Light</vt:lpstr>
      <vt:lpstr>FS Jack</vt:lpstr>
      <vt:lpstr>Symbol</vt:lpstr>
      <vt:lpstr>Times New Roman</vt:lpstr>
      <vt:lpstr>Wingdings</vt:lpstr>
      <vt:lpstr>Office Theme</vt:lpstr>
      <vt:lpstr>32_Custom Design</vt:lpstr>
      <vt:lpstr>1_Office Theme</vt:lpstr>
      <vt:lpstr> London FA – Squad Girls Support Pack </vt:lpstr>
      <vt:lpstr>Squad Girls Overview </vt:lpstr>
      <vt:lpstr>Events Platform</vt:lpstr>
      <vt:lpstr>Promoting Your Sessions</vt:lpstr>
      <vt:lpstr>Networking Benefits</vt:lpstr>
      <vt:lpstr>Tips for Retention</vt:lpstr>
      <vt:lpstr>Key considerations for sustainability</vt:lpstr>
      <vt:lpstr>Marketing Tools</vt:lpstr>
      <vt:lpstr>100FC </vt:lpstr>
      <vt:lpstr>Important Contacts </vt:lpstr>
    </vt:vector>
  </TitlesOfParts>
  <Company>The FA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Joanne Du Plessis</dc:creator>
  <cp:lastModifiedBy>Shannon Hyner</cp:lastModifiedBy>
  <cp:revision>303</cp:revision>
  <cp:lastPrinted>2019-11-11T15:03:00Z</cp:lastPrinted>
  <dcterms:created xsi:type="dcterms:W3CDTF">2015-10-20T15:21:24Z</dcterms:created>
  <dcterms:modified xsi:type="dcterms:W3CDTF">2022-06-06T14:45:16Z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The FA</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1</vt:i4>
  </property>
  <property fmtid="{D5CDD505-2E9C-101B-9397-08002B2CF9AE}" pid="9" name="PresentationFormat">
    <vt:lpwstr>Custom</vt:lpwstr>
  </property>
  <property fmtid="{D5CDD505-2E9C-101B-9397-08002B2CF9AE}" pid="10" name="ScaleCrop">
    <vt:bool>false</vt:bool>
  </property>
  <property fmtid="{D5CDD505-2E9C-101B-9397-08002B2CF9AE}" pid="11" name="ShareDoc">
    <vt:bool>false</vt:bool>
  </property>
  <property fmtid="{D5CDD505-2E9C-101B-9397-08002B2CF9AE}" pid="12" name="Slides">
    <vt:i4>2</vt:i4>
  </property>
  <property fmtid="{D5CDD505-2E9C-101B-9397-08002B2CF9AE}" pid="13" name="ContentTypeId">
    <vt:lpwstr>0x01010045F800D0317CAA40AAC85882E58B40EC</vt:lpwstr>
  </property>
</Properties>
</file>