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305" r:id="rId2"/>
    <p:sldId id="306" r:id="rId3"/>
    <p:sldId id="307" r:id="rId4"/>
    <p:sldId id="308" r:id="rId5"/>
    <p:sldId id="309" r:id="rId6"/>
    <p:sldId id="310" r:id="rId7"/>
    <p:sldId id="311" r:id="rId8"/>
    <p:sldId id="312" r:id="rId9"/>
    <p:sldId id="313" r:id="rId10"/>
    <p:sldId id="314" r:id="rId11"/>
    <p:sldId id="315" r:id="rId12"/>
    <p:sldId id="316" r:id="rId13"/>
    <p:sldId id="317" r:id="rId14"/>
    <p:sldId id="318" r:id="rId15"/>
    <p:sldId id="319" r:id="rId16"/>
    <p:sldId id="320" r:id="rId17"/>
    <p:sldId id="321" r:id="rId18"/>
    <p:sldId id="322" r:id="rId1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9797"/>
    <a:srgbClr val="C35855"/>
    <a:srgbClr val="F06565"/>
    <a:srgbClr val="FF0909"/>
    <a:srgbClr val="FF6565"/>
    <a:srgbClr val="F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323" autoAdjust="0"/>
    <p:restoredTop sz="94660"/>
  </p:normalViewPr>
  <p:slideViewPr>
    <p:cSldViewPr>
      <p:cViewPr>
        <p:scale>
          <a:sx n="70" d="100"/>
          <a:sy n="70" d="100"/>
        </p:scale>
        <p:origin x="-946" y="-95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F3FD91FD-8D9F-4D68-8AF0-48C1F7FC2F31}" type="datetimeFigureOut">
              <a:rPr lang="en-US"/>
              <a:pPr>
                <a:defRPr/>
              </a:pPr>
              <a:t>4/15/2019</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82C9B994-257C-43E3-B095-7121609CA5B5}" type="slidenum">
              <a:rPr lang="en-GB"/>
              <a:pPr>
                <a:defRPr/>
              </a:pPr>
              <a:t>‹#›</a:t>
            </a:fld>
            <a:endParaRPr lang="en-GB" dirty="0"/>
          </a:p>
        </p:txBody>
      </p:sp>
    </p:spTree>
    <p:extLst>
      <p:ext uri="{BB962C8B-B14F-4D97-AF65-F5344CB8AC3E}">
        <p14:creationId xmlns:p14="http://schemas.microsoft.com/office/powerpoint/2010/main" val="39721603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latin typeface="Arial" pitchFamily="34" charset="0"/>
              <a:ea typeface="ＭＳ Ｐゴシック" pitchFamily="34" charset="-128"/>
            </a:endParaRP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ＭＳ Ｐゴシック" pitchFamily="34" charset="-128"/>
              </a:defRPr>
            </a:lvl1pPr>
            <a:lvl2pPr marL="742950" indent="-285750" eaLnBrk="0" hangingPunct="0">
              <a:spcBef>
                <a:spcPct val="30000"/>
              </a:spcBef>
              <a:defRPr sz="1200">
                <a:solidFill>
                  <a:schemeClr val="tx1"/>
                </a:solidFill>
                <a:latin typeface="Arial" pitchFamily="34" charset="0"/>
                <a:ea typeface="ＭＳ Ｐゴシック" pitchFamily="34" charset="-128"/>
              </a:defRPr>
            </a:lvl2pPr>
            <a:lvl3pPr marL="1143000" indent="-228600" eaLnBrk="0" hangingPunct="0">
              <a:spcBef>
                <a:spcPct val="30000"/>
              </a:spcBef>
              <a:defRPr sz="1200">
                <a:solidFill>
                  <a:schemeClr val="tx1"/>
                </a:solidFill>
                <a:latin typeface="Arial" pitchFamily="34" charset="0"/>
                <a:ea typeface="ＭＳ Ｐゴシック" pitchFamily="34" charset="-128"/>
              </a:defRPr>
            </a:lvl3pPr>
            <a:lvl4pPr marL="1600200" indent="-228600" eaLnBrk="0" hangingPunct="0">
              <a:spcBef>
                <a:spcPct val="30000"/>
              </a:spcBef>
              <a:defRPr sz="1200">
                <a:solidFill>
                  <a:schemeClr val="tx1"/>
                </a:solidFill>
                <a:latin typeface="Arial" pitchFamily="34" charset="0"/>
                <a:ea typeface="ＭＳ Ｐゴシック" pitchFamily="34" charset="-128"/>
              </a:defRPr>
            </a:lvl4pPr>
            <a:lvl5pPr marL="2057400" indent="-228600" eaLnBrk="0" hangingPunct="0">
              <a:spcBef>
                <a:spcPct val="30000"/>
              </a:spcBef>
              <a:defRPr sz="1200">
                <a:solidFill>
                  <a:schemeClr val="tx1"/>
                </a:solidFill>
                <a:latin typeface="Arial" pitchFamily="34" charset="0"/>
                <a:ea typeface="ＭＳ Ｐゴシック" pitchFamily="34" charset="-128"/>
              </a:defRPr>
            </a:lvl5pPr>
            <a:lvl6pPr marL="2514600" indent="-228600" defTabSz="457200"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71800" indent="-228600" defTabSz="457200"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429000" indent="-228600" defTabSz="457200"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86200" indent="-228600" defTabSz="457200"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eaLnBrk="1" hangingPunct="1">
              <a:spcBef>
                <a:spcPct val="0"/>
              </a:spcBef>
            </a:pPr>
            <a:fld id="{FD2DE5E4-5994-42A2-8712-1C3D62C00466}" type="slidenum">
              <a:rPr lang="en-GB" altLang="en-US" smtClean="0"/>
              <a:pPr eaLnBrk="1" hangingPunct="1">
                <a:spcBef>
                  <a:spcPct val="0"/>
                </a:spcBef>
              </a:pPr>
              <a:t>2</a:t>
            </a:fld>
            <a:endParaRPr lang="en-GB"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ＭＳ Ｐゴシック" pitchFamily="34" charset="-128"/>
              </a:defRPr>
            </a:lvl1pPr>
            <a:lvl2pPr marL="742950" indent="-285750" eaLnBrk="0" hangingPunct="0">
              <a:spcBef>
                <a:spcPct val="30000"/>
              </a:spcBef>
              <a:defRPr sz="1200">
                <a:solidFill>
                  <a:schemeClr val="tx1"/>
                </a:solidFill>
                <a:latin typeface="Arial" pitchFamily="34" charset="0"/>
                <a:ea typeface="ＭＳ Ｐゴシック" pitchFamily="34" charset="-128"/>
              </a:defRPr>
            </a:lvl2pPr>
            <a:lvl3pPr marL="1143000" indent="-228600" eaLnBrk="0" hangingPunct="0">
              <a:spcBef>
                <a:spcPct val="30000"/>
              </a:spcBef>
              <a:defRPr sz="1200">
                <a:solidFill>
                  <a:schemeClr val="tx1"/>
                </a:solidFill>
                <a:latin typeface="Arial" pitchFamily="34" charset="0"/>
                <a:ea typeface="ＭＳ Ｐゴシック" pitchFamily="34" charset="-128"/>
              </a:defRPr>
            </a:lvl3pPr>
            <a:lvl4pPr marL="1600200" indent="-228600" eaLnBrk="0" hangingPunct="0">
              <a:spcBef>
                <a:spcPct val="30000"/>
              </a:spcBef>
              <a:defRPr sz="1200">
                <a:solidFill>
                  <a:schemeClr val="tx1"/>
                </a:solidFill>
                <a:latin typeface="Arial" pitchFamily="34" charset="0"/>
                <a:ea typeface="ＭＳ Ｐゴシック" pitchFamily="34" charset="-128"/>
              </a:defRPr>
            </a:lvl4pPr>
            <a:lvl5pPr marL="2057400" indent="-228600" eaLnBrk="0" hangingPunct="0">
              <a:spcBef>
                <a:spcPct val="30000"/>
              </a:spcBef>
              <a:defRPr sz="1200">
                <a:solidFill>
                  <a:schemeClr val="tx1"/>
                </a:solidFill>
                <a:latin typeface="Arial" pitchFamily="34" charset="0"/>
                <a:ea typeface="ＭＳ Ｐゴシック" pitchFamily="34" charset="-128"/>
              </a:defRPr>
            </a:lvl5pPr>
            <a:lvl6pPr marL="2514600" indent="-228600" defTabSz="457200"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71800" indent="-228600" defTabSz="457200"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429000" indent="-228600" defTabSz="457200"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86200" indent="-228600" defTabSz="457200"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eaLnBrk="1" hangingPunct="1">
              <a:spcBef>
                <a:spcPct val="0"/>
              </a:spcBef>
            </a:pPr>
            <a:fld id="{327DE446-8790-47CA-A59A-0F430538740A}" type="slidenum">
              <a:rPr lang="en-US" altLang="en-US" smtClean="0"/>
              <a:pPr eaLnBrk="1" hangingPunct="1">
                <a:spcBef>
                  <a:spcPct val="0"/>
                </a:spcBef>
              </a:pPr>
              <a:t>12</a:t>
            </a:fld>
            <a:endParaRPr lang="en-US" altLang="en-US" smtClean="0"/>
          </a:p>
        </p:txBody>
      </p:sp>
      <p:sp>
        <p:nvSpPr>
          <p:cNvPr id="22531" name="Rectangle 2"/>
          <p:cNvSpPr>
            <a:spLocks noGrp="1" noRot="1" noChangeAspect="1" noChangeArrowheads="1" noTextEdit="1"/>
          </p:cNvSpPr>
          <p:nvPr>
            <p:ph type="sldImg"/>
          </p:nvPr>
        </p:nvSpPr>
        <p:spPr bwMode="auto">
          <a:xfrm>
            <a:off x="1149350" y="685800"/>
            <a:ext cx="4572000" cy="3429000"/>
          </a:xfrm>
          <a:solidFill>
            <a:srgbClr val="FFFFFF"/>
          </a:solidFill>
          <a:ln>
            <a:solidFill>
              <a:srgbClr val="000000"/>
            </a:solidFill>
            <a:miter lim="800000"/>
            <a:headEnd/>
            <a:tailEnd/>
          </a:ln>
        </p:spPr>
      </p:sp>
      <p:sp>
        <p:nvSpPr>
          <p:cNvPr id="22532" name="Rectangle 3"/>
          <p:cNvSpPr>
            <a:spLocks noGrp="1" noChangeArrowheads="1"/>
          </p:cNvSpPr>
          <p:nvPr>
            <p:ph type="body" idx="1"/>
          </p:nvPr>
        </p:nvSpPr>
        <p:spPr bwMode="auto">
          <a:xfrm>
            <a:off x="684199" y="4343985"/>
            <a:ext cx="5489605" cy="4114508"/>
          </a:xfrm>
          <a:solidFill>
            <a:srgbClr val="FFFFFF"/>
          </a:solidFill>
          <a:ln>
            <a:solidFill>
              <a:srgbClr val="000000"/>
            </a:solidFill>
            <a:miter lim="800000"/>
            <a:headEnd/>
            <a:tailEnd/>
          </a:ln>
        </p:spPr>
        <p:txBody>
          <a:bodyPr/>
          <a:lstStyle/>
          <a:p>
            <a:pPr marL="228600" indent="-228600" eaLnBrk="1" hangingPunct="1">
              <a:buFontTx/>
              <a:buAutoNum type="arabicPeriod"/>
            </a:pPr>
            <a:endParaRPr lang="en-GB" altLang="en-US" sz="1100" smtClean="0">
              <a:latin typeface="Arial"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ＭＳ Ｐゴシック" pitchFamily="34" charset="-128"/>
              </a:defRPr>
            </a:lvl1pPr>
            <a:lvl2pPr marL="742950" indent="-285750" eaLnBrk="0" hangingPunct="0">
              <a:spcBef>
                <a:spcPct val="30000"/>
              </a:spcBef>
              <a:defRPr sz="1200">
                <a:solidFill>
                  <a:schemeClr val="tx1"/>
                </a:solidFill>
                <a:latin typeface="Arial" pitchFamily="34" charset="0"/>
                <a:ea typeface="ＭＳ Ｐゴシック" pitchFamily="34" charset="-128"/>
              </a:defRPr>
            </a:lvl2pPr>
            <a:lvl3pPr marL="1143000" indent="-228600" eaLnBrk="0" hangingPunct="0">
              <a:spcBef>
                <a:spcPct val="30000"/>
              </a:spcBef>
              <a:defRPr sz="1200">
                <a:solidFill>
                  <a:schemeClr val="tx1"/>
                </a:solidFill>
                <a:latin typeface="Arial" pitchFamily="34" charset="0"/>
                <a:ea typeface="ＭＳ Ｐゴシック" pitchFamily="34" charset="-128"/>
              </a:defRPr>
            </a:lvl3pPr>
            <a:lvl4pPr marL="1600200" indent="-228600" eaLnBrk="0" hangingPunct="0">
              <a:spcBef>
                <a:spcPct val="30000"/>
              </a:spcBef>
              <a:defRPr sz="1200">
                <a:solidFill>
                  <a:schemeClr val="tx1"/>
                </a:solidFill>
                <a:latin typeface="Arial" pitchFamily="34" charset="0"/>
                <a:ea typeface="ＭＳ Ｐゴシック" pitchFamily="34" charset="-128"/>
              </a:defRPr>
            </a:lvl4pPr>
            <a:lvl5pPr marL="2057400" indent="-228600" eaLnBrk="0" hangingPunct="0">
              <a:spcBef>
                <a:spcPct val="30000"/>
              </a:spcBef>
              <a:defRPr sz="1200">
                <a:solidFill>
                  <a:schemeClr val="tx1"/>
                </a:solidFill>
                <a:latin typeface="Arial" pitchFamily="34" charset="0"/>
                <a:ea typeface="ＭＳ Ｐゴシック" pitchFamily="34" charset="-128"/>
              </a:defRPr>
            </a:lvl5pPr>
            <a:lvl6pPr marL="2514600" indent="-228600" defTabSz="457200"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71800" indent="-228600" defTabSz="457200"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429000" indent="-228600" defTabSz="457200"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86200" indent="-228600" defTabSz="457200"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eaLnBrk="1" hangingPunct="1">
              <a:spcBef>
                <a:spcPct val="0"/>
              </a:spcBef>
            </a:pPr>
            <a:fld id="{22682809-7F7C-4746-BCED-C0C7B7617330}" type="slidenum">
              <a:rPr lang="en-US" altLang="en-US" smtClean="0"/>
              <a:pPr eaLnBrk="1" hangingPunct="1">
                <a:spcBef>
                  <a:spcPct val="0"/>
                </a:spcBef>
              </a:pPr>
              <a:t>14</a:t>
            </a:fld>
            <a:endParaRPr lang="en-US" altLang="en-US" smtClean="0"/>
          </a:p>
        </p:txBody>
      </p:sp>
      <p:sp>
        <p:nvSpPr>
          <p:cNvPr id="23555" name="Rectangle 2"/>
          <p:cNvSpPr>
            <a:spLocks noGrp="1" noRot="1" noChangeAspect="1" noChangeArrowheads="1" noTextEdit="1"/>
          </p:cNvSpPr>
          <p:nvPr>
            <p:ph type="sldImg"/>
          </p:nvPr>
        </p:nvSpPr>
        <p:spPr bwMode="auto">
          <a:xfrm>
            <a:off x="1147763" y="685800"/>
            <a:ext cx="4573587" cy="3429000"/>
          </a:xfrm>
          <a:solidFill>
            <a:srgbClr val="FFFFFF"/>
          </a:solidFill>
          <a:ln>
            <a:solidFill>
              <a:srgbClr val="000000"/>
            </a:solidFill>
            <a:miter lim="800000"/>
            <a:headEnd/>
            <a:tailEnd/>
          </a:ln>
        </p:spPr>
      </p:sp>
      <p:sp>
        <p:nvSpPr>
          <p:cNvPr id="23556" name="Rectangle 3"/>
          <p:cNvSpPr>
            <a:spLocks noGrp="1" noChangeArrowheads="1"/>
          </p:cNvSpPr>
          <p:nvPr>
            <p:ph type="body" idx="1"/>
          </p:nvPr>
        </p:nvSpPr>
        <p:spPr bwMode="auto">
          <a:xfrm>
            <a:off x="684199" y="4343985"/>
            <a:ext cx="5489605" cy="4114508"/>
          </a:xfrm>
          <a:solidFill>
            <a:srgbClr val="FFFFFF"/>
          </a:solidFill>
          <a:ln>
            <a:solidFill>
              <a:srgbClr val="000000"/>
            </a:solidFill>
            <a:miter lim="800000"/>
            <a:headEnd/>
            <a:tailEnd/>
          </a:ln>
        </p:spPr>
        <p:txBody>
          <a:bodyPr/>
          <a:lstStyle/>
          <a:p>
            <a:pPr marL="225425" indent="-225425" eaLnBrk="1" hangingPunct="1">
              <a:buFontTx/>
              <a:buAutoNum type="arabicPeriod"/>
            </a:pPr>
            <a:endParaRPr lang="en-GB" altLang="en-US" sz="1100" smtClean="0">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CD290584-392D-46B3-AC6A-4D03F340968F}" type="datetimeFigureOut">
              <a:rPr lang="en-US"/>
              <a:pPr>
                <a:defRPr/>
              </a:pPr>
              <a:t>4/15/2019</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C2E6337-BB82-4C70-A9CA-B953164EC06F}" type="slidenum">
              <a:rPr lang="en-GB"/>
              <a:pPr>
                <a:defRPr/>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710BB0FD-22D3-440D-B473-B2A945A4BCDA}" type="datetimeFigureOut">
              <a:rPr lang="en-US"/>
              <a:pPr>
                <a:defRPr/>
              </a:pPr>
              <a:t>4/15/2019</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580771D8-53EE-4445-9196-CCDC85DA0364}" type="slidenum">
              <a:rPr lang="en-GB"/>
              <a:pPr>
                <a:defRPr/>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D351D72D-825A-43D1-966E-E4F1A11C3D93}" type="datetimeFigureOut">
              <a:rPr lang="en-US"/>
              <a:pPr>
                <a:defRPr/>
              </a:pPr>
              <a:t>4/15/2019</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FDFAD2E-1E19-41A7-94B8-D14E042BEDAD}" type="slidenum">
              <a:rPr lang="en-GB"/>
              <a:pPr>
                <a:defRPr/>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CB4DFF30-97B3-492B-9F33-970E086DD47C}" type="datetimeFigureOut">
              <a:rPr lang="en-US"/>
              <a:pPr>
                <a:defRPr/>
              </a:pPr>
              <a:t>4/15/2019</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D5DC5BD-99A4-46C3-8B6B-379DC01F8CC6}" type="slidenum">
              <a:rPr lang="en-GB"/>
              <a:pPr>
                <a:defRPr/>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6D3C749-EAC0-4EB7-8BB3-B47FD520B8B0}" type="datetimeFigureOut">
              <a:rPr lang="en-US"/>
              <a:pPr>
                <a:defRPr/>
              </a:pPr>
              <a:t>4/15/2019</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58463C3C-22FA-4545-AEB8-5F9C7E827984}" type="slidenum">
              <a:rPr lang="en-GB"/>
              <a:pPr>
                <a:defRPr/>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BA445741-2B90-4636-BA41-7C2D88547CCF}" type="datetimeFigureOut">
              <a:rPr lang="en-US"/>
              <a:pPr>
                <a:defRPr/>
              </a:pPr>
              <a:t>4/15/2019</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0B4A446D-CD3A-49B7-BA9D-06FF2F83AD2B}" type="slidenum">
              <a:rPr lang="en-GB"/>
              <a:pPr>
                <a:defRPr/>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DE421983-A024-48C3-A370-1107D372ADE3}" type="datetimeFigureOut">
              <a:rPr lang="en-US"/>
              <a:pPr>
                <a:defRPr/>
              </a:pPr>
              <a:t>4/15/2019</a:t>
            </a:fld>
            <a:endParaRPr lang="en-GB" dirty="0"/>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C1E8570B-D086-4809-9075-E4BE9C652586}" type="slidenum">
              <a:rPr lang="en-GB"/>
              <a:pPr>
                <a:defRPr/>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F5EB62A9-1B69-46C6-B0F2-9BFEE67B2DB9}" type="datetimeFigureOut">
              <a:rPr lang="en-US"/>
              <a:pPr>
                <a:defRPr/>
              </a:pPr>
              <a:t>4/15/2019</a:t>
            </a:fld>
            <a:endParaRPr lang="en-GB" dirty="0"/>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73643204-F0EB-4F7E-AB35-DF4CC6456DBB}" type="slidenum">
              <a:rPr lang="en-GB"/>
              <a:pPr>
                <a:defRPr/>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2B343D4-A319-4DBC-9B8A-47175FE2DCB9}" type="datetimeFigureOut">
              <a:rPr lang="en-US"/>
              <a:pPr>
                <a:defRPr/>
              </a:pPr>
              <a:t>4/15/2019</a:t>
            </a:fld>
            <a:endParaRPr lang="en-GB" dirty="0"/>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9FF33BE0-E1D3-4EF0-84E9-E62EB5A9C491}" type="slidenum">
              <a:rPr lang="en-GB"/>
              <a:pPr>
                <a:defRPr/>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06703D1-DC15-4AF8-AF76-95F45E89A5FF}" type="datetimeFigureOut">
              <a:rPr lang="en-US"/>
              <a:pPr>
                <a:defRPr/>
              </a:pPr>
              <a:t>4/15/2019</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C97BF429-138B-4ABB-954C-721E6C359C9A}" type="slidenum">
              <a:rPr lang="en-GB"/>
              <a:pPr>
                <a:defRPr/>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8E8D5EE-019D-4F00-93BC-D63B203F153B}" type="datetimeFigureOut">
              <a:rPr lang="en-US"/>
              <a:pPr>
                <a:defRPr/>
              </a:pPr>
              <a:t>4/15/2019</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8B36B704-5ED5-4560-BDB2-056CCBBD2449}" type="slidenum">
              <a:rPr lang="en-GB"/>
              <a:pPr>
                <a:defRPr/>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638E7A3E-8D84-4F4A-A1E5-4B794F1F621C}" type="datetimeFigureOut">
              <a:rPr lang="en-US"/>
              <a:pPr>
                <a:defRPr/>
              </a:pPr>
              <a:t>4/15/2019</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A8311A67-4CA1-46A9-A881-284B330124EF}"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hyperlink" Target="mailto:Callum.Amos@HampshireFA.Com" TargetMode="External"/><Relationship Id="rId7" Type="http://schemas.openxmlformats.org/officeDocument/2006/relationships/image" Target="../media/image6.jpeg"/><Relationship Id="rId2" Type="http://schemas.openxmlformats.org/officeDocument/2006/relationships/hyperlink" Target="mailto:Ian.Binks@HampshireFA.Com" TargetMode="Externa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hyperlink" Target="mailto:Andy.Moisey@HampshireFA.Com" TargetMode="External"/><Relationship Id="rId4" Type="http://schemas.openxmlformats.org/officeDocument/2006/relationships/hyperlink" Target="mailto:Discipline@HampshireFA.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hyperlink" Target="mailto:Ian.Binks@HampshireFA.com" TargetMode="External"/><Relationship Id="rId2" Type="http://schemas.openxmlformats.org/officeDocument/2006/relationships/image" Target="../media/image17.emf"/><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3" descr="4944_General_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53" y="-28564"/>
            <a:ext cx="9147059" cy="6886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Title 1"/>
          <p:cNvSpPr>
            <a:spLocks noGrp="1"/>
          </p:cNvSpPr>
          <p:nvPr>
            <p:ph type="ctrTitle"/>
          </p:nvPr>
        </p:nvSpPr>
        <p:spPr>
          <a:xfrm>
            <a:off x="4283968" y="4221088"/>
            <a:ext cx="3240360" cy="2203698"/>
          </a:xfrm>
        </p:spPr>
        <p:txBody>
          <a:bodyPr/>
          <a:lstStyle/>
          <a:p>
            <a:pPr algn="l" eaLnBrk="1" hangingPunct="1">
              <a:defRPr/>
            </a:pPr>
            <a:r>
              <a:rPr lang="en-US" sz="2000" dirty="0" smtClean="0">
                <a:solidFill>
                  <a:srgbClr val="002060"/>
                </a:solidFill>
                <a:latin typeface="Arial" panose="020B0604020202020204" pitchFamily="34" charset="0"/>
                <a:ea typeface="ＭＳ Ｐゴシック"/>
                <a:cs typeface="Arial" panose="020B0604020202020204" pitchFamily="34" charset="0"/>
              </a:rPr>
              <a:t>Roles and Responsibilities of the Respect Steward by Ian Binks Hampshire FA Designated Safeguarding &amp; Lead Respect Officer</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6625" y="5200650"/>
            <a:ext cx="5667375" cy="1657350"/>
          </a:xfrm>
          <a:prstGeom prst="rect">
            <a:avLst/>
          </a:prstGeom>
        </p:spPr>
      </p:pic>
      <p:pic>
        <p:nvPicPr>
          <p:cNvPr id="5" name="Picture 2" descr="G:\Business\Marketing\620x349-respect-logo-new.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256" r="22078"/>
          <a:stretch/>
        </p:blipFill>
        <p:spPr bwMode="auto">
          <a:xfrm>
            <a:off x="2838017" y="5554691"/>
            <a:ext cx="1277215" cy="126876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Isakias\AppData\Local\Microsoft\Windows\Temporary Internet Files\Content.Outlook\NBMON1ZS\Specsavers 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80112" y="2802648"/>
            <a:ext cx="2664296" cy="1363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0837021"/>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788024" y="1268760"/>
            <a:ext cx="4104456" cy="1143000"/>
          </a:xfrm>
        </p:spPr>
        <p:txBody>
          <a:bodyPr/>
          <a:lstStyle/>
          <a:p>
            <a:r>
              <a:rPr lang="en-GB" altLang="en-US" b="1" dirty="0" smtClean="0">
                <a:solidFill>
                  <a:srgbClr val="002060"/>
                </a:solidFill>
                <a:latin typeface="Arial" pitchFamily="34" charset="0"/>
                <a:ea typeface="ＭＳ Ｐゴシック" pitchFamily="34" charset="-128"/>
              </a:rPr>
              <a:t>Non Adherence !!!</a:t>
            </a:r>
          </a:p>
        </p:txBody>
      </p:sp>
      <p:pic>
        <p:nvPicPr>
          <p:cNvPr id="11267" name="Content Placeholder 7" descr="respect 002.jpg"/>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55287" y="35906"/>
            <a:ext cx="4643438" cy="5019675"/>
          </a:xfrm>
        </p:spPr>
      </p:pic>
      <p:pic>
        <p:nvPicPr>
          <p:cNvPr id="6" name="Picture 2" descr="C:\Users\Isakias\AppData\Local\Microsoft\Windows\Temporary Internet Files\Content.Outlook\NBMON1ZS\Specsavers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1" y="5589240"/>
            <a:ext cx="2197495" cy="112474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G:\Business\Marketing\620x349-respect-logo-new.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7761" r="26007"/>
          <a:stretch/>
        </p:blipFill>
        <p:spPr bwMode="auto">
          <a:xfrm>
            <a:off x="2483768" y="5510239"/>
            <a:ext cx="1064526" cy="1296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00098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GB" altLang="en-US" dirty="0" smtClean="0">
                <a:solidFill>
                  <a:schemeClr val="tx2"/>
                </a:solidFill>
                <a:latin typeface="Arial" pitchFamily="34" charset="0"/>
                <a:ea typeface="ＭＳ Ｐゴシック" pitchFamily="34" charset="-128"/>
              </a:rPr>
              <a:t>Compliance </a:t>
            </a:r>
          </a:p>
        </p:txBody>
      </p:sp>
      <p:sp>
        <p:nvSpPr>
          <p:cNvPr id="12291" name="Content Placeholder 2"/>
          <p:cNvSpPr>
            <a:spLocks noGrp="1"/>
          </p:cNvSpPr>
          <p:nvPr>
            <p:ph idx="1"/>
          </p:nvPr>
        </p:nvSpPr>
        <p:spPr>
          <a:xfrm>
            <a:off x="457200" y="1357313"/>
            <a:ext cx="8229600" cy="4768850"/>
          </a:xfrm>
        </p:spPr>
        <p:txBody>
          <a:bodyPr/>
          <a:lstStyle/>
          <a:p>
            <a:pPr algn="ctr">
              <a:buFont typeface="Arial" pitchFamily="34" charset="0"/>
              <a:buNone/>
            </a:pPr>
            <a:r>
              <a:rPr lang="en-GB" altLang="en-US" sz="8000" dirty="0" smtClean="0">
                <a:solidFill>
                  <a:schemeClr val="tx2"/>
                </a:solidFill>
                <a:latin typeface="Arial" pitchFamily="34" charset="0"/>
                <a:ea typeface="ＭＳ Ｐゴシック" pitchFamily="34" charset="-128"/>
              </a:rPr>
              <a:t>And see </a:t>
            </a:r>
          </a:p>
          <a:p>
            <a:pPr algn="ctr">
              <a:buFont typeface="Arial" pitchFamily="34" charset="0"/>
              <a:buNone/>
            </a:pPr>
            <a:r>
              <a:rPr lang="en-GB" altLang="en-US" sz="8000" dirty="0" smtClean="0">
                <a:solidFill>
                  <a:schemeClr val="tx2"/>
                </a:solidFill>
                <a:latin typeface="Arial" pitchFamily="34" charset="0"/>
                <a:ea typeface="ＭＳ Ｐゴシック" pitchFamily="34" charset="-128"/>
              </a:rPr>
              <a:t>more of this</a:t>
            </a:r>
          </a:p>
          <a:p>
            <a:pPr algn="ctr">
              <a:buFont typeface="Arial" pitchFamily="34" charset="0"/>
              <a:buNone/>
            </a:pPr>
            <a:endParaRPr lang="en-GB" altLang="en-US" dirty="0" smtClean="0">
              <a:latin typeface="Arial" pitchFamily="34" charset="0"/>
              <a:ea typeface="ＭＳ Ｐゴシック" pitchFamily="34" charset="-128"/>
            </a:endParaRPr>
          </a:p>
        </p:txBody>
      </p:sp>
      <p:pic>
        <p:nvPicPr>
          <p:cNvPr id="6" name="Picture 2" descr="G:\Business\Marketing\620x349-respect-logo-new.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7761" r="26007"/>
          <a:stretch/>
        </p:blipFill>
        <p:spPr bwMode="auto">
          <a:xfrm>
            <a:off x="2483768" y="5510239"/>
            <a:ext cx="1064526" cy="129614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Isakias\AppData\Local\Microsoft\Windows\Temporary Internet Files\Content.Outlook\NBMON1ZS\Specsavers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1" y="5589240"/>
            <a:ext cx="2197495" cy="1124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66193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idx="1"/>
          </p:nvPr>
        </p:nvSpPr>
        <p:spPr>
          <a:xfrm>
            <a:off x="325438" y="1905000"/>
            <a:ext cx="7675562" cy="4071938"/>
          </a:xfrm>
        </p:spPr>
        <p:txBody>
          <a:bodyPr/>
          <a:lstStyle/>
          <a:p>
            <a:pPr eaLnBrk="1" hangingPunct="1">
              <a:lnSpc>
                <a:spcPct val="80000"/>
              </a:lnSpc>
            </a:pPr>
            <a:endParaRPr lang="en-US" altLang="en-US" sz="4400" b="1" smtClean="0">
              <a:latin typeface="Arial" pitchFamily="34" charset="0"/>
              <a:ea typeface="ＭＳ Ｐゴシック" pitchFamily="34" charset="-128"/>
            </a:endParaRPr>
          </a:p>
          <a:p>
            <a:pPr eaLnBrk="1" hangingPunct="1">
              <a:lnSpc>
                <a:spcPct val="80000"/>
              </a:lnSpc>
            </a:pPr>
            <a:endParaRPr lang="en-US" altLang="en-US" sz="4400" b="1" smtClean="0">
              <a:latin typeface="Arial" pitchFamily="34" charset="0"/>
              <a:ea typeface="ＭＳ Ｐゴシック" pitchFamily="34" charset="-128"/>
            </a:endParaRPr>
          </a:p>
        </p:txBody>
      </p:sp>
      <p:sp>
        <p:nvSpPr>
          <p:cNvPr id="13316" name="Text Box 4"/>
          <p:cNvSpPr txBox="1">
            <a:spLocks noChangeArrowheads="1"/>
          </p:cNvSpPr>
          <p:nvPr/>
        </p:nvSpPr>
        <p:spPr bwMode="auto">
          <a:xfrm>
            <a:off x="179388" y="188640"/>
            <a:ext cx="67056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ED1C24"/>
              </a:buClr>
              <a:buFont typeface="Arial" pitchFamily="34" charset="0"/>
              <a:buChar char="•"/>
              <a:defRPr sz="2000">
                <a:solidFill>
                  <a:srgbClr val="003B8A"/>
                </a:solidFill>
                <a:latin typeface="Arial" pitchFamily="34" charset="0"/>
                <a:ea typeface="ＭＳ Ｐゴシック" pitchFamily="34" charset="-128"/>
              </a:defRPr>
            </a:lvl1pPr>
            <a:lvl2pPr marL="742950" indent="-285750" eaLnBrk="0" hangingPunct="0">
              <a:spcBef>
                <a:spcPct val="20000"/>
              </a:spcBef>
              <a:buClr>
                <a:srgbClr val="ED1C24"/>
              </a:buClr>
              <a:buFont typeface="Arial" pitchFamily="34" charset="0"/>
              <a:buChar char="•"/>
              <a:defRPr sz="2800">
                <a:solidFill>
                  <a:srgbClr val="003B8A"/>
                </a:solidFill>
                <a:latin typeface="Arial" pitchFamily="34" charset="0"/>
                <a:ea typeface="ＭＳ Ｐゴシック" pitchFamily="34" charset="-128"/>
              </a:defRPr>
            </a:lvl2pPr>
            <a:lvl3pPr marL="1143000" indent="-228600" eaLnBrk="0" hangingPunct="0">
              <a:spcBef>
                <a:spcPct val="20000"/>
              </a:spcBef>
              <a:buClr>
                <a:srgbClr val="ED1C24"/>
              </a:buClr>
              <a:buFont typeface="Arial" pitchFamily="34" charset="0"/>
              <a:buChar char="•"/>
              <a:defRPr sz="1600">
                <a:solidFill>
                  <a:srgbClr val="003B8A"/>
                </a:solidFill>
                <a:latin typeface="Arial" pitchFamily="34" charset="0"/>
                <a:ea typeface="ＭＳ Ｐゴシック" pitchFamily="34" charset="-128"/>
              </a:defRPr>
            </a:lvl3pPr>
            <a:lvl4pPr marL="1600200" indent="-228600" eaLnBrk="0" hangingPunct="0">
              <a:spcBef>
                <a:spcPct val="20000"/>
              </a:spcBef>
              <a:buClr>
                <a:srgbClr val="ED1C24"/>
              </a:buClr>
              <a:buFont typeface="Arial" pitchFamily="34" charset="0"/>
              <a:buChar char="•"/>
              <a:defRPr sz="1400">
                <a:solidFill>
                  <a:srgbClr val="003B8A"/>
                </a:solidFill>
                <a:latin typeface="Arial" pitchFamily="34" charset="0"/>
                <a:ea typeface="ＭＳ Ｐゴシック" pitchFamily="34" charset="-128"/>
              </a:defRPr>
            </a:lvl4pPr>
            <a:lvl5pPr marL="2057400" indent="-228600" eaLnBrk="0" hangingPunct="0">
              <a:spcBef>
                <a:spcPct val="20000"/>
              </a:spcBef>
              <a:buClr>
                <a:srgbClr val="ED1C24"/>
              </a:buClr>
              <a:buFont typeface="Arial" pitchFamily="34" charset="0"/>
              <a:buChar char="•"/>
              <a:defRPr sz="1400">
                <a:solidFill>
                  <a:srgbClr val="003B8A"/>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Clr>
                <a:srgbClr val="ED1C24"/>
              </a:buClr>
              <a:buFont typeface="Arial" pitchFamily="34" charset="0"/>
              <a:buChar char="•"/>
              <a:defRPr sz="1400">
                <a:solidFill>
                  <a:srgbClr val="003B8A"/>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Clr>
                <a:srgbClr val="ED1C24"/>
              </a:buClr>
              <a:buFont typeface="Arial" pitchFamily="34" charset="0"/>
              <a:buChar char="•"/>
              <a:defRPr sz="1400">
                <a:solidFill>
                  <a:srgbClr val="003B8A"/>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Clr>
                <a:srgbClr val="ED1C24"/>
              </a:buClr>
              <a:buFont typeface="Arial" pitchFamily="34" charset="0"/>
              <a:buChar char="•"/>
              <a:defRPr sz="1400">
                <a:solidFill>
                  <a:srgbClr val="003B8A"/>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Clr>
                <a:srgbClr val="ED1C24"/>
              </a:buClr>
              <a:buFont typeface="Arial" pitchFamily="34" charset="0"/>
              <a:buChar char="•"/>
              <a:defRPr sz="1400">
                <a:solidFill>
                  <a:srgbClr val="003B8A"/>
                </a:solidFill>
                <a:latin typeface="Arial" pitchFamily="34" charset="0"/>
                <a:ea typeface="ＭＳ Ｐゴシック" pitchFamily="34" charset="-128"/>
              </a:defRPr>
            </a:lvl9pPr>
          </a:lstStyle>
          <a:p>
            <a:pPr eaLnBrk="1" hangingPunct="1">
              <a:spcBef>
                <a:spcPct val="50000"/>
              </a:spcBef>
              <a:buClrTx/>
              <a:buFontTx/>
              <a:buNone/>
            </a:pPr>
            <a:r>
              <a:rPr lang="en-US" altLang="en-US" sz="4000" b="1" dirty="0">
                <a:solidFill>
                  <a:srgbClr val="002060"/>
                </a:solidFill>
              </a:rPr>
              <a:t>Designated Spectator Areas</a:t>
            </a:r>
            <a:endParaRPr lang="en-US" altLang="en-US" sz="4000" dirty="0">
              <a:solidFill>
                <a:srgbClr val="002060"/>
              </a:solidFill>
            </a:endParaRPr>
          </a:p>
        </p:txBody>
      </p:sp>
      <p:pic>
        <p:nvPicPr>
          <p:cNvPr id="13317" name="Picture 5" descr="barrie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692" y="1778597"/>
            <a:ext cx="5200650"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1910" name="Text Box 6"/>
          <p:cNvSpPr txBox="1">
            <a:spLocks noChangeArrowheads="1"/>
          </p:cNvSpPr>
          <p:nvPr/>
        </p:nvSpPr>
        <p:spPr bwMode="auto">
          <a:xfrm>
            <a:off x="5638800" y="1178522"/>
            <a:ext cx="2895600" cy="381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ED1C24"/>
              </a:buClr>
              <a:buFont typeface="Arial" pitchFamily="34" charset="0"/>
              <a:buChar char="•"/>
              <a:defRPr sz="2000">
                <a:solidFill>
                  <a:srgbClr val="003B8A"/>
                </a:solidFill>
                <a:latin typeface="Arial" pitchFamily="34" charset="0"/>
                <a:ea typeface="ＭＳ Ｐゴシック" pitchFamily="34" charset="-128"/>
              </a:defRPr>
            </a:lvl1pPr>
            <a:lvl2pPr marL="190500" eaLnBrk="0" hangingPunct="0">
              <a:spcBef>
                <a:spcPct val="20000"/>
              </a:spcBef>
              <a:buClr>
                <a:srgbClr val="ED1C24"/>
              </a:buClr>
              <a:buFont typeface="Arial" pitchFamily="34" charset="0"/>
              <a:buChar char="•"/>
              <a:defRPr sz="2800">
                <a:solidFill>
                  <a:srgbClr val="003B8A"/>
                </a:solidFill>
                <a:latin typeface="Arial" pitchFamily="34" charset="0"/>
                <a:ea typeface="ＭＳ Ｐゴシック" pitchFamily="34" charset="-128"/>
              </a:defRPr>
            </a:lvl2pPr>
            <a:lvl3pPr marL="1143000" indent="-228600" eaLnBrk="0" hangingPunct="0">
              <a:spcBef>
                <a:spcPct val="20000"/>
              </a:spcBef>
              <a:buClr>
                <a:srgbClr val="ED1C24"/>
              </a:buClr>
              <a:buFont typeface="Arial" pitchFamily="34" charset="0"/>
              <a:buChar char="•"/>
              <a:defRPr sz="1600">
                <a:solidFill>
                  <a:srgbClr val="003B8A"/>
                </a:solidFill>
                <a:latin typeface="Arial" pitchFamily="34" charset="0"/>
                <a:ea typeface="ＭＳ Ｐゴシック" pitchFamily="34" charset="-128"/>
              </a:defRPr>
            </a:lvl3pPr>
            <a:lvl4pPr marL="1600200" indent="-228600" eaLnBrk="0" hangingPunct="0">
              <a:spcBef>
                <a:spcPct val="20000"/>
              </a:spcBef>
              <a:buClr>
                <a:srgbClr val="ED1C24"/>
              </a:buClr>
              <a:buFont typeface="Arial" pitchFamily="34" charset="0"/>
              <a:buChar char="•"/>
              <a:defRPr sz="1400">
                <a:solidFill>
                  <a:srgbClr val="003B8A"/>
                </a:solidFill>
                <a:latin typeface="Arial" pitchFamily="34" charset="0"/>
                <a:ea typeface="ＭＳ Ｐゴシック" pitchFamily="34" charset="-128"/>
              </a:defRPr>
            </a:lvl4pPr>
            <a:lvl5pPr marL="2057400" indent="-228600" eaLnBrk="0" hangingPunct="0">
              <a:spcBef>
                <a:spcPct val="20000"/>
              </a:spcBef>
              <a:buClr>
                <a:srgbClr val="ED1C24"/>
              </a:buClr>
              <a:buFont typeface="Arial" pitchFamily="34" charset="0"/>
              <a:buChar char="•"/>
              <a:defRPr sz="1400">
                <a:solidFill>
                  <a:srgbClr val="003B8A"/>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Clr>
                <a:srgbClr val="ED1C24"/>
              </a:buClr>
              <a:buFont typeface="Arial" pitchFamily="34" charset="0"/>
              <a:buChar char="•"/>
              <a:defRPr sz="1400">
                <a:solidFill>
                  <a:srgbClr val="003B8A"/>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Clr>
                <a:srgbClr val="ED1C24"/>
              </a:buClr>
              <a:buFont typeface="Arial" pitchFamily="34" charset="0"/>
              <a:buChar char="•"/>
              <a:defRPr sz="1400">
                <a:solidFill>
                  <a:srgbClr val="003B8A"/>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Clr>
                <a:srgbClr val="ED1C24"/>
              </a:buClr>
              <a:buFont typeface="Arial" pitchFamily="34" charset="0"/>
              <a:buChar char="•"/>
              <a:defRPr sz="1400">
                <a:solidFill>
                  <a:srgbClr val="003B8A"/>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Clr>
                <a:srgbClr val="ED1C24"/>
              </a:buClr>
              <a:buFont typeface="Arial" pitchFamily="34" charset="0"/>
              <a:buChar char="•"/>
              <a:defRPr sz="1400">
                <a:solidFill>
                  <a:srgbClr val="003B8A"/>
                </a:solidFill>
                <a:latin typeface="Arial" pitchFamily="34" charset="0"/>
                <a:ea typeface="ＭＳ Ｐゴシック" pitchFamily="34" charset="-128"/>
              </a:defRPr>
            </a:lvl9pPr>
          </a:lstStyle>
          <a:p>
            <a:pPr eaLnBrk="1" hangingPunct="1">
              <a:lnSpc>
                <a:spcPct val="140000"/>
              </a:lnSpc>
              <a:buClrTx/>
              <a:buFontTx/>
              <a:buNone/>
            </a:pPr>
            <a:endParaRPr lang="en-GB" altLang="en-US" dirty="0">
              <a:solidFill>
                <a:srgbClr val="002060"/>
              </a:solidFill>
            </a:endParaRPr>
          </a:p>
          <a:p>
            <a:pPr lvl="1" eaLnBrk="1" hangingPunct="1">
              <a:lnSpc>
                <a:spcPct val="140000"/>
              </a:lnSpc>
              <a:buClrTx/>
              <a:buFontTx/>
              <a:buChar char="–"/>
            </a:pPr>
            <a:r>
              <a:rPr lang="en-GB" altLang="en-US" sz="2400" dirty="0">
                <a:solidFill>
                  <a:srgbClr val="002060"/>
                </a:solidFill>
              </a:rPr>
              <a:t> Poles with ropes or tape</a:t>
            </a:r>
          </a:p>
          <a:p>
            <a:pPr lvl="1" eaLnBrk="1" hangingPunct="1">
              <a:lnSpc>
                <a:spcPct val="140000"/>
              </a:lnSpc>
              <a:buClrTx/>
              <a:buFontTx/>
              <a:buChar char="–"/>
            </a:pPr>
            <a:r>
              <a:rPr lang="en-GB" altLang="en-US" sz="2400" dirty="0">
                <a:solidFill>
                  <a:srgbClr val="002060"/>
                </a:solidFill>
              </a:rPr>
              <a:t> Cones</a:t>
            </a:r>
          </a:p>
          <a:p>
            <a:pPr lvl="1" eaLnBrk="1" hangingPunct="1">
              <a:lnSpc>
                <a:spcPct val="140000"/>
              </a:lnSpc>
              <a:buClrTx/>
              <a:buFontTx/>
              <a:buChar char="–"/>
            </a:pPr>
            <a:r>
              <a:rPr lang="en-GB" altLang="en-US" sz="2400" dirty="0">
                <a:solidFill>
                  <a:srgbClr val="002060"/>
                </a:solidFill>
              </a:rPr>
              <a:t> Spray paint.</a:t>
            </a:r>
          </a:p>
          <a:p>
            <a:pPr eaLnBrk="1" hangingPunct="1">
              <a:buClrTx/>
              <a:buFontTx/>
              <a:buChar char="•"/>
            </a:pPr>
            <a:endParaRPr lang="en-GB" altLang="en-US" sz="2400" dirty="0">
              <a:solidFill>
                <a:srgbClr val="002060"/>
              </a:solidFill>
            </a:endParaRPr>
          </a:p>
          <a:p>
            <a:pPr eaLnBrk="1" hangingPunct="1">
              <a:spcBef>
                <a:spcPct val="50000"/>
              </a:spcBef>
              <a:buClrTx/>
              <a:buFontTx/>
              <a:buNone/>
            </a:pPr>
            <a:endParaRPr lang="en-GB" altLang="en-US" sz="2400" dirty="0">
              <a:solidFill>
                <a:srgbClr val="002060"/>
              </a:solidFill>
            </a:endParaRPr>
          </a:p>
        </p:txBody>
      </p:sp>
      <p:pic>
        <p:nvPicPr>
          <p:cNvPr id="7" name="Picture 2" descr="C:\Users\Isakias\AppData\Local\Microsoft\Windows\Temporary Internet Files\Content.Outlook\NBMON1ZS\Specsavers 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1" y="5589240"/>
            <a:ext cx="2197495" cy="112474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G:\Business\Marketing\620x349-respect-logo-new.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7761" r="26007"/>
          <a:stretch/>
        </p:blipFill>
        <p:spPr bwMode="auto">
          <a:xfrm>
            <a:off x="2483768" y="5510239"/>
            <a:ext cx="1064526" cy="1296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92543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51910">
                                            <p:txEl>
                                              <p:pRg st="1" end="1"/>
                                            </p:txEl>
                                          </p:spTgt>
                                        </p:tgtEl>
                                        <p:attrNameLst>
                                          <p:attrName>style.visibility</p:attrName>
                                        </p:attrNameLst>
                                      </p:cBhvr>
                                      <p:to>
                                        <p:strVal val="visible"/>
                                      </p:to>
                                    </p:set>
                                    <p:animEffect transition="in" filter="box(out)">
                                      <p:cBhvr>
                                        <p:cTn id="7" dur="500"/>
                                        <p:tgtEl>
                                          <p:spTgt spid="251910">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51910">
                                            <p:txEl>
                                              <p:pRg st="2" end="2"/>
                                            </p:txEl>
                                          </p:spTgt>
                                        </p:tgtEl>
                                        <p:attrNameLst>
                                          <p:attrName>style.visibility</p:attrName>
                                        </p:attrNameLst>
                                      </p:cBhvr>
                                      <p:to>
                                        <p:strVal val="visible"/>
                                      </p:to>
                                    </p:set>
                                    <p:animEffect transition="in" filter="box(out)">
                                      <p:cBhvr>
                                        <p:cTn id="12" dur="500"/>
                                        <p:tgtEl>
                                          <p:spTgt spid="251910">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51910">
                                            <p:txEl>
                                              <p:pRg st="3" end="3"/>
                                            </p:txEl>
                                          </p:spTgt>
                                        </p:tgtEl>
                                        <p:attrNameLst>
                                          <p:attrName>style.visibility</p:attrName>
                                        </p:attrNameLst>
                                      </p:cBhvr>
                                      <p:to>
                                        <p:strVal val="visible"/>
                                      </p:to>
                                    </p:set>
                                    <p:animEffect transition="in" filter="box(out)">
                                      <p:cBhvr>
                                        <p:cTn id="17" dur="500"/>
                                        <p:tgtEl>
                                          <p:spTgt spid="2519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10" grpId="0" build="p" bldLvl="2"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932040" y="1628800"/>
            <a:ext cx="4114800" cy="1143000"/>
          </a:xfrm>
        </p:spPr>
        <p:txBody>
          <a:bodyPr/>
          <a:lstStyle/>
          <a:p>
            <a:r>
              <a:rPr lang="en-GB" altLang="en-US" b="1" dirty="0" smtClean="0">
                <a:solidFill>
                  <a:srgbClr val="002060"/>
                </a:solidFill>
                <a:latin typeface="Arial" pitchFamily="34" charset="0"/>
                <a:ea typeface="ＭＳ Ｐゴシック" pitchFamily="34" charset="-128"/>
              </a:rPr>
              <a:t>Compliance </a:t>
            </a:r>
          </a:p>
        </p:txBody>
      </p:sp>
      <p:pic>
        <p:nvPicPr>
          <p:cNvPr id="14339" name="Picture 14" descr="DSCF0194.JPG"/>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79511" y="188640"/>
            <a:ext cx="4508500" cy="5080000"/>
          </a:xfrm>
        </p:spPr>
      </p:pic>
      <p:pic>
        <p:nvPicPr>
          <p:cNvPr id="6" name="Picture 2" descr="C:\Users\Isakias\AppData\Local\Microsoft\Windows\Temporary Internet Files\Content.Outlook\NBMON1ZS\Specsavers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1" y="5626655"/>
            <a:ext cx="2197495" cy="112474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G:\Business\Marketing\620x349-respect-logo-new.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7761" r="26007"/>
          <a:stretch/>
        </p:blipFill>
        <p:spPr bwMode="auto">
          <a:xfrm>
            <a:off x="2483768" y="5510239"/>
            <a:ext cx="1064526" cy="1296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28933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9858" name="Rectangle 2"/>
          <p:cNvSpPr>
            <a:spLocks noGrp="1" noChangeArrowheads="1"/>
          </p:cNvSpPr>
          <p:nvPr>
            <p:ph idx="1"/>
          </p:nvPr>
        </p:nvSpPr>
        <p:spPr>
          <a:xfrm>
            <a:off x="455613" y="1169987"/>
            <a:ext cx="8153400" cy="381000"/>
          </a:xfrm>
        </p:spPr>
        <p:txBody>
          <a:bodyPr/>
          <a:lstStyle/>
          <a:p>
            <a:pPr algn="ctr" eaLnBrk="1" hangingPunct="1">
              <a:buFont typeface="Times" pitchFamily="18" charset="0"/>
              <a:buNone/>
            </a:pPr>
            <a:r>
              <a:rPr lang="en-US" altLang="en-US" sz="1800" b="1" dirty="0" smtClean="0">
                <a:solidFill>
                  <a:srgbClr val="002060"/>
                </a:solidFill>
                <a:latin typeface="Arial" pitchFamily="34" charset="0"/>
                <a:ea typeface="ＭＳ Ｐゴシック" pitchFamily="34" charset="-128"/>
              </a:rPr>
              <a:t>Managers, Coaches, Physios/ Medics, Substitutes</a:t>
            </a:r>
            <a:r>
              <a:rPr lang="en-US" altLang="en-US" sz="1800" b="1" dirty="0">
                <a:solidFill>
                  <a:srgbClr val="002060"/>
                </a:solidFill>
                <a:latin typeface="Arial" pitchFamily="34" charset="0"/>
                <a:ea typeface="ＭＳ Ｐゴシック" pitchFamily="34" charset="-128"/>
              </a:rPr>
              <a:t>,</a:t>
            </a:r>
            <a:r>
              <a:rPr lang="en-US" altLang="en-US" sz="1800" b="1" dirty="0" smtClean="0">
                <a:solidFill>
                  <a:srgbClr val="002060"/>
                </a:solidFill>
                <a:latin typeface="Arial" pitchFamily="34" charset="0"/>
                <a:ea typeface="ＭＳ Ｐゴシック" pitchFamily="34" charset="-128"/>
              </a:rPr>
              <a:t> Referee Mentor</a:t>
            </a:r>
          </a:p>
        </p:txBody>
      </p:sp>
      <p:sp>
        <p:nvSpPr>
          <p:cNvPr id="15364" name="Text Box 4"/>
          <p:cNvSpPr txBox="1">
            <a:spLocks noChangeArrowheads="1"/>
          </p:cNvSpPr>
          <p:nvPr/>
        </p:nvSpPr>
        <p:spPr bwMode="auto">
          <a:xfrm>
            <a:off x="1774179" y="176213"/>
            <a:ext cx="518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ED1C24"/>
              </a:buClr>
              <a:buFont typeface="Arial" pitchFamily="34" charset="0"/>
              <a:buChar char="•"/>
              <a:defRPr sz="2000">
                <a:solidFill>
                  <a:srgbClr val="003B8A"/>
                </a:solidFill>
                <a:latin typeface="Arial" pitchFamily="34" charset="0"/>
                <a:ea typeface="ＭＳ Ｐゴシック" pitchFamily="34" charset="-128"/>
              </a:defRPr>
            </a:lvl1pPr>
            <a:lvl2pPr marL="742950" indent="-285750" eaLnBrk="0" hangingPunct="0">
              <a:spcBef>
                <a:spcPct val="20000"/>
              </a:spcBef>
              <a:buClr>
                <a:srgbClr val="ED1C24"/>
              </a:buClr>
              <a:buFont typeface="Arial" pitchFamily="34" charset="0"/>
              <a:buChar char="•"/>
              <a:defRPr sz="2800">
                <a:solidFill>
                  <a:srgbClr val="003B8A"/>
                </a:solidFill>
                <a:latin typeface="Arial" pitchFamily="34" charset="0"/>
                <a:ea typeface="ＭＳ Ｐゴシック" pitchFamily="34" charset="-128"/>
              </a:defRPr>
            </a:lvl2pPr>
            <a:lvl3pPr marL="1143000" indent="-228600" eaLnBrk="0" hangingPunct="0">
              <a:spcBef>
                <a:spcPct val="20000"/>
              </a:spcBef>
              <a:buClr>
                <a:srgbClr val="ED1C24"/>
              </a:buClr>
              <a:buFont typeface="Arial" pitchFamily="34" charset="0"/>
              <a:buChar char="•"/>
              <a:defRPr sz="1600">
                <a:solidFill>
                  <a:srgbClr val="003B8A"/>
                </a:solidFill>
                <a:latin typeface="Arial" pitchFamily="34" charset="0"/>
                <a:ea typeface="ＭＳ Ｐゴシック" pitchFamily="34" charset="-128"/>
              </a:defRPr>
            </a:lvl3pPr>
            <a:lvl4pPr marL="1600200" indent="-228600" eaLnBrk="0" hangingPunct="0">
              <a:spcBef>
                <a:spcPct val="20000"/>
              </a:spcBef>
              <a:buClr>
                <a:srgbClr val="ED1C24"/>
              </a:buClr>
              <a:buFont typeface="Arial" pitchFamily="34" charset="0"/>
              <a:buChar char="•"/>
              <a:defRPr sz="1400">
                <a:solidFill>
                  <a:srgbClr val="003B8A"/>
                </a:solidFill>
                <a:latin typeface="Arial" pitchFamily="34" charset="0"/>
                <a:ea typeface="ＭＳ Ｐゴシック" pitchFamily="34" charset="-128"/>
              </a:defRPr>
            </a:lvl4pPr>
            <a:lvl5pPr marL="2057400" indent="-228600" eaLnBrk="0" hangingPunct="0">
              <a:spcBef>
                <a:spcPct val="20000"/>
              </a:spcBef>
              <a:buClr>
                <a:srgbClr val="ED1C24"/>
              </a:buClr>
              <a:buFont typeface="Arial" pitchFamily="34" charset="0"/>
              <a:buChar char="•"/>
              <a:defRPr sz="1400">
                <a:solidFill>
                  <a:srgbClr val="003B8A"/>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Clr>
                <a:srgbClr val="ED1C24"/>
              </a:buClr>
              <a:buFont typeface="Arial" pitchFamily="34" charset="0"/>
              <a:buChar char="•"/>
              <a:defRPr sz="1400">
                <a:solidFill>
                  <a:srgbClr val="003B8A"/>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Clr>
                <a:srgbClr val="ED1C24"/>
              </a:buClr>
              <a:buFont typeface="Arial" pitchFamily="34" charset="0"/>
              <a:buChar char="•"/>
              <a:defRPr sz="1400">
                <a:solidFill>
                  <a:srgbClr val="003B8A"/>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Clr>
                <a:srgbClr val="ED1C24"/>
              </a:buClr>
              <a:buFont typeface="Arial" pitchFamily="34" charset="0"/>
              <a:buChar char="•"/>
              <a:defRPr sz="1400">
                <a:solidFill>
                  <a:srgbClr val="003B8A"/>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Clr>
                <a:srgbClr val="ED1C24"/>
              </a:buClr>
              <a:buFont typeface="Arial" pitchFamily="34" charset="0"/>
              <a:buChar char="•"/>
              <a:defRPr sz="1400">
                <a:solidFill>
                  <a:srgbClr val="003B8A"/>
                </a:solidFill>
                <a:latin typeface="Arial" pitchFamily="34" charset="0"/>
                <a:ea typeface="ＭＳ Ｐゴシック" pitchFamily="34" charset="-128"/>
              </a:defRPr>
            </a:lvl9pPr>
          </a:lstStyle>
          <a:p>
            <a:pPr algn="ctr" eaLnBrk="1" hangingPunct="1">
              <a:spcBef>
                <a:spcPct val="50000"/>
              </a:spcBef>
              <a:buClrTx/>
              <a:buFontTx/>
              <a:buNone/>
            </a:pPr>
            <a:r>
              <a:rPr lang="en-US" altLang="en-US" sz="2400" b="1" dirty="0">
                <a:solidFill>
                  <a:srgbClr val="002060"/>
                </a:solidFill>
              </a:rPr>
              <a:t>Designated spectator areas</a:t>
            </a:r>
          </a:p>
        </p:txBody>
      </p:sp>
      <p:sp>
        <p:nvSpPr>
          <p:cNvPr id="15365" name="Line 5"/>
          <p:cNvSpPr>
            <a:spLocks noChangeShapeType="1"/>
          </p:cNvSpPr>
          <p:nvPr/>
        </p:nvSpPr>
        <p:spPr bwMode="auto">
          <a:xfrm>
            <a:off x="1600200" y="2057400"/>
            <a:ext cx="6248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5366" name="Line 6"/>
          <p:cNvSpPr>
            <a:spLocks noChangeShapeType="1"/>
          </p:cNvSpPr>
          <p:nvPr/>
        </p:nvSpPr>
        <p:spPr bwMode="auto">
          <a:xfrm>
            <a:off x="7848600" y="2057400"/>
            <a:ext cx="0" cy="3048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5367" name="Line 7"/>
          <p:cNvSpPr>
            <a:spLocks noChangeShapeType="1"/>
          </p:cNvSpPr>
          <p:nvPr/>
        </p:nvSpPr>
        <p:spPr bwMode="auto">
          <a:xfrm>
            <a:off x="1600200" y="2057400"/>
            <a:ext cx="0" cy="3048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5368" name="Line 8"/>
          <p:cNvSpPr>
            <a:spLocks noChangeShapeType="1"/>
          </p:cNvSpPr>
          <p:nvPr/>
        </p:nvSpPr>
        <p:spPr bwMode="auto">
          <a:xfrm>
            <a:off x="1600200" y="5105400"/>
            <a:ext cx="6248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5369" name="Line 9"/>
          <p:cNvSpPr>
            <a:spLocks noChangeShapeType="1"/>
          </p:cNvSpPr>
          <p:nvPr/>
        </p:nvSpPr>
        <p:spPr bwMode="auto">
          <a:xfrm>
            <a:off x="4800600" y="2057400"/>
            <a:ext cx="0" cy="3048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49866" name="Text Box 10"/>
          <p:cNvSpPr txBox="1">
            <a:spLocks noChangeArrowheads="1"/>
          </p:cNvSpPr>
          <p:nvPr/>
        </p:nvSpPr>
        <p:spPr bwMode="auto">
          <a:xfrm>
            <a:off x="1905000" y="5791200"/>
            <a:ext cx="5562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ED1C24"/>
              </a:buClr>
              <a:buFont typeface="Arial" pitchFamily="34" charset="0"/>
              <a:buChar char="•"/>
              <a:defRPr sz="2000">
                <a:solidFill>
                  <a:srgbClr val="003B8A"/>
                </a:solidFill>
                <a:latin typeface="Arial" pitchFamily="34" charset="0"/>
                <a:ea typeface="ＭＳ Ｐゴシック" pitchFamily="34" charset="-128"/>
              </a:defRPr>
            </a:lvl1pPr>
            <a:lvl2pPr marL="742950" indent="-285750" eaLnBrk="0" hangingPunct="0">
              <a:spcBef>
                <a:spcPct val="20000"/>
              </a:spcBef>
              <a:buClr>
                <a:srgbClr val="ED1C24"/>
              </a:buClr>
              <a:buFont typeface="Arial" pitchFamily="34" charset="0"/>
              <a:buChar char="•"/>
              <a:defRPr sz="2800">
                <a:solidFill>
                  <a:srgbClr val="003B8A"/>
                </a:solidFill>
                <a:latin typeface="Arial" pitchFamily="34" charset="0"/>
                <a:ea typeface="ＭＳ Ｐゴシック" pitchFamily="34" charset="-128"/>
              </a:defRPr>
            </a:lvl2pPr>
            <a:lvl3pPr marL="1143000" indent="-228600" eaLnBrk="0" hangingPunct="0">
              <a:spcBef>
                <a:spcPct val="20000"/>
              </a:spcBef>
              <a:buClr>
                <a:srgbClr val="ED1C24"/>
              </a:buClr>
              <a:buFont typeface="Arial" pitchFamily="34" charset="0"/>
              <a:buChar char="•"/>
              <a:defRPr sz="1600">
                <a:solidFill>
                  <a:srgbClr val="003B8A"/>
                </a:solidFill>
                <a:latin typeface="Arial" pitchFamily="34" charset="0"/>
                <a:ea typeface="ＭＳ Ｐゴシック" pitchFamily="34" charset="-128"/>
              </a:defRPr>
            </a:lvl3pPr>
            <a:lvl4pPr marL="1600200" indent="-228600" eaLnBrk="0" hangingPunct="0">
              <a:spcBef>
                <a:spcPct val="20000"/>
              </a:spcBef>
              <a:buClr>
                <a:srgbClr val="ED1C24"/>
              </a:buClr>
              <a:buFont typeface="Arial" pitchFamily="34" charset="0"/>
              <a:buChar char="•"/>
              <a:defRPr sz="1400">
                <a:solidFill>
                  <a:srgbClr val="003B8A"/>
                </a:solidFill>
                <a:latin typeface="Arial" pitchFamily="34" charset="0"/>
                <a:ea typeface="ＭＳ Ｐゴシック" pitchFamily="34" charset="-128"/>
              </a:defRPr>
            </a:lvl4pPr>
            <a:lvl5pPr marL="2057400" indent="-228600" eaLnBrk="0" hangingPunct="0">
              <a:spcBef>
                <a:spcPct val="20000"/>
              </a:spcBef>
              <a:buClr>
                <a:srgbClr val="ED1C24"/>
              </a:buClr>
              <a:buFont typeface="Arial" pitchFamily="34" charset="0"/>
              <a:buChar char="•"/>
              <a:defRPr sz="1400">
                <a:solidFill>
                  <a:srgbClr val="003B8A"/>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Clr>
                <a:srgbClr val="ED1C24"/>
              </a:buClr>
              <a:buFont typeface="Arial" pitchFamily="34" charset="0"/>
              <a:buChar char="•"/>
              <a:defRPr sz="1400">
                <a:solidFill>
                  <a:srgbClr val="003B8A"/>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Clr>
                <a:srgbClr val="ED1C24"/>
              </a:buClr>
              <a:buFont typeface="Arial" pitchFamily="34" charset="0"/>
              <a:buChar char="•"/>
              <a:defRPr sz="1400">
                <a:solidFill>
                  <a:srgbClr val="003B8A"/>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Clr>
                <a:srgbClr val="ED1C24"/>
              </a:buClr>
              <a:buFont typeface="Arial" pitchFamily="34" charset="0"/>
              <a:buChar char="•"/>
              <a:defRPr sz="1400">
                <a:solidFill>
                  <a:srgbClr val="003B8A"/>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Clr>
                <a:srgbClr val="ED1C24"/>
              </a:buClr>
              <a:buFont typeface="Arial" pitchFamily="34" charset="0"/>
              <a:buChar char="•"/>
              <a:defRPr sz="1400">
                <a:solidFill>
                  <a:srgbClr val="003B8A"/>
                </a:solidFill>
                <a:latin typeface="Arial" pitchFamily="34" charset="0"/>
                <a:ea typeface="ＭＳ Ｐゴシック" pitchFamily="34" charset="-128"/>
              </a:defRPr>
            </a:lvl9pPr>
          </a:lstStyle>
          <a:p>
            <a:pPr algn="r" eaLnBrk="1" hangingPunct="1">
              <a:spcBef>
                <a:spcPct val="50000"/>
              </a:spcBef>
              <a:buClrTx/>
              <a:buFontTx/>
              <a:buNone/>
            </a:pPr>
            <a:r>
              <a:rPr lang="en-GB" altLang="en-US" sz="1400" b="1" dirty="0">
                <a:solidFill>
                  <a:srgbClr val="000000"/>
                </a:solidFill>
              </a:rPr>
              <a:t>Spectators/ Parents/ Guardians</a:t>
            </a:r>
          </a:p>
        </p:txBody>
      </p:sp>
      <p:sp>
        <p:nvSpPr>
          <p:cNvPr id="15371" name="Line 11"/>
          <p:cNvSpPr>
            <a:spLocks noChangeShapeType="1"/>
          </p:cNvSpPr>
          <p:nvPr/>
        </p:nvSpPr>
        <p:spPr bwMode="auto">
          <a:xfrm>
            <a:off x="1600200" y="5562600"/>
            <a:ext cx="62484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49868" name="Text Box 12"/>
          <p:cNvSpPr txBox="1">
            <a:spLocks noChangeArrowheads="1"/>
          </p:cNvSpPr>
          <p:nvPr/>
        </p:nvSpPr>
        <p:spPr bwMode="auto">
          <a:xfrm>
            <a:off x="4800600" y="5181600"/>
            <a:ext cx="3048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ED1C24"/>
              </a:buClr>
              <a:buFont typeface="Arial" pitchFamily="34" charset="0"/>
              <a:buChar char="•"/>
              <a:defRPr sz="2000">
                <a:solidFill>
                  <a:srgbClr val="003B8A"/>
                </a:solidFill>
                <a:latin typeface="Arial" pitchFamily="34" charset="0"/>
                <a:ea typeface="ＭＳ Ｐゴシック" pitchFamily="34" charset="-128"/>
              </a:defRPr>
            </a:lvl1pPr>
            <a:lvl2pPr marL="742950" indent="-285750" eaLnBrk="0" hangingPunct="0">
              <a:spcBef>
                <a:spcPct val="20000"/>
              </a:spcBef>
              <a:buClr>
                <a:srgbClr val="ED1C24"/>
              </a:buClr>
              <a:buFont typeface="Arial" pitchFamily="34" charset="0"/>
              <a:buChar char="•"/>
              <a:defRPr sz="2800">
                <a:solidFill>
                  <a:srgbClr val="003B8A"/>
                </a:solidFill>
                <a:latin typeface="Arial" pitchFamily="34" charset="0"/>
                <a:ea typeface="ＭＳ Ｐゴシック" pitchFamily="34" charset="-128"/>
              </a:defRPr>
            </a:lvl2pPr>
            <a:lvl3pPr marL="1143000" indent="-228600" eaLnBrk="0" hangingPunct="0">
              <a:spcBef>
                <a:spcPct val="20000"/>
              </a:spcBef>
              <a:buClr>
                <a:srgbClr val="ED1C24"/>
              </a:buClr>
              <a:buFont typeface="Arial" pitchFamily="34" charset="0"/>
              <a:buChar char="•"/>
              <a:defRPr sz="1600">
                <a:solidFill>
                  <a:srgbClr val="003B8A"/>
                </a:solidFill>
                <a:latin typeface="Arial" pitchFamily="34" charset="0"/>
                <a:ea typeface="ＭＳ Ｐゴシック" pitchFamily="34" charset="-128"/>
              </a:defRPr>
            </a:lvl3pPr>
            <a:lvl4pPr marL="1600200" indent="-228600" eaLnBrk="0" hangingPunct="0">
              <a:spcBef>
                <a:spcPct val="20000"/>
              </a:spcBef>
              <a:buClr>
                <a:srgbClr val="ED1C24"/>
              </a:buClr>
              <a:buFont typeface="Arial" pitchFamily="34" charset="0"/>
              <a:buChar char="•"/>
              <a:defRPr sz="1400">
                <a:solidFill>
                  <a:srgbClr val="003B8A"/>
                </a:solidFill>
                <a:latin typeface="Arial" pitchFamily="34" charset="0"/>
                <a:ea typeface="ＭＳ Ｐゴシック" pitchFamily="34" charset="-128"/>
              </a:defRPr>
            </a:lvl4pPr>
            <a:lvl5pPr marL="2057400" indent="-228600" eaLnBrk="0" hangingPunct="0">
              <a:spcBef>
                <a:spcPct val="20000"/>
              </a:spcBef>
              <a:buClr>
                <a:srgbClr val="ED1C24"/>
              </a:buClr>
              <a:buFont typeface="Arial" pitchFamily="34" charset="0"/>
              <a:buChar char="•"/>
              <a:defRPr sz="1400">
                <a:solidFill>
                  <a:srgbClr val="003B8A"/>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Clr>
                <a:srgbClr val="ED1C24"/>
              </a:buClr>
              <a:buFont typeface="Arial" pitchFamily="34" charset="0"/>
              <a:buChar char="•"/>
              <a:defRPr sz="1400">
                <a:solidFill>
                  <a:srgbClr val="003B8A"/>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Clr>
                <a:srgbClr val="ED1C24"/>
              </a:buClr>
              <a:buFont typeface="Arial" pitchFamily="34" charset="0"/>
              <a:buChar char="•"/>
              <a:defRPr sz="1400">
                <a:solidFill>
                  <a:srgbClr val="003B8A"/>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Clr>
                <a:srgbClr val="ED1C24"/>
              </a:buClr>
              <a:buFont typeface="Arial" pitchFamily="34" charset="0"/>
              <a:buChar char="•"/>
              <a:defRPr sz="1400">
                <a:solidFill>
                  <a:srgbClr val="003B8A"/>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Clr>
                <a:srgbClr val="ED1C24"/>
              </a:buClr>
              <a:buFont typeface="Arial" pitchFamily="34" charset="0"/>
              <a:buChar char="•"/>
              <a:defRPr sz="1400">
                <a:solidFill>
                  <a:srgbClr val="003B8A"/>
                </a:solidFill>
                <a:latin typeface="Arial" pitchFamily="34" charset="0"/>
                <a:ea typeface="ＭＳ Ｐゴシック" pitchFamily="34" charset="-128"/>
              </a:defRPr>
            </a:lvl9pPr>
          </a:lstStyle>
          <a:p>
            <a:pPr algn="ctr" eaLnBrk="1" hangingPunct="1">
              <a:spcBef>
                <a:spcPct val="50000"/>
              </a:spcBef>
              <a:buClrTx/>
              <a:buFontTx/>
              <a:buNone/>
            </a:pPr>
            <a:r>
              <a:rPr lang="en-GB" altLang="en-US" sz="1400" b="1">
                <a:solidFill>
                  <a:srgbClr val="000000"/>
                </a:solidFill>
              </a:rPr>
              <a:t>Assistant Referee</a:t>
            </a:r>
          </a:p>
        </p:txBody>
      </p:sp>
      <p:sp>
        <p:nvSpPr>
          <p:cNvPr id="15373" name="Line 13"/>
          <p:cNvSpPr>
            <a:spLocks noChangeShapeType="1"/>
          </p:cNvSpPr>
          <p:nvPr/>
        </p:nvSpPr>
        <p:spPr bwMode="auto">
          <a:xfrm>
            <a:off x="7162800" y="5334000"/>
            <a:ext cx="685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5374" name="Line 14"/>
          <p:cNvSpPr>
            <a:spLocks noChangeShapeType="1"/>
          </p:cNvSpPr>
          <p:nvPr/>
        </p:nvSpPr>
        <p:spPr bwMode="auto">
          <a:xfrm flipH="1">
            <a:off x="4800600" y="5334000"/>
            <a:ext cx="762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49871" name="Text Box 15"/>
          <p:cNvSpPr txBox="1">
            <a:spLocks noChangeArrowheads="1"/>
          </p:cNvSpPr>
          <p:nvPr/>
        </p:nvSpPr>
        <p:spPr bwMode="auto">
          <a:xfrm>
            <a:off x="1676400" y="1752600"/>
            <a:ext cx="3048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ED1C24"/>
              </a:buClr>
              <a:buFont typeface="Arial" pitchFamily="34" charset="0"/>
              <a:buChar char="•"/>
              <a:defRPr sz="2000">
                <a:solidFill>
                  <a:srgbClr val="003B8A"/>
                </a:solidFill>
                <a:latin typeface="Arial" pitchFamily="34" charset="0"/>
                <a:ea typeface="ＭＳ Ｐゴシック" pitchFamily="34" charset="-128"/>
              </a:defRPr>
            </a:lvl1pPr>
            <a:lvl2pPr marL="742950" indent="-285750" eaLnBrk="0" hangingPunct="0">
              <a:spcBef>
                <a:spcPct val="20000"/>
              </a:spcBef>
              <a:buClr>
                <a:srgbClr val="ED1C24"/>
              </a:buClr>
              <a:buFont typeface="Arial" pitchFamily="34" charset="0"/>
              <a:buChar char="•"/>
              <a:defRPr sz="2800">
                <a:solidFill>
                  <a:srgbClr val="003B8A"/>
                </a:solidFill>
                <a:latin typeface="Arial" pitchFamily="34" charset="0"/>
                <a:ea typeface="ＭＳ Ｐゴシック" pitchFamily="34" charset="-128"/>
              </a:defRPr>
            </a:lvl2pPr>
            <a:lvl3pPr marL="1143000" indent="-228600" eaLnBrk="0" hangingPunct="0">
              <a:spcBef>
                <a:spcPct val="20000"/>
              </a:spcBef>
              <a:buClr>
                <a:srgbClr val="ED1C24"/>
              </a:buClr>
              <a:buFont typeface="Arial" pitchFamily="34" charset="0"/>
              <a:buChar char="•"/>
              <a:defRPr sz="1600">
                <a:solidFill>
                  <a:srgbClr val="003B8A"/>
                </a:solidFill>
                <a:latin typeface="Arial" pitchFamily="34" charset="0"/>
                <a:ea typeface="ＭＳ Ｐゴシック" pitchFamily="34" charset="-128"/>
              </a:defRPr>
            </a:lvl3pPr>
            <a:lvl4pPr marL="1600200" indent="-228600" eaLnBrk="0" hangingPunct="0">
              <a:spcBef>
                <a:spcPct val="20000"/>
              </a:spcBef>
              <a:buClr>
                <a:srgbClr val="ED1C24"/>
              </a:buClr>
              <a:buFont typeface="Arial" pitchFamily="34" charset="0"/>
              <a:buChar char="•"/>
              <a:defRPr sz="1400">
                <a:solidFill>
                  <a:srgbClr val="003B8A"/>
                </a:solidFill>
                <a:latin typeface="Arial" pitchFamily="34" charset="0"/>
                <a:ea typeface="ＭＳ Ｐゴシック" pitchFamily="34" charset="-128"/>
              </a:defRPr>
            </a:lvl4pPr>
            <a:lvl5pPr marL="2057400" indent="-228600" eaLnBrk="0" hangingPunct="0">
              <a:spcBef>
                <a:spcPct val="20000"/>
              </a:spcBef>
              <a:buClr>
                <a:srgbClr val="ED1C24"/>
              </a:buClr>
              <a:buFont typeface="Arial" pitchFamily="34" charset="0"/>
              <a:buChar char="•"/>
              <a:defRPr sz="1400">
                <a:solidFill>
                  <a:srgbClr val="003B8A"/>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Clr>
                <a:srgbClr val="ED1C24"/>
              </a:buClr>
              <a:buFont typeface="Arial" pitchFamily="34" charset="0"/>
              <a:buChar char="•"/>
              <a:defRPr sz="1400">
                <a:solidFill>
                  <a:srgbClr val="003B8A"/>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Clr>
                <a:srgbClr val="ED1C24"/>
              </a:buClr>
              <a:buFont typeface="Arial" pitchFamily="34" charset="0"/>
              <a:buChar char="•"/>
              <a:defRPr sz="1400">
                <a:solidFill>
                  <a:srgbClr val="003B8A"/>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Clr>
                <a:srgbClr val="ED1C24"/>
              </a:buClr>
              <a:buFont typeface="Arial" pitchFamily="34" charset="0"/>
              <a:buChar char="•"/>
              <a:defRPr sz="1400">
                <a:solidFill>
                  <a:srgbClr val="003B8A"/>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Clr>
                <a:srgbClr val="ED1C24"/>
              </a:buClr>
              <a:buFont typeface="Arial" pitchFamily="34" charset="0"/>
              <a:buChar char="•"/>
              <a:defRPr sz="1400">
                <a:solidFill>
                  <a:srgbClr val="003B8A"/>
                </a:solidFill>
                <a:latin typeface="Arial" pitchFamily="34" charset="0"/>
                <a:ea typeface="ＭＳ Ｐゴシック" pitchFamily="34" charset="-128"/>
              </a:defRPr>
            </a:lvl9pPr>
          </a:lstStyle>
          <a:p>
            <a:pPr algn="ctr" eaLnBrk="1" hangingPunct="1">
              <a:spcBef>
                <a:spcPct val="50000"/>
              </a:spcBef>
              <a:buClrTx/>
              <a:buFontTx/>
              <a:buNone/>
            </a:pPr>
            <a:r>
              <a:rPr lang="en-GB" altLang="en-US" sz="1400" b="1">
                <a:solidFill>
                  <a:srgbClr val="000000"/>
                </a:solidFill>
              </a:rPr>
              <a:t>Assistant Referee</a:t>
            </a:r>
          </a:p>
        </p:txBody>
      </p:sp>
      <p:sp>
        <p:nvSpPr>
          <p:cNvPr id="15376" name="Line 16"/>
          <p:cNvSpPr>
            <a:spLocks noChangeShapeType="1"/>
          </p:cNvSpPr>
          <p:nvPr/>
        </p:nvSpPr>
        <p:spPr bwMode="auto">
          <a:xfrm flipH="1">
            <a:off x="1600200" y="1905000"/>
            <a:ext cx="762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49874" name="Text Box 18"/>
          <p:cNvSpPr txBox="1">
            <a:spLocks noChangeArrowheads="1"/>
          </p:cNvSpPr>
          <p:nvPr/>
        </p:nvSpPr>
        <p:spPr bwMode="auto">
          <a:xfrm>
            <a:off x="762000" y="2743200"/>
            <a:ext cx="609600"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ED1C24"/>
              </a:buClr>
              <a:buFont typeface="Arial" pitchFamily="34" charset="0"/>
              <a:buChar char="•"/>
              <a:defRPr sz="2000">
                <a:solidFill>
                  <a:srgbClr val="003B8A"/>
                </a:solidFill>
                <a:latin typeface="Arial" pitchFamily="34" charset="0"/>
                <a:ea typeface="ＭＳ Ｐゴシック" pitchFamily="34" charset="-128"/>
              </a:defRPr>
            </a:lvl1pPr>
            <a:lvl2pPr marL="742950" indent="-285750" eaLnBrk="0" hangingPunct="0">
              <a:spcBef>
                <a:spcPct val="20000"/>
              </a:spcBef>
              <a:buClr>
                <a:srgbClr val="ED1C24"/>
              </a:buClr>
              <a:buFont typeface="Arial" pitchFamily="34" charset="0"/>
              <a:buChar char="•"/>
              <a:defRPr sz="2800">
                <a:solidFill>
                  <a:srgbClr val="003B8A"/>
                </a:solidFill>
                <a:latin typeface="Arial" pitchFamily="34" charset="0"/>
                <a:ea typeface="ＭＳ Ｐゴシック" pitchFamily="34" charset="-128"/>
              </a:defRPr>
            </a:lvl2pPr>
            <a:lvl3pPr marL="1143000" indent="-228600" eaLnBrk="0" hangingPunct="0">
              <a:spcBef>
                <a:spcPct val="20000"/>
              </a:spcBef>
              <a:buClr>
                <a:srgbClr val="ED1C24"/>
              </a:buClr>
              <a:buFont typeface="Arial" pitchFamily="34" charset="0"/>
              <a:buChar char="•"/>
              <a:defRPr sz="1600">
                <a:solidFill>
                  <a:srgbClr val="003B8A"/>
                </a:solidFill>
                <a:latin typeface="Arial" pitchFamily="34" charset="0"/>
                <a:ea typeface="ＭＳ Ｐゴシック" pitchFamily="34" charset="-128"/>
              </a:defRPr>
            </a:lvl3pPr>
            <a:lvl4pPr marL="1600200" indent="-228600" eaLnBrk="0" hangingPunct="0">
              <a:spcBef>
                <a:spcPct val="20000"/>
              </a:spcBef>
              <a:buClr>
                <a:srgbClr val="ED1C24"/>
              </a:buClr>
              <a:buFont typeface="Arial" pitchFamily="34" charset="0"/>
              <a:buChar char="•"/>
              <a:defRPr sz="1400">
                <a:solidFill>
                  <a:srgbClr val="003B8A"/>
                </a:solidFill>
                <a:latin typeface="Arial" pitchFamily="34" charset="0"/>
                <a:ea typeface="ＭＳ Ｐゴシック" pitchFamily="34" charset="-128"/>
              </a:defRPr>
            </a:lvl4pPr>
            <a:lvl5pPr marL="2057400" indent="-228600" eaLnBrk="0" hangingPunct="0">
              <a:spcBef>
                <a:spcPct val="20000"/>
              </a:spcBef>
              <a:buClr>
                <a:srgbClr val="ED1C24"/>
              </a:buClr>
              <a:buFont typeface="Arial" pitchFamily="34" charset="0"/>
              <a:buChar char="•"/>
              <a:defRPr sz="1400">
                <a:solidFill>
                  <a:srgbClr val="003B8A"/>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Clr>
                <a:srgbClr val="ED1C24"/>
              </a:buClr>
              <a:buFont typeface="Arial" pitchFamily="34" charset="0"/>
              <a:buChar char="•"/>
              <a:defRPr sz="1400">
                <a:solidFill>
                  <a:srgbClr val="003B8A"/>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Clr>
                <a:srgbClr val="ED1C24"/>
              </a:buClr>
              <a:buFont typeface="Arial" pitchFamily="34" charset="0"/>
              <a:buChar char="•"/>
              <a:defRPr sz="1400">
                <a:solidFill>
                  <a:srgbClr val="003B8A"/>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Clr>
                <a:srgbClr val="ED1C24"/>
              </a:buClr>
              <a:buFont typeface="Arial" pitchFamily="34" charset="0"/>
              <a:buChar char="•"/>
              <a:defRPr sz="1400">
                <a:solidFill>
                  <a:srgbClr val="003B8A"/>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Clr>
                <a:srgbClr val="ED1C24"/>
              </a:buClr>
              <a:buFont typeface="Arial" pitchFamily="34" charset="0"/>
              <a:buChar char="•"/>
              <a:defRPr sz="1400">
                <a:solidFill>
                  <a:srgbClr val="003B8A"/>
                </a:solidFill>
                <a:latin typeface="Arial" pitchFamily="34" charset="0"/>
                <a:ea typeface="ＭＳ Ｐゴシック" pitchFamily="34" charset="-128"/>
              </a:defRPr>
            </a:lvl9pPr>
          </a:lstStyle>
          <a:p>
            <a:pPr eaLnBrk="1" hangingPunct="1">
              <a:spcBef>
                <a:spcPct val="50000"/>
              </a:spcBef>
              <a:buClrTx/>
              <a:buFontTx/>
              <a:buNone/>
            </a:pPr>
            <a:r>
              <a:rPr lang="en-GB" altLang="en-US" sz="1400" b="1">
                <a:solidFill>
                  <a:srgbClr val="000000"/>
                </a:solidFill>
              </a:rPr>
              <a:t>No</a:t>
            </a:r>
          </a:p>
          <a:p>
            <a:pPr eaLnBrk="1" hangingPunct="1">
              <a:spcBef>
                <a:spcPct val="50000"/>
              </a:spcBef>
              <a:buClrTx/>
              <a:buFontTx/>
              <a:buNone/>
            </a:pPr>
            <a:endParaRPr lang="en-GB" altLang="en-US" sz="1400" b="1">
              <a:solidFill>
                <a:srgbClr val="000000"/>
              </a:solidFill>
            </a:endParaRPr>
          </a:p>
          <a:p>
            <a:pPr eaLnBrk="1" hangingPunct="1">
              <a:spcBef>
                <a:spcPct val="50000"/>
              </a:spcBef>
              <a:buClrTx/>
              <a:buFontTx/>
              <a:buNone/>
            </a:pPr>
            <a:r>
              <a:rPr lang="en-GB" altLang="en-US" sz="1400" b="1">
                <a:solidFill>
                  <a:srgbClr val="000000"/>
                </a:solidFill>
              </a:rPr>
              <a:t>Go</a:t>
            </a:r>
          </a:p>
          <a:p>
            <a:pPr eaLnBrk="1" hangingPunct="1">
              <a:spcBef>
                <a:spcPct val="50000"/>
              </a:spcBef>
              <a:buClrTx/>
              <a:buFontTx/>
              <a:buNone/>
            </a:pPr>
            <a:endParaRPr lang="en-GB" altLang="en-US" sz="1400" b="1">
              <a:solidFill>
                <a:srgbClr val="000000"/>
              </a:solidFill>
            </a:endParaRPr>
          </a:p>
          <a:p>
            <a:pPr eaLnBrk="1" hangingPunct="1">
              <a:spcBef>
                <a:spcPct val="50000"/>
              </a:spcBef>
              <a:buClrTx/>
              <a:buFontTx/>
              <a:buNone/>
            </a:pPr>
            <a:r>
              <a:rPr lang="en-GB" altLang="en-US" sz="1400" b="1">
                <a:solidFill>
                  <a:srgbClr val="000000"/>
                </a:solidFill>
              </a:rPr>
              <a:t>Area</a:t>
            </a:r>
          </a:p>
        </p:txBody>
      </p:sp>
      <p:sp>
        <p:nvSpPr>
          <p:cNvPr id="249875" name="Text Box 19"/>
          <p:cNvSpPr txBox="1">
            <a:spLocks noChangeArrowheads="1"/>
          </p:cNvSpPr>
          <p:nvPr/>
        </p:nvSpPr>
        <p:spPr bwMode="auto">
          <a:xfrm>
            <a:off x="8077200" y="2667000"/>
            <a:ext cx="609600"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ED1C24"/>
              </a:buClr>
              <a:buFont typeface="Arial" pitchFamily="34" charset="0"/>
              <a:buChar char="•"/>
              <a:defRPr sz="2000">
                <a:solidFill>
                  <a:srgbClr val="003B8A"/>
                </a:solidFill>
                <a:latin typeface="Arial" pitchFamily="34" charset="0"/>
                <a:ea typeface="ＭＳ Ｐゴシック" pitchFamily="34" charset="-128"/>
              </a:defRPr>
            </a:lvl1pPr>
            <a:lvl2pPr marL="742950" indent="-285750" eaLnBrk="0" hangingPunct="0">
              <a:spcBef>
                <a:spcPct val="20000"/>
              </a:spcBef>
              <a:buClr>
                <a:srgbClr val="ED1C24"/>
              </a:buClr>
              <a:buFont typeface="Arial" pitchFamily="34" charset="0"/>
              <a:buChar char="•"/>
              <a:defRPr sz="2800">
                <a:solidFill>
                  <a:srgbClr val="003B8A"/>
                </a:solidFill>
                <a:latin typeface="Arial" pitchFamily="34" charset="0"/>
                <a:ea typeface="ＭＳ Ｐゴシック" pitchFamily="34" charset="-128"/>
              </a:defRPr>
            </a:lvl2pPr>
            <a:lvl3pPr marL="1143000" indent="-228600" eaLnBrk="0" hangingPunct="0">
              <a:spcBef>
                <a:spcPct val="20000"/>
              </a:spcBef>
              <a:buClr>
                <a:srgbClr val="ED1C24"/>
              </a:buClr>
              <a:buFont typeface="Arial" pitchFamily="34" charset="0"/>
              <a:buChar char="•"/>
              <a:defRPr sz="1600">
                <a:solidFill>
                  <a:srgbClr val="003B8A"/>
                </a:solidFill>
                <a:latin typeface="Arial" pitchFamily="34" charset="0"/>
                <a:ea typeface="ＭＳ Ｐゴシック" pitchFamily="34" charset="-128"/>
              </a:defRPr>
            </a:lvl3pPr>
            <a:lvl4pPr marL="1600200" indent="-228600" eaLnBrk="0" hangingPunct="0">
              <a:spcBef>
                <a:spcPct val="20000"/>
              </a:spcBef>
              <a:buClr>
                <a:srgbClr val="ED1C24"/>
              </a:buClr>
              <a:buFont typeface="Arial" pitchFamily="34" charset="0"/>
              <a:buChar char="•"/>
              <a:defRPr sz="1400">
                <a:solidFill>
                  <a:srgbClr val="003B8A"/>
                </a:solidFill>
                <a:latin typeface="Arial" pitchFamily="34" charset="0"/>
                <a:ea typeface="ＭＳ Ｐゴシック" pitchFamily="34" charset="-128"/>
              </a:defRPr>
            </a:lvl4pPr>
            <a:lvl5pPr marL="2057400" indent="-228600" eaLnBrk="0" hangingPunct="0">
              <a:spcBef>
                <a:spcPct val="20000"/>
              </a:spcBef>
              <a:buClr>
                <a:srgbClr val="ED1C24"/>
              </a:buClr>
              <a:buFont typeface="Arial" pitchFamily="34" charset="0"/>
              <a:buChar char="•"/>
              <a:defRPr sz="1400">
                <a:solidFill>
                  <a:srgbClr val="003B8A"/>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Clr>
                <a:srgbClr val="ED1C24"/>
              </a:buClr>
              <a:buFont typeface="Arial" pitchFamily="34" charset="0"/>
              <a:buChar char="•"/>
              <a:defRPr sz="1400">
                <a:solidFill>
                  <a:srgbClr val="003B8A"/>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Clr>
                <a:srgbClr val="ED1C24"/>
              </a:buClr>
              <a:buFont typeface="Arial" pitchFamily="34" charset="0"/>
              <a:buChar char="•"/>
              <a:defRPr sz="1400">
                <a:solidFill>
                  <a:srgbClr val="003B8A"/>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Clr>
                <a:srgbClr val="ED1C24"/>
              </a:buClr>
              <a:buFont typeface="Arial" pitchFamily="34" charset="0"/>
              <a:buChar char="•"/>
              <a:defRPr sz="1400">
                <a:solidFill>
                  <a:srgbClr val="003B8A"/>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Clr>
                <a:srgbClr val="ED1C24"/>
              </a:buClr>
              <a:buFont typeface="Arial" pitchFamily="34" charset="0"/>
              <a:buChar char="•"/>
              <a:defRPr sz="1400">
                <a:solidFill>
                  <a:srgbClr val="003B8A"/>
                </a:solidFill>
                <a:latin typeface="Arial" pitchFamily="34" charset="0"/>
                <a:ea typeface="ＭＳ Ｐゴシック" pitchFamily="34" charset="-128"/>
              </a:defRPr>
            </a:lvl9pPr>
          </a:lstStyle>
          <a:p>
            <a:pPr eaLnBrk="1" hangingPunct="1">
              <a:spcBef>
                <a:spcPct val="50000"/>
              </a:spcBef>
              <a:buClrTx/>
              <a:buFontTx/>
              <a:buNone/>
            </a:pPr>
            <a:r>
              <a:rPr lang="en-GB" altLang="en-US" sz="1400" b="1">
                <a:solidFill>
                  <a:srgbClr val="000000"/>
                </a:solidFill>
              </a:rPr>
              <a:t>No</a:t>
            </a:r>
          </a:p>
          <a:p>
            <a:pPr eaLnBrk="1" hangingPunct="1">
              <a:spcBef>
                <a:spcPct val="50000"/>
              </a:spcBef>
              <a:buClrTx/>
              <a:buFontTx/>
              <a:buNone/>
            </a:pPr>
            <a:endParaRPr lang="en-GB" altLang="en-US" sz="1400" b="1">
              <a:solidFill>
                <a:srgbClr val="000000"/>
              </a:solidFill>
            </a:endParaRPr>
          </a:p>
          <a:p>
            <a:pPr eaLnBrk="1" hangingPunct="1">
              <a:spcBef>
                <a:spcPct val="50000"/>
              </a:spcBef>
              <a:buClrTx/>
              <a:buFontTx/>
              <a:buNone/>
            </a:pPr>
            <a:r>
              <a:rPr lang="en-GB" altLang="en-US" sz="1400" b="1">
                <a:solidFill>
                  <a:srgbClr val="000000"/>
                </a:solidFill>
              </a:rPr>
              <a:t>Go</a:t>
            </a:r>
          </a:p>
          <a:p>
            <a:pPr eaLnBrk="1" hangingPunct="1">
              <a:spcBef>
                <a:spcPct val="50000"/>
              </a:spcBef>
              <a:buClrTx/>
              <a:buFontTx/>
              <a:buNone/>
            </a:pPr>
            <a:endParaRPr lang="en-GB" altLang="en-US" sz="1400" b="1">
              <a:solidFill>
                <a:srgbClr val="000000"/>
              </a:solidFill>
            </a:endParaRPr>
          </a:p>
          <a:p>
            <a:pPr eaLnBrk="1" hangingPunct="1">
              <a:spcBef>
                <a:spcPct val="50000"/>
              </a:spcBef>
              <a:buClrTx/>
              <a:buFontTx/>
              <a:buNone/>
            </a:pPr>
            <a:r>
              <a:rPr lang="en-GB" altLang="en-US" sz="1400" b="1">
                <a:solidFill>
                  <a:srgbClr val="000000"/>
                </a:solidFill>
              </a:rPr>
              <a:t>Area</a:t>
            </a:r>
          </a:p>
        </p:txBody>
      </p:sp>
      <p:sp>
        <p:nvSpPr>
          <p:cNvPr id="15379" name="Line 20"/>
          <p:cNvSpPr>
            <a:spLocks noChangeShapeType="1"/>
          </p:cNvSpPr>
          <p:nvPr/>
        </p:nvSpPr>
        <p:spPr bwMode="auto">
          <a:xfrm>
            <a:off x="1600200" y="3200400"/>
            <a:ext cx="381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5380" name="Line 21"/>
          <p:cNvSpPr>
            <a:spLocks noChangeShapeType="1"/>
          </p:cNvSpPr>
          <p:nvPr/>
        </p:nvSpPr>
        <p:spPr bwMode="auto">
          <a:xfrm>
            <a:off x="1981200" y="32004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5381" name="Line 22"/>
          <p:cNvSpPr>
            <a:spLocks noChangeShapeType="1"/>
          </p:cNvSpPr>
          <p:nvPr/>
        </p:nvSpPr>
        <p:spPr bwMode="auto">
          <a:xfrm flipH="1">
            <a:off x="1600200" y="3886200"/>
            <a:ext cx="381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5382" name="Line 23"/>
          <p:cNvSpPr>
            <a:spLocks noChangeShapeType="1"/>
          </p:cNvSpPr>
          <p:nvPr/>
        </p:nvSpPr>
        <p:spPr bwMode="auto">
          <a:xfrm>
            <a:off x="1600200" y="2819400"/>
            <a:ext cx="838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5383" name="Line 24"/>
          <p:cNvSpPr>
            <a:spLocks noChangeShapeType="1"/>
          </p:cNvSpPr>
          <p:nvPr/>
        </p:nvSpPr>
        <p:spPr bwMode="auto">
          <a:xfrm>
            <a:off x="2438400" y="2819400"/>
            <a:ext cx="0" cy="144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5384" name="Line 25"/>
          <p:cNvSpPr>
            <a:spLocks noChangeShapeType="1"/>
          </p:cNvSpPr>
          <p:nvPr/>
        </p:nvSpPr>
        <p:spPr bwMode="auto">
          <a:xfrm flipH="1">
            <a:off x="1600200" y="4267200"/>
            <a:ext cx="838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5385" name="Line 26"/>
          <p:cNvSpPr>
            <a:spLocks noChangeShapeType="1"/>
          </p:cNvSpPr>
          <p:nvPr/>
        </p:nvSpPr>
        <p:spPr bwMode="auto">
          <a:xfrm flipH="1">
            <a:off x="7467600" y="3124200"/>
            <a:ext cx="381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5386" name="Line 27"/>
          <p:cNvSpPr>
            <a:spLocks noChangeShapeType="1"/>
          </p:cNvSpPr>
          <p:nvPr/>
        </p:nvSpPr>
        <p:spPr bwMode="auto">
          <a:xfrm>
            <a:off x="7467600" y="31242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5387" name="Line 28"/>
          <p:cNvSpPr>
            <a:spLocks noChangeShapeType="1"/>
          </p:cNvSpPr>
          <p:nvPr/>
        </p:nvSpPr>
        <p:spPr bwMode="auto">
          <a:xfrm>
            <a:off x="7467600" y="3810000"/>
            <a:ext cx="381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5388" name="Line 29"/>
          <p:cNvSpPr>
            <a:spLocks noChangeShapeType="1"/>
          </p:cNvSpPr>
          <p:nvPr/>
        </p:nvSpPr>
        <p:spPr bwMode="auto">
          <a:xfrm flipH="1">
            <a:off x="7010400" y="2743200"/>
            <a:ext cx="838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5389" name="Line 30"/>
          <p:cNvSpPr>
            <a:spLocks noChangeShapeType="1"/>
          </p:cNvSpPr>
          <p:nvPr/>
        </p:nvSpPr>
        <p:spPr bwMode="auto">
          <a:xfrm>
            <a:off x="7010400" y="2743200"/>
            <a:ext cx="0" cy="144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5390" name="Line 31"/>
          <p:cNvSpPr>
            <a:spLocks noChangeShapeType="1"/>
          </p:cNvSpPr>
          <p:nvPr/>
        </p:nvSpPr>
        <p:spPr bwMode="auto">
          <a:xfrm>
            <a:off x="7010400" y="4191000"/>
            <a:ext cx="838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5391" name="Oval 32"/>
          <p:cNvSpPr>
            <a:spLocks noChangeArrowheads="1"/>
          </p:cNvSpPr>
          <p:nvPr/>
        </p:nvSpPr>
        <p:spPr bwMode="auto">
          <a:xfrm>
            <a:off x="4495800" y="3352800"/>
            <a:ext cx="609600" cy="457200"/>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lr>
                <a:srgbClr val="ED1C24"/>
              </a:buClr>
              <a:buFont typeface="Arial" pitchFamily="34" charset="0"/>
              <a:buChar char="•"/>
              <a:defRPr sz="2000">
                <a:solidFill>
                  <a:srgbClr val="003B8A"/>
                </a:solidFill>
                <a:latin typeface="Arial" pitchFamily="34" charset="0"/>
                <a:ea typeface="ＭＳ Ｐゴシック" pitchFamily="34" charset="-128"/>
              </a:defRPr>
            </a:lvl1pPr>
            <a:lvl2pPr marL="742950" indent="-285750" eaLnBrk="0" hangingPunct="0">
              <a:spcBef>
                <a:spcPct val="20000"/>
              </a:spcBef>
              <a:buClr>
                <a:srgbClr val="ED1C24"/>
              </a:buClr>
              <a:buFont typeface="Arial" pitchFamily="34" charset="0"/>
              <a:buChar char="•"/>
              <a:defRPr sz="2800">
                <a:solidFill>
                  <a:srgbClr val="003B8A"/>
                </a:solidFill>
                <a:latin typeface="Arial" pitchFamily="34" charset="0"/>
                <a:ea typeface="ＭＳ Ｐゴシック" pitchFamily="34" charset="-128"/>
              </a:defRPr>
            </a:lvl2pPr>
            <a:lvl3pPr marL="1143000" indent="-228600" eaLnBrk="0" hangingPunct="0">
              <a:spcBef>
                <a:spcPct val="20000"/>
              </a:spcBef>
              <a:buClr>
                <a:srgbClr val="ED1C24"/>
              </a:buClr>
              <a:buFont typeface="Arial" pitchFamily="34" charset="0"/>
              <a:buChar char="•"/>
              <a:defRPr sz="1600">
                <a:solidFill>
                  <a:srgbClr val="003B8A"/>
                </a:solidFill>
                <a:latin typeface="Arial" pitchFamily="34" charset="0"/>
                <a:ea typeface="ＭＳ Ｐゴシック" pitchFamily="34" charset="-128"/>
              </a:defRPr>
            </a:lvl3pPr>
            <a:lvl4pPr marL="1600200" indent="-228600" eaLnBrk="0" hangingPunct="0">
              <a:spcBef>
                <a:spcPct val="20000"/>
              </a:spcBef>
              <a:buClr>
                <a:srgbClr val="ED1C24"/>
              </a:buClr>
              <a:buFont typeface="Arial" pitchFamily="34" charset="0"/>
              <a:buChar char="•"/>
              <a:defRPr sz="1400">
                <a:solidFill>
                  <a:srgbClr val="003B8A"/>
                </a:solidFill>
                <a:latin typeface="Arial" pitchFamily="34" charset="0"/>
                <a:ea typeface="ＭＳ Ｐゴシック" pitchFamily="34" charset="-128"/>
              </a:defRPr>
            </a:lvl4pPr>
            <a:lvl5pPr marL="2057400" indent="-228600" eaLnBrk="0" hangingPunct="0">
              <a:spcBef>
                <a:spcPct val="20000"/>
              </a:spcBef>
              <a:buClr>
                <a:srgbClr val="ED1C24"/>
              </a:buClr>
              <a:buFont typeface="Arial" pitchFamily="34" charset="0"/>
              <a:buChar char="•"/>
              <a:defRPr sz="1400">
                <a:solidFill>
                  <a:srgbClr val="003B8A"/>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Clr>
                <a:srgbClr val="ED1C24"/>
              </a:buClr>
              <a:buFont typeface="Arial" pitchFamily="34" charset="0"/>
              <a:buChar char="•"/>
              <a:defRPr sz="1400">
                <a:solidFill>
                  <a:srgbClr val="003B8A"/>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Clr>
                <a:srgbClr val="ED1C24"/>
              </a:buClr>
              <a:buFont typeface="Arial" pitchFamily="34" charset="0"/>
              <a:buChar char="•"/>
              <a:defRPr sz="1400">
                <a:solidFill>
                  <a:srgbClr val="003B8A"/>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Clr>
                <a:srgbClr val="ED1C24"/>
              </a:buClr>
              <a:buFont typeface="Arial" pitchFamily="34" charset="0"/>
              <a:buChar char="•"/>
              <a:defRPr sz="1400">
                <a:solidFill>
                  <a:srgbClr val="003B8A"/>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Clr>
                <a:srgbClr val="ED1C24"/>
              </a:buClr>
              <a:buFont typeface="Arial" pitchFamily="34" charset="0"/>
              <a:buChar char="•"/>
              <a:defRPr sz="1400">
                <a:solidFill>
                  <a:srgbClr val="003B8A"/>
                </a:solidFill>
                <a:latin typeface="Arial" pitchFamily="34" charset="0"/>
                <a:ea typeface="ＭＳ Ｐゴシック" pitchFamily="34" charset="-128"/>
              </a:defRPr>
            </a:lvl9pPr>
          </a:lstStyle>
          <a:p>
            <a:pPr eaLnBrk="1" hangingPunct="1">
              <a:spcBef>
                <a:spcPct val="0"/>
              </a:spcBef>
              <a:buClrTx/>
              <a:buFontTx/>
              <a:buNone/>
            </a:pPr>
            <a:endParaRPr lang="en-GB" altLang="en-US" sz="2400" b="1">
              <a:solidFill>
                <a:schemeClr val="tx1"/>
              </a:solidFill>
            </a:endParaRPr>
          </a:p>
        </p:txBody>
      </p:sp>
      <p:sp>
        <p:nvSpPr>
          <p:cNvPr id="15392" name="Text Box 33"/>
          <p:cNvSpPr txBox="1">
            <a:spLocks noChangeArrowheads="1"/>
          </p:cNvSpPr>
          <p:nvPr/>
        </p:nvSpPr>
        <p:spPr bwMode="auto">
          <a:xfrm>
            <a:off x="762000" y="5181600"/>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ED1C24"/>
              </a:buClr>
              <a:buFont typeface="Arial" pitchFamily="34" charset="0"/>
              <a:buChar char="•"/>
              <a:defRPr sz="2000">
                <a:solidFill>
                  <a:srgbClr val="003B8A"/>
                </a:solidFill>
                <a:latin typeface="Arial" pitchFamily="34" charset="0"/>
                <a:ea typeface="ＭＳ Ｐゴシック" pitchFamily="34" charset="-128"/>
              </a:defRPr>
            </a:lvl1pPr>
            <a:lvl2pPr marL="742950" indent="-285750" eaLnBrk="0" hangingPunct="0">
              <a:spcBef>
                <a:spcPct val="20000"/>
              </a:spcBef>
              <a:buClr>
                <a:srgbClr val="ED1C24"/>
              </a:buClr>
              <a:buFont typeface="Arial" pitchFamily="34" charset="0"/>
              <a:buChar char="•"/>
              <a:defRPr sz="2800">
                <a:solidFill>
                  <a:srgbClr val="003B8A"/>
                </a:solidFill>
                <a:latin typeface="Arial" pitchFamily="34" charset="0"/>
                <a:ea typeface="ＭＳ Ｐゴシック" pitchFamily="34" charset="-128"/>
              </a:defRPr>
            </a:lvl2pPr>
            <a:lvl3pPr marL="1143000" indent="-228600" eaLnBrk="0" hangingPunct="0">
              <a:spcBef>
                <a:spcPct val="20000"/>
              </a:spcBef>
              <a:buClr>
                <a:srgbClr val="ED1C24"/>
              </a:buClr>
              <a:buFont typeface="Arial" pitchFamily="34" charset="0"/>
              <a:buChar char="•"/>
              <a:defRPr sz="1600">
                <a:solidFill>
                  <a:srgbClr val="003B8A"/>
                </a:solidFill>
                <a:latin typeface="Arial" pitchFamily="34" charset="0"/>
                <a:ea typeface="ＭＳ Ｐゴシック" pitchFamily="34" charset="-128"/>
              </a:defRPr>
            </a:lvl3pPr>
            <a:lvl4pPr marL="1600200" indent="-228600" eaLnBrk="0" hangingPunct="0">
              <a:spcBef>
                <a:spcPct val="20000"/>
              </a:spcBef>
              <a:buClr>
                <a:srgbClr val="ED1C24"/>
              </a:buClr>
              <a:buFont typeface="Arial" pitchFamily="34" charset="0"/>
              <a:buChar char="•"/>
              <a:defRPr sz="1400">
                <a:solidFill>
                  <a:srgbClr val="003B8A"/>
                </a:solidFill>
                <a:latin typeface="Arial" pitchFamily="34" charset="0"/>
                <a:ea typeface="ＭＳ Ｐゴシック" pitchFamily="34" charset="-128"/>
              </a:defRPr>
            </a:lvl4pPr>
            <a:lvl5pPr marL="2057400" indent="-228600" eaLnBrk="0" hangingPunct="0">
              <a:spcBef>
                <a:spcPct val="20000"/>
              </a:spcBef>
              <a:buClr>
                <a:srgbClr val="ED1C24"/>
              </a:buClr>
              <a:buFont typeface="Arial" pitchFamily="34" charset="0"/>
              <a:buChar char="•"/>
              <a:defRPr sz="1400">
                <a:solidFill>
                  <a:srgbClr val="003B8A"/>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Clr>
                <a:srgbClr val="ED1C24"/>
              </a:buClr>
              <a:buFont typeface="Arial" pitchFamily="34" charset="0"/>
              <a:buChar char="•"/>
              <a:defRPr sz="1400">
                <a:solidFill>
                  <a:srgbClr val="003B8A"/>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Clr>
                <a:srgbClr val="ED1C24"/>
              </a:buClr>
              <a:buFont typeface="Arial" pitchFamily="34" charset="0"/>
              <a:buChar char="•"/>
              <a:defRPr sz="1400">
                <a:solidFill>
                  <a:srgbClr val="003B8A"/>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Clr>
                <a:srgbClr val="ED1C24"/>
              </a:buClr>
              <a:buFont typeface="Arial" pitchFamily="34" charset="0"/>
              <a:buChar char="•"/>
              <a:defRPr sz="1400">
                <a:solidFill>
                  <a:srgbClr val="003B8A"/>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Clr>
                <a:srgbClr val="ED1C24"/>
              </a:buClr>
              <a:buFont typeface="Arial" pitchFamily="34" charset="0"/>
              <a:buChar char="•"/>
              <a:defRPr sz="1400">
                <a:solidFill>
                  <a:srgbClr val="003B8A"/>
                </a:solidFill>
                <a:latin typeface="Arial" pitchFamily="34" charset="0"/>
                <a:ea typeface="ＭＳ Ｐゴシック" pitchFamily="34" charset="-128"/>
              </a:defRPr>
            </a:lvl9pPr>
          </a:lstStyle>
          <a:p>
            <a:pPr eaLnBrk="1" hangingPunct="1">
              <a:spcBef>
                <a:spcPct val="50000"/>
              </a:spcBef>
              <a:buClrTx/>
              <a:buFontTx/>
              <a:buNone/>
            </a:pPr>
            <a:r>
              <a:rPr lang="en-GB" altLang="en-US" sz="1400" b="1" dirty="0">
                <a:solidFill>
                  <a:srgbClr val="000000"/>
                </a:solidFill>
              </a:rPr>
              <a:t>2 metres</a:t>
            </a:r>
          </a:p>
        </p:txBody>
      </p:sp>
      <p:sp>
        <p:nvSpPr>
          <p:cNvPr id="15393" name="Line 34"/>
          <p:cNvSpPr>
            <a:spLocks noChangeShapeType="1"/>
          </p:cNvSpPr>
          <p:nvPr/>
        </p:nvSpPr>
        <p:spPr bwMode="auto">
          <a:xfrm>
            <a:off x="1219200" y="48006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5394" name="Line 35"/>
          <p:cNvSpPr>
            <a:spLocks noChangeShapeType="1"/>
          </p:cNvSpPr>
          <p:nvPr/>
        </p:nvSpPr>
        <p:spPr bwMode="auto">
          <a:xfrm flipV="1">
            <a:off x="1219200" y="55626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49892" name="Text Box 36"/>
          <p:cNvSpPr txBox="1">
            <a:spLocks noChangeArrowheads="1"/>
          </p:cNvSpPr>
          <p:nvPr/>
        </p:nvSpPr>
        <p:spPr bwMode="auto">
          <a:xfrm>
            <a:off x="2627313" y="646112"/>
            <a:ext cx="3810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ED1C24"/>
              </a:buClr>
              <a:buFont typeface="Arial" pitchFamily="34" charset="0"/>
              <a:buChar char="•"/>
              <a:defRPr sz="2000">
                <a:solidFill>
                  <a:srgbClr val="003B8A"/>
                </a:solidFill>
                <a:latin typeface="Arial" pitchFamily="34" charset="0"/>
                <a:ea typeface="ＭＳ Ｐゴシック" pitchFamily="34" charset="-128"/>
              </a:defRPr>
            </a:lvl1pPr>
            <a:lvl2pPr marL="742950" indent="-285750" eaLnBrk="0" hangingPunct="0">
              <a:spcBef>
                <a:spcPct val="20000"/>
              </a:spcBef>
              <a:buClr>
                <a:srgbClr val="ED1C24"/>
              </a:buClr>
              <a:buFont typeface="Arial" pitchFamily="34" charset="0"/>
              <a:buChar char="•"/>
              <a:defRPr sz="2800">
                <a:solidFill>
                  <a:srgbClr val="003B8A"/>
                </a:solidFill>
                <a:latin typeface="Arial" pitchFamily="34" charset="0"/>
                <a:ea typeface="ＭＳ Ｐゴシック" pitchFamily="34" charset="-128"/>
              </a:defRPr>
            </a:lvl2pPr>
            <a:lvl3pPr marL="1143000" indent="-228600" eaLnBrk="0" hangingPunct="0">
              <a:spcBef>
                <a:spcPct val="20000"/>
              </a:spcBef>
              <a:buClr>
                <a:srgbClr val="ED1C24"/>
              </a:buClr>
              <a:buFont typeface="Arial" pitchFamily="34" charset="0"/>
              <a:buChar char="•"/>
              <a:defRPr sz="1600">
                <a:solidFill>
                  <a:srgbClr val="003B8A"/>
                </a:solidFill>
                <a:latin typeface="Arial" pitchFamily="34" charset="0"/>
                <a:ea typeface="ＭＳ Ｐゴシック" pitchFamily="34" charset="-128"/>
              </a:defRPr>
            </a:lvl3pPr>
            <a:lvl4pPr marL="1600200" indent="-228600" eaLnBrk="0" hangingPunct="0">
              <a:spcBef>
                <a:spcPct val="20000"/>
              </a:spcBef>
              <a:buClr>
                <a:srgbClr val="ED1C24"/>
              </a:buClr>
              <a:buFont typeface="Arial" pitchFamily="34" charset="0"/>
              <a:buChar char="•"/>
              <a:defRPr sz="1400">
                <a:solidFill>
                  <a:srgbClr val="003B8A"/>
                </a:solidFill>
                <a:latin typeface="Arial" pitchFamily="34" charset="0"/>
                <a:ea typeface="ＭＳ Ｐゴシック" pitchFamily="34" charset="-128"/>
              </a:defRPr>
            </a:lvl4pPr>
            <a:lvl5pPr marL="2057400" indent="-228600" eaLnBrk="0" hangingPunct="0">
              <a:spcBef>
                <a:spcPct val="20000"/>
              </a:spcBef>
              <a:buClr>
                <a:srgbClr val="ED1C24"/>
              </a:buClr>
              <a:buFont typeface="Arial" pitchFamily="34" charset="0"/>
              <a:buChar char="•"/>
              <a:defRPr sz="1400">
                <a:solidFill>
                  <a:srgbClr val="003B8A"/>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Clr>
                <a:srgbClr val="ED1C24"/>
              </a:buClr>
              <a:buFont typeface="Arial" pitchFamily="34" charset="0"/>
              <a:buChar char="•"/>
              <a:defRPr sz="1400">
                <a:solidFill>
                  <a:srgbClr val="003B8A"/>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Clr>
                <a:srgbClr val="ED1C24"/>
              </a:buClr>
              <a:buFont typeface="Arial" pitchFamily="34" charset="0"/>
              <a:buChar char="•"/>
              <a:defRPr sz="1400">
                <a:solidFill>
                  <a:srgbClr val="003B8A"/>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Clr>
                <a:srgbClr val="ED1C24"/>
              </a:buClr>
              <a:buFont typeface="Arial" pitchFamily="34" charset="0"/>
              <a:buChar char="•"/>
              <a:defRPr sz="1400">
                <a:solidFill>
                  <a:srgbClr val="003B8A"/>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Clr>
                <a:srgbClr val="ED1C24"/>
              </a:buClr>
              <a:buFont typeface="Arial" pitchFamily="34" charset="0"/>
              <a:buChar char="•"/>
              <a:defRPr sz="1400">
                <a:solidFill>
                  <a:srgbClr val="003B8A"/>
                </a:solidFill>
                <a:latin typeface="Arial" pitchFamily="34" charset="0"/>
                <a:ea typeface="ＭＳ Ｐゴシック" pitchFamily="34" charset="-128"/>
              </a:defRPr>
            </a:lvl9pPr>
          </a:lstStyle>
          <a:p>
            <a:pPr algn="ctr" eaLnBrk="1" hangingPunct="1">
              <a:spcBef>
                <a:spcPct val="50000"/>
              </a:spcBef>
              <a:buClrTx/>
              <a:buFontTx/>
              <a:buNone/>
            </a:pPr>
            <a:r>
              <a:rPr lang="en-GB" altLang="en-US" sz="1400" b="1" dirty="0">
                <a:solidFill>
                  <a:srgbClr val="FF0000"/>
                </a:solidFill>
              </a:rPr>
              <a:t>Accepted Enhanced Criminal Records Check  with the FA via the DBS</a:t>
            </a:r>
          </a:p>
        </p:txBody>
      </p:sp>
      <p:pic>
        <p:nvPicPr>
          <p:cNvPr id="37" name="Picture 2" descr="C:\Users\Isakias\AppData\Local\Microsoft\Windows\Temporary Internet Files\Content.Outlook\NBMON1ZS\Specsavers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031" y="129552"/>
            <a:ext cx="1890713" cy="967724"/>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G:\Business\Marketing\620x349-respect-logo-new.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7761" t="15447" r="26007"/>
          <a:stretch/>
        </p:blipFill>
        <p:spPr bwMode="auto">
          <a:xfrm>
            <a:off x="62031" y="5683155"/>
            <a:ext cx="1064526" cy="1095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185665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9866"/>
                                        </p:tgtEl>
                                        <p:attrNameLst>
                                          <p:attrName>style.visibility</p:attrName>
                                        </p:attrNameLst>
                                      </p:cBhvr>
                                      <p:to>
                                        <p:strVal val="visible"/>
                                      </p:to>
                                    </p:set>
                                    <p:anim calcmode="lin" valueType="num">
                                      <p:cBhvr additive="base">
                                        <p:cTn id="7" dur="500" fill="hold"/>
                                        <p:tgtEl>
                                          <p:spTgt spid="249866"/>
                                        </p:tgtEl>
                                        <p:attrNameLst>
                                          <p:attrName>ppt_x</p:attrName>
                                        </p:attrNameLst>
                                      </p:cBhvr>
                                      <p:tavLst>
                                        <p:tav tm="0">
                                          <p:val>
                                            <p:strVal val="0-#ppt_w/2"/>
                                          </p:val>
                                        </p:tav>
                                        <p:tav tm="100000">
                                          <p:val>
                                            <p:strVal val="#ppt_x"/>
                                          </p:val>
                                        </p:tav>
                                      </p:tavLst>
                                    </p:anim>
                                    <p:anim calcmode="lin" valueType="num">
                                      <p:cBhvr additive="base">
                                        <p:cTn id="8" dur="500" fill="hold"/>
                                        <p:tgtEl>
                                          <p:spTgt spid="24986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49868"/>
                                        </p:tgtEl>
                                        <p:attrNameLst>
                                          <p:attrName>style.visibility</p:attrName>
                                        </p:attrNameLst>
                                      </p:cBhvr>
                                      <p:to>
                                        <p:strVal val="visible"/>
                                      </p:to>
                                    </p:set>
                                    <p:anim calcmode="lin" valueType="num">
                                      <p:cBhvr additive="base">
                                        <p:cTn id="13" dur="500" fill="hold"/>
                                        <p:tgtEl>
                                          <p:spTgt spid="249868"/>
                                        </p:tgtEl>
                                        <p:attrNameLst>
                                          <p:attrName>ppt_x</p:attrName>
                                        </p:attrNameLst>
                                      </p:cBhvr>
                                      <p:tavLst>
                                        <p:tav tm="0">
                                          <p:val>
                                            <p:strVal val="0-#ppt_w/2"/>
                                          </p:val>
                                        </p:tav>
                                        <p:tav tm="100000">
                                          <p:val>
                                            <p:strVal val="#ppt_x"/>
                                          </p:val>
                                        </p:tav>
                                      </p:tavLst>
                                    </p:anim>
                                    <p:anim calcmode="lin" valueType="num">
                                      <p:cBhvr additive="base">
                                        <p:cTn id="14" dur="500" fill="hold"/>
                                        <p:tgtEl>
                                          <p:spTgt spid="249868"/>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49871"/>
                                        </p:tgtEl>
                                        <p:attrNameLst>
                                          <p:attrName>style.visibility</p:attrName>
                                        </p:attrNameLst>
                                      </p:cBhvr>
                                      <p:to>
                                        <p:strVal val="visible"/>
                                      </p:to>
                                    </p:set>
                                    <p:anim calcmode="lin" valueType="num">
                                      <p:cBhvr additive="base">
                                        <p:cTn id="19" dur="500" fill="hold"/>
                                        <p:tgtEl>
                                          <p:spTgt spid="249871"/>
                                        </p:tgtEl>
                                        <p:attrNameLst>
                                          <p:attrName>ppt_x</p:attrName>
                                        </p:attrNameLst>
                                      </p:cBhvr>
                                      <p:tavLst>
                                        <p:tav tm="0">
                                          <p:val>
                                            <p:strVal val="0-#ppt_w/2"/>
                                          </p:val>
                                        </p:tav>
                                        <p:tav tm="100000">
                                          <p:val>
                                            <p:strVal val="#ppt_x"/>
                                          </p:val>
                                        </p:tav>
                                      </p:tavLst>
                                    </p:anim>
                                    <p:anim calcmode="lin" valueType="num">
                                      <p:cBhvr additive="base">
                                        <p:cTn id="20" dur="500" fill="hold"/>
                                        <p:tgtEl>
                                          <p:spTgt spid="249871"/>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49874"/>
                                        </p:tgtEl>
                                        <p:attrNameLst>
                                          <p:attrName>style.visibility</p:attrName>
                                        </p:attrNameLst>
                                      </p:cBhvr>
                                      <p:to>
                                        <p:strVal val="visible"/>
                                      </p:to>
                                    </p:set>
                                    <p:anim calcmode="lin" valueType="num">
                                      <p:cBhvr additive="base">
                                        <p:cTn id="25" dur="500" fill="hold"/>
                                        <p:tgtEl>
                                          <p:spTgt spid="249874"/>
                                        </p:tgtEl>
                                        <p:attrNameLst>
                                          <p:attrName>ppt_x</p:attrName>
                                        </p:attrNameLst>
                                      </p:cBhvr>
                                      <p:tavLst>
                                        <p:tav tm="0">
                                          <p:val>
                                            <p:strVal val="0-#ppt_w/2"/>
                                          </p:val>
                                        </p:tav>
                                        <p:tav tm="100000">
                                          <p:val>
                                            <p:strVal val="#ppt_x"/>
                                          </p:val>
                                        </p:tav>
                                      </p:tavLst>
                                    </p:anim>
                                    <p:anim calcmode="lin" valueType="num">
                                      <p:cBhvr additive="base">
                                        <p:cTn id="26" dur="500" fill="hold"/>
                                        <p:tgtEl>
                                          <p:spTgt spid="249874"/>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49875"/>
                                        </p:tgtEl>
                                        <p:attrNameLst>
                                          <p:attrName>style.visibility</p:attrName>
                                        </p:attrNameLst>
                                      </p:cBhvr>
                                      <p:to>
                                        <p:strVal val="visible"/>
                                      </p:to>
                                    </p:set>
                                    <p:anim calcmode="lin" valueType="num">
                                      <p:cBhvr additive="base">
                                        <p:cTn id="31" dur="500" fill="hold"/>
                                        <p:tgtEl>
                                          <p:spTgt spid="249875"/>
                                        </p:tgtEl>
                                        <p:attrNameLst>
                                          <p:attrName>ppt_x</p:attrName>
                                        </p:attrNameLst>
                                      </p:cBhvr>
                                      <p:tavLst>
                                        <p:tav tm="0">
                                          <p:val>
                                            <p:strVal val="0-#ppt_w/2"/>
                                          </p:val>
                                        </p:tav>
                                        <p:tav tm="100000">
                                          <p:val>
                                            <p:strVal val="#ppt_x"/>
                                          </p:val>
                                        </p:tav>
                                      </p:tavLst>
                                    </p:anim>
                                    <p:anim calcmode="lin" valueType="num">
                                      <p:cBhvr additive="base">
                                        <p:cTn id="32" dur="500" fill="hold"/>
                                        <p:tgtEl>
                                          <p:spTgt spid="249875"/>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49858">
                                            <p:txEl>
                                              <p:pRg st="0" end="0"/>
                                            </p:txEl>
                                          </p:spTgt>
                                        </p:tgtEl>
                                        <p:attrNameLst>
                                          <p:attrName>style.visibility</p:attrName>
                                        </p:attrNameLst>
                                      </p:cBhvr>
                                      <p:to>
                                        <p:strVal val="visible"/>
                                      </p:to>
                                    </p:set>
                                    <p:anim calcmode="lin" valueType="num">
                                      <p:cBhvr additive="base">
                                        <p:cTn id="37" dur="500" fill="hold"/>
                                        <p:tgtEl>
                                          <p:spTgt spid="249858">
                                            <p:txEl>
                                              <p:pRg st="0" end="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4985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49892"/>
                                        </p:tgtEl>
                                        <p:attrNameLst>
                                          <p:attrName>style.visibility</p:attrName>
                                        </p:attrNameLst>
                                      </p:cBhvr>
                                      <p:to>
                                        <p:strVal val="visible"/>
                                      </p:to>
                                    </p:set>
                                    <p:anim calcmode="lin" valueType="num">
                                      <p:cBhvr additive="base">
                                        <p:cTn id="43" dur="500" fill="hold"/>
                                        <p:tgtEl>
                                          <p:spTgt spid="249892"/>
                                        </p:tgtEl>
                                        <p:attrNameLst>
                                          <p:attrName>ppt_x</p:attrName>
                                        </p:attrNameLst>
                                      </p:cBhvr>
                                      <p:tavLst>
                                        <p:tav tm="0">
                                          <p:val>
                                            <p:strVal val="0-#ppt_w/2"/>
                                          </p:val>
                                        </p:tav>
                                        <p:tav tm="100000">
                                          <p:val>
                                            <p:strVal val="#ppt_x"/>
                                          </p:val>
                                        </p:tav>
                                      </p:tavLst>
                                    </p:anim>
                                    <p:anim calcmode="lin" valueType="num">
                                      <p:cBhvr additive="base">
                                        <p:cTn id="44" dur="500" fill="hold"/>
                                        <p:tgtEl>
                                          <p:spTgt spid="2498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58" grpId="0" build="p" autoUpdateAnimBg="0"/>
      <p:bldP spid="249866" grpId="0" autoUpdateAnimBg="0"/>
      <p:bldP spid="249868" grpId="0" autoUpdateAnimBg="0"/>
      <p:bldP spid="249871" grpId="0" autoUpdateAnimBg="0"/>
      <p:bldP spid="249874" grpId="0" autoUpdateAnimBg="0"/>
      <p:bldP spid="249875" grpId="0" autoUpdateAnimBg="0"/>
      <p:bldP spid="249892"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67544" y="116632"/>
            <a:ext cx="8229600" cy="1143000"/>
          </a:xfrm>
        </p:spPr>
        <p:txBody>
          <a:bodyPr/>
          <a:lstStyle/>
          <a:p>
            <a:r>
              <a:rPr lang="en-GB" altLang="en-US" b="1" dirty="0" smtClean="0">
                <a:solidFill>
                  <a:srgbClr val="002060"/>
                </a:solidFill>
                <a:latin typeface="Arial" pitchFamily="34" charset="0"/>
                <a:ea typeface="ＭＳ Ｐゴシック" pitchFamily="34" charset="-128"/>
              </a:rPr>
              <a:t>Reporting Concerns</a:t>
            </a:r>
          </a:p>
        </p:txBody>
      </p:sp>
      <p:sp>
        <p:nvSpPr>
          <p:cNvPr id="16387" name="Content Placeholder 2"/>
          <p:cNvSpPr>
            <a:spLocks noGrp="1"/>
          </p:cNvSpPr>
          <p:nvPr>
            <p:ph idx="1"/>
          </p:nvPr>
        </p:nvSpPr>
        <p:spPr>
          <a:xfrm>
            <a:off x="203342" y="1052736"/>
            <a:ext cx="7465002" cy="4962773"/>
          </a:xfrm>
        </p:spPr>
        <p:txBody>
          <a:bodyPr/>
          <a:lstStyle/>
          <a:p>
            <a:r>
              <a:rPr lang="en-GB" altLang="en-US" sz="2400" dirty="0" smtClean="0">
                <a:solidFill>
                  <a:srgbClr val="002060"/>
                </a:solidFill>
                <a:latin typeface="Arial" pitchFamily="34" charset="0"/>
                <a:ea typeface="ＭＳ Ｐゴシック" pitchFamily="34" charset="-128"/>
              </a:rPr>
              <a:t>Your Club Welfare Officer</a:t>
            </a:r>
          </a:p>
          <a:p>
            <a:r>
              <a:rPr lang="en-GB" altLang="en-US" sz="2400" dirty="0" smtClean="0">
                <a:solidFill>
                  <a:srgbClr val="002060"/>
                </a:solidFill>
                <a:latin typeface="Arial" pitchFamily="34" charset="0"/>
                <a:ea typeface="ＭＳ Ｐゴシック" pitchFamily="34" charset="-128"/>
              </a:rPr>
              <a:t>Your League Welfare Officer</a:t>
            </a:r>
          </a:p>
          <a:p>
            <a:r>
              <a:rPr lang="en-GB" altLang="en-US" sz="2400" dirty="0" smtClean="0">
                <a:solidFill>
                  <a:srgbClr val="002060"/>
                </a:solidFill>
                <a:latin typeface="Arial" pitchFamily="34" charset="0"/>
                <a:ea typeface="ＭＳ Ｐゴシック" pitchFamily="34" charset="-128"/>
              </a:rPr>
              <a:t>Designated Safeguarding </a:t>
            </a:r>
            <a:r>
              <a:rPr lang="en-GB" altLang="en-US" sz="2400" dirty="0" smtClean="0">
                <a:solidFill>
                  <a:srgbClr val="002060"/>
                </a:solidFill>
                <a:latin typeface="Arial" pitchFamily="34" charset="0"/>
                <a:ea typeface="ＭＳ Ｐゴシック" pitchFamily="34" charset="-128"/>
              </a:rPr>
              <a:t>Officer: </a:t>
            </a:r>
            <a:r>
              <a:rPr lang="en-GB" altLang="en-US" sz="2400" dirty="0" smtClean="0">
                <a:solidFill>
                  <a:srgbClr val="002060"/>
                </a:solidFill>
                <a:latin typeface="Arial" pitchFamily="34" charset="0"/>
                <a:ea typeface="ＭＳ Ｐゴシック" pitchFamily="34" charset="-128"/>
              </a:rPr>
              <a:t>Ian Binks     </a:t>
            </a:r>
            <a:r>
              <a:rPr lang="en-GB" altLang="en-US" sz="2400" dirty="0" err="1" smtClean="0">
                <a:solidFill>
                  <a:srgbClr val="002060"/>
                </a:solidFill>
                <a:latin typeface="Arial" pitchFamily="34" charset="0"/>
                <a:ea typeface="ＭＳ Ｐゴシック" pitchFamily="34" charset="-128"/>
                <a:hlinkClick r:id="rId2"/>
              </a:rPr>
              <a:t>Ian.Binks@HampshireFA.Com</a:t>
            </a:r>
            <a:endParaRPr lang="en-GB" altLang="en-US" sz="2400" dirty="0" smtClean="0">
              <a:solidFill>
                <a:srgbClr val="002060"/>
              </a:solidFill>
              <a:latin typeface="Arial" pitchFamily="34" charset="0"/>
              <a:ea typeface="ＭＳ Ｐゴシック" pitchFamily="34" charset="-128"/>
            </a:endParaRPr>
          </a:p>
          <a:p>
            <a:r>
              <a:rPr lang="en-GB" altLang="en-US" sz="2400" dirty="0" smtClean="0">
                <a:solidFill>
                  <a:srgbClr val="002060"/>
                </a:solidFill>
                <a:latin typeface="Arial" pitchFamily="34" charset="0"/>
                <a:ea typeface="ＭＳ Ｐゴシック" pitchFamily="34" charset="-128"/>
              </a:rPr>
              <a:t>Operations Administrator Safeguarding</a:t>
            </a:r>
          </a:p>
          <a:p>
            <a:r>
              <a:rPr lang="en-GB" altLang="en-US" sz="2400" dirty="0" err="1" smtClean="0">
                <a:solidFill>
                  <a:srgbClr val="002060"/>
                </a:solidFill>
                <a:latin typeface="Arial" pitchFamily="34" charset="0"/>
                <a:ea typeface="ＭＳ Ｐゴシック" pitchFamily="34" charset="-128"/>
                <a:hlinkClick r:id="rId3"/>
              </a:rPr>
              <a:t>Callum.Amos</a:t>
            </a:r>
            <a:r>
              <a:rPr lang="en-GB" altLang="en-US" sz="2400" dirty="0" err="1" smtClean="0">
                <a:solidFill>
                  <a:srgbClr val="002060"/>
                </a:solidFill>
                <a:latin typeface="Arial" pitchFamily="34" charset="0"/>
                <a:ea typeface="ＭＳ Ｐゴシック" pitchFamily="34" charset="-128"/>
                <a:hlinkClick r:id="rId3"/>
              </a:rPr>
              <a:t>@HampshireFA.Com</a:t>
            </a:r>
            <a:r>
              <a:rPr lang="en-GB" altLang="en-US" sz="2400" dirty="0" smtClean="0">
                <a:solidFill>
                  <a:srgbClr val="002060"/>
                </a:solidFill>
                <a:latin typeface="Arial" pitchFamily="34" charset="0"/>
                <a:ea typeface="ＭＳ Ｐゴシック" pitchFamily="34" charset="-128"/>
              </a:rPr>
              <a:t> </a:t>
            </a:r>
            <a:endParaRPr lang="en-GB" altLang="en-US" sz="2400" dirty="0" smtClean="0">
              <a:solidFill>
                <a:srgbClr val="002060"/>
              </a:solidFill>
              <a:latin typeface="Arial" pitchFamily="34" charset="0"/>
              <a:ea typeface="ＭＳ Ｐゴシック" pitchFamily="34" charset="-128"/>
            </a:endParaRPr>
          </a:p>
          <a:p>
            <a:r>
              <a:rPr lang="en-GB" altLang="en-US" sz="2400" dirty="0" smtClean="0">
                <a:solidFill>
                  <a:srgbClr val="002060"/>
                </a:solidFill>
                <a:latin typeface="Arial" pitchFamily="34" charset="0"/>
                <a:ea typeface="ＭＳ Ｐゴシック" pitchFamily="34" charset="-128"/>
              </a:rPr>
              <a:t>HFA Discipline Manager </a:t>
            </a:r>
          </a:p>
          <a:p>
            <a:r>
              <a:rPr lang="en-GB" altLang="en-US" sz="2400" dirty="0" err="1" smtClean="0">
                <a:solidFill>
                  <a:srgbClr val="002060"/>
                </a:solidFill>
                <a:latin typeface="Arial" pitchFamily="34" charset="0"/>
                <a:ea typeface="ＭＳ Ｐゴシック" pitchFamily="34" charset="-128"/>
                <a:hlinkClick r:id="rId4"/>
              </a:rPr>
              <a:t>Discipline@HampshireFA.Com</a:t>
            </a:r>
            <a:r>
              <a:rPr lang="en-GB" altLang="en-US" sz="2400" dirty="0" smtClean="0">
                <a:solidFill>
                  <a:srgbClr val="002060"/>
                </a:solidFill>
                <a:latin typeface="Arial" pitchFamily="34" charset="0"/>
                <a:ea typeface="ＭＳ Ｐゴシック" pitchFamily="34" charset="-128"/>
              </a:rPr>
              <a:t> </a:t>
            </a:r>
          </a:p>
          <a:p>
            <a:r>
              <a:rPr lang="en-GB" altLang="en-US" sz="2400" dirty="0" smtClean="0">
                <a:solidFill>
                  <a:srgbClr val="002060"/>
                </a:solidFill>
                <a:latin typeface="Arial" pitchFamily="34" charset="0"/>
                <a:ea typeface="ＭＳ Ｐゴシック" pitchFamily="34" charset="-128"/>
              </a:rPr>
              <a:t>HFA Referee Development </a:t>
            </a:r>
            <a:r>
              <a:rPr lang="en-GB" altLang="en-US" sz="2400" dirty="0" smtClean="0">
                <a:solidFill>
                  <a:srgbClr val="002060"/>
                </a:solidFill>
                <a:latin typeface="Arial" pitchFamily="34" charset="0"/>
                <a:ea typeface="ＭＳ Ｐゴシック" pitchFamily="34" charset="-128"/>
              </a:rPr>
              <a:t>Manager: </a:t>
            </a:r>
            <a:r>
              <a:rPr lang="en-GB" altLang="en-US" sz="2400" dirty="0" smtClean="0">
                <a:solidFill>
                  <a:srgbClr val="002060"/>
                </a:solidFill>
                <a:latin typeface="Arial" pitchFamily="34" charset="0"/>
                <a:ea typeface="ＭＳ Ｐゴシック" pitchFamily="34" charset="-128"/>
              </a:rPr>
              <a:t>Andy Moisey</a:t>
            </a:r>
          </a:p>
          <a:p>
            <a:r>
              <a:rPr lang="en-GB" altLang="en-US" sz="2400" dirty="0" err="1" smtClean="0">
                <a:solidFill>
                  <a:srgbClr val="002060"/>
                </a:solidFill>
                <a:latin typeface="Arial" pitchFamily="34" charset="0"/>
                <a:ea typeface="ＭＳ Ｐゴシック" pitchFamily="34" charset="-128"/>
                <a:hlinkClick r:id="rId5"/>
              </a:rPr>
              <a:t>Andy.Moisey@HampshireFA.Com</a:t>
            </a:r>
            <a:endParaRPr lang="en-GB" altLang="en-US" sz="2400" dirty="0" smtClean="0">
              <a:solidFill>
                <a:srgbClr val="002060"/>
              </a:solidFill>
              <a:latin typeface="Arial" pitchFamily="34" charset="0"/>
              <a:ea typeface="ＭＳ Ｐゴシック" pitchFamily="34" charset="-128"/>
            </a:endParaRPr>
          </a:p>
          <a:p>
            <a:endParaRPr lang="en-GB" altLang="en-US" sz="2800" dirty="0" smtClean="0">
              <a:latin typeface="Arial" pitchFamily="34" charset="0"/>
              <a:ea typeface="ＭＳ Ｐゴシック" pitchFamily="34" charset="-128"/>
            </a:endParaRPr>
          </a:p>
          <a:p>
            <a:pPr>
              <a:buFont typeface="Arial" pitchFamily="34" charset="0"/>
              <a:buNone/>
            </a:pPr>
            <a:endParaRPr lang="en-GB" altLang="en-US" sz="2800" dirty="0" smtClean="0">
              <a:latin typeface="Arial" pitchFamily="34" charset="0"/>
              <a:ea typeface="ＭＳ Ｐゴシック" pitchFamily="34" charset="-128"/>
            </a:endParaRPr>
          </a:p>
          <a:p>
            <a:endParaRPr lang="en-GB" altLang="en-US" dirty="0" smtClean="0">
              <a:latin typeface="Arial" pitchFamily="34" charset="0"/>
              <a:ea typeface="ＭＳ Ｐゴシック" pitchFamily="34" charset="-128"/>
            </a:endParaRPr>
          </a:p>
        </p:txBody>
      </p:sp>
      <p:pic>
        <p:nvPicPr>
          <p:cNvPr id="5" name="Picture 2" descr="G:\Business\Marketing\620x349-respect-logo-new.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68344" y="2132856"/>
            <a:ext cx="1341948" cy="172819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Isakias\AppData\Local\Microsoft\Windows\Temporary Internet Files\Content.Outlook\NBMON1ZS\Specsavers logo.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9511" y="5626655"/>
            <a:ext cx="2197495" cy="112474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G:\Business\Marketing\620x349-respect-logo-new.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7761" t="8982" r="26007"/>
          <a:stretch/>
        </p:blipFill>
        <p:spPr bwMode="auto">
          <a:xfrm>
            <a:off x="2483768" y="5626655"/>
            <a:ext cx="1064526" cy="1179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47054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GB" altLang="en-US" b="1" dirty="0" smtClean="0">
                <a:solidFill>
                  <a:srgbClr val="002060"/>
                </a:solidFill>
                <a:latin typeface="Arial" pitchFamily="34" charset="0"/>
                <a:ea typeface="ＭＳ Ｐゴシック" pitchFamily="34" charset="-128"/>
              </a:rPr>
              <a:t>Additional resources</a:t>
            </a:r>
          </a:p>
        </p:txBody>
      </p:sp>
      <p:sp>
        <p:nvSpPr>
          <p:cNvPr id="17411" name="Content Placeholder 2"/>
          <p:cNvSpPr>
            <a:spLocks noGrp="1"/>
          </p:cNvSpPr>
          <p:nvPr>
            <p:ph idx="1"/>
          </p:nvPr>
        </p:nvSpPr>
        <p:spPr>
          <a:xfrm>
            <a:off x="457200" y="1357313"/>
            <a:ext cx="8229600" cy="4768850"/>
          </a:xfrm>
        </p:spPr>
        <p:txBody>
          <a:bodyPr/>
          <a:lstStyle/>
          <a:p>
            <a:r>
              <a:rPr lang="en-GB" altLang="en-US" sz="2800" dirty="0" smtClean="0">
                <a:solidFill>
                  <a:srgbClr val="002060"/>
                </a:solidFill>
                <a:latin typeface="Arial" pitchFamily="34" charset="0"/>
                <a:ea typeface="ＭＳ Ｐゴシック" pitchFamily="34" charset="-128"/>
              </a:rPr>
              <a:t>FA Codes of Conduct.</a:t>
            </a:r>
          </a:p>
          <a:p>
            <a:r>
              <a:rPr lang="en-GB" altLang="en-US" sz="2800" dirty="0" smtClean="0">
                <a:solidFill>
                  <a:srgbClr val="002060"/>
                </a:solidFill>
                <a:latin typeface="Arial" pitchFamily="34" charset="0"/>
                <a:ea typeface="ＭＳ Ｐゴシック" pitchFamily="34" charset="-128"/>
              </a:rPr>
              <a:t>FA Captain’s Guide.</a:t>
            </a:r>
          </a:p>
          <a:p>
            <a:r>
              <a:rPr lang="en-GB" altLang="en-US" sz="2800" dirty="0" smtClean="0">
                <a:solidFill>
                  <a:srgbClr val="002060"/>
                </a:solidFill>
                <a:latin typeface="Arial" pitchFamily="34" charset="0"/>
                <a:ea typeface="ＭＳ Ｐゴシック" pitchFamily="34" charset="-128"/>
              </a:rPr>
              <a:t>FA Parents and Carers Guide.</a:t>
            </a:r>
          </a:p>
          <a:p>
            <a:r>
              <a:rPr lang="en-GB" altLang="en-US" sz="2800" dirty="0" smtClean="0">
                <a:solidFill>
                  <a:srgbClr val="002060"/>
                </a:solidFill>
                <a:latin typeface="Arial" pitchFamily="34" charset="0"/>
                <a:ea typeface="ＭＳ Ｐゴシック" pitchFamily="34" charset="-128"/>
              </a:rPr>
              <a:t>Club Referee and Assistant  Referee workshops can be arranged via the HFA Referees Development Officer 01256 853010. </a:t>
            </a:r>
          </a:p>
          <a:p>
            <a:endParaRPr lang="en-GB" altLang="en-US" dirty="0" smtClean="0">
              <a:solidFill>
                <a:srgbClr val="002060"/>
              </a:solidFill>
              <a:latin typeface="Arial" pitchFamily="34" charset="0"/>
              <a:ea typeface="ＭＳ Ｐゴシック" pitchFamily="34" charset="-128"/>
            </a:endParaRPr>
          </a:p>
        </p:txBody>
      </p:sp>
      <p:pic>
        <p:nvPicPr>
          <p:cNvPr id="6" name="Picture 2" descr="C:\Users\Isakias\AppData\Local\Microsoft\Windows\Temporary Internet Files\Content.Outlook\NBMON1ZS\Specsavers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1" y="5626655"/>
            <a:ext cx="2197495" cy="112474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G:\Business\Marketing\620x349-respect-logo-new.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761" t="8982" r="26007"/>
          <a:stretch/>
        </p:blipFill>
        <p:spPr bwMode="auto">
          <a:xfrm>
            <a:off x="2483768" y="5626655"/>
            <a:ext cx="1064526" cy="1179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47855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15"/>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3114" r="25038" b="6320"/>
          <a:stretch/>
        </p:blipFill>
        <p:spPr>
          <a:xfrm>
            <a:off x="107504" y="116632"/>
            <a:ext cx="7560840" cy="5136468"/>
          </a:xfrm>
        </p:spPr>
      </p:pic>
      <p:pic>
        <p:nvPicPr>
          <p:cNvPr id="4" name="Picture 2" descr="C:\Users\Isakias\AppData\Local\Microsoft\Windows\Temporary Internet Files\Content.Outlook\NBMON1ZS\Specsavers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1" y="5626655"/>
            <a:ext cx="2197495" cy="112474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G:\Business\Marketing\620x349-respect-logo-new.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7761" t="8982" r="26007"/>
          <a:stretch/>
        </p:blipFill>
        <p:spPr bwMode="auto">
          <a:xfrm>
            <a:off x="2483768" y="5626655"/>
            <a:ext cx="1064526" cy="1179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97483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95499" y="34352"/>
            <a:ext cx="7632848" cy="1143000"/>
          </a:xfrm>
        </p:spPr>
        <p:txBody>
          <a:bodyPr/>
          <a:lstStyle/>
          <a:p>
            <a:r>
              <a:rPr lang="en-GB" altLang="en-US" b="1" dirty="0" smtClean="0">
                <a:solidFill>
                  <a:srgbClr val="002060"/>
                </a:solidFill>
                <a:latin typeface="Arial" pitchFamily="34" charset="0"/>
                <a:ea typeface="ＭＳ Ｐゴシック" pitchFamily="34" charset="-128"/>
              </a:rPr>
              <a:t>Further questions?</a:t>
            </a:r>
            <a:br>
              <a:rPr lang="en-GB" altLang="en-US" b="1" dirty="0" smtClean="0">
                <a:solidFill>
                  <a:srgbClr val="002060"/>
                </a:solidFill>
                <a:latin typeface="Arial" pitchFamily="34" charset="0"/>
                <a:ea typeface="ＭＳ Ｐゴシック" pitchFamily="34" charset="-128"/>
              </a:rPr>
            </a:br>
            <a:endParaRPr lang="en-GB" altLang="en-US" sz="2500" b="1" dirty="0" smtClean="0">
              <a:solidFill>
                <a:srgbClr val="002060"/>
              </a:solidFill>
              <a:latin typeface="Arial" pitchFamily="34" charset="0"/>
              <a:ea typeface="ＭＳ Ｐゴシック" pitchFamily="34" charset="-128"/>
            </a:endParaRPr>
          </a:p>
        </p:txBody>
      </p:sp>
      <p:pic>
        <p:nvPicPr>
          <p:cNvPr id="1945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4796" y="836712"/>
            <a:ext cx="5110397" cy="3657923"/>
          </a:xfrm>
        </p:spPr>
      </p:pic>
      <p:sp>
        <p:nvSpPr>
          <p:cNvPr id="2" name="Rectangle 1"/>
          <p:cNvSpPr/>
          <p:nvPr/>
        </p:nvSpPr>
        <p:spPr>
          <a:xfrm>
            <a:off x="2491431" y="3933056"/>
            <a:ext cx="6652569" cy="1200329"/>
          </a:xfrm>
          <a:prstGeom prst="rect">
            <a:avLst/>
          </a:prstGeom>
        </p:spPr>
        <p:txBody>
          <a:bodyPr wrap="square">
            <a:spAutoFit/>
          </a:bodyPr>
          <a:lstStyle/>
          <a:p>
            <a:r>
              <a:rPr lang="en-GB" altLang="en-US" sz="2400" b="1" dirty="0">
                <a:solidFill>
                  <a:srgbClr val="002060"/>
                </a:solidFill>
                <a:ea typeface="ＭＳ Ｐゴシック" pitchFamily="34" charset="-128"/>
              </a:rPr>
              <a:t>Contact: Hampshire FA Lead Respect Officer Ian </a:t>
            </a:r>
            <a:r>
              <a:rPr lang="en-GB" altLang="en-US" sz="2400" b="1" dirty="0" smtClean="0">
                <a:solidFill>
                  <a:srgbClr val="002060"/>
                </a:solidFill>
                <a:ea typeface="ＭＳ Ｐゴシック" pitchFamily="34" charset="-128"/>
              </a:rPr>
              <a:t>Binks: </a:t>
            </a:r>
            <a:r>
              <a:rPr lang="en-GB" altLang="en-US" sz="2400" b="1" dirty="0" smtClean="0">
                <a:solidFill>
                  <a:srgbClr val="002060"/>
                </a:solidFill>
                <a:ea typeface="ＭＳ Ｐゴシック" pitchFamily="34" charset="-128"/>
                <a:hlinkClick r:id="rId3"/>
              </a:rPr>
              <a:t>Ian.Binks@HampshireFA.com</a:t>
            </a:r>
            <a:r>
              <a:rPr lang="en-GB" altLang="en-US" sz="2400" b="1" dirty="0" smtClean="0">
                <a:solidFill>
                  <a:srgbClr val="002060"/>
                </a:solidFill>
                <a:ea typeface="ＭＳ Ｐゴシック" pitchFamily="34" charset="-128"/>
              </a:rPr>
              <a:t>  </a:t>
            </a:r>
            <a:endParaRPr lang="en-GB" sz="2400" dirty="0"/>
          </a:p>
        </p:txBody>
      </p:sp>
      <p:pic>
        <p:nvPicPr>
          <p:cNvPr id="7" name="Picture 2" descr="C:\Users\Isakias\AppData\Local\Microsoft\Windows\Temporary Internet Files\Content.Outlook\NBMON1ZS\Specsavers 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1" y="5626655"/>
            <a:ext cx="2197495" cy="112474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G:\Business\Marketing\620x349-respect-logo-new.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7761" t="8982" r="26007"/>
          <a:stretch/>
        </p:blipFill>
        <p:spPr bwMode="auto">
          <a:xfrm>
            <a:off x="2483768" y="5626655"/>
            <a:ext cx="1064526" cy="1179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82041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539552" y="1341"/>
            <a:ext cx="8229600" cy="1143000"/>
          </a:xfrm>
        </p:spPr>
        <p:txBody>
          <a:bodyPr/>
          <a:lstStyle/>
          <a:p>
            <a:pPr algn="ctr"/>
            <a:r>
              <a:rPr lang="en-GB" altLang="en-US" dirty="0" smtClean="0">
                <a:solidFill>
                  <a:srgbClr val="002060"/>
                </a:solidFill>
                <a:latin typeface="Arial" pitchFamily="34" charset="0"/>
                <a:ea typeface="ＭＳ Ｐゴシック" pitchFamily="34" charset="-128"/>
              </a:rPr>
              <a:t>Respect Steward </a:t>
            </a:r>
          </a:p>
        </p:txBody>
      </p:sp>
      <p:sp>
        <p:nvSpPr>
          <p:cNvPr id="3075" name="Content Placeholder 2"/>
          <p:cNvSpPr>
            <a:spLocks noGrp="1"/>
          </p:cNvSpPr>
          <p:nvPr>
            <p:ph idx="1"/>
          </p:nvPr>
        </p:nvSpPr>
        <p:spPr>
          <a:xfrm>
            <a:off x="0" y="1412776"/>
            <a:ext cx="8964488" cy="3384376"/>
          </a:xfrm>
        </p:spPr>
        <p:txBody>
          <a:bodyPr/>
          <a:lstStyle/>
          <a:p>
            <a:pPr algn="ctr">
              <a:buFont typeface="Arial" pitchFamily="34" charset="0"/>
              <a:buNone/>
            </a:pPr>
            <a:r>
              <a:rPr lang="en-GB" altLang="en-US" sz="3500" dirty="0" smtClean="0">
                <a:solidFill>
                  <a:srgbClr val="002060"/>
                </a:solidFill>
                <a:latin typeface="Arial" pitchFamily="34" charset="0"/>
                <a:ea typeface="ＭＳ Ｐゴシック" pitchFamily="34" charset="-128"/>
              </a:rPr>
              <a:t>It shall be the responsibility of every U7/U8/U9/U10/U11 and U12 teams Affiliated with a Youth Football League through Hampshire FA to provide a match Respect Steward (RS) for their football fixtures commencing Season 2018-19</a:t>
            </a:r>
            <a:r>
              <a:rPr lang="en-GB" altLang="en-US" sz="3500" dirty="0" smtClean="0">
                <a:solidFill>
                  <a:schemeClr val="tx2"/>
                </a:solidFill>
                <a:latin typeface="Arial" pitchFamily="34" charset="0"/>
                <a:ea typeface="ＭＳ Ｐゴシック" pitchFamily="34" charset="-128"/>
              </a:rPr>
              <a:t>. </a:t>
            </a:r>
            <a:endParaRPr lang="en-GB" altLang="en-US" sz="3500" b="1" u="sng" dirty="0" smtClean="0">
              <a:solidFill>
                <a:schemeClr val="tx2"/>
              </a:solidFill>
              <a:latin typeface="Arial" pitchFamily="34" charset="0"/>
              <a:ea typeface="ＭＳ Ｐゴシック" pitchFamily="34" charset="-128"/>
            </a:endParaRPr>
          </a:p>
          <a:p>
            <a:pPr algn="ctr">
              <a:buFont typeface="Arial" pitchFamily="34" charset="0"/>
              <a:buNone/>
            </a:pPr>
            <a:endParaRPr lang="en-GB" altLang="en-US" sz="3800" dirty="0" smtClean="0">
              <a:latin typeface="Arial" pitchFamily="34" charset="0"/>
              <a:ea typeface="ＭＳ Ｐゴシック" pitchFamily="34" charset="-128"/>
            </a:endParaRPr>
          </a:p>
        </p:txBody>
      </p:sp>
      <p:pic>
        <p:nvPicPr>
          <p:cNvPr id="6" name="Picture 2" descr="C:\Users\Isakias\AppData\Local\Microsoft\Windows\Temporary Internet Files\Content.Outlook\NBMON1ZS\Specsavers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116" y="5589240"/>
            <a:ext cx="2197495" cy="112474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G:\Business\Marketing\620x349-respect-logo-new.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7761" r="26007"/>
          <a:stretch/>
        </p:blipFill>
        <p:spPr bwMode="auto">
          <a:xfrm>
            <a:off x="2483768" y="5510239"/>
            <a:ext cx="1064526" cy="1296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97688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79512" y="188640"/>
            <a:ext cx="7837873" cy="690563"/>
          </a:xfrm>
        </p:spPr>
        <p:txBody>
          <a:bodyPr/>
          <a:lstStyle/>
          <a:p>
            <a:r>
              <a:rPr lang="en-GB" altLang="en-US" sz="4000" b="1" dirty="0" smtClean="0">
                <a:solidFill>
                  <a:srgbClr val="002060"/>
                </a:solidFill>
                <a:latin typeface="Arial" pitchFamily="34" charset="0"/>
                <a:ea typeface="ＭＳ Ｐゴシック" pitchFamily="34" charset="-128"/>
              </a:rPr>
              <a:t/>
            </a:r>
            <a:br>
              <a:rPr lang="en-GB" altLang="en-US" sz="4000" b="1" dirty="0" smtClean="0">
                <a:solidFill>
                  <a:srgbClr val="002060"/>
                </a:solidFill>
                <a:latin typeface="Arial" pitchFamily="34" charset="0"/>
                <a:ea typeface="ＭＳ Ｐゴシック" pitchFamily="34" charset="-128"/>
              </a:rPr>
            </a:br>
            <a:r>
              <a:rPr lang="en-GB" altLang="en-US" sz="4000" b="1" dirty="0" smtClean="0">
                <a:solidFill>
                  <a:srgbClr val="002060"/>
                </a:solidFill>
                <a:latin typeface="Arial" pitchFamily="34" charset="0"/>
                <a:ea typeface="ＭＳ Ｐゴシック" pitchFamily="34" charset="-128"/>
              </a:rPr>
              <a:t>Who should carry out the role?</a:t>
            </a:r>
            <a:br>
              <a:rPr lang="en-GB" altLang="en-US" sz="4000" b="1" dirty="0" smtClean="0">
                <a:solidFill>
                  <a:srgbClr val="002060"/>
                </a:solidFill>
                <a:latin typeface="Arial" pitchFamily="34" charset="0"/>
                <a:ea typeface="ＭＳ Ｐゴシック" pitchFamily="34" charset="-128"/>
              </a:rPr>
            </a:br>
            <a:endParaRPr lang="en-GB" altLang="en-US" sz="4000" b="1" dirty="0" smtClean="0">
              <a:solidFill>
                <a:srgbClr val="002060"/>
              </a:solidFill>
              <a:latin typeface="Arial" pitchFamily="34" charset="0"/>
              <a:ea typeface="ＭＳ Ｐゴシック" pitchFamily="34" charset="-128"/>
            </a:endParaRPr>
          </a:p>
        </p:txBody>
      </p:sp>
      <p:sp>
        <p:nvSpPr>
          <p:cNvPr id="4099" name="Content Placeholder 2"/>
          <p:cNvSpPr>
            <a:spLocks noGrp="1"/>
          </p:cNvSpPr>
          <p:nvPr>
            <p:ph idx="1"/>
          </p:nvPr>
        </p:nvSpPr>
        <p:spPr>
          <a:xfrm>
            <a:off x="179512" y="1124744"/>
            <a:ext cx="8712968" cy="3871912"/>
          </a:xfrm>
        </p:spPr>
        <p:txBody>
          <a:bodyPr/>
          <a:lstStyle/>
          <a:p>
            <a:r>
              <a:rPr lang="en-GB" altLang="en-US" sz="2800" dirty="0" smtClean="0">
                <a:solidFill>
                  <a:srgbClr val="002060"/>
                </a:solidFill>
                <a:latin typeface="Arial" pitchFamily="34" charset="0"/>
                <a:ea typeface="ＭＳ Ｐゴシック" pitchFamily="34" charset="-128"/>
              </a:rPr>
              <a:t>Ideally Not the Manager or Coaching Staff.</a:t>
            </a:r>
          </a:p>
          <a:p>
            <a:r>
              <a:rPr lang="en-GB" altLang="en-US" sz="2800" dirty="0" smtClean="0">
                <a:solidFill>
                  <a:srgbClr val="002060"/>
                </a:solidFill>
                <a:latin typeface="Arial" pitchFamily="34" charset="0"/>
                <a:ea typeface="ＭＳ Ｐゴシック" pitchFamily="34" charset="-128"/>
              </a:rPr>
              <a:t>An Adult who preferably is someone that is calm but confident in dealing with others within their own Club.</a:t>
            </a:r>
          </a:p>
          <a:p>
            <a:r>
              <a:rPr lang="en-GB" altLang="en-US" sz="2800" dirty="0" smtClean="0">
                <a:solidFill>
                  <a:srgbClr val="002060"/>
                </a:solidFill>
                <a:latin typeface="Arial" pitchFamily="34" charset="0"/>
                <a:ea typeface="ＭＳ Ｐゴシック" pitchFamily="34" charset="-128"/>
              </a:rPr>
              <a:t>Try to keep the same person every week or a small group of people to carry out the role on a rotational basis.</a:t>
            </a:r>
          </a:p>
          <a:p>
            <a:r>
              <a:rPr lang="en-GB" altLang="en-US" sz="2800" dirty="0" smtClean="0">
                <a:solidFill>
                  <a:srgbClr val="002060"/>
                </a:solidFill>
                <a:latin typeface="Arial" pitchFamily="34" charset="0"/>
                <a:ea typeface="ＭＳ Ｐゴシック" pitchFamily="34" charset="-128"/>
              </a:rPr>
              <a:t>Make sure they are known to supporters of your team.</a:t>
            </a:r>
          </a:p>
          <a:p>
            <a:pPr>
              <a:buFont typeface="Arial" pitchFamily="34" charset="0"/>
              <a:buNone/>
            </a:pPr>
            <a:endParaRPr lang="en-GB" altLang="en-US" sz="2800" dirty="0" smtClean="0">
              <a:latin typeface="Arial" pitchFamily="34" charset="0"/>
              <a:ea typeface="ＭＳ Ｐゴシック" pitchFamily="34" charset="-128"/>
            </a:endParaRPr>
          </a:p>
        </p:txBody>
      </p:sp>
      <p:pic>
        <p:nvPicPr>
          <p:cNvPr id="5" name="Picture 2" descr="G:\Business\Marketing\620x349-respect-logo-new.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7761" r="26007"/>
          <a:stretch/>
        </p:blipFill>
        <p:spPr bwMode="auto">
          <a:xfrm>
            <a:off x="2483768" y="5510239"/>
            <a:ext cx="1064526" cy="129614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Isakias\AppData\Local\Microsoft\Windows\Temporary Internet Files\Content.Outlook\NBMON1ZS\Specsavers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5661597"/>
            <a:ext cx="2197495" cy="1124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20744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GB" altLang="en-US" smtClean="0">
                <a:latin typeface="Arial" pitchFamily="34" charset="0"/>
                <a:ea typeface="ＭＳ Ｐゴシック" pitchFamily="34" charset="-128"/>
              </a:rPr>
              <a:t>Appropriate Attire for Club Respect Steward</a:t>
            </a:r>
          </a:p>
        </p:txBody>
      </p:sp>
      <p:pic>
        <p:nvPicPr>
          <p:cNvPr id="5123" name="Content Placeholder 16" descr="Match Delegate2.JPG"/>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899592" y="1731169"/>
            <a:ext cx="2925762" cy="3600450"/>
          </a:xfrm>
        </p:spPr>
      </p:pic>
      <p:sp>
        <p:nvSpPr>
          <p:cNvPr id="5124" name="Rectangle 4"/>
          <p:cNvSpPr>
            <a:spLocks noChangeArrowheads="1"/>
          </p:cNvSpPr>
          <p:nvPr/>
        </p:nvSpPr>
        <p:spPr bwMode="auto">
          <a:xfrm>
            <a:off x="4355976" y="2500313"/>
            <a:ext cx="410445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ED1C24"/>
              </a:buClr>
              <a:buFont typeface="Arial" pitchFamily="34" charset="0"/>
              <a:buChar char="•"/>
              <a:defRPr sz="2000">
                <a:solidFill>
                  <a:srgbClr val="003B8A"/>
                </a:solidFill>
                <a:latin typeface="Arial" pitchFamily="34" charset="0"/>
                <a:ea typeface="ＭＳ Ｐゴシック" pitchFamily="34" charset="-128"/>
              </a:defRPr>
            </a:lvl1pPr>
            <a:lvl2pPr marL="742950" indent="-285750" eaLnBrk="0" hangingPunct="0">
              <a:spcBef>
                <a:spcPct val="20000"/>
              </a:spcBef>
              <a:buClr>
                <a:srgbClr val="ED1C24"/>
              </a:buClr>
              <a:buFont typeface="Arial" pitchFamily="34" charset="0"/>
              <a:buChar char="•"/>
              <a:defRPr sz="2800">
                <a:solidFill>
                  <a:srgbClr val="003B8A"/>
                </a:solidFill>
                <a:latin typeface="Arial" pitchFamily="34" charset="0"/>
                <a:ea typeface="ＭＳ Ｐゴシック" pitchFamily="34" charset="-128"/>
              </a:defRPr>
            </a:lvl2pPr>
            <a:lvl3pPr marL="1143000" indent="-228600" eaLnBrk="0" hangingPunct="0">
              <a:spcBef>
                <a:spcPct val="20000"/>
              </a:spcBef>
              <a:buClr>
                <a:srgbClr val="ED1C24"/>
              </a:buClr>
              <a:buFont typeface="Arial" pitchFamily="34" charset="0"/>
              <a:buChar char="•"/>
              <a:defRPr sz="1600">
                <a:solidFill>
                  <a:srgbClr val="003B8A"/>
                </a:solidFill>
                <a:latin typeface="Arial" pitchFamily="34" charset="0"/>
                <a:ea typeface="ＭＳ Ｐゴシック" pitchFamily="34" charset="-128"/>
              </a:defRPr>
            </a:lvl3pPr>
            <a:lvl4pPr marL="1600200" indent="-228600" eaLnBrk="0" hangingPunct="0">
              <a:spcBef>
                <a:spcPct val="20000"/>
              </a:spcBef>
              <a:buClr>
                <a:srgbClr val="ED1C24"/>
              </a:buClr>
              <a:buFont typeface="Arial" pitchFamily="34" charset="0"/>
              <a:buChar char="•"/>
              <a:defRPr sz="1400">
                <a:solidFill>
                  <a:srgbClr val="003B8A"/>
                </a:solidFill>
                <a:latin typeface="Arial" pitchFamily="34" charset="0"/>
                <a:ea typeface="ＭＳ Ｐゴシック" pitchFamily="34" charset="-128"/>
              </a:defRPr>
            </a:lvl4pPr>
            <a:lvl5pPr marL="2057400" indent="-228600" eaLnBrk="0" hangingPunct="0">
              <a:spcBef>
                <a:spcPct val="20000"/>
              </a:spcBef>
              <a:buClr>
                <a:srgbClr val="ED1C24"/>
              </a:buClr>
              <a:buFont typeface="Arial" pitchFamily="34" charset="0"/>
              <a:buChar char="•"/>
              <a:defRPr sz="1400">
                <a:solidFill>
                  <a:srgbClr val="003B8A"/>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Clr>
                <a:srgbClr val="ED1C24"/>
              </a:buClr>
              <a:buFont typeface="Arial" pitchFamily="34" charset="0"/>
              <a:buChar char="•"/>
              <a:defRPr sz="1400">
                <a:solidFill>
                  <a:srgbClr val="003B8A"/>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Clr>
                <a:srgbClr val="ED1C24"/>
              </a:buClr>
              <a:buFont typeface="Arial" pitchFamily="34" charset="0"/>
              <a:buChar char="•"/>
              <a:defRPr sz="1400">
                <a:solidFill>
                  <a:srgbClr val="003B8A"/>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Clr>
                <a:srgbClr val="ED1C24"/>
              </a:buClr>
              <a:buFont typeface="Arial" pitchFamily="34" charset="0"/>
              <a:buChar char="•"/>
              <a:defRPr sz="1400">
                <a:solidFill>
                  <a:srgbClr val="003B8A"/>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Clr>
                <a:srgbClr val="ED1C24"/>
              </a:buClr>
              <a:buFont typeface="Arial" pitchFamily="34" charset="0"/>
              <a:buChar char="•"/>
              <a:defRPr sz="1400">
                <a:solidFill>
                  <a:srgbClr val="003B8A"/>
                </a:solidFill>
                <a:latin typeface="Arial" pitchFamily="34" charset="0"/>
                <a:ea typeface="ＭＳ Ｐゴシック" pitchFamily="34" charset="-128"/>
              </a:defRPr>
            </a:lvl9pPr>
          </a:lstStyle>
          <a:p>
            <a:pPr algn="ctr" eaLnBrk="1" hangingPunct="1">
              <a:spcBef>
                <a:spcPct val="0"/>
              </a:spcBef>
              <a:buClrTx/>
              <a:buFontTx/>
              <a:buNone/>
            </a:pPr>
            <a:r>
              <a:rPr lang="en-GB" altLang="en-US" sz="3200" dirty="0">
                <a:solidFill>
                  <a:srgbClr val="002060"/>
                </a:solidFill>
              </a:rPr>
              <a:t>Do I have to wear a fluorescent jacket?</a:t>
            </a:r>
          </a:p>
        </p:txBody>
      </p:sp>
      <p:pic>
        <p:nvPicPr>
          <p:cNvPr id="7" name="Picture 2" descr="G:\Business\Marketing\620x349-respect-logo-new.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761" r="26007"/>
          <a:stretch/>
        </p:blipFill>
        <p:spPr bwMode="auto">
          <a:xfrm>
            <a:off x="2483768" y="5510239"/>
            <a:ext cx="1064526" cy="129614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Isakias\AppData\Local\Microsoft\Windows\Temporary Internet Files\Content.Outlook\NBMON1ZS\Specsavers 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5661597"/>
            <a:ext cx="2197495" cy="1124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54825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GB" altLang="en-US" b="1" dirty="0" smtClean="0">
                <a:solidFill>
                  <a:srgbClr val="002060"/>
                </a:solidFill>
                <a:latin typeface="Arial" pitchFamily="34" charset="0"/>
                <a:ea typeface="ＭＳ Ｐゴシック" pitchFamily="34" charset="-128"/>
              </a:rPr>
              <a:t>Visibility</a:t>
            </a:r>
            <a:r>
              <a:rPr lang="en-GB" altLang="en-US" dirty="0" smtClean="0">
                <a:latin typeface="Arial" pitchFamily="34" charset="0"/>
                <a:ea typeface="ＭＳ Ｐゴシック" pitchFamily="34" charset="-128"/>
              </a:rPr>
              <a:t> </a:t>
            </a:r>
          </a:p>
        </p:txBody>
      </p:sp>
      <p:pic>
        <p:nvPicPr>
          <p:cNvPr id="6147" name="Content Placeholder 17" descr="DSCF0189.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1196975"/>
            <a:ext cx="3686175" cy="3744913"/>
          </a:xfrm>
        </p:spPr>
      </p:pic>
      <p:sp>
        <p:nvSpPr>
          <p:cNvPr id="6148" name="Rectangle 4"/>
          <p:cNvSpPr>
            <a:spLocks noChangeArrowheads="1"/>
          </p:cNvSpPr>
          <p:nvPr/>
        </p:nvSpPr>
        <p:spPr bwMode="auto">
          <a:xfrm>
            <a:off x="4600575" y="2500313"/>
            <a:ext cx="4543425"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ED1C24"/>
              </a:buClr>
              <a:buFont typeface="Arial" pitchFamily="34" charset="0"/>
              <a:buChar char="•"/>
              <a:defRPr sz="2000">
                <a:solidFill>
                  <a:srgbClr val="003B8A"/>
                </a:solidFill>
                <a:latin typeface="Arial" pitchFamily="34" charset="0"/>
                <a:ea typeface="ＭＳ Ｐゴシック" pitchFamily="34" charset="-128"/>
              </a:defRPr>
            </a:lvl1pPr>
            <a:lvl2pPr marL="742950" indent="-285750" eaLnBrk="0" hangingPunct="0">
              <a:spcBef>
                <a:spcPct val="20000"/>
              </a:spcBef>
              <a:buClr>
                <a:srgbClr val="ED1C24"/>
              </a:buClr>
              <a:buFont typeface="Arial" pitchFamily="34" charset="0"/>
              <a:buChar char="•"/>
              <a:defRPr sz="2800">
                <a:solidFill>
                  <a:srgbClr val="003B8A"/>
                </a:solidFill>
                <a:latin typeface="Arial" pitchFamily="34" charset="0"/>
                <a:ea typeface="ＭＳ Ｐゴシック" pitchFamily="34" charset="-128"/>
              </a:defRPr>
            </a:lvl2pPr>
            <a:lvl3pPr marL="1143000" indent="-228600" eaLnBrk="0" hangingPunct="0">
              <a:spcBef>
                <a:spcPct val="20000"/>
              </a:spcBef>
              <a:buClr>
                <a:srgbClr val="ED1C24"/>
              </a:buClr>
              <a:buFont typeface="Arial" pitchFamily="34" charset="0"/>
              <a:buChar char="•"/>
              <a:defRPr sz="1600">
                <a:solidFill>
                  <a:srgbClr val="003B8A"/>
                </a:solidFill>
                <a:latin typeface="Arial" pitchFamily="34" charset="0"/>
                <a:ea typeface="ＭＳ Ｐゴシック" pitchFamily="34" charset="-128"/>
              </a:defRPr>
            </a:lvl3pPr>
            <a:lvl4pPr marL="1600200" indent="-228600" eaLnBrk="0" hangingPunct="0">
              <a:spcBef>
                <a:spcPct val="20000"/>
              </a:spcBef>
              <a:buClr>
                <a:srgbClr val="ED1C24"/>
              </a:buClr>
              <a:buFont typeface="Arial" pitchFamily="34" charset="0"/>
              <a:buChar char="•"/>
              <a:defRPr sz="1400">
                <a:solidFill>
                  <a:srgbClr val="003B8A"/>
                </a:solidFill>
                <a:latin typeface="Arial" pitchFamily="34" charset="0"/>
                <a:ea typeface="ＭＳ Ｐゴシック" pitchFamily="34" charset="-128"/>
              </a:defRPr>
            </a:lvl4pPr>
            <a:lvl5pPr marL="2057400" indent="-228600" eaLnBrk="0" hangingPunct="0">
              <a:spcBef>
                <a:spcPct val="20000"/>
              </a:spcBef>
              <a:buClr>
                <a:srgbClr val="ED1C24"/>
              </a:buClr>
              <a:buFont typeface="Arial" pitchFamily="34" charset="0"/>
              <a:buChar char="•"/>
              <a:defRPr sz="1400">
                <a:solidFill>
                  <a:srgbClr val="003B8A"/>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Clr>
                <a:srgbClr val="ED1C24"/>
              </a:buClr>
              <a:buFont typeface="Arial" pitchFamily="34" charset="0"/>
              <a:buChar char="•"/>
              <a:defRPr sz="1400">
                <a:solidFill>
                  <a:srgbClr val="003B8A"/>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Clr>
                <a:srgbClr val="ED1C24"/>
              </a:buClr>
              <a:buFont typeface="Arial" pitchFamily="34" charset="0"/>
              <a:buChar char="•"/>
              <a:defRPr sz="1400">
                <a:solidFill>
                  <a:srgbClr val="003B8A"/>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Clr>
                <a:srgbClr val="ED1C24"/>
              </a:buClr>
              <a:buFont typeface="Arial" pitchFamily="34" charset="0"/>
              <a:buChar char="•"/>
              <a:defRPr sz="1400">
                <a:solidFill>
                  <a:srgbClr val="003B8A"/>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Clr>
                <a:srgbClr val="ED1C24"/>
              </a:buClr>
              <a:buFont typeface="Arial" pitchFamily="34" charset="0"/>
              <a:buChar char="•"/>
              <a:defRPr sz="1400">
                <a:solidFill>
                  <a:srgbClr val="003B8A"/>
                </a:solidFill>
                <a:latin typeface="Arial" pitchFamily="34" charset="0"/>
                <a:ea typeface="ＭＳ Ｐゴシック" pitchFamily="34" charset="-128"/>
              </a:defRPr>
            </a:lvl9pPr>
          </a:lstStyle>
          <a:p>
            <a:pPr eaLnBrk="1" hangingPunct="1">
              <a:spcBef>
                <a:spcPct val="0"/>
              </a:spcBef>
              <a:buClrTx/>
              <a:buFontTx/>
              <a:buNone/>
            </a:pPr>
            <a:r>
              <a:rPr lang="en-GB" altLang="en-US" sz="3200" dirty="0" smtClean="0">
                <a:solidFill>
                  <a:srgbClr val="002060"/>
                </a:solidFill>
              </a:rPr>
              <a:t>Easier for </a:t>
            </a:r>
            <a:r>
              <a:rPr lang="en-GB" altLang="en-US" sz="3200" dirty="0">
                <a:solidFill>
                  <a:srgbClr val="002060"/>
                </a:solidFill>
              </a:rPr>
              <a:t>the Referee to </a:t>
            </a:r>
            <a:r>
              <a:rPr lang="en-GB" altLang="en-US" sz="3200" dirty="0" smtClean="0">
                <a:solidFill>
                  <a:srgbClr val="002060"/>
                </a:solidFill>
              </a:rPr>
              <a:t>identify the Match</a:t>
            </a:r>
            <a:endParaRPr lang="en-GB" altLang="en-US" sz="3200" dirty="0">
              <a:solidFill>
                <a:srgbClr val="002060"/>
              </a:solidFill>
            </a:endParaRPr>
          </a:p>
          <a:p>
            <a:pPr eaLnBrk="1" hangingPunct="1">
              <a:spcBef>
                <a:spcPct val="0"/>
              </a:spcBef>
              <a:buClrTx/>
              <a:buFontTx/>
              <a:buNone/>
            </a:pPr>
            <a:r>
              <a:rPr lang="en-GB" altLang="en-US" sz="3200" dirty="0">
                <a:solidFill>
                  <a:srgbClr val="002060"/>
                </a:solidFill>
              </a:rPr>
              <a:t>Respect Steward in this group of people? </a:t>
            </a:r>
          </a:p>
        </p:txBody>
      </p:sp>
      <p:pic>
        <p:nvPicPr>
          <p:cNvPr id="8" name="Picture 2" descr="C:\Users\Isakias\AppData\Local\Microsoft\Windows\Temporary Internet Files\Content.Outlook\NBMON1ZS\Specsavers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5661597"/>
            <a:ext cx="2197495" cy="112474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G:\Business\Marketing\620x349-respect-logo-new.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7761" r="26007"/>
          <a:stretch/>
        </p:blipFill>
        <p:spPr bwMode="auto">
          <a:xfrm>
            <a:off x="2483768" y="5510239"/>
            <a:ext cx="1064526" cy="1296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09541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07504" y="116632"/>
            <a:ext cx="7920880" cy="1728192"/>
          </a:xfrm>
        </p:spPr>
        <p:txBody>
          <a:bodyPr/>
          <a:lstStyle/>
          <a:p>
            <a:pPr algn="l"/>
            <a:r>
              <a:rPr lang="en-GB" altLang="en-US" sz="2000" dirty="0" smtClean="0">
                <a:solidFill>
                  <a:srgbClr val="002060"/>
                </a:solidFill>
                <a:latin typeface="Arial" pitchFamily="34" charset="0"/>
                <a:ea typeface="ＭＳ Ｐゴシック" pitchFamily="34" charset="-128"/>
              </a:rPr>
              <a:t>Prior to the game each Respect Steward (RS) shall introduce themselves to the Referee and make them feel welcome. Home (RS) direct them to their changing rooms if applicable and offer a drink if facility available. Ensure their fees are paid and escort them accordingly if required as they leave the venue. </a:t>
            </a:r>
            <a:endParaRPr lang="en-GB" altLang="en-US" dirty="0" smtClean="0">
              <a:solidFill>
                <a:srgbClr val="002060"/>
              </a:solidFill>
              <a:latin typeface="Arial" pitchFamily="34" charset="0"/>
              <a:ea typeface="ＭＳ Ｐゴシック" pitchFamily="34" charset="-128"/>
            </a:endParaRPr>
          </a:p>
        </p:txBody>
      </p:sp>
      <p:pic>
        <p:nvPicPr>
          <p:cNvPr id="7171" name="Picture 17" descr="DSCF0187.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79512" y="1772816"/>
            <a:ext cx="4915821" cy="3672408"/>
          </a:xfrm>
        </p:spPr>
      </p:pic>
      <p:pic>
        <p:nvPicPr>
          <p:cNvPr id="6" name="Picture 2" descr="C:\Users\Isakias\AppData\Local\Microsoft\Windows\Temporary Internet Files\Content.Outlook\NBMON1ZS\Specsavers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1" y="5589240"/>
            <a:ext cx="2197495" cy="112474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G:\Business\Marketing\620x349-respect-logo-new.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7761" r="26007"/>
          <a:stretch/>
        </p:blipFill>
        <p:spPr bwMode="auto">
          <a:xfrm>
            <a:off x="2483768" y="5510239"/>
            <a:ext cx="1064526" cy="1296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11786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251520" y="188640"/>
            <a:ext cx="8229600" cy="850106"/>
          </a:xfrm>
        </p:spPr>
        <p:txBody>
          <a:bodyPr/>
          <a:lstStyle/>
          <a:p>
            <a:r>
              <a:rPr lang="en-GB" altLang="en-US" b="1" dirty="0" smtClean="0">
                <a:solidFill>
                  <a:srgbClr val="002060"/>
                </a:solidFill>
                <a:latin typeface="Arial" pitchFamily="34" charset="0"/>
                <a:ea typeface="ＭＳ Ｐゴシック" pitchFamily="34" charset="-128"/>
              </a:rPr>
              <a:t>Responsibilities</a:t>
            </a:r>
          </a:p>
        </p:txBody>
      </p:sp>
      <p:sp>
        <p:nvSpPr>
          <p:cNvPr id="8195" name="Content Placeholder 2"/>
          <p:cNvSpPr>
            <a:spLocks noGrp="1"/>
          </p:cNvSpPr>
          <p:nvPr>
            <p:ph idx="1"/>
          </p:nvPr>
        </p:nvSpPr>
        <p:spPr>
          <a:xfrm>
            <a:off x="395536" y="1124744"/>
            <a:ext cx="8229600" cy="4104679"/>
          </a:xfrm>
        </p:spPr>
        <p:txBody>
          <a:bodyPr/>
          <a:lstStyle/>
          <a:p>
            <a:r>
              <a:rPr lang="en-US" altLang="en-US" sz="2000" b="1" dirty="0" smtClean="0">
                <a:solidFill>
                  <a:schemeClr val="tx2"/>
                </a:solidFill>
                <a:latin typeface="Arial" pitchFamily="34" charset="0"/>
                <a:ea typeface="ＭＳ Ｐゴシック" pitchFamily="34" charset="-128"/>
              </a:rPr>
              <a:t>Ensuring</a:t>
            </a:r>
            <a:r>
              <a:rPr lang="en-US" altLang="en-US" sz="2000" dirty="0" smtClean="0">
                <a:solidFill>
                  <a:schemeClr val="tx2"/>
                </a:solidFill>
                <a:latin typeface="Arial" pitchFamily="34" charset="0"/>
                <a:ea typeface="ＭＳ Ｐゴシック" pitchFamily="34" charset="-128"/>
              </a:rPr>
              <a:t> that their own spectators comply with Respect designated spectator area.</a:t>
            </a:r>
          </a:p>
          <a:p>
            <a:r>
              <a:rPr lang="en-US" altLang="en-US" sz="2000" b="1" dirty="0" smtClean="0">
                <a:solidFill>
                  <a:schemeClr val="tx2"/>
                </a:solidFill>
                <a:latin typeface="Arial" pitchFamily="34" charset="0"/>
                <a:ea typeface="ＭＳ Ｐゴシック" pitchFamily="34" charset="-128"/>
              </a:rPr>
              <a:t>Remind</a:t>
            </a:r>
            <a:r>
              <a:rPr lang="en-US" altLang="en-US" sz="2000" dirty="0" smtClean="0">
                <a:solidFill>
                  <a:schemeClr val="tx2"/>
                </a:solidFill>
                <a:latin typeface="Arial" pitchFamily="34" charset="0"/>
                <a:ea typeface="ＭＳ Ｐゴシック" pitchFamily="34" charset="-128"/>
              </a:rPr>
              <a:t> own supporters of responsibilities in relation to Respect.</a:t>
            </a:r>
          </a:p>
          <a:p>
            <a:r>
              <a:rPr lang="en-US" altLang="en-US" sz="2000" b="1" dirty="0" smtClean="0">
                <a:solidFill>
                  <a:schemeClr val="tx2"/>
                </a:solidFill>
                <a:latin typeface="Arial" pitchFamily="34" charset="0"/>
                <a:ea typeface="ＭＳ Ｐゴシック" pitchFamily="34" charset="-128"/>
              </a:rPr>
              <a:t>Support</a:t>
            </a:r>
            <a:r>
              <a:rPr lang="en-US" altLang="en-US" sz="2000" dirty="0" smtClean="0">
                <a:solidFill>
                  <a:schemeClr val="tx2"/>
                </a:solidFill>
                <a:latin typeface="Arial" pitchFamily="34" charset="0"/>
                <a:ea typeface="ＭＳ Ｐゴシック" pitchFamily="34" charset="-128"/>
              </a:rPr>
              <a:t> the Referee when dealing with any spectator related issue within your own team. </a:t>
            </a:r>
          </a:p>
          <a:p>
            <a:r>
              <a:rPr lang="en-US" altLang="en-US" sz="2000" b="1" dirty="0" smtClean="0">
                <a:solidFill>
                  <a:schemeClr val="tx2"/>
                </a:solidFill>
                <a:latin typeface="Arial" pitchFamily="34" charset="0"/>
                <a:ea typeface="ＭＳ Ｐゴシック" pitchFamily="34" charset="-128"/>
              </a:rPr>
              <a:t>Use common sense </a:t>
            </a:r>
            <a:r>
              <a:rPr lang="en-US" altLang="en-US" sz="2000" dirty="0" smtClean="0">
                <a:solidFill>
                  <a:schemeClr val="tx2"/>
                </a:solidFill>
                <a:latin typeface="Arial" pitchFamily="34" charset="0"/>
                <a:ea typeface="ＭＳ Ｐゴシック" pitchFamily="34" charset="-128"/>
              </a:rPr>
              <a:t>and at all times be a visual point of contact for any concerns from the opposition (RS). </a:t>
            </a:r>
          </a:p>
          <a:p>
            <a:r>
              <a:rPr lang="en-US" altLang="en-US" sz="2000" b="1" dirty="0" smtClean="0">
                <a:solidFill>
                  <a:schemeClr val="tx2"/>
                </a:solidFill>
                <a:latin typeface="Arial" pitchFamily="34" charset="0"/>
                <a:ea typeface="ＭＳ Ｐゴシック" pitchFamily="34" charset="-128"/>
              </a:rPr>
              <a:t>Dependent</a:t>
            </a:r>
            <a:r>
              <a:rPr lang="en-US" altLang="en-US" sz="2000" dirty="0" smtClean="0">
                <a:solidFill>
                  <a:schemeClr val="tx2"/>
                </a:solidFill>
                <a:latin typeface="Arial" pitchFamily="34" charset="0"/>
                <a:ea typeface="ＭＳ Ｐゴシック" pitchFamily="34" charset="-128"/>
              </a:rPr>
              <a:t> on League procedures the (RS) may assist to check registration cards or complete match result cards.</a:t>
            </a:r>
          </a:p>
          <a:p>
            <a:pPr>
              <a:buFont typeface="Arial" pitchFamily="34" charset="0"/>
              <a:buNone/>
            </a:pPr>
            <a:r>
              <a:rPr lang="en-GB" altLang="en-US" sz="2000" dirty="0" smtClean="0">
                <a:solidFill>
                  <a:schemeClr val="tx2"/>
                </a:solidFill>
                <a:latin typeface="Arial" pitchFamily="34" charset="0"/>
                <a:ea typeface="ＭＳ Ｐゴシック" pitchFamily="34" charset="-128"/>
                <a:cs typeface="Times New Roman" pitchFamily="18" charset="0"/>
              </a:rPr>
              <a:t>     </a:t>
            </a:r>
            <a:r>
              <a:rPr lang="en-GB" altLang="en-US" sz="2000" b="1" dirty="0" smtClean="0">
                <a:solidFill>
                  <a:schemeClr val="tx2"/>
                </a:solidFill>
                <a:latin typeface="Arial" pitchFamily="34" charset="0"/>
                <a:ea typeface="ＭＳ Ｐゴシック" pitchFamily="34" charset="-128"/>
                <a:cs typeface="Times New Roman" pitchFamily="18" charset="0"/>
              </a:rPr>
              <a:t>The FA Respect Programme </a:t>
            </a:r>
            <a:r>
              <a:rPr lang="en-GB" altLang="en-US" sz="2000" dirty="0" smtClean="0">
                <a:solidFill>
                  <a:schemeClr val="tx2"/>
                </a:solidFill>
                <a:latin typeface="Arial" pitchFamily="34" charset="0"/>
                <a:ea typeface="ＭＳ Ｐゴシック" pitchFamily="34" charset="-128"/>
                <a:cs typeface="Times New Roman" pitchFamily="18" charset="0"/>
              </a:rPr>
              <a:t>must be considered by the (RS) at all times, and any issues should be reported to the League &amp; County Association.</a:t>
            </a:r>
            <a:endParaRPr lang="en-GB" altLang="en-US" sz="2000" dirty="0" smtClean="0">
              <a:solidFill>
                <a:schemeClr val="tx2"/>
              </a:solidFill>
              <a:latin typeface="Arial" pitchFamily="34" charset="0"/>
              <a:ea typeface="ＭＳ Ｐゴシック" pitchFamily="34" charset="-128"/>
            </a:endParaRPr>
          </a:p>
          <a:p>
            <a:pPr algn="ctr">
              <a:buFont typeface="Arial" pitchFamily="34" charset="0"/>
              <a:buNone/>
            </a:pPr>
            <a:endParaRPr lang="en-GB" altLang="en-US" dirty="0" smtClean="0">
              <a:latin typeface="Arial" pitchFamily="34" charset="0"/>
              <a:ea typeface="ＭＳ Ｐゴシック" pitchFamily="34" charset="-128"/>
            </a:endParaRPr>
          </a:p>
        </p:txBody>
      </p:sp>
      <p:pic>
        <p:nvPicPr>
          <p:cNvPr id="6" name="Picture 2" descr="C:\Users\Isakias\AppData\Local\Microsoft\Windows\Temporary Internet Files\Content.Outlook\NBMON1ZS\Specsavers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1" y="5589240"/>
            <a:ext cx="2197495" cy="112474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G:\Business\Marketing\620x349-respect-logo-new.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761" r="26007"/>
          <a:stretch/>
        </p:blipFill>
        <p:spPr bwMode="auto">
          <a:xfrm>
            <a:off x="2483768" y="5510239"/>
            <a:ext cx="1064526" cy="1296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49040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67544" y="188640"/>
            <a:ext cx="7704856" cy="1143000"/>
          </a:xfrm>
        </p:spPr>
        <p:txBody>
          <a:bodyPr/>
          <a:lstStyle/>
          <a:p>
            <a:r>
              <a:rPr lang="en-GB" altLang="en-US" b="1" dirty="0" smtClean="0">
                <a:solidFill>
                  <a:srgbClr val="002060"/>
                </a:solidFill>
                <a:latin typeface="Arial" pitchFamily="34" charset="0"/>
                <a:ea typeface="ＭＳ Ｐゴシック" pitchFamily="34" charset="-128"/>
              </a:rPr>
              <a:t>Match Respect Steward &amp; Respect</a:t>
            </a:r>
          </a:p>
        </p:txBody>
      </p:sp>
      <p:sp>
        <p:nvSpPr>
          <p:cNvPr id="9219" name="Content Placeholder 2"/>
          <p:cNvSpPr>
            <a:spLocks noGrp="1"/>
          </p:cNvSpPr>
          <p:nvPr>
            <p:ph idx="1"/>
          </p:nvPr>
        </p:nvSpPr>
        <p:spPr>
          <a:xfrm>
            <a:off x="179512" y="1628801"/>
            <a:ext cx="7344816" cy="2952328"/>
          </a:xfrm>
        </p:spPr>
        <p:txBody>
          <a:bodyPr/>
          <a:lstStyle/>
          <a:p>
            <a:pPr>
              <a:buFont typeface="Arial" pitchFamily="34" charset="0"/>
              <a:buNone/>
            </a:pPr>
            <a:r>
              <a:rPr lang="en-GB" altLang="en-US" sz="2200" dirty="0" smtClean="0">
                <a:latin typeface="Arial" pitchFamily="34" charset="0"/>
                <a:ea typeface="ＭＳ Ｐゴシック" pitchFamily="34" charset="-128"/>
              </a:rPr>
              <a:t>    </a:t>
            </a:r>
            <a:r>
              <a:rPr lang="en-GB" altLang="en-US" sz="2200" dirty="0" smtClean="0">
                <a:solidFill>
                  <a:srgbClr val="002060"/>
                </a:solidFill>
                <a:latin typeface="Arial" pitchFamily="34" charset="0"/>
                <a:ea typeface="ＭＳ Ｐゴシック" pitchFamily="34" charset="-128"/>
              </a:rPr>
              <a:t>The Match (RS) can help the Club ensure that the Respect Programme is followed for the benefit of all participants. The (RS) should use their own knowledge of their own Club spectators to help prevent abuse, foul language or other unacceptable behaviour. The (RS) should ensure their own safety at all times and if in doubt about the potential for a situation to escalate they should act in accordance with their concerns. </a:t>
            </a:r>
          </a:p>
        </p:txBody>
      </p:sp>
      <p:pic>
        <p:nvPicPr>
          <p:cNvPr id="6" name="Picture 2" descr="C:\Users\Isakias\AppData\Local\Microsoft\Windows\Temporary Internet Files\Content.Outlook\NBMON1ZS\Specsavers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1" y="5589240"/>
            <a:ext cx="2197495" cy="112474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G:\Business\Marketing\620x349-respect-logo-new.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761" r="26007"/>
          <a:stretch/>
        </p:blipFill>
        <p:spPr bwMode="auto">
          <a:xfrm>
            <a:off x="2483768" y="5510239"/>
            <a:ext cx="1064526" cy="1296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57186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274638"/>
            <a:ext cx="7571184" cy="1143000"/>
          </a:xfrm>
        </p:spPr>
        <p:txBody>
          <a:bodyPr/>
          <a:lstStyle/>
          <a:p>
            <a:r>
              <a:rPr lang="en-GB" altLang="en-US" dirty="0" smtClean="0">
                <a:solidFill>
                  <a:srgbClr val="002060"/>
                </a:solidFill>
                <a:latin typeface="Arial" pitchFamily="34" charset="0"/>
                <a:ea typeface="ＭＳ Ｐゴシック" pitchFamily="34" charset="-128"/>
              </a:rPr>
              <a:t>Working collectively Together </a:t>
            </a:r>
          </a:p>
        </p:txBody>
      </p:sp>
      <p:sp>
        <p:nvSpPr>
          <p:cNvPr id="10243" name="Content Placeholder 2"/>
          <p:cNvSpPr>
            <a:spLocks noGrp="1"/>
          </p:cNvSpPr>
          <p:nvPr>
            <p:ph idx="1"/>
          </p:nvPr>
        </p:nvSpPr>
        <p:spPr>
          <a:xfrm>
            <a:off x="457200" y="1357313"/>
            <a:ext cx="8229600" cy="1567631"/>
          </a:xfrm>
        </p:spPr>
        <p:txBody>
          <a:bodyPr/>
          <a:lstStyle/>
          <a:p>
            <a:pPr algn="ctr">
              <a:buFont typeface="Arial" pitchFamily="34" charset="0"/>
              <a:buNone/>
            </a:pPr>
            <a:r>
              <a:rPr lang="en-GB" altLang="en-US" sz="4800" dirty="0" smtClean="0">
                <a:solidFill>
                  <a:srgbClr val="002060"/>
                </a:solidFill>
                <a:latin typeface="Arial" pitchFamily="34" charset="0"/>
                <a:ea typeface="ＭＳ Ｐゴシック" pitchFamily="34" charset="-128"/>
              </a:rPr>
              <a:t>We want to work together to avoid this!!</a:t>
            </a:r>
          </a:p>
          <a:p>
            <a:pPr algn="ctr">
              <a:buFont typeface="Arial" pitchFamily="34" charset="0"/>
              <a:buNone/>
            </a:pPr>
            <a:endParaRPr lang="en-GB" altLang="en-US" dirty="0" smtClean="0">
              <a:solidFill>
                <a:srgbClr val="002060"/>
              </a:solidFill>
              <a:latin typeface="Arial" pitchFamily="34" charset="0"/>
              <a:ea typeface="ＭＳ Ｐゴシック" pitchFamily="34" charset="-128"/>
            </a:endParaRPr>
          </a:p>
        </p:txBody>
      </p:sp>
      <p:pic>
        <p:nvPicPr>
          <p:cNvPr id="6" name="Picture 2" descr="C:\Users\Isakias\AppData\Local\Microsoft\Windows\Temporary Internet Files\Content.Outlook\NBMON1ZS\Specsavers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1" y="5589240"/>
            <a:ext cx="2197495" cy="112474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G:\Business\Marketing\620x349-respect-logo-new.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761" r="26007"/>
          <a:stretch/>
        </p:blipFill>
        <p:spPr bwMode="auto">
          <a:xfrm>
            <a:off x="2483768" y="5510239"/>
            <a:ext cx="1064526" cy="1296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00991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3331</TotalTime>
  <Words>574</Words>
  <Application>Microsoft Office PowerPoint</Application>
  <PresentationFormat>On-screen Show (4:3)</PresentationFormat>
  <Paragraphs>73</Paragraphs>
  <Slides>18</Slides>
  <Notes>3</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Roles and Responsibilities of the Respect Steward by Ian Binks Hampshire FA Designated Safeguarding &amp; Lead Respect Officer</vt:lpstr>
      <vt:lpstr>Respect Steward </vt:lpstr>
      <vt:lpstr> Who should carry out the role? </vt:lpstr>
      <vt:lpstr>Appropriate Attire for Club Respect Steward</vt:lpstr>
      <vt:lpstr>Visibility </vt:lpstr>
      <vt:lpstr>Prior to the game each Respect Steward (RS) shall introduce themselves to the Referee and make them feel welcome. Home (RS) direct them to their changing rooms if applicable and offer a drink if facility available. Ensure their fees are paid and escort them accordingly if required as they leave the venue. </vt:lpstr>
      <vt:lpstr>Responsibilities</vt:lpstr>
      <vt:lpstr>Match Respect Steward &amp; Respect</vt:lpstr>
      <vt:lpstr>Working collectively Together </vt:lpstr>
      <vt:lpstr>Non Adherence !!!</vt:lpstr>
      <vt:lpstr>Compliance </vt:lpstr>
      <vt:lpstr>PowerPoint Presentation</vt:lpstr>
      <vt:lpstr>Compliance </vt:lpstr>
      <vt:lpstr>PowerPoint Presentation</vt:lpstr>
      <vt:lpstr>Reporting Concerns</vt:lpstr>
      <vt:lpstr>Additional resources</vt:lpstr>
      <vt:lpstr>PowerPoint Presentation</vt:lpstr>
      <vt:lpstr>Further questions? </vt:lpstr>
    </vt:vector>
  </TitlesOfParts>
  <Company>The Football Association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Ian Binks</dc:creator>
  <cp:lastModifiedBy>Callum Amos</cp:lastModifiedBy>
  <cp:revision>683</cp:revision>
  <dcterms:created xsi:type="dcterms:W3CDTF">2010-02-19T09:52:10Z</dcterms:created>
  <dcterms:modified xsi:type="dcterms:W3CDTF">2019-04-15T13:35:11Z</dcterms:modified>
</cp:coreProperties>
</file>