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88" r:id="rId2"/>
    <p:sldId id="389" r:id="rId3"/>
    <p:sldId id="375" r:id="rId4"/>
    <p:sldId id="37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JPG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png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1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4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5" Type="http://schemas.openxmlformats.org/officeDocument/2006/relationships/image" Target="../media/image7.png"/><Relationship Id="rId4" Type="http://schemas.openxmlformats.org/officeDocument/2006/relationships/image" Target="../media/image4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1.png"/><Relationship Id="rId4" Type="http://schemas.openxmlformats.org/officeDocument/2006/relationships/image" Target="../media/image7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1.png"/><Relationship Id="rId4" Type="http://schemas.openxmlformats.org/officeDocument/2006/relationships/image" Target="../media/image7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5" Type="http://schemas.openxmlformats.org/officeDocument/2006/relationships/image" Target="../media/image7.png"/><Relationship Id="rId4" Type="http://schemas.openxmlformats.org/officeDocument/2006/relationships/image" Target="../media/image48.JP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5" Type="http://schemas.openxmlformats.org/officeDocument/2006/relationships/image" Target="../media/image7.png"/><Relationship Id="rId4" Type="http://schemas.openxmlformats.org/officeDocument/2006/relationships/image" Target="../media/image48.JP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5" Type="http://schemas.openxmlformats.org/officeDocument/2006/relationships/image" Target="../media/image7.png"/><Relationship Id="rId4" Type="http://schemas.openxmlformats.org/officeDocument/2006/relationships/image" Target="../media/image48.JP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1.png"/><Relationship Id="rId4" Type="http://schemas.openxmlformats.org/officeDocument/2006/relationships/image" Target="../media/image7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5" Type="http://schemas.openxmlformats.org/officeDocument/2006/relationships/image" Target="../media/image7.png"/><Relationship Id="rId4" Type="http://schemas.openxmlformats.org/officeDocument/2006/relationships/image" Target="../media/image5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7" Type="http://schemas.openxmlformats.org/officeDocument/2006/relationships/image" Target="../media/image41.png"/><Relationship Id="rId2" Type="http://schemas.openxmlformats.org/officeDocument/2006/relationships/image" Target="../media/image5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3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7" Type="http://schemas.openxmlformats.org/officeDocument/2006/relationships/image" Target="../media/image41.png"/><Relationship Id="rId2" Type="http://schemas.openxmlformats.org/officeDocument/2006/relationships/image" Target="../media/image5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3.PNG"/><Relationship Id="rId4" Type="http://schemas.openxmlformats.org/officeDocument/2006/relationships/image" Target="../media/image5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5" Type="http://schemas.openxmlformats.org/officeDocument/2006/relationships/image" Target="../media/image7.png"/><Relationship Id="rId4" Type="http://schemas.openxmlformats.org/officeDocument/2006/relationships/image" Target="../media/image5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5" Type="http://schemas.openxmlformats.org/officeDocument/2006/relationships/image" Target="../media/image7.png"/><Relationship Id="rId4" Type="http://schemas.openxmlformats.org/officeDocument/2006/relationships/image" Target="../media/image53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5" Type="http://schemas.openxmlformats.org/officeDocument/2006/relationships/image" Target="../media/image7.png"/><Relationship Id="rId4" Type="http://schemas.openxmlformats.org/officeDocument/2006/relationships/image" Target="../media/image53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B81DD52-471B-4DD3-AEF7-4AA3138734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6337"/>
            <a:ext cx="12192000" cy="7154334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6A12C465-67C4-4B8B-B76D-C57BD01893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6868" y="5784850"/>
            <a:ext cx="5466862" cy="673100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457193" indent="0" algn="ctr">
              <a:buNone/>
              <a:defRPr sz="2000"/>
            </a:lvl2pPr>
            <a:lvl3pPr marL="914387" indent="0" algn="ctr">
              <a:buNone/>
              <a:defRPr sz="1800"/>
            </a:lvl3pPr>
            <a:lvl4pPr marL="1371581" indent="0" algn="ctr">
              <a:buNone/>
              <a:defRPr sz="1600"/>
            </a:lvl4pPr>
            <a:lvl5pPr marL="1828771" indent="0" algn="ctr">
              <a:buNone/>
              <a:defRPr sz="1600"/>
            </a:lvl5pPr>
            <a:lvl6pPr marL="2285966" indent="0" algn="ctr">
              <a:buNone/>
              <a:defRPr sz="1600"/>
            </a:lvl6pPr>
            <a:lvl7pPr marL="2743159" indent="0" algn="ctr">
              <a:buNone/>
              <a:defRPr sz="1600"/>
            </a:lvl7pPr>
            <a:lvl8pPr marL="3200354" indent="0" algn="ctr">
              <a:buNone/>
              <a:defRPr sz="1600"/>
            </a:lvl8pPr>
            <a:lvl9pPr marL="3657545" indent="0" algn="ctr">
              <a:buNone/>
              <a:defRPr sz="1600"/>
            </a:lvl9pPr>
          </a:lstStyle>
          <a:p>
            <a:r>
              <a:rPr lang="en-US" dirty="0"/>
              <a:t>YYYY - YYYY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0C4EEE89-476D-40CA-BD29-F2D9FED70A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686652" y="5943600"/>
            <a:ext cx="629138" cy="5143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Club logo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7E36B75C-8B46-41F2-8DE7-AC4D01C180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324" y="342900"/>
            <a:ext cx="5728676" cy="7302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38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ADD IN CLUB’S NAME HERE</a:t>
            </a:r>
          </a:p>
        </p:txBody>
      </p:sp>
    </p:spTree>
    <p:extLst>
      <p:ext uri="{BB962C8B-B14F-4D97-AF65-F5344CB8AC3E}">
        <p14:creationId xmlns:p14="http://schemas.microsoft.com/office/powerpoint/2010/main" val="2913178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arrow&#10;&#10;Description automatically generated">
            <a:extLst>
              <a:ext uri="{FF2B5EF4-FFF2-40B4-BE49-F238E27FC236}">
                <a16:creationId xmlns:a16="http://schemas.microsoft.com/office/drawing/2014/main" id="{6939F733-D46C-4425-8916-03E55069BF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78" y="0"/>
            <a:ext cx="11937978" cy="6858000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080F0C36-FD01-40F1-887B-8E71E9C269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31" b="86852"/>
          <a:stretch/>
        </p:blipFill>
        <p:spPr>
          <a:xfrm>
            <a:off x="-2834" y="78168"/>
            <a:ext cx="8151446" cy="8235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589A6F-ED16-4674-B411-C5E4DB7A65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80372" y="318411"/>
            <a:ext cx="760992" cy="645023"/>
          </a:xfrm>
          <a:prstGeom prst="rect">
            <a:avLst/>
          </a:prstGeom>
        </p:spPr>
      </p:pic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D06C5147-5949-4979-A89D-03932FB368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2" r="40409" b="45801"/>
          <a:stretch/>
        </p:blipFill>
        <p:spPr>
          <a:xfrm>
            <a:off x="0" y="1021279"/>
            <a:ext cx="6964421" cy="269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00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080F0C36-FD01-40F1-887B-8E71E9C269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31" b="86852"/>
          <a:stretch/>
        </p:blipFill>
        <p:spPr>
          <a:xfrm>
            <a:off x="-2834" y="78168"/>
            <a:ext cx="8151446" cy="8235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53A0B5-F17A-43BA-880F-5DFF214668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80372" y="318411"/>
            <a:ext cx="760992" cy="645023"/>
          </a:xfrm>
          <a:prstGeom prst="rect">
            <a:avLst/>
          </a:prstGeom>
        </p:spPr>
      </p:pic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1FE52EAC-9F1C-4E19-BA95-87316F2DE5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3815" y="4819096"/>
            <a:ext cx="3548185" cy="203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296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453A0B5-F17A-43BA-880F-5DFF21466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80372" y="318411"/>
            <a:ext cx="760992" cy="645023"/>
          </a:xfrm>
          <a:prstGeom prst="rect">
            <a:avLst/>
          </a:prstGeom>
        </p:spPr>
      </p:pic>
      <p:pic>
        <p:nvPicPr>
          <p:cNvPr id="3" name="Picture 2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A40D38C3-DEE0-46B1-8928-D2995FC1E3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07" b="79740"/>
          <a:stretch/>
        </p:blipFill>
        <p:spPr>
          <a:xfrm>
            <a:off x="0" y="1"/>
            <a:ext cx="7490590" cy="138941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6FB0E7F-A22B-4DCC-A649-6C6183603A9B}"/>
              </a:ext>
            </a:extLst>
          </p:cNvPr>
          <p:cNvGrpSpPr/>
          <p:nvPr userDrawn="1"/>
        </p:nvGrpSpPr>
        <p:grpSpPr>
          <a:xfrm>
            <a:off x="367002" y="1389413"/>
            <a:ext cx="10974847" cy="4957948"/>
            <a:chOff x="298189" y="1389413"/>
            <a:chExt cx="8917063" cy="4957948"/>
          </a:xfrm>
        </p:grpSpPr>
        <p:pic>
          <p:nvPicPr>
            <p:cNvPr id="5" name="Picture 4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90D8A68F-55FB-49E0-8D04-82F8E13C944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2" t="22917" r="4156" b="5670"/>
            <a:stretch/>
          </p:blipFill>
          <p:spPr>
            <a:xfrm>
              <a:off x="298189" y="1389413"/>
              <a:ext cx="8704613" cy="489263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DE68B6B-F96D-4DC7-8EA4-9850E03CAD19}"/>
                </a:ext>
              </a:extLst>
            </p:cNvPr>
            <p:cNvSpPr/>
            <p:nvPr userDrawn="1"/>
          </p:nvSpPr>
          <p:spPr>
            <a:xfrm>
              <a:off x="8490857" y="5907974"/>
              <a:ext cx="724395" cy="4393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5EA061F1-A6A6-4531-B297-8030C49B127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3815" y="4819096"/>
            <a:ext cx="3548185" cy="203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50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0766D766-585E-44F2-8A8A-09280443C6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27"/>
          <a:stretch/>
        </p:blipFill>
        <p:spPr>
          <a:xfrm>
            <a:off x="-2836" y="0"/>
            <a:ext cx="11687006" cy="985652"/>
          </a:xfrm>
          <a:prstGeom prst="rect">
            <a:avLst/>
          </a:prstGeom>
        </p:spPr>
      </p:pic>
      <p:pic>
        <p:nvPicPr>
          <p:cNvPr id="8" name="Picture 7" descr="Shape, arrow&#10;&#10;Description automatically generated">
            <a:extLst>
              <a:ext uri="{FF2B5EF4-FFF2-40B4-BE49-F238E27FC236}">
                <a16:creationId xmlns:a16="http://schemas.microsoft.com/office/drawing/2014/main" id="{3AB3600D-F14B-4284-BDB4-D263675967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78" y="0"/>
            <a:ext cx="11937978" cy="6858000"/>
          </a:xfrm>
          <a:prstGeom prst="rect">
            <a:avLst/>
          </a:prstGeom>
        </p:spPr>
      </p:pic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60CD8297-4336-4E4D-9A6F-92DA783FFD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2" r="47146" b="50833"/>
          <a:stretch/>
        </p:blipFill>
        <p:spPr>
          <a:xfrm>
            <a:off x="-2834" y="985652"/>
            <a:ext cx="6176988" cy="23861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71FE38-153A-4DEE-9CFD-A8D369467BF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80372" y="318411"/>
            <a:ext cx="760992" cy="64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21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AFE19297-A306-4A3B-BEA3-8A8960182E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27"/>
          <a:stretch/>
        </p:blipFill>
        <p:spPr>
          <a:xfrm>
            <a:off x="-2836" y="0"/>
            <a:ext cx="11687006" cy="9856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61C7B-BB83-4202-8803-645C59FEB5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80372" y="318411"/>
            <a:ext cx="760992" cy="645023"/>
          </a:xfrm>
          <a:prstGeom prst="rect">
            <a:avLst/>
          </a:prstGeom>
        </p:spPr>
      </p:pic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362E2398-BBC0-4105-BBC6-A4C4C142B4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3815" y="4819096"/>
            <a:ext cx="3548185" cy="203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54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arrow&#10;&#10;Description automatically generated">
            <a:extLst>
              <a:ext uri="{FF2B5EF4-FFF2-40B4-BE49-F238E27FC236}">
                <a16:creationId xmlns:a16="http://schemas.microsoft.com/office/drawing/2014/main" id="{689AA663-2862-465F-BCA6-BC42E458B8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78" y="0"/>
            <a:ext cx="11937978" cy="6858000"/>
          </a:xfrm>
          <a:prstGeom prst="rect">
            <a:avLst/>
          </a:prstGeom>
        </p:spPr>
      </p:pic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F079FD94-AB98-4610-AF8E-CC35957BF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91" b="86496"/>
          <a:stretch/>
        </p:blipFill>
        <p:spPr>
          <a:xfrm>
            <a:off x="1" y="1"/>
            <a:ext cx="4710874" cy="92612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660FE59-B754-4E8F-A67D-6F98B8AA2A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6572" y="1133110"/>
            <a:ext cx="5605433" cy="5033228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54151E7-EECF-4D23-BC73-6C1269D7D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9715" y="1133110"/>
            <a:ext cx="5605434" cy="50332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  <a:lvl2pPr marL="628643" indent="-171450"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895A56-C4FA-4A5C-88A5-BB5A6D92AD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80372" y="318411"/>
            <a:ext cx="760992" cy="64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22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802E162-66BC-4020-AFF4-965146463A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8270" y="-296339"/>
            <a:ext cx="12450270" cy="7154335"/>
          </a:xfrm>
          <a:prstGeom prst="rect">
            <a:avLst/>
          </a:prstGeom>
        </p:spPr>
      </p:pic>
      <p:pic>
        <p:nvPicPr>
          <p:cNvPr id="7" name="Picture 6" descr="A picture containing arrow&#10;&#10;Description automatically generated">
            <a:extLst>
              <a:ext uri="{FF2B5EF4-FFF2-40B4-BE49-F238E27FC236}">
                <a16:creationId xmlns:a16="http://schemas.microsoft.com/office/drawing/2014/main" id="{45066EF6-46D4-4075-A9CD-7B7F3997D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18" b="21818"/>
          <a:stretch/>
        </p:blipFill>
        <p:spPr>
          <a:xfrm>
            <a:off x="1" y="1"/>
            <a:ext cx="7863292" cy="53617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77BB9D-283C-4FBC-9D59-1F1C67483D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052191" y="318412"/>
            <a:ext cx="760991" cy="61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84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54A6A43-6D07-4EB7-B56C-F64C9E8EA1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72" b="79654"/>
          <a:stretch/>
        </p:blipFill>
        <p:spPr>
          <a:xfrm>
            <a:off x="0" y="1"/>
            <a:ext cx="5649001" cy="1348150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F0488CA-93A1-47CB-9DA1-A77295CD61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323" y="243805"/>
            <a:ext cx="5281678" cy="45342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38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ADD IN SEASON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D01F4B-8B90-40CD-BDBE-7D189C11E7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052191" y="318412"/>
            <a:ext cx="760991" cy="618305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F1D6C50-A3CC-40B2-9079-23C0BE6948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24390" y="243805"/>
            <a:ext cx="5152064" cy="9615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994509" indent="0">
              <a:buNone/>
              <a:defRPr/>
            </a:lvl2pPr>
          </a:lstStyle>
          <a:p>
            <a:pPr lvl="0"/>
            <a:endParaRPr lang="en-US" dirty="0"/>
          </a:p>
        </p:txBody>
      </p:sp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5D42D606-05C8-4AFC-99A9-B90832A823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2" r="5109" b="236"/>
          <a:stretch/>
        </p:blipFill>
        <p:spPr>
          <a:xfrm>
            <a:off x="-2836" y="0"/>
            <a:ext cx="12194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74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, arrow&#10;&#10;Description automatically generated">
            <a:extLst>
              <a:ext uri="{FF2B5EF4-FFF2-40B4-BE49-F238E27FC236}">
                <a16:creationId xmlns:a16="http://schemas.microsoft.com/office/drawing/2014/main" id="{86FA0C61-377F-4215-BBD4-1F05676E49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78" y="0"/>
            <a:ext cx="11937978" cy="6858000"/>
          </a:xfrm>
          <a:prstGeom prst="rect">
            <a:avLst/>
          </a:prstGeom>
        </p:spPr>
      </p:pic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3B41475-4CDC-4093-9961-67F2528D63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37" b="69524"/>
          <a:stretch/>
        </p:blipFill>
        <p:spPr>
          <a:xfrm>
            <a:off x="0" y="0"/>
            <a:ext cx="6189785" cy="20900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F26202-3BCE-45B7-A75B-0E9D9BD8BEC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052191" y="318412"/>
            <a:ext cx="760991" cy="61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36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C64DE89C-5291-4E58-85F1-46A8C68087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55" b="86320"/>
          <a:stretch/>
        </p:blipFill>
        <p:spPr>
          <a:xfrm>
            <a:off x="0" y="1"/>
            <a:ext cx="7753674" cy="9381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032610-40A4-4637-9515-F6DEA10816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052191" y="318412"/>
            <a:ext cx="760991" cy="618305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8E0204B5-9B4A-4630-BD5E-8920BB314C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2" r="5109" b="236"/>
          <a:stretch/>
        </p:blipFill>
        <p:spPr>
          <a:xfrm>
            <a:off x="-2836" y="0"/>
            <a:ext cx="12194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62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4C84E06-8D4F-4F12-9964-663A3D71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0" b="36666"/>
          <a:stretch/>
        </p:blipFill>
        <p:spPr>
          <a:xfrm>
            <a:off x="0" y="0"/>
            <a:ext cx="11404209" cy="4343400"/>
          </a:xfrm>
          <a:prstGeom prst="rect">
            <a:avLst/>
          </a:prstGeom>
        </p:spPr>
      </p:pic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377B5B9-AC37-426E-8F09-D8A84CB0A4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67"/>
          <a:stretch/>
        </p:blipFill>
        <p:spPr>
          <a:xfrm>
            <a:off x="0" y="0"/>
            <a:ext cx="11687006" cy="1401288"/>
          </a:xfrm>
          <a:prstGeom prst="rect">
            <a:avLst/>
          </a:prstGeom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7E490F12-4E36-4B72-9DFB-BEEB760E89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3815" y="4819096"/>
            <a:ext cx="3548185" cy="2038904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C338BC6-9069-450E-BAF2-D029678363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6573" y="276226"/>
            <a:ext cx="6160476" cy="3619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81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18859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1264702-4066-47FD-BE05-8551494D30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8" b="6852"/>
          <a:stretch/>
        </p:blipFill>
        <p:spPr>
          <a:xfrm>
            <a:off x="0" y="771364"/>
            <a:ext cx="12192000" cy="5749964"/>
          </a:xfrm>
          <a:prstGeom prst="rect">
            <a:avLst/>
          </a:prstGeom>
        </p:spPr>
      </p:pic>
      <p:pic>
        <p:nvPicPr>
          <p:cNvPr id="19" name="Picture 18" descr="Shape&#10;&#10;Description automatically generated">
            <a:extLst>
              <a:ext uri="{FF2B5EF4-FFF2-40B4-BE49-F238E27FC236}">
                <a16:creationId xmlns:a16="http://schemas.microsoft.com/office/drawing/2014/main" id="{85A98FB5-2A63-44D7-975E-307B8AA88E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3815" y="4819096"/>
            <a:ext cx="3548185" cy="2038904"/>
          </a:xfrm>
          <a:prstGeom prst="rect">
            <a:avLst/>
          </a:prstGeom>
        </p:spPr>
      </p:pic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AAE39C9-FA4A-49CB-9E2C-AE41E7C1A6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48" b="87222"/>
          <a:stretch/>
        </p:blipFill>
        <p:spPr>
          <a:xfrm>
            <a:off x="0" y="0"/>
            <a:ext cx="8315569" cy="87630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03550AF2-913C-4DFF-8668-3A7C6F44B0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55" r="49012" b="-1"/>
          <a:stretch/>
        </p:blipFill>
        <p:spPr>
          <a:xfrm>
            <a:off x="1" y="6230815"/>
            <a:ext cx="5958930" cy="627185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C3313D5-956B-4366-B675-B304D829D7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8001" y="1968500"/>
            <a:ext cx="5451231" cy="476250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80D7161-E500-4251-861B-75C2830F0C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8001" y="2787650"/>
            <a:ext cx="5451231" cy="476250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465CF53-DC5D-4CD7-A6AC-DEF6048E50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7700" y="3594101"/>
            <a:ext cx="5451231" cy="476250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39663B2-4A49-4E72-991A-8172F82871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7699" y="4413251"/>
            <a:ext cx="5451231" cy="476250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37BAF72-41F8-4914-9403-BC25B5C60B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2772" y="1968500"/>
            <a:ext cx="5451231" cy="476250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A9CC2AD7-5EAD-4020-BDCB-BFE540E450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32770" y="2787650"/>
            <a:ext cx="5451231" cy="558800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A10F4B3D-0D2E-417E-99AC-C70CEE5823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32769" y="4112358"/>
            <a:ext cx="5451231" cy="50409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64CF089C-2110-460E-A356-49143A5AC8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2767" y="4973516"/>
            <a:ext cx="5451231" cy="538284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8D9E2978-5FE2-415B-B9E4-8D0FC48D572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32767" y="5854030"/>
            <a:ext cx="5451231" cy="538284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5047B50-3225-4EE5-91F1-0DD1D2A0A77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1052191" y="318412"/>
            <a:ext cx="760991" cy="61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392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B5844AD6-577F-45F1-B9FA-530B791314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2" b="18796"/>
          <a:stretch/>
        </p:blipFill>
        <p:spPr>
          <a:xfrm>
            <a:off x="0" y="1009650"/>
            <a:ext cx="12192000" cy="4756307"/>
          </a:xfrm>
          <a:prstGeom prst="rect">
            <a:avLst/>
          </a:prstGeom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B89B01E0-0F35-4AFD-9B77-071AE66FDB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3815" y="4819096"/>
            <a:ext cx="3548185" cy="2038904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FF7173A-1B3A-4D2A-81FF-08B945CBF4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52" b="86341"/>
          <a:stretch/>
        </p:blipFill>
        <p:spPr>
          <a:xfrm>
            <a:off x="0" y="0"/>
            <a:ext cx="8151446" cy="9367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00BC39-FEE2-4D25-9584-515660E5316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052191" y="318412"/>
            <a:ext cx="760991" cy="61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36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arrow&#10;&#10;Description automatically generated">
            <a:extLst>
              <a:ext uri="{FF2B5EF4-FFF2-40B4-BE49-F238E27FC236}">
                <a16:creationId xmlns:a16="http://schemas.microsoft.com/office/drawing/2014/main" id="{689AA663-2862-465F-BCA6-BC42E458B8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78" y="0"/>
            <a:ext cx="11937978" cy="6858000"/>
          </a:xfrm>
          <a:prstGeom prst="rect">
            <a:avLst/>
          </a:prstGeom>
        </p:spPr>
      </p:pic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F079FD94-AB98-4610-AF8E-CC35957BF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91" b="86496"/>
          <a:stretch/>
        </p:blipFill>
        <p:spPr>
          <a:xfrm>
            <a:off x="1" y="1"/>
            <a:ext cx="4710874" cy="92612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660FE59-B754-4E8F-A67D-6F98B8AA2A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6572" y="1133110"/>
            <a:ext cx="5605433" cy="503322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54151E7-EECF-4D23-BC73-6C1269D7D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9715" y="1133110"/>
            <a:ext cx="5605434" cy="50332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  <a:lvl2pPr marL="628643" indent="-171450"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2A9F7E-743D-4525-B23B-21E5938085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052191" y="318412"/>
            <a:ext cx="760991" cy="61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351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F72D1F4-C93F-4EEE-80B9-8A321CF8C49E}"/>
              </a:ext>
            </a:extLst>
          </p:cNvPr>
          <p:cNvGrpSpPr/>
          <p:nvPr userDrawn="1"/>
        </p:nvGrpSpPr>
        <p:grpSpPr>
          <a:xfrm>
            <a:off x="1" y="1"/>
            <a:ext cx="8586773" cy="5890161"/>
            <a:chOff x="0" y="0"/>
            <a:chExt cx="6976753" cy="5890161"/>
          </a:xfrm>
        </p:grpSpPr>
        <p:pic>
          <p:nvPicPr>
            <p:cNvPr id="5" name="Picture 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A3F11C1-9F51-47AC-8D5D-04E5B37F5B9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090" b="17056"/>
            <a:stretch/>
          </p:blipFill>
          <p:spPr>
            <a:xfrm>
              <a:off x="0" y="0"/>
              <a:ext cx="6923314" cy="568828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9D45BA7-A03F-4347-A67A-C457E7CF9C8C}"/>
                </a:ext>
              </a:extLst>
            </p:cNvPr>
            <p:cNvSpPr/>
            <p:nvPr userDrawn="1"/>
          </p:nvSpPr>
          <p:spPr>
            <a:xfrm>
              <a:off x="6377049" y="5076701"/>
              <a:ext cx="599704" cy="8134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</p:grp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BA1BFB83-4DC2-44A7-A255-EB70E43A5D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8270" y="-296339"/>
            <a:ext cx="12450270" cy="71543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441EAE-E5C2-4689-BED3-0423D2AD35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52191" y="318411"/>
            <a:ext cx="760991" cy="64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472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8E385DCC-9E65-44BF-B7EC-B88792FF11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2" r="5109" b="236"/>
          <a:stretch/>
        </p:blipFill>
        <p:spPr>
          <a:xfrm>
            <a:off x="-2836" y="0"/>
            <a:ext cx="12194836" cy="6858000"/>
          </a:xfrm>
          <a:prstGeom prst="rect">
            <a:avLst/>
          </a:prstGeom>
        </p:spPr>
      </p:pic>
      <p:pic>
        <p:nvPicPr>
          <p:cNvPr id="3" name="Picture 2" descr="Calendar&#10;&#10;Description automatically generated with low confidence">
            <a:extLst>
              <a:ext uri="{FF2B5EF4-FFF2-40B4-BE49-F238E27FC236}">
                <a16:creationId xmlns:a16="http://schemas.microsoft.com/office/drawing/2014/main" id="{595E3901-3B4D-467D-B800-9A510AC663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56" b="78182"/>
          <a:stretch/>
        </p:blipFill>
        <p:spPr>
          <a:xfrm>
            <a:off x="1" y="1"/>
            <a:ext cx="4691666" cy="14962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A9503F-7CE8-4ABB-AD2D-904AF9FC4C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52191" y="318411"/>
            <a:ext cx="760991" cy="645022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38633C1C-E884-4269-B9FB-E8457AE31E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91666" y="267375"/>
            <a:ext cx="6270172" cy="9615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994509" indent="0">
              <a:buNone/>
              <a:defRPr/>
            </a:lvl2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785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B0658132-773D-49BD-84D3-DC603BA4F4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3815" y="4819096"/>
            <a:ext cx="3548185" cy="2038904"/>
          </a:xfrm>
          <a:prstGeom prst="rect">
            <a:avLst/>
          </a:prstGeom>
        </p:spPr>
      </p:pic>
      <p:pic>
        <p:nvPicPr>
          <p:cNvPr id="6" name="Picture 5" descr="A group of boxes&#10;&#10;Description automatically generated with low confidence">
            <a:extLst>
              <a:ext uri="{FF2B5EF4-FFF2-40B4-BE49-F238E27FC236}">
                <a16:creationId xmlns:a16="http://schemas.microsoft.com/office/drawing/2014/main" id="{417F93C6-51C2-4179-AF5D-E5FA792559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61"/>
          <a:stretch/>
        </p:blipFill>
        <p:spPr>
          <a:xfrm>
            <a:off x="0" y="0"/>
            <a:ext cx="11687006" cy="1929740"/>
          </a:xfrm>
          <a:prstGeom prst="rect">
            <a:avLst/>
          </a:prstGeom>
        </p:spPr>
      </p:pic>
      <p:pic>
        <p:nvPicPr>
          <p:cNvPr id="7" name="Picture 6" descr="A group of boxes&#10;&#10;Description automatically generated with low confidence">
            <a:extLst>
              <a:ext uri="{FF2B5EF4-FFF2-40B4-BE49-F238E27FC236}">
                <a16:creationId xmlns:a16="http://schemas.microsoft.com/office/drawing/2014/main" id="{CD187EFE-AC34-48F3-ACA0-A924583546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01" b="17141"/>
          <a:stretch/>
        </p:blipFill>
        <p:spPr>
          <a:xfrm>
            <a:off x="252497" y="2345377"/>
            <a:ext cx="11687006" cy="3336965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093614B-D3D1-4E20-9E4C-35DDA3FC3E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07580" y="2746170"/>
            <a:ext cx="2035307" cy="26376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B234FD39-7BE7-4C34-AE8A-3BE610A614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49692" y="3551713"/>
            <a:ext cx="2035307" cy="26376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5190D11-263B-439F-B71D-196311A736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7579" y="3551712"/>
            <a:ext cx="2035307" cy="26376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1F8ACEEC-DB23-4249-9EF4-45138A5421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2195" y="4464136"/>
            <a:ext cx="2035307" cy="26376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name here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518F41BA-657B-4363-91D7-81A7CB6941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65465" y="3561757"/>
            <a:ext cx="2035307" cy="26376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CFF1C20-0A04-46E7-9C6F-1F5F60FC40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49692" y="5269679"/>
            <a:ext cx="2035307" cy="26376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037D67D8-F473-4F79-B1C3-D83F1908F3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58797" y="5263740"/>
            <a:ext cx="2035307" cy="26376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005CFED-ACC3-4F1C-B06D-4E28BD0A9F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52191" y="318411"/>
            <a:ext cx="760991" cy="64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3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C65A6555-A240-4523-B2AF-CAFAE07522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52191" y="318411"/>
            <a:ext cx="760991" cy="645022"/>
          </a:xfrm>
          <a:prstGeom prst="rect">
            <a:avLst/>
          </a:prstGeom>
        </p:spPr>
      </p:pic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46E40EF0-6906-4E94-8877-B14402A3DC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4" b="74863"/>
          <a:stretch/>
        </p:blipFill>
        <p:spPr>
          <a:xfrm>
            <a:off x="0" y="1196340"/>
            <a:ext cx="12192000" cy="550398"/>
          </a:xfrm>
          <a:prstGeom prst="rect">
            <a:avLst/>
          </a:prstGeom>
        </p:spPr>
      </p:pic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F9FFB090-A958-4FC9-907D-A7332C3433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38" b="84955"/>
          <a:stretch/>
        </p:blipFill>
        <p:spPr>
          <a:xfrm>
            <a:off x="0" y="1"/>
            <a:ext cx="9228249" cy="1031813"/>
          </a:xfrm>
          <a:prstGeom prst="rect">
            <a:avLst/>
          </a:prstGeom>
        </p:spPr>
      </p:pic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61EEB280-23C1-4542-87EB-36D5282B82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68" b="10000"/>
          <a:stretch/>
        </p:blipFill>
        <p:spPr>
          <a:xfrm>
            <a:off x="0" y="1746738"/>
            <a:ext cx="12192000" cy="4573883"/>
          </a:xfrm>
          <a:prstGeom prst="rect">
            <a:avLst/>
          </a:prstGeom>
        </p:spPr>
      </p:pic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F79EF65C-E556-4734-AFEC-245A4E27F16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9616" y="2157414"/>
            <a:ext cx="1162538" cy="9429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Image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D66B794C-FF9C-4713-BA6F-289228463A6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9616" y="3622799"/>
            <a:ext cx="1162538" cy="9429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Image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362B2ACF-AC95-422E-A01E-AD8EFD5FD5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9616" y="5167364"/>
            <a:ext cx="1162538" cy="9429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Image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D53295B9-394C-45D3-BDC6-D992808FF1B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49713" y="2157414"/>
            <a:ext cx="1162538" cy="9429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Image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9A8E310B-0843-4A9B-9732-EA375C42946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49713" y="3622799"/>
            <a:ext cx="1162538" cy="9429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Image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2817FCE7-9AD3-4F84-91DF-40E9E8061AA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49713" y="5167364"/>
            <a:ext cx="1162538" cy="9429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Image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3AC29B4A-8065-4C81-BDF9-82FC7E1C5E4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23743" y="2157414"/>
            <a:ext cx="1162538" cy="9429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Image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22723B09-FADB-4E68-B359-ADF5C3BC817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23743" y="3622799"/>
            <a:ext cx="1162538" cy="9429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Image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AEDEBD81-4C87-4AFC-8618-4DB36585DCC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223743" y="5167364"/>
            <a:ext cx="1162538" cy="9429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Image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9B5B767F-7BF1-4507-B3E9-8EC6974558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38885" y="1939925"/>
            <a:ext cx="1514231" cy="2174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ROLE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3D86AADB-DE1B-4295-9CFF-5D154B53CF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28249" y="1947131"/>
            <a:ext cx="1514231" cy="2174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ROLE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1351C921-235B-440A-8321-566D33794E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8885" y="3425762"/>
            <a:ext cx="1514231" cy="2174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ROLE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B13B362E-A592-4F2A-A2FD-51E4F9F4AD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28249" y="3432968"/>
            <a:ext cx="1514231" cy="2174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ROLE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0BD6E811-9C90-4DCE-B93D-E6694BE962D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38885" y="4911599"/>
            <a:ext cx="1514231" cy="2174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ROLE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4A22313-A261-4BD2-AD28-35AF6486DAE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28249" y="4918805"/>
            <a:ext cx="1514231" cy="2174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ROLE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D539B959-8BD1-4279-B689-174D79EC34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01801" y="2157413"/>
            <a:ext cx="2276230" cy="9429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Add bio in here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8005C003-8DEB-4C98-9690-9869B486986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611155" y="2157413"/>
            <a:ext cx="2276230" cy="9429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Add bio in here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5CF30F41-1522-4A57-AB6A-2DEAB014393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485185" y="2157413"/>
            <a:ext cx="2276230" cy="9429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Add bio in here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2B908EEB-6B56-46F6-8671-97D9FD25E67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01801" y="3622799"/>
            <a:ext cx="2276230" cy="9429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Add bio in here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2DEC1315-EF73-4ABB-BA5B-976FC7615BA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11155" y="3622799"/>
            <a:ext cx="2276230" cy="9429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Add bio in here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A29683CF-D6D0-45E3-BBA0-16113A9A0B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85185" y="3622799"/>
            <a:ext cx="2276230" cy="9429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Add bio in here</a:t>
            </a:r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77F58C0F-8009-4CB8-846E-A61B6778E8A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701801" y="5167364"/>
            <a:ext cx="2276230" cy="9429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Add bio in here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247A641E-CC9B-4ED2-9382-4481FE7A0F4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611155" y="5167364"/>
            <a:ext cx="2276230" cy="9429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Add bio in here</a:t>
            </a:r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DCF1535C-F4D4-4E8F-AE39-75424DFE678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485185" y="5167364"/>
            <a:ext cx="2276230" cy="9429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Add bio in here</a:t>
            </a:r>
          </a:p>
        </p:txBody>
      </p:sp>
      <p:pic>
        <p:nvPicPr>
          <p:cNvPr id="35" name="Picture 34" descr="Shape&#10;&#10;Description automatically generated">
            <a:extLst>
              <a:ext uri="{FF2B5EF4-FFF2-40B4-BE49-F238E27FC236}">
                <a16:creationId xmlns:a16="http://schemas.microsoft.com/office/drawing/2014/main" id="{35FB0F95-42B9-4CBB-8156-9E73F52849C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3815" y="4819096"/>
            <a:ext cx="3548185" cy="203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78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823B0DA9-AF72-47B0-B5D9-A42BFEB297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2" r="5109" b="236"/>
          <a:stretch/>
        </p:blipFill>
        <p:spPr>
          <a:xfrm>
            <a:off x="-2835" y="0"/>
            <a:ext cx="12194836" cy="6858000"/>
          </a:xfrm>
          <a:prstGeom prst="rect">
            <a:avLst/>
          </a:prstGeom>
        </p:spPr>
      </p:pic>
      <p:pic>
        <p:nvPicPr>
          <p:cNvPr id="5" name="Picture 4" descr="Graphical user interface, application, email&#10;&#10;Description automatically generated">
            <a:extLst>
              <a:ext uri="{FF2B5EF4-FFF2-40B4-BE49-F238E27FC236}">
                <a16:creationId xmlns:a16="http://schemas.microsoft.com/office/drawing/2014/main" id="{C65831E3-50E6-4990-89D0-A6A4E9FE25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70"/>
          <a:stretch/>
        </p:blipFill>
        <p:spPr>
          <a:xfrm>
            <a:off x="0" y="0"/>
            <a:ext cx="11687006" cy="1346200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647257A-434A-46FF-8F37-E94ECC950C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6573" y="276226"/>
            <a:ext cx="6160476" cy="3619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81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BA6447-8424-4B85-8AFF-555792D416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52191" y="318411"/>
            <a:ext cx="760991" cy="64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755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6BE8830-CBE8-4E5A-9D30-0A9479336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7" b="17871"/>
          <a:stretch/>
        </p:blipFill>
        <p:spPr>
          <a:xfrm>
            <a:off x="0" y="996950"/>
            <a:ext cx="12199313" cy="4838700"/>
          </a:xfrm>
          <a:prstGeom prst="rect">
            <a:avLst/>
          </a:prstGeom>
        </p:spPr>
      </p:pic>
      <p:pic>
        <p:nvPicPr>
          <p:cNvPr id="16" name="Picture 15" descr="Shape&#10;&#10;Description automatically generated">
            <a:extLst>
              <a:ext uri="{FF2B5EF4-FFF2-40B4-BE49-F238E27FC236}">
                <a16:creationId xmlns:a16="http://schemas.microsoft.com/office/drawing/2014/main" id="{59BF9C82-6677-49E7-A375-B64F737EDD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3815" y="4819096"/>
            <a:ext cx="3548185" cy="2038904"/>
          </a:xfrm>
          <a:prstGeom prst="rect">
            <a:avLst/>
          </a:prstGeom>
        </p:spPr>
      </p:pic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62CA30F-1473-4F2B-B964-CCCD4CDACD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2" r="31522" b="85463"/>
          <a:stretch/>
        </p:blipFill>
        <p:spPr>
          <a:xfrm>
            <a:off x="-218831" y="0"/>
            <a:ext cx="8221785" cy="996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2906FA-1FBB-4C53-B3E5-A3BD26911A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52191" y="318411"/>
            <a:ext cx="760991" cy="645022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744385B-A2FE-49B3-A1CE-4FB3ADD9A0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51015" y="2152650"/>
            <a:ext cx="8301893" cy="425450"/>
          </a:xfrm>
        </p:spPr>
        <p:txBody>
          <a:bodyPr anchor="ctr"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BCAE498-D0E2-49B8-A5E6-84F82C5BA2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23139" y="2752725"/>
            <a:ext cx="7629052" cy="425450"/>
          </a:xfrm>
        </p:spPr>
        <p:txBody>
          <a:bodyPr anchor="ctr"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B82E66E-F68B-472E-904A-56C9C59196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1601" y="3343275"/>
            <a:ext cx="5870591" cy="425450"/>
          </a:xfrm>
        </p:spPr>
        <p:txBody>
          <a:bodyPr anchor="ctr"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0961735-DAEF-49B3-8451-7364BFDFC9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4985" y="3956050"/>
            <a:ext cx="7707206" cy="425450"/>
          </a:xfrm>
        </p:spPr>
        <p:txBody>
          <a:bodyPr anchor="ctr"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2694D77-AEDA-4CAD-BCE5-12BAAB5A66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56000" y="4546600"/>
            <a:ext cx="7496191" cy="425450"/>
          </a:xfrm>
        </p:spPr>
        <p:txBody>
          <a:bodyPr anchor="ctr"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1E3F2D5B-12B1-4824-B0ED-B19A13521D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96494" y="5159375"/>
            <a:ext cx="7855697" cy="425450"/>
          </a:xfrm>
        </p:spPr>
        <p:txBody>
          <a:bodyPr anchor="ctr"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88875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23AD49F5-544B-42F7-A4F3-01611E0EB8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8270" y="-296339"/>
            <a:ext cx="12450270" cy="7154335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FD39BF7-AB58-4A14-9376-AFBAC44D52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53" b="22684"/>
          <a:stretch/>
        </p:blipFill>
        <p:spPr>
          <a:xfrm>
            <a:off x="1" y="0"/>
            <a:ext cx="8455231" cy="5302332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A72D0EA2-C03B-42A9-AF16-DBC4E05C70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52193" y="317310"/>
            <a:ext cx="760990" cy="6183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95F468-4479-4BA3-A701-1BC06959A38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7171" y="318409"/>
            <a:ext cx="760993" cy="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63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802E162-66BC-4020-AFF4-965146463A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8270" y="-296339"/>
            <a:ext cx="12450270" cy="7154335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492D500-C478-42C3-85A5-B0AB98E9DD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5" b="24762"/>
          <a:stretch/>
        </p:blipFill>
        <p:spPr>
          <a:xfrm>
            <a:off x="0" y="1"/>
            <a:ext cx="7439434" cy="5159829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03EFADDC-0850-4F7F-A121-7CA472EF81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52193" y="317310"/>
            <a:ext cx="760990" cy="61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56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endar&#10;&#10;Description automatically generated with low confidence">
            <a:extLst>
              <a:ext uri="{FF2B5EF4-FFF2-40B4-BE49-F238E27FC236}">
                <a16:creationId xmlns:a16="http://schemas.microsoft.com/office/drawing/2014/main" id="{29430F7B-E8AD-433F-B57C-69A0C4C798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87" b="79500"/>
          <a:stretch/>
        </p:blipFill>
        <p:spPr>
          <a:xfrm>
            <a:off x="1" y="1"/>
            <a:ext cx="2986604" cy="1330036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792B4D73-C2B8-4D30-AA6A-9C341249B4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2193" y="317310"/>
            <a:ext cx="760990" cy="6183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B9A442-378F-434B-A7E2-D4E3DB7382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7171" y="318409"/>
            <a:ext cx="760993" cy="645024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3FE6D4C-9BD5-409B-BDBF-4B3FC99A08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19291" y="267375"/>
            <a:ext cx="7048298" cy="9615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994509" indent="0">
              <a:buNone/>
              <a:defRPr/>
            </a:lvl2pPr>
          </a:lstStyle>
          <a:p>
            <a:pPr lvl="0"/>
            <a:endParaRPr lang="en-US" dirty="0"/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AA7B7584-BC5E-4394-B63F-847B9A6AE5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2" r="5109" b="236"/>
          <a:stretch/>
        </p:blipFill>
        <p:spPr>
          <a:xfrm>
            <a:off x="-2835" y="0"/>
            <a:ext cx="12194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566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 with low confidence">
            <a:extLst>
              <a:ext uri="{FF2B5EF4-FFF2-40B4-BE49-F238E27FC236}">
                <a16:creationId xmlns:a16="http://schemas.microsoft.com/office/drawing/2014/main" id="{0DC0450C-393A-4AC5-8D3A-82C87F661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9" b="8310"/>
          <a:stretch/>
        </p:blipFill>
        <p:spPr>
          <a:xfrm>
            <a:off x="0" y="1252924"/>
            <a:ext cx="12192000" cy="5164786"/>
          </a:xfrm>
          <a:prstGeom prst="rect">
            <a:avLst/>
          </a:prstGeom>
        </p:spPr>
      </p:pic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3CEDCB02-2EE3-4671-9ABC-FA12249B42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3815" y="4819096"/>
            <a:ext cx="3548185" cy="2038904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EBED1E0B-86C3-4412-9184-3CA7DB583D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28"/>
          <a:stretch/>
        </p:blipFill>
        <p:spPr>
          <a:xfrm>
            <a:off x="0" y="0"/>
            <a:ext cx="11687006" cy="1019908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D2370983-C02F-4746-8147-2553B8CABE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92" y="2259217"/>
            <a:ext cx="3477846" cy="39100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2428CED-3018-4297-9E4E-6E1609BEA0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7077" y="2251270"/>
            <a:ext cx="3477846" cy="39100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DBB5947-DEC1-459B-AFF4-392F92097E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39015" y="2251270"/>
            <a:ext cx="3477846" cy="39100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F5A44696-7F81-4D60-B6A2-3A4040F3441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052193" y="317310"/>
            <a:ext cx="760990" cy="6183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E22EBB-373D-45A2-80E9-89B0A77EB69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7171" y="318409"/>
            <a:ext cx="760993" cy="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0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, arrow&#10;&#10;Description automatically generated">
            <a:extLst>
              <a:ext uri="{FF2B5EF4-FFF2-40B4-BE49-F238E27FC236}">
                <a16:creationId xmlns:a16="http://schemas.microsoft.com/office/drawing/2014/main" id="{1CD5259B-EDFD-4AB9-8554-A8F54B85A3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78" y="0"/>
            <a:ext cx="11937978" cy="6858000"/>
          </a:xfrm>
          <a:prstGeom prst="rect">
            <a:avLst/>
          </a:prstGeom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1B293EE-0146-439E-9563-C197ECD33B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61" b="7571"/>
          <a:stretch/>
        </p:blipFill>
        <p:spPr>
          <a:xfrm>
            <a:off x="0" y="0"/>
            <a:ext cx="9097108" cy="6338766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2F7572DD-817C-4DE9-9E8F-FA851099CD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52193" y="317310"/>
            <a:ext cx="760990" cy="6183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692924-2374-4E3C-836A-60C59B26038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7171" y="318409"/>
            <a:ext cx="760993" cy="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179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arrow&#10;&#10;Description automatically generated">
            <a:extLst>
              <a:ext uri="{FF2B5EF4-FFF2-40B4-BE49-F238E27FC236}">
                <a16:creationId xmlns:a16="http://schemas.microsoft.com/office/drawing/2014/main" id="{2A5A14C7-3399-4BAC-9785-9ECA280F85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78" y="0"/>
            <a:ext cx="11937978" cy="6858000"/>
          </a:xfrm>
          <a:prstGeom prst="rect">
            <a:avLst/>
          </a:prstGeom>
        </p:spPr>
      </p:pic>
      <p:pic>
        <p:nvPicPr>
          <p:cNvPr id="5" name="Picture 4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A4DED3BF-5A48-47F3-B11E-BEFCB58F56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52" b="31296"/>
          <a:stretch/>
        </p:blipFill>
        <p:spPr>
          <a:xfrm>
            <a:off x="0" y="0"/>
            <a:ext cx="8151446" cy="4711700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2E2175DF-5528-42FD-91C2-50CC35A4541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52193" y="317310"/>
            <a:ext cx="760990" cy="6183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ECAB5F-5835-47D6-AC36-0DD2F2E5D9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7171" y="318409"/>
            <a:ext cx="760993" cy="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3680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524668B-3944-42E7-AE5D-B3709CBFC3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7" b="23031"/>
          <a:stretch/>
        </p:blipFill>
        <p:spPr>
          <a:xfrm>
            <a:off x="0" y="1037492"/>
            <a:ext cx="12192000" cy="4424347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53B50647-9F3E-45A4-8DF9-6FDD3C1334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3815" y="4819096"/>
            <a:ext cx="3548185" cy="2038904"/>
          </a:xfrm>
          <a:prstGeom prst="rect">
            <a:avLst/>
          </a:prstGeom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1FFCE7A-8C33-4E63-891E-D30B117623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62" b="84872"/>
          <a:stretch/>
        </p:blipFill>
        <p:spPr>
          <a:xfrm>
            <a:off x="0" y="0"/>
            <a:ext cx="8758041" cy="1037492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D8A04B92-9900-4CB8-A3F3-9C6975183D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83502" y="2570843"/>
            <a:ext cx="10329724" cy="661531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C3AAC74-A7D8-4971-90B3-CC57E19F0F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83502" y="3491760"/>
            <a:ext cx="10329724" cy="661531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E4C91D7F-6B4F-4C51-BCFE-9D6340AE15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3502" y="4412827"/>
            <a:ext cx="10329724" cy="661531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352DBB3C-8585-45C5-8760-855188E280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83501" y="5365196"/>
            <a:ext cx="10329724" cy="661531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95214765-6D70-4F8E-A7E7-453BF8F77FB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052193" y="317310"/>
            <a:ext cx="760990" cy="6183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448C13-C2BB-493F-8160-DA6E9B88DD2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7171" y="318409"/>
            <a:ext cx="760993" cy="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567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85D2E6C-CA2A-4ABF-8E46-D705AC23F2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7" b="23983"/>
          <a:stretch/>
        </p:blipFill>
        <p:spPr>
          <a:xfrm>
            <a:off x="0" y="1037492"/>
            <a:ext cx="12192000" cy="4356211"/>
          </a:xfrm>
          <a:prstGeom prst="rect">
            <a:avLst/>
          </a:prstGeom>
        </p:spPr>
      </p:pic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E97162A2-3F93-49BB-AE70-E1EDE25E48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3815" y="4819096"/>
            <a:ext cx="3548185" cy="2038904"/>
          </a:xfrm>
          <a:prstGeom prst="rect">
            <a:avLst/>
          </a:prstGeom>
        </p:spPr>
      </p:pic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026F72D-3D17-42B9-8F33-24DDD0F60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62" b="84872"/>
          <a:stretch/>
        </p:blipFill>
        <p:spPr>
          <a:xfrm>
            <a:off x="0" y="0"/>
            <a:ext cx="8758041" cy="1037492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1507EC3-94EC-4D65-8F15-75752CE125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83502" y="2570843"/>
            <a:ext cx="10329724" cy="661531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9F398674-3BED-42E5-99A3-4992D39987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83502" y="3491760"/>
            <a:ext cx="10329724" cy="661531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12818DE6-350D-498D-AB3C-C7A4FCAD4E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3502" y="4412827"/>
            <a:ext cx="10329724" cy="661531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1C9EF410-B8B7-4D17-A49D-77232FF831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83501" y="5365196"/>
            <a:ext cx="10329724" cy="661531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9AC11FC1-A99E-4768-9FC7-9D749E0E256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052193" y="317310"/>
            <a:ext cx="760990" cy="6183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062E5DD-5D79-409C-AE9D-CFCFA0CBB52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7171" y="318409"/>
            <a:ext cx="760993" cy="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539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4A59A92-EE34-4EB2-859D-C0352B3311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2" b="22326"/>
          <a:stretch/>
        </p:blipFill>
        <p:spPr>
          <a:xfrm>
            <a:off x="0" y="1092530"/>
            <a:ext cx="12192000" cy="4417318"/>
          </a:xfrm>
          <a:prstGeom prst="rect">
            <a:avLst/>
          </a:prstGeom>
        </p:spPr>
      </p:pic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70E11978-846A-4019-9B1D-C9EFCF3135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3815" y="4819096"/>
            <a:ext cx="3548185" cy="2038904"/>
          </a:xfrm>
          <a:prstGeom prst="rect">
            <a:avLst/>
          </a:prstGeom>
        </p:spPr>
      </p:pic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7C31E5B-B8AE-4F16-857F-4E583AADF9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62" b="84872"/>
          <a:stretch/>
        </p:blipFill>
        <p:spPr>
          <a:xfrm>
            <a:off x="0" y="0"/>
            <a:ext cx="8758041" cy="1037492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3FB4D14-46AB-41A0-8E42-6BFC03FDAC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83502" y="2570843"/>
            <a:ext cx="10329724" cy="661531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5106CE2-C462-429B-929D-DDAF10F96D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83502" y="3491760"/>
            <a:ext cx="10329724" cy="661531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0598B53-B259-477F-AAB4-DE31297B8E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3502" y="4412827"/>
            <a:ext cx="10329724" cy="661531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0AA84EE7-B420-4180-8406-D3AC584496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83501" y="5365196"/>
            <a:ext cx="10329724" cy="661531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A47053D5-F54C-43E5-905F-B7251B7FBD1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052193" y="317310"/>
            <a:ext cx="760990" cy="6183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313A9D3-D560-4CE0-B33C-4D10615E6EB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7171" y="318409"/>
            <a:ext cx="760993" cy="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639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arrow&#10;&#10;Description automatically generated">
            <a:extLst>
              <a:ext uri="{FF2B5EF4-FFF2-40B4-BE49-F238E27FC236}">
                <a16:creationId xmlns:a16="http://schemas.microsoft.com/office/drawing/2014/main" id="{2CAA75AA-66E9-4EF4-BCC3-304A823901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78" y="0"/>
            <a:ext cx="11937978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301574-48EA-41AD-AE33-BB02D49193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76" b="52037"/>
          <a:stretch/>
        </p:blipFill>
        <p:spPr>
          <a:xfrm>
            <a:off x="0" y="0"/>
            <a:ext cx="7237046" cy="3289300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4A96FF8-ABF9-4D83-B89D-4892903C40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52193" y="317310"/>
            <a:ext cx="760990" cy="6183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33A7A6-5C15-4227-9987-6C4D2DDB937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7171" y="318409"/>
            <a:ext cx="760993" cy="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11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442471D-F458-4B25-95E9-6C9E7EF0F3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1" b="18437"/>
          <a:stretch/>
        </p:blipFill>
        <p:spPr>
          <a:xfrm>
            <a:off x="0" y="1131607"/>
            <a:ext cx="12192000" cy="4654787"/>
          </a:xfrm>
          <a:prstGeom prst="rect">
            <a:avLst/>
          </a:prstGeom>
        </p:spPr>
      </p:pic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F7DC334-44A7-454A-83A1-1E9D756E53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89" b="85185"/>
          <a:stretch/>
        </p:blipFill>
        <p:spPr>
          <a:xfrm>
            <a:off x="1" y="0"/>
            <a:ext cx="8754854" cy="1016000"/>
          </a:xfrm>
          <a:prstGeom prst="rect">
            <a:avLst/>
          </a:prstGeom>
        </p:spPr>
      </p:pic>
      <p:pic>
        <p:nvPicPr>
          <p:cNvPr id="25" name="Picture 24" descr="Shape&#10;&#10;Description automatically generated">
            <a:extLst>
              <a:ext uri="{FF2B5EF4-FFF2-40B4-BE49-F238E27FC236}">
                <a16:creationId xmlns:a16="http://schemas.microsoft.com/office/drawing/2014/main" id="{A74AD998-A07E-4BAD-8C33-B7276FEF31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3815" y="4819096"/>
            <a:ext cx="3548185" cy="2038904"/>
          </a:xfrm>
          <a:prstGeom prst="rect">
            <a:avLst/>
          </a:prstGeom>
        </p:spPr>
      </p:pic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37CF59AB-708B-44F4-A2AA-E98FE313CE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56" b="85185"/>
          <a:stretch/>
        </p:blipFill>
        <p:spPr>
          <a:xfrm>
            <a:off x="0" y="0"/>
            <a:ext cx="8010769" cy="1016000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20A8397F-FC33-4DC3-94A9-A62D4D4D79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6551" y="2186118"/>
            <a:ext cx="11396676" cy="537448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6465A078-F0F2-46B1-936A-6882D1043A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6551" y="3051672"/>
            <a:ext cx="11396676" cy="537448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539E3F0B-897F-4A09-9ECC-C4D23C9E71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6551" y="3953542"/>
            <a:ext cx="11396676" cy="537448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FC32E710-41F7-4C45-9AB2-C3EC4F81CC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6549" y="4820236"/>
            <a:ext cx="11396676" cy="537448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C6922B36-2CAC-44CF-ACF0-D4B693BECE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48" y="5693133"/>
            <a:ext cx="11396676" cy="537448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3D2A70E9-ABFB-429C-AFFA-AA0A0F4175C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052193" y="317310"/>
            <a:ext cx="760990" cy="6183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E5EBED-0A28-4FE2-BC8C-9975034D6F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7171" y="318409"/>
            <a:ext cx="760993" cy="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101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482D3EE-CB1F-41BA-B41D-3C62D25B0C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1" b="19544"/>
          <a:stretch/>
        </p:blipFill>
        <p:spPr>
          <a:xfrm>
            <a:off x="0" y="1131606"/>
            <a:ext cx="12192000" cy="4575584"/>
          </a:xfrm>
          <a:prstGeom prst="rect">
            <a:avLst/>
          </a:prstGeom>
        </p:spPr>
      </p:pic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F7DC334-44A7-454A-83A1-1E9D756E53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89" b="85185"/>
          <a:stretch/>
        </p:blipFill>
        <p:spPr>
          <a:xfrm>
            <a:off x="1" y="0"/>
            <a:ext cx="8754854" cy="1016000"/>
          </a:xfrm>
          <a:prstGeom prst="rect">
            <a:avLst/>
          </a:prstGeom>
        </p:spPr>
      </p:pic>
      <p:pic>
        <p:nvPicPr>
          <p:cNvPr id="25" name="Picture 24" descr="Shape&#10;&#10;Description automatically generated">
            <a:extLst>
              <a:ext uri="{FF2B5EF4-FFF2-40B4-BE49-F238E27FC236}">
                <a16:creationId xmlns:a16="http://schemas.microsoft.com/office/drawing/2014/main" id="{A74AD998-A07E-4BAD-8C33-B7276FEF31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3815" y="4819096"/>
            <a:ext cx="3548185" cy="2038904"/>
          </a:xfrm>
          <a:prstGeom prst="rect">
            <a:avLst/>
          </a:prstGeom>
        </p:spPr>
      </p:pic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37CF59AB-708B-44F4-A2AA-E98FE313CE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56" b="85185"/>
          <a:stretch/>
        </p:blipFill>
        <p:spPr>
          <a:xfrm>
            <a:off x="0" y="0"/>
            <a:ext cx="8010769" cy="1016000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20A8397F-FC33-4DC3-94A9-A62D4D4D79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6551" y="2186118"/>
            <a:ext cx="11396676" cy="537448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6465A078-F0F2-46B1-936A-6882D1043A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6551" y="3051672"/>
            <a:ext cx="11396676" cy="537448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539E3F0B-897F-4A09-9ECC-C4D23C9E71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6551" y="3953542"/>
            <a:ext cx="11396676" cy="537448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FC32E710-41F7-4C45-9AB2-C3EC4F81CC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6549" y="4820236"/>
            <a:ext cx="11396676" cy="537448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C6922B36-2CAC-44CF-ACF0-D4B693BECE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48" y="5693133"/>
            <a:ext cx="11396676" cy="537448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8241436-1AFE-4D4A-9B61-B931A6FDBAC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052193" y="317310"/>
            <a:ext cx="760990" cy="6183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24D2C0-3072-4813-8AFE-F1F869C4F1E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7171" y="318409"/>
            <a:ext cx="760993" cy="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26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CB627651-5EBD-4EA7-8F08-9A2475EE74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2" r="5109" b="236"/>
          <a:stretch/>
        </p:blipFill>
        <p:spPr>
          <a:xfrm>
            <a:off x="-2836" y="0"/>
            <a:ext cx="12194836" cy="6858000"/>
          </a:xfrm>
          <a:prstGeom prst="rect">
            <a:avLst/>
          </a:prstGeom>
        </p:spPr>
      </p:pic>
      <p:pic>
        <p:nvPicPr>
          <p:cNvPr id="6" name="Picture 5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DBEF55AC-30D3-4732-9F95-1233CE083C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31" b="79913"/>
          <a:stretch/>
        </p:blipFill>
        <p:spPr>
          <a:xfrm>
            <a:off x="1" y="0"/>
            <a:ext cx="4647819" cy="137753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DE119E7-5400-46E1-BD96-0719DEB014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52193" y="317310"/>
            <a:ext cx="760990" cy="618304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03A0041-1CB8-4A4F-A977-5244084910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28207" y="243805"/>
            <a:ext cx="6109398" cy="9615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994509" indent="0">
              <a:buNone/>
              <a:defRPr/>
            </a:lvl2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1091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6BABE69-6D44-4EBE-A2DF-9FB43BEF5C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5" b="18563"/>
          <a:stretch/>
        </p:blipFill>
        <p:spPr>
          <a:xfrm>
            <a:off x="0" y="1016000"/>
            <a:ext cx="12192000" cy="4766372"/>
          </a:xfrm>
          <a:prstGeom prst="rect">
            <a:avLst/>
          </a:prstGeom>
        </p:spPr>
      </p:pic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F7DC334-44A7-454A-83A1-1E9D756E53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89" b="85185"/>
          <a:stretch/>
        </p:blipFill>
        <p:spPr>
          <a:xfrm>
            <a:off x="1" y="0"/>
            <a:ext cx="8754854" cy="1016000"/>
          </a:xfrm>
          <a:prstGeom prst="rect">
            <a:avLst/>
          </a:prstGeom>
        </p:spPr>
      </p:pic>
      <p:pic>
        <p:nvPicPr>
          <p:cNvPr id="25" name="Picture 24" descr="Shape&#10;&#10;Description automatically generated">
            <a:extLst>
              <a:ext uri="{FF2B5EF4-FFF2-40B4-BE49-F238E27FC236}">
                <a16:creationId xmlns:a16="http://schemas.microsoft.com/office/drawing/2014/main" id="{A74AD998-A07E-4BAD-8C33-B7276FEF31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3815" y="4819096"/>
            <a:ext cx="3548185" cy="2038904"/>
          </a:xfrm>
          <a:prstGeom prst="rect">
            <a:avLst/>
          </a:prstGeom>
        </p:spPr>
      </p:pic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37CF59AB-708B-44F4-A2AA-E98FE313CE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56" b="85185"/>
          <a:stretch/>
        </p:blipFill>
        <p:spPr>
          <a:xfrm>
            <a:off x="0" y="0"/>
            <a:ext cx="8010769" cy="1016000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20A8397F-FC33-4DC3-94A9-A62D4D4D79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6551" y="2186118"/>
            <a:ext cx="11396676" cy="537448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6465A078-F0F2-46B1-936A-6882D1043A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6551" y="3051672"/>
            <a:ext cx="11396676" cy="537448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539E3F0B-897F-4A09-9ECC-C4D23C9E71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6551" y="3953542"/>
            <a:ext cx="11396676" cy="537448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FC32E710-41F7-4C45-9AB2-C3EC4F81CC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6549" y="4820236"/>
            <a:ext cx="11396676" cy="537448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C6922B36-2CAC-44CF-ACF0-D4B693BECE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48" y="5693133"/>
            <a:ext cx="11396676" cy="537448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8D50033F-6D5F-4A92-8928-A4DAD9300C4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052193" y="317310"/>
            <a:ext cx="760990" cy="6183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57AB82-42D7-4EFF-9F0B-076FFD62699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7171" y="318409"/>
            <a:ext cx="760993" cy="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693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CBE7A8F-E5F7-4F26-87BE-1D075728BB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7" b="19394"/>
          <a:stretch/>
        </p:blipFill>
        <p:spPr>
          <a:xfrm>
            <a:off x="0" y="1071749"/>
            <a:ext cx="12192000" cy="4648769"/>
          </a:xfrm>
          <a:prstGeom prst="rect">
            <a:avLst/>
          </a:prstGeom>
        </p:spPr>
      </p:pic>
      <p:pic>
        <p:nvPicPr>
          <p:cNvPr id="25" name="Picture 24" descr="Shape&#10;&#10;Description automatically generated">
            <a:extLst>
              <a:ext uri="{FF2B5EF4-FFF2-40B4-BE49-F238E27FC236}">
                <a16:creationId xmlns:a16="http://schemas.microsoft.com/office/drawing/2014/main" id="{A74AD998-A07E-4BAD-8C33-B7276FEF31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3815" y="4819096"/>
            <a:ext cx="3548185" cy="2038904"/>
          </a:xfrm>
          <a:prstGeom prst="rect">
            <a:avLst/>
          </a:prstGeom>
        </p:spPr>
      </p:pic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37CF59AB-708B-44F4-A2AA-E98FE313CE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56" b="85185"/>
          <a:stretch/>
        </p:blipFill>
        <p:spPr>
          <a:xfrm>
            <a:off x="0" y="0"/>
            <a:ext cx="8010769" cy="1016000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9C887493-C5AF-4014-93FD-FBB5915FF8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6551" y="2186118"/>
            <a:ext cx="11396676" cy="537448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0E833BBB-E4FB-4D03-871A-4DA61987AB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6551" y="3051672"/>
            <a:ext cx="11396676" cy="537448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60571D4A-1DE0-44C4-957D-AEFA6660F9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6551" y="3953542"/>
            <a:ext cx="11396676" cy="537448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98003DC-3923-49A0-8C02-7F77E41240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6549" y="4820236"/>
            <a:ext cx="11396676" cy="537448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8A2321A-C549-41E4-8AD9-982C3D94CF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48" y="5693133"/>
            <a:ext cx="11396676" cy="537448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8483439E-E997-4307-9B8A-9BD36A48105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052193" y="317310"/>
            <a:ext cx="760990" cy="6183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0F743D-6904-4434-9911-46BEC751BAE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7171" y="318409"/>
            <a:ext cx="760993" cy="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311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A01508D-7305-467D-82CC-EA825198F3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7" b="19232"/>
          <a:stretch/>
        </p:blipFill>
        <p:spPr>
          <a:xfrm>
            <a:off x="0" y="1071748"/>
            <a:ext cx="12192000" cy="4660307"/>
          </a:xfrm>
          <a:prstGeom prst="rect">
            <a:avLst/>
          </a:prstGeom>
        </p:spPr>
      </p:pic>
      <p:pic>
        <p:nvPicPr>
          <p:cNvPr id="25" name="Picture 24" descr="Shape&#10;&#10;Description automatically generated">
            <a:extLst>
              <a:ext uri="{FF2B5EF4-FFF2-40B4-BE49-F238E27FC236}">
                <a16:creationId xmlns:a16="http://schemas.microsoft.com/office/drawing/2014/main" id="{A74AD998-A07E-4BAD-8C33-B7276FEF31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3815" y="4819096"/>
            <a:ext cx="3548185" cy="2038904"/>
          </a:xfrm>
          <a:prstGeom prst="rect">
            <a:avLst/>
          </a:prstGeom>
        </p:spPr>
      </p:pic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37CF59AB-708B-44F4-A2AA-E98FE313CE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56" b="85185"/>
          <a:stretch/>
        </p:blipFill>
        <p:spPr>
          <a:xfrm>
            <a:off x="0" y="0"/>
            <a:ext cx="8010769" cy="1016000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9C887493-C5AF-4014-93FD-FBB5915FF8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6551" y="2186118"/>
            <a:ext cx="11396676" cy="537448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0E833BBB-E4FB-4D03-871A-4DA61987AB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6551" y="3051672"/>
            <a:ext cx="11396676" cy="537448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60571D4A-1DE0-44C4-957D-AEFA6660F9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6551" y="3953542"/>
            <a:ext cx="11396676" cy="537448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98003DC-3923-49A0-8C02-7F77E41240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6549" y="4820236"/>
            <a:ext cx="11396676" cy="537448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8A2321A-C549-41E4-8AD9-982C3D94CF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48" y="5693133"/>
            <a:ext cx="11396676" cy="537448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BC14DD1E-2FB2-424C-BCC2-93949650E44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052193" y="317310"/>
            <a:ext cx="760990" cy="6183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12730E-6498-4887-9E6A-9DC1774D472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7171" y="318409"/>
            <a:ext cx="760993" cy="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1941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40E6E5D-632F-452F-BD25-6EA72DB19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7" b="18671"/>
          <a:stretch/>
        </p:blipFill>
        <p:spPr>
          <a:xfrm>
            <a:off x="-1" y="1071749"/>
            <a:ext cx="12191999" cy="4700473"/>
          </a:xfrm>
          <a:prstGeom prst="rect">
            <a:avLst/>
          </a:prstGeom>
        </p:spPr>
      </p:pic>
      <p:pic>
        <p:nvPicPr>
          <p:cNvPr id="25" name="Picture 24" descr="Shape&#10;&#10;Description automatically generated">
            <a:extLst>
              <a:ext uri="{FF2B5EF4-FFF2-40B4-BE49-F238E27FC236}">
                <a16:creationId xmlns:a16="http://schemas.microsoft.com/office/drawing/2014/main" id="{A74AD998-A07E-4BAD-8C33-B7276FEF31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3815" y="4819096"/>
            <a:ext cx="3548185" cy="2038904"/>
          </a:xfrm>
          <a:prstGeom prst="rect">
            <a:avLst/>
          </a:prstGeom>
        </p:spPr>
      </p:pic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37CF59AB-708B-44F4-A2AA-E98FE313CE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56" b="85185"/>
          <a:stretch/>
        </p:blipFill>
        <p:spPr>
          <a:xfrm>
            <a:off x="0" y="0"/>
            <a:ext cx="8010769" cy="1016000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9C887493-C5AF-4014-93FD-FBB5915FF8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6551" y="2186118"/>
            <a:ext cx="11396676" cy="537448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0E833BBB-E4FB-4D03-871A-4DA61987AB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6551" y="3051672"/>
            <a:ext cx="11396676" cy="537448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60571D4A-1DE0-44C4-957D-AEFA6660F9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6551" y="3953542"/>
            <a:ext cx="11396676" cy="537448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98003DC-3923-49A0-8C02-7F77E41240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6549" y="4820236"/>
            <a:ext cx="11396676" cy="537448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8A2321A-C549-41E4-8AD9-982C3D94CF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48" y="5693133"/>
            <a:ext cx="11396676" cy="537448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7FCB64D5-E90E-4968-8A7E-B155C42CBFD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052193" y="317310"/>
            <a:ext cx="760990" cy="6183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99A843-4F97-4C9F-BB5D-32DA291E455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7171" y="318409"/>
            <a:ext cx="760993" cy="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184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, arrow&#10;&#10;Description automatically generated">
            <a:extLst>
              <a:ext uri="{FF2B5EF4-FFF2-40B4-BE49-F238E27FC236}">
                <a16:creationId xmlns:a16="http://schemas.microsoft.com/office/drawing/2014/main" id="{EA27F06C-EC3F-4298-AA72-0AFE7374BF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78" y="0"/>
            <a:ext cx="11937978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182D1F-0F2B-4249-B457-EF2DB880E9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52235" y="311118"/>
            <a:ext cx="760993" cy="645024"/>
          </a:xfrm>
          <a:prstGeom prst="rect">
            <a:avLst/>
          </a:prstGeom>
        </p:spPr>
      </p:pic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F079FD94-AB98-4610-AF8E-CC35957BF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91" b="86496"/>
          <a:stretch/>
        </p:blipFill>
        <p:spPr>
          <a:xfrm>
            <a:off x="1" y="1"/>
            <a:ext cx="4710874" cy="92612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660FE59-B754-4E8F-A67D-6F98B8AA2A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6572" y="1133110"/>
            <a:ext cx="5605433" cy="503322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54151E7-EECF-4D23-BC73-6C1269D7D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9715" y="1133110"/>
            <a:ext cx="5605434" cy="50332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  <a:lvl2pPr marL="628643" indent="-171450"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GB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F582E4E4-2823-44BE-BF6F-61877038328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052193" y="317310"/>
            <a:ext cx="760990" cy="6183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D49F60-D8F0-4986-B137-92AC1D3C78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7171" y="318409"/>
            <a:ext cx="760993" cy="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833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36CD9B5D-1971-4F36-AAF3-9B0C678F73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3815" y="4819096"/>
            <a:ext cx="3548185" cy="203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490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FF3E3474-150D-4697-B805-F09B927D5B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8267" y="-296334"/>
            <a:ext cx="12450267" cy="7154334"/>
          </a:xfrm>
          <a:prstGeom prst="rect">
            <a:avLst/>
          </a:prstGeom>
        </p:spPr>
      </p:pic>
      <p:pic>
        <p:nvPicPr>
          <p:cNvPr id="5" name="Picture 4" descr="Shape, arrow&#10;&#10;Description automatically generated with medium confidence">
            <a:extLst>
              <a:ext uri="{FF2B5EF4-FFF2-40B4-BE49-F238E27FC236}">
                <a16:creationId xmlns:a16="http://schemas.microsoft.com/office/drawing/2014/main" id="{71102206-F978-4709-B6F0-FFC5740F56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32" b="84848"/>
          <a:stretch/>
        </p:blipFill>
        <p:spPr>
          <a:xfrm>
            <a:off x="0" y="1"/>
            <a:ext cx="4238577" cy="103909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5A6EBD-A0BB-4F54-A707-D47C2BD8B2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6572" y="1133110"/>
            <a:ext cx="7394409" cy="503322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3441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EDFB2536-29EC-4645-A0D9-F066180E95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1" b="7778"/>
          <a:stretch/>
        </p:blipFill>
        <p:spPr>
          <a:xfrm>
            <a:off x="1" y="773724"/>
            <a:ext cx="12187991" cy="5544315"/>
          </a:xfrm>
          <a:prstGeom prst="rect">
            <a:avLst/>
          </a:prstGeom>
        </p:spPr>
      </p:pic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A470A6BA-6CFA-492A-A076-DC2166CB30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3815" y="4819096"/>
            <a:ext cx="3548185" cy="2038904"/>
          </a:xfrm>
          <a:prstGeom prst="rect">
            <a:avLst/>
          </a:prstGeom>
        </p:spPr>
      </p:pic>
      <p:pic>
        <p:nvPicPr>
          <p:cNvPr id="6" name="Picture 5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F684484E-EA58-4406-A207-9C0ECD3566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99"/>
          <a:stretch/>
        </p:blipFill>
        <p:spPr>
          <a:xfrm>
            <a:off x="0" y="1"/>
            <a:ext cx="11687006" cy="1008185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BF7CD01-B280-4E89-8309-B1F3B93AB6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2" y="1574802"/>
            <a:ext cx="3194441" cy="18541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Record here what your club has achieved so far. No matter how big or small, these successes will remind you of what your club does well.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ABD2D35-FE7F-4404-B8A4-6F82052488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8780" y="1574802"/>
            <a:ext cx="3194441" cy="18541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Record here what your club has achieved so far. No matter how big or small, these successes will remind you of what your club does well.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CDA7DE-C591-49FB-B0A7-A5D7470ACB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7959" y="1574801"/>
            <a:ext cx="3194441" cy="18541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Record here what your club has achieved so far. No matter how big or small, these successes will remind you of what your club does well.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00EB5E5-B0CC-4310-8B0B-32686C8EC8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6136" y="4258893"/>
            <a:ext cx="10895718" cy="18541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What are the biggest ambitions for your club?</a:t>
            </a:r>
          </a:p>
          <a:p>
            <a:pPr lvl="0"/>
            <a:r>
              <a:rPr lang="en-GB" dirty="0"/>
              <a:t>They could include winning the league, creating a girls team, being more diverse, improving mental health, or ensuring people feel included.</a:t>
            </a: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7B1B5FE-9D49-4169-875B-7648B03A3F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52193" y="317310"/>
            <a:ext cx="760990" cy="61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67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FA353C6B-BB44-45EE-B157-1A2AF364CE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5" b="7873"/>
          <a:stretch/>
        </p:blipFill>
        <p:spPr>
          <a:xfrm>
            <a:off x="-8017" y="1096928"/>
            <a:ext cx="12200017" cy="5224025"/>
          </a:xfrm>
          <a:prstGeom prst="rect">
            <a:avLst/>
          </a:prstGeom>
        </p:spPr>
      </p:pic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9B6C1C0A-39F4-457A-9609-BD13969D31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48" b="85300"/>
          <a:stretch/>
        </p:blipFill>
        <p:spPr>
          <a:xfrm>
            <a:off x="-4008" y="-1"/>
            <a:ext cx="7275361" cy="1008185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BF7CD01-B280-4E89-8309-B1F3B93AB6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2" y="1574802"/>
            <a:ext cx="3194441" cy="18541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Top tip – Keep it simple, make it impactful and look to the future.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ABD2D35-FE7F-4404-B8A4-6F82052488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8780" y="1574802"/>
            <a:ext cx="3194441" cy="18541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Top tip  - Who does your club represent now (e.g. Adult, Youth, Male, Female) but also what are your aspirations for the future?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CDA7DE-C591-49FB-B0A7-A5D7470ACB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7959" y="1574801"/>
            <a:ext cx="3194441" cy="18541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Top tip – How does your club </a:t>
            </a:r>
            <a:br>
              <a:rPr lang="en-GB" dirty="0"/>
            </a:br>
            <a:r>
              <a:rPr lang="en-GB" dirty="0"/>
              <a:t>like to play?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00EB5E5-B0CC-4310-8B0B-32686C8EC8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6136" y="4258893"/>
            <a:ext cx="10895718" cy="18541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Top tip – Identify what success looks like on- and off-pitch</a:t>
            </a:r>
          </a:p>
        </p:txBody>
      </p:sp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A470A6BA-6CFA-492A-A076-DC2166CB30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3815" y="4819096"/>
            <a:ext cx="3548185" cy="2038904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4B96C3D5-DE4C-4450-B970-6ABE6EACE44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52193" y="317310"/>
            <a:ext cx="760990" cy="61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1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802E162-66BC-4020-AFF4-965146463A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8270" y="-296339"/>
            <a:ext cx="12450270" cy="71543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5D0EBF-C27D-44CC-9A5D-5A3ADED915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69446" y="318411"/>
            <a:ext cx="760992" cy="64502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95642B0-2F1A-48FF-B4B6-B307A9750C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03" b="22944"/>
          <a:stretch/>
        </p:blipFill>
        <p:spPr>
          <a:xfrm>
            <a:off x="0" y="1"/>
            <a:ext cx="8542926" cy="52845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C9819E-48D4-404E-841A-5F581AED8B4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0387173" y="319144"/>
            <a:ext cx="760991" cy="61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13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lendar&#10;&#10;Description automatically generated with low confidence">
            <a:extLst>
              <a:ext uri="{FF2B5EF4-FFF2-40B4-BE49-F238E27FC236}">
                <a16:creationId xmlns:a16="http://schemas.microsoft.com/office/drawing/2014/main" id="{10D817F2-2DC7-4A43-A29D-4F54AEDB0A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23" b="78442"/>
          <a:stretch/>
        </p:blipFill>
        <p:spPr>
          <a:xfrm>
            <a:off x="0" y="0"/>
            <a:ext cx="5583230" cy="1418974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A9A28677-BE9D-4C5A-B3F4-E1005D5F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323" y="243805"/>
            <a:ext cx="5281678" cy="45342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38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ADD IN SEASON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ABA89F-1304-47A4-97A6-1DD392C109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052193" y="319144"/>
            <a:ext cx="760991" cy="618305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05452FC-7600-42EC-886D-87A15B806F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24390" y="243805"/>
            <a:ext cx="5152064" cy="9615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994509" indent="0">
              <a:buNone/>
              <a:defRPr/>
            </a:lvl2pPr>
          </a:lstStyle>
          <a:p>
            <a:pPr lvl="0"/>
            <a:endParaRPr lang="en-US" dirty="0"/>
          </a:p>
        </p:txBody>
      </p:sp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E84A1D9C-3EBB-4EA9-A970-A069F78830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2" r="5109" b="236"/>
          <a:stretch/>
        </p:blipFill>
        <p:spPr>
          <a:xfrm>
            <a:off x="-2836" y="0"/>
            <a:ext cx="12194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20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E2CF960-5A90-4C2E-84F8-0E661552C7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91" b="72900"/>
          <a:stretch/>
        </p:blipFill>
        <p:spPr>
          <a:xfrm>
            <a:off x="1" y="0"/>
            <a:ext cx="8111760" cy="1858488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A9A28677-BE9D-4C5A-B3F4-E1005D5F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323" y="243805"/>
            <a:ext cx="5281678" cy="45342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38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ADD IN SEASON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AABD7F-7D94-48B1-BEC7-F583CD8E3A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052193" y="319144"/>
            <a:ext cx="760991" cy="618305"/>
          </a:xfrm>
          <a:prstGeom prst="rect">
            <a:avLst/>
          </a:prstGeom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D6A48B13-995B-4386-9B4D-4CC52FB343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2" r="5109" b="236"/>
          <a:stretch/>
        </p:blipFill>
        <p:spPr>
          <a:xfrm>
            <a:off x="-2836" y="0"/>
            <a:ext cx="12194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40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621B2048-8F68-4DFB-AE8D-217B9A91E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55" r="49012" b="-1"/>
          <a:stretch/>
        </p:blipFill>
        <p:spPr>
          <a:xfrm>
            <a:off x="1" y="6230815"/>
            <a:ext cx="5958930" cy="62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88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060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2402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68FE7999-4C02-490F-BB9B-020FF4E77492}"/>
              </a:ext>
            </a:extLst>
          </p:cNvPr>
          <p:cNvGrpSpPr/>
          <p:nvPr/>
        </p:nvGrpSpPr>
        <p:grpSpPr>
          <a:xfrm>
            <a:off x="1791446" y="1935540"/>
            <a:ext cx="1016000" cy="1493460"/>
            <a:chOff x="457199" y="2182247"/>
            <a:chExt cx="1016000" cy="149346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421E521-8586-48C9-B2D0-F78B7CBE580F}"/>
                </a:ext>
              </a:extLst>
            </p:cNvPr>
            <p:cNvSpPr/>
            <p:nvPr/>
          </p:nvSpPr>
          <p:spPr>
            <a:xfrm>
              <a:off x="457199" y="2182247"/>
              <a:ext cx="1016000" cy="14934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457200"/>
              <a:r>
                <a:rPr lang="en-GB" dirty="0">
                  <a:solidFill>
                    <a:prstClr val="white"/>
                  </a:solidFill>
                  <a:latin typeface="Arial" panose="020B0604020202020204"/>
                </a:rPr>
                <a:t>Club House</a:t>
              </a:r>
            </a:p>
          </p:txBody>
        </p:sp>
        <p:pic>
          <p:nvPicPr>
            <p:cNvPr id="49" name="Picture 48" descr="A picture containing ax, silhouette&#10;&#10;Description automatically generated">
              <a:extLst>
                <a:ext uri="{FF2B5EF4-FFF2-40B4-BE49-F238E27FC236}">
                  <a16:creationId xmlns:a16="http://schemas.microsoft.com/office/drawing/2014/main" id="{B5CCDCF9-3C15-43AE-B887-6B6CF097E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701" y="2406937"/>
              <a:ext cx="433147" cy="582812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253735F-D51C-4DCB-A7B1-035334CBE03B}"/>
              </a:ext>
            </a:extLst>
          </p:cNvPr>
          <p:cNvGrpSpPr/>
          <p:nvPr/>
        </p:nvGrpSpPr>
        <p:grpSpPr>
          <a:xfrm>
            <a:off x="1791446" y="4204985"/>
            <a:ext cx="1016000" cy="1503006"/>
            <a:chOff x="457199" y="4450899"/>
            <a:chExt cx="1016000" cy="1503006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8A02448-442B-443D-9DDB-FE492A3C2ADD}"/>
                </a:ext>
              </a:extLst>
            </p:cNvPr>
            <p:cNvSpPr/>
            <p:nvPr/>
          </p:nvSpPr>
          <p:spPr>
            <a:xfrm>
              <a:off x="457199" y="4450899"/>
              <a:ext cx="1016000" cy="15030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457200"/>
              <a:r>
                <a:rPr lang="en-GB" dirty="0">
                  <a:solidFill>
                    <a:prstClr val="white"/>
                  </a:solidFill>
                  <a:latin typeface="Arial" panose="020B0604020202020204"/>
                </a:rPr>
                <a:t>Car</a:t>
              </a:r>
              <a:br>
                <a:rPr lang="en-GB" dirty="0">
                  <a:solidFill>
                    <a:prstClr val="white"/>
                  </a:solidFill>
                  <a:latin typeface="Arial" panose="020B0604020202020204"/>
                </a:rPr>
              </a:br>
              <a:r>
                <a:rPr lang="en-GB" dirty="0">
                  <a:solidFill>
                    <a:prstClr val="white"/>
                  </a:solidFill>
                  <a:latin typeface="Arial" panose="020B0604020202020204"/>
                </a:rPr>
                <a:t>Park</a:t>
              </a:r>
            </a:p>
          </p:txBody>
        </p:sp>
        <p:pic>
          <p:nvPicPr>
            <p:cNvPr id="52" name="Picture 51" descr="Icon&#10;&#10;Description automatically generated">
              <a:extLst>
                <a:ext uri="{FF2B5EF4-FFF2-40B4-BE49-F238E27FC236}">
                  <a16:creationId xmlns:a16="http://schemas.microsoft.com/office/drawing/2014/main" id="{511FEE27-5214-4236-BF2E-590E52115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684" y="4669302"/>
              <a:ext cx="724369" cy="526074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FBCE02A-7554-43EC-83B6-5D06B7C63ED2}"/>
              </a:ext>
            </a:extLst>
          </p:cNvPr>
          <p:cNvGrpSpPr/>
          <p:nvPr/>
        </p:nvGrpSpPr>
        <p:grpSpPr>
          <a:xfrm>
            <a:off x="3243215" y="1874740"/>
            <a:ext cx="1850233" cy="1554260"/>
            <a:chOff x="1908967" y="1924342"/>
            <a:chExt cx="1850233" cy="155426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E41B290-7553-4004-B089-4FBE22776B25}"/>
                </a:ext>
              </a:extLst>
            </p:cNvPr>
            <p:cNvSpPr txBox="1"/>
            <p:nvPr/>
          </p:nvSpPr>
          <p:spPr>
            <a:xfrm>
              <a:off x="2475885" y="1924342"/>
              <a:ext cx="71793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457200"/>
              <a:r>
                <a:rPr lang="en-GB" sz="1200" b="1" dirty="0">
                  <a:solidFill>
                    <a:srgbClr val="E1261C"/>
                  </a:solidFill>
                  <a:latin typeface="Arial" panose="020B0604020202020204"/>
                </a:rPr>
                <a:t>5x5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FA47148-E7F7-47F0-9679-C25E638AC5FD}"/>
                </a:ext>
              </a:extLst>
            </p:cNvPr>
            <p:cNvGrpSpPr/>
            <p:nvPr/>
          </p:nvGrpSpPr>
          <p:grpSpPr>
            <a:xfrm>
              <a:off x="1908967" y="2181050"/>
              <a:ext cx="1850233" cy="1297552"/>
              <a:chOff x="1908967" y="2181050"/>
              <a:chExt cx="1850233" cy="1297552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65D3501-406D-4BDC-AD81-A75202C4E36F}"/>
                  </a:ext>
                </a:extLst>
              </p:cNvPr>
              <p:cNvSpPr/>
              <p:nvPr/>
            </p:nvSpPr>
            <p:spPr>
              <a:xfrm>
                <a:off x="1908967" y="2181050"/>
                <a:ext cx="1850233" cy="129755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pic>
            <p:nvPicPr>
              <p:cNvPr id="4" name="Picture 3" descr="Diagram&#10;&#10;Description automatically generated">
                <a:extLst>
                  <a:ext uri="{FF2B5EF4-FFF2-40B4-BE49-F238E27FC236}">
                    <a16:creationId xmlns:a16="http://schemas.microsoft.com/office/drawing/2014/main" id="{D16A94A9-3BDC-4D7D-B869-91D3E49DA9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2197760" y="1930099"/>
                <a:ext cx="1272648" cy="1799456"/>
              </a:xfrm>
              <a:prstGeom prst="rect">
                <a:avLst/>
              </a:prstGeom>
            </p:spPr>
          </p:pic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5427AC2-F9B6-4DF3-A8FF-4B8C927FE041}"/>
              </a:ext>
            </a:extLst>
          </p:cNvPr>
          <p:cNvGrpSpPr/>
          <p:nvPr/>
        </p:nvGrpSpPr>
        <p:grpSpPr>
          <a:xfrm>
            <a:off x="3243215" y="4153731"/>
            <a:ext cx="1850233" cy="1554260"/>
            <a:chOff x="1908967" y="1924342"/>
            <a:chExt cx="1850233" cy="155426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088847D-F084-4D41-B183-5D11DEAE7EE4}"/>
                </a:ext>
              </a:extLst>
            </p:cNvPr>
            <p:cNvSpPr txBox="1"/>
            <p:nvPr/>
          </p:nvSpPr>
          <p:spPr>
            <a:xfrm>
              <a:off x="2475885" y="1924342"/>
              <a:ext cx="71793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457200"/>
              <a:r>
                <a:rPr lang="en-GB" sz="1200" b="1" dirty="0">
                  <a:solidFill>
                    <a:srgbClr val="E1261C"/>
                  </a:solidFill>
                  <a:latin typeface="Arial" panose="020B0604020202020204"/>
                </a:rPr>
                <a:t>5x5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E0BE58D-F4FD-4847-963C-30A6F9372DA3}"/>
                </a:ext>
              </a:extLst>
            </p:cNvPr>
            <p:cNvGrpSpPr/>
            <p:nvPr/>
          </p:nvGrpSpPr>
          <p:grpSpPr>
            <a:xfrm>
              <a:off x="1908967" y="2181050"/>
              <a:ext cx="1850233" cy="1297552"/>
              <a:chOff x="1908967" y="2181050"/>
              <a:chExt cx="1850233" cy="1297552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DE4D961A-1D0D-4378-943F-4CE4686E753D}"/>
                  </a:ext>
                </a:extLst>
              </p:cNvPr>
              <p:cNvSpPr/>
              <p:nvPr/>
            </p:nvSpPr>
            <p:spPr>
              <a:xfrm>
                <a:off x="1908967" y="2181050"/>
                <a:ext cx="1850233" cy="129755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pic>
            <p:nvPicPr>
              <p:cNvPr id="57" name="Picture 56" descr="Diagram&#10;&#10;Description automatically generated">
                <a:extLst>
                  <a:ext uri="{FF2B5EF4-FFF2-40B4-BE49-F238E27FC236}">
                    <a16:creationId xmlns:a16="http://schemas.microsoft.com/office/drawing/2014/main" id="{881F0A96-67D7-4FC7-87E6-1796BEC291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2197760" y="1930099"/>
                <a:ext cx="1272648" cy="1799456"/>
              </a:xfrm>
              <a:prstGeom prst="rect">
                <a:avLst/>
              </a:prstGeom>
            </p:spPr>
          </p:pic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F19EAB7-C532-466F-B19B-28E0170CF45F}"/>
              </a:ext>
            </a:extLst>
          </p:cNvPr>
          <p:cNvGrpSpPr/>
          <p:nvPr/>
        </p:nvGrpSpPr>
        <p:grpSpPr>
          <a:xfrm>
            <a:off x="5607465" y="1734523"/>
            <a:ext cx="2009123" cy="1679063"/>
            <a:chOff x="4273217" y="1924376"/>
            <a:chExt cx="2009123" cy="167906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4F948A9-CDF9-4F05-B723-59F308A5D154}"/>
                </a:ext>
              </a:extLst>
            </p:cNvPr>
            <p:cNvSpPr/>
            <p:nvPr/>
          </p:nvSpPr>
          <p:spPr>
            <a:xfrm>
              <a:off x="4275034" y="2182281"/>
              <a:ext cx="2007306" cy="14211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F093DFC-6DFA-48F0-BC36-D06FBB859AA8}"/>
                </a:ext>
              </a:extLst>
            </p:cNvPr>
            <p:cNvSpPr txBox="1"/>
            <p:nvPr/>
          </p:nvSpPr>
          <p:spPr>
            <a:xfrm>
              <a:off x="4917645" y="1924376"/>
              <a:ext cx="71793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457200"/>
              <a:r>
                <a:rPr lang="en-GB" sz="1200" b="1" dirty="0">
                  <a:solidFill>
                    <a:srgbClr val="E1261C"/>
                  </a:solidFill>
                  <a:latin typeface="Arial" panose="020B0604020202020204"/>
                </a:rPr>
                <a:t>7v7</a:t>
              </a:r>
            </a:p>
          </p:txBody>
        </p:sp>
        <p:pic>
          <p:nvPicPr>
            <p:cNvPr id="8" name="Picture 7" descr="Diagram&#10;&#10;Description automatically generated">
              <a:extLst>
                <a:ext uri="{FF2B5EF4-FFF2-40B4-BE49-F238E27FC236}">
                  <a16:creationId xmlns:a16="http://schemas.microsoft.com/office/drawing/2014/main" id="{74C6DA60-B763-4856-9391-63469C6A4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566971" y="1887297"/>
              <a:ext cx="1419284" cy="2006791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0F6A3BB-D5EA-4925-9B23-E7B22B9FA0E0}"/>
              </a:ext>
            </a:extLst>
          </p:cNvPr>
          <p:cNvGrpSpPr/>
          <p:nvPr/>
        </p:nvGrpSpPr>
        <p:grpSpPr>
          <a:xfrm>
            <a:off x="8009986" y="1465703"/>
            <a:ext cx="2357184" cy="1944779"/>
            <a:chOff x="6675739" y="1666470"/>
            <a:chExt cx="2357184" cy="194477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F9DEF94-A182-418D-BE94-D532E43E4768}"/>
                </a:ext>
              </a:extLst>
            </p:cNvPr>
            <p:cNvSpPr/>
            <p:nvPr/>
          </p:nvSpPr>
          <p:spPr>
            <a:xfrm>
              <a:off x="6678070" y="1943469"/>
              <a:ext cx="2354853" cy="16568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0560516-2633-42E4-B2CD-C73292B4744E}"/>
                </a:ext>
              </a:extLst>
            </p:cNvPr>
            <p:cNvSpPr txBox="1"/>
            <p:nvPr/>
          </p:nvSpPr>
          <p:spPr>
            <a:xfrm>
              <a:off x="7406300" y="1666470"/>
              <a:ext cx="89080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457200"/>
              <a:r>
                <a:rPr lang="en-GB" sz="1200" b="1" dirty="0">
                  <a:solidFill>
                    <a:srgbClr val="E1261C"/>
                  </a:solidFill>
                  <a:latin typeface="Arial" panose="020B0604020202020204"/>
                </a:rPr>
                <a:t>11v11</a:t>
              </a:r>
            </a:p>
          </p:txBody>
        </p:sp>
        <p:pic>
          <p:nvPicPr>
            <p:cNvPr id="11" name="Picture 10" descr="Diagram&#10;&#10;Description automatically generated">
              <a:extLst>
                <a:ext uri="{FF2B5EF4-FFF2-40B4-BE49-F238E27FC236}">
                  <a16:creationId xmlns:a16="http://schemas.microsoft.com/office/drawing/2014/main" id="{F505F323-7F4E-45D8-8393-7DE4870A03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020783" y="1599109"/>
              <a:ext cx="1667096" cy="2357184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1417CCE-17BD-4CD0-BEE1-EF58920C9F4F}"/>
              </a:ext>
            </a:extLst>
          </p:cNvPr>
          <p:cNvGrpSpPr/>
          <p:nvPr/>
        </p:nvGrpSpPr>
        <p:grpSpPr>
          <a:xfrm>
            <a:off x="5607465" y="4016478"/>
            <a:ext cx="2009123" cy="1679063"/>
            <a:chOff x="4273217" y="1924376"/>
            <a:chExt cx="2009123" cy="1679063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1E60597-E037-4135-9763-1D427CD9BF9F}"/>
                </a:ext>
              </a:extLst>
            </p:cNvPr>
            <p:cNvSpPr/>
            <p:nvPr/>
          </p:nvSpPr>
          <p:spPr>
            <a:xfrm>
              <a:off x="4275034" y="2182281"/>
              <a:ext cx="2007306" cy="14211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A5E44B2-DD8E-4115-8B3D-29F78783D3CC}"/>
                </a:ext>
              </a:extLst>
            </p:cNvPr>
            <p:cNvSpPr txBox="1"/>
            <p:nvPr/>
          </p:nvSpPr>
          <p:spPr>
            <a:xfrm>
              <a:off x="4917645" y="1924376"/>
              <a:ext cx="71793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457200"/>
              <a:r>
                <a:rPr lang="en-GB" sz="1200" b="1" dirty="0">
                  <a:solidFill>
                    <a:srgbClr val="E1261C"/>
                  </a:solidFill>
                  <a:latin typeface="Arial" panose="020B0604020202020204"/>
                </a:rPr>
                <a:t>7v7</a:t>
              </a:r>
            </a:p>
          </p:txBody>
        </p:sp>
        <p:pic>
          <p:nvPicPr>
            <p:cNvPr id="61" name="Picture 60" descr="Diagram&#10;&#10;Description automatically generated">
              <a:extLst>
                <a:ext uri="{FF2B5EF4-FFF2-40B4-BE49-F238E27FC236}">
                  <a16:creationId xmlns:a16="http://schemas.microsoft.com/office/drawing/2014/main" id="{4CE5C97E-BFC5-4EC7-86DD-00817ACAB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566971" y="1887297"/>
              <a:ext cx="1419284" cy="2006791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A88F4FD-9E4C-4CBF-AF1B-A82D2C37FD0C}"/>
              </a:ext>
            </a:extLst>
          </p:cNvPr>
          <p:cNvGrpSpPr/>
          <p:nvPr/>
        </p:nvGrpSpPr>
        <p:grpSpPr>
          <a:xfrm>
            <a:off x="8009986" y="3758572"/>
            <a:ext cx="2357184" cy="1944779"/>
            <a:chOff x="6675739" y="1666470"/>
            <a:chExt cx="2357184" cy="1944779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4E3A77F-1CDD-4C52-8BF1-367311162D55}"/>
                </a:ext>
              </a:extLst>
            </p:cNvPr>
            <p:cNvSpPr/>
            <p:nvPr/>
          </p:nvSpPr>
          <p:spPr>
            <a:xfrm>
              <a:off x="6678070" y="1943469"/>
              <a:ext cx="2354853" cy="16568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E95C477-1F0A-4973-836F-3BC5083CF61B}"/>
                </a:ext>
              </a:extLst>
            </p:cNvPr>
            <p:cNvSpPr txBox="1"/>
            <p:nvPr/>
          </p:nvSpPr>
          <p:spPr>
            <a:xfrm>
              <a:off x="7406300" y="1666470"/>
              <a:ext cx="89080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457200"/>
              <a:r>
                <a:rPr lang="en-GB" sz="1200" b="1" dirty="0">
                  <a:solidFill>
                    <a:srgbClr val="E1261C"/>
                  </a:solidFill>
                  <a:latin typeface="Arial" panose="020B0604020202020204"/>
                </a:rPr>
                <a:t>11v11</a:t>
              </a:r>
            </a:p>
          </p:txBody>
        </p:sp>
        <p:pic>
          <p:nvPicPr>
            <p:cNvPr id="65" name="Picture 64" descr="Diagram&#10;&#10;Description automatically generated">
              <a:extLst>
                <a:ext uri="{FF2B5EF4-FFF2-40B4-BE49-F238E27FC236}">
                  <a16:creationId xmlns:a16="http://schemas.microsoft.com/office/drawing/2014/main" id="{DE98BB83-A2E8-4C81-8F12-D96293B4E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020783" y="1599109"/>
              <a:ext cx="1667096" cy="2357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8819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30721DE-1C34-4B67-B114-9A80284C6422}"/>
              </a:ext>
            </a:extLst>
          </p:cNvPr>
          <p:cNvGraphicFramePr>
            <a:graphicFrameLocks/>
          </p:cNvGraphicFramePr>
          <p:nvPr/>
        </p:nvGraphicFramePr>
        <p:xfrm>
          <a:off x="1493679" y="1097770"/>
          <a:ext cx="4739136" cy="129993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99009">
                  <a:extLst>
                    <a:ext uri="{9D8B030D-6E8A-4147-A177-3AD203B41FA5}">
                      <a16:colId xmlns:a16="http://schemas.microsoft.com/office/drawing/2014/main" val="613843245"/>
                    </a:ext>
                  </a:extLst>
                </a:gridCol>
                <a:gridCol w="2086584">
                  <a:extLst>
                    <a:ext uri="{9D8B030D-6E8A-4147-A177-3AD203B41FA5}">
                      <a16:colId xmlns:a16="http://schemas.microsoft.com/office/drawing/2014/main" val="4125670610"/>
                    </a:ext>
                  </a:extLst>
                </a:gridCol>
                <a:gridCol w="651158">
                  <a:extLst>
                    <a:ext uri="{9D8B030D-6E8A-4147-A177-3AD203B41FA5}">
                      <a16:colId xmlns:a16="http://schemas.microsoft.com/office/drawing/2014/main" val="1843831257"/>
                    </a:ext>
                  </a:extLst>
                </a:gridCol>
                <a:gridCol w="1202385">
                  <a:extLst>
                    <a:ext uri="{9D8B030D-6E8A-4147-A177-3AD203B41FA5}">
                      <a16:colId xmlns:a16="http://schemas.microsoft.com/office/drawing/2014/main" val="1179260706"/>
                    </a:ext>
                  </a:extLst>
                </a:gridCol>
              </a:tblGrid>
              <a:tr h="289690">
                <a:tc gridSpan="4"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bg1"/>
                          </a:solidFill>
                        </a:rPr>
                        <a:t>Club contact details</a:t>
                      </a:r>
                    </a:p>
                  </a:txBody>
                  <a:tcPr marL="61129" marR="61129" marT="30564" marB="30564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marL="112209" marR="112209" marT="56103" marB="56103" anchor="ctr">
                    <a:solidFill>
                      <a:schemeClr val="bg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840383"/>
                  </a:ext>
                </a:extLst>
              </a:tr>
              <a:tr h="360278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tx2"/>
                          </a:solidFill>
                        </a:rPr>
                        <a:t>Club Name</a:t>
                      </a:r>
                    </a:p>
                  </a:txBody>
                  <a:tcPr marL="75013" marR="75013" marT="37505" marB="37505" anchor="ctr">
                    <a:solidFill>
                      <a:schemeClr val="bg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 marL="61129" marR="61129" marT="30564" marB="30564" anchor="ctr">
                    <a:solidFill>
                      <a:schemeClr val="bg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38776"/>
                  </a:ext>
                </a:extLst>
              </a:tr>
              <a:tr h="360278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tx2"/>
                          </a:solidFill>
                        </a:rPr>
                        <a:t>Club Address</a:t>
                      </a:r>
                    </a:p>
                  </a:txBody>
                  <a:tcPr marL="75013" marR="75013" marT="37505" marB="37505" anchor="ctr">
                    <a:solidFill>
                      <a:schemeClr val="bg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 marL="75013" marR="75013" marT="37505" marB="37505" anchor="ctr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spc="-50" baseline="0" dirty="0">
                          <a:solidFill>
                            <a:schemeClr val="tx2"/>
                          </a:solidFill>
                        </a:rPr>
                        <a:t>Postcode</a:t>
                      </a:r>
                    </a:p>
                  </a:txBody>
                  <a:tcPr marL="75013" marR="75013" marT="37505" marB="37505" anchor="ctr">
                    <a:solidFill>
                      <a:schemeClr val="bg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 marL="75013" marR="75013" marT="37505" marB="37505" anchor="ctr"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090079"/>
                  </a:ext>
                </a:extLst>
              </a:tr>
              <a:tr h="289690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tx2"/>
                          </a:solidFill>
                        </a:rPr>
                        <a:t>Telephone</a:t>
                      </a:r>
                    </a:p>
                  </a:txBody>
                  <a:tcPr marL="75013" marR="75013" marT="37505" marB="37505" anchor="ctr">
                    <a:solidFill>
                      <a:schemeClr val="bg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 marL="61129" marR="61129" marT="30564" marB="30564" anchor="ctr">
                    <a:solidFill>
                      <a:schemeClr val="bg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70482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6126DC7-9D59-4380-B2A7-3EA72B084BA0}"/>
              </a:ext>
            </a:extLst>
          </p:cNvPr>
          <p:cNvGraphicFramePr>
            <a:graphicFrameLocks/>
          </p:cNvGraphicFramePr>
          <p:nvPr/>
        </p:nvGraphicFramePr>
        <p:xfrm>
          <a:off x="1493680" y="2397707"/>
          <a:ext cx="4739135" cy="236895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99009">
                  <a:extLst>
                    <a:ext uri="{9D8B030D-6E8A-4147-A177-3AD203B41FA5}">
                      <a16:colId xmlns:a16="http://schemas.microsoft.com/office/drawing/2014/main" val="613843245"/>
                    </a:ext>
                  </a:extLst>
                </a:gridCol>
                <a:gridCol w="2086583">
                  <a:extLst>
                    <a:ext uri="{9D8B030D-6E8A-4147-A177-3AD203B41FA5}">
                      <a16:colId xmlns:a16="http://schemas.microsoft.com/office/drawing/2014/main" val="4125670610"/>
                    </a:ext>
                  </a:extLst>
                </a:gridCol>
                <a:gridCol w="651158">
                  <a:extLst>
                    <a:ext uri="{9D8B030D-6E8A-4147-A177-3AD203B41FA5}">
                      <a16:colId xmlns:a16="http://schemas.microsoft.com/office/drawing/2014/main" val="1843831257"/>
                    </a:ext>
                  </a:extLst>
                </a:gridCol>
                <a:gridCol w="1202385">
                  <a:extLst>
                    <a:ext uri="{9D8B030D-6E8A-4147-A177-3AD203B41FA5}">
                      <a16:colId xmlns:a16="http://schemas.microsoft.com/office/drawing/2014/main" val="1179260706"/>
                    </a:ext>
                  </a:extLst>
                </a:gridCol>
              </a:tblGrid>
              <a:tr h="289690">
                <a:tc gridSpan="4"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bg1"/>
                          </a:solidFill>
                        </a:rPr>
                        <a:t>First Aider / Helper Information</a:t>
                      </a:r>
                    </a:p>
                  </a:txBody>
                  <a:tcPr marL="61129" marR="61129" marT="30564" marB="30564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marL="112209" marR="112209" marT="56103" marB="56103" anchor="ctr">
                    <a:solidFill>
                      <a:schemeClr val="bg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840383"/>
                  </a:ext>
                </a:extLst>
              </a:tr>
              <a:tr h="360278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tx2"/>
                          </a:solidFill>
                        </a:rPr>
                        <a:t>Name</a:t>
                      </a:r>
                    </a:p>
                  </a:txBody>
                  <a:tcPr marL="75013" marR="75013" marT="37505" marB="37505" anchor="ctr">
                    <a:solidFill>
                      <a:schemeClr val="bg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 marL="75013" marR="75013" marT="37505" marB="37505" anchor="ctr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tx2"/>
                          </a:solidFill>
                        </a:rPr>
                        <a:t>Mobile number</a:t>
                      </a:r>
                    </a:p>
                  </a:txBody>
                  <a:tcPr marL="75013" marR="75013" marT="37505" marB="37505" anchor="ctr">
                    <a:solidFill>
                      <a:schemeClr val="bg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 marL="75013" marR="75013" marT="37505" marB="37505" anchor="ctr"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090079"/>
                  </a:ext>
                </a:extLst>
              </a:tr>
              <a:tr h="645544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tx2"/>
                          </a:solidFill>
                        </a:rPr>
                        <a:t>For queries about this EAP</a:t>
                      </a:r>
                    </a:p>
                  </a:txBody>
                  <a:tcPr marL="75013" marR="75013" marT="37505" marB="37505" anchor="ctr">
                    <a:solidFill>
                      <a:schemeClr val="bg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 marL="61129" marR="61129" marT="30564" marB="30564" anchor="ctr">
                    <a:solidFill>
                      <a:schemeClr val="bg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704828"/>
                  </a:ext>
                </a:extLst>
              </a:tr>
              <a:tr h="1073445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tx2"/>
                          </a:solidFill>
                        </a:rPr>
                        <a:t>See relevant coach for First Aider on day of match</a:t>
                      </a:r>
                    </a:p>
                  </a:txBody>
                  <a:tcPr marL="75013" marR="75013" marT="37505" marB="37505" anchor="ctr">
                    <a:solidFill>
                      <a:schemeClr val="bg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 marL="61129" marR="61129" marT="30564" marB="30564" anchor="ctr">
                    <a:solidFill>
                      <a:schemeClr val="bg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80735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227B7CA-10D3-4F87-A6C2-70A84FB36D67}"/>
              </a:ext>
            </a:extLst>
          </p:cNvPr>
          <p:cNvGraphicFramePr>
            <a:graphicFrameLocks/>
          </p:cNvGraphicFramePr>
          <p:nvPr/>
        </p:nvGraphicFramePr>
        <p:xfrm>
          <a:off x="1493680" y="4766663"/>
          <a:ext cx="4739137" cy="144845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508109">
                  <a:extLst>
                    <a:ext uri="{9D8B030D-6E8A-4147-A177-3AD203B41FA5}">
                      <a16:colId xmlns:a16="http://schemas.microsoft.com/office/drawing/2014/main" val="613843245"/>
                    </a:ext>
                  </a:extLst>
                </a:gridCol>
                <a:gridCol w="3231028">
                  <a:extLst>
                    <a:ext uri="{9D8B030D-6E8A-4147-A177-3AD203B41FA5}">
                      <a16:colId xmlns:a16="http://schemas.microsoft.com/office/drawing/2014/main" val="4125670610"/>
                    </a:ext>
                  </a:extLst>
                </a:gridCol>
              </a:tblGrid>
              <a:tr h="289690">
                <a:tc gridSpan="2"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bg1"/>
                          </a:solidFill>
                        </a:rPr>
                        <a:t>First Aid Equipment and Facilities</a:t>
                      </a:r>
                    </a:p>
                  </a:txBody>
                  <a:tcPr marL="75013" marR="75013" marT="37505" marB="37505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marL="112209" marR="112209" marT="56103" marB="56103" anchor="ctr"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840383"/>
                  </a:ext>
                </a:extLst>
              </a:tr>
              <a:tr h="289690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tx2"/>
                          </a:solidFill>
                        </a:rPr>
                        <a:t>Item</a:t>
                      </a:r>
                    </a:p>
                  </a:txBody>
                  <a:tcPr marL="75013" marR="75013" marT="37505" marB="37505" anchor="ctr">
                    <a:solidFill>
                      <a:schemeClr val="bg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tx2"/>
                          </a:solidFill>
                        </a:rPr>
                        <a:t>Location</a:t>
                      </a:r>
                    </a:p>
                  </a:txBody>
                  <a:tcPr marL="75013" marR="75013" marT="37505" marB="37505" anchor="ctr">
                    <a:solidFill>
                      <a:schemeClr val="bg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38776"/>
                  </a:ext>
                </a:extLst>
              </a:tr>
              <a:tr h="289690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tx2"/>
                          </a:solidFill>
                        </a:rPr>
                        <a:t>Defibrillator</a:t>
                      </a:r>
                    </a:p>
                  </a:txBody>
                  <a:tcPr marL="75013" marR="75013" marT="37505" marB="37505" anchor="ctr">
                    <a:solidFill>
                      <a:schemeClr val="bg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 marL="75013" marR="75013" marT="37505" marB="37505" anchor="ctr"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090079"/>
                  </a:ext>
                </a:extLst>
              </a:tr>
              <a:tr h="289690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tx2"/>
                          </a:solidFill>
                        </a:rPr>
                        <a:t>Stretcher</a:t>
                      </a:r>
                    </a:p>
                  </a:txBody>
                  <a:tcPr marL="75013" marR="75013" marT="37505" marB="37505" anchor="ctr">
                    <a:solidFill>
                      <a:schemeClr val="bg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 marL="75013" marR="75013" marT="37505" marB="37505" anchor="ctr"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392770"/>
                  </a:ext>
                </a:extLst>
              </a:tr>
              <a:tr h="289690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tx2"/>
                          </a:solidFill>
                        </a:rPr>
                        <a:t>First Aid Room</a:t>
                      </a:r>
                    </a:p>
                  </a:txBody>
                  <a:tcPr marL="75013" marR="75013" marT="37505" marB="37505" anchor="ctr">
                    <a:solidFill>
                      <a:schemeClr val="bg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 marL="75013" marR="75013" marT="37505" marB="37505" anchor="ctr"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99659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E0D7D6F-971A-4D2F-ABFE-BD04B0A5EA2A}"/>
              </a:ext>
            </a:extLst>
          </p:cNvPr>
          <p:cNvGraphicFramePr>
            <a:graphicFrameLocks/>
          </p:cNvGraphicFramePr>
          <p:nvPr/>
        </p:nvGraphicFramePr>
        <p:xfrm>
          <a:off x="6316821" y="1097770"/>
          <a:ext cx="4381500" cy="93965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489609">
                  <a:extLst>
                    <a:ext uri="{9D8B030D-6E8A-4147-A177-3AD203B41FA5}">
                      <a16:colId xmlns:a16="http://schemas.microsoft.com/office/drawing/2014/main" val="613843245"/>
                    </a:ext>
                  </a:extLst>
                </a:gridCol>
                <a:gridCol w="2891891">
                  <a:extLst>
                    <a:ext uri="{9D8B030D-6E8A-4147-A177-3AD203B41FA5}">
                      <a16:colId xmlns:a16="http://schemas.microsoft.com/office/drawing/2014/main" val="4125670610"/>
                    </a:ext>
                  </a:extLst>
                </a:gridCol>
              </a:tblGrid>
              <a:tr h="289690">
                <a:tc gridSpan="2"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bg1"/>
                          </a:solidFill>
                        </a:rPr>
                        <a:t>Access routes</a:t>
                      </a:r>
                    </a:p>
                  </a:txBody>
                  <a:tcPr marL="75013" marR="75013" marT="37505" marB="37505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marL="112209" marR="112209" marT="56103" marB="56103" anchor="ctr"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840383"/>
                  </a:ext>
                </a:extLst>
              </a:tr>
              <a:tr h="289690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tx2"/>
                          </a:solidFill>
                        </a:rPr>
                        <a:t>For Ambulance</a:t>
                      </a:r>
                    </a:p>
                  </a:txBody>
                  <a:tcPr marL="75013" marR="75013" marT="37505" marB="37505" anchor="ctr">
                    <a:solidFill>
                      <a:schemeClr val="bg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0" dirty="0">
                        <a:solidFill>
                          <a:schemeClr val="tx2"/>
                        </a:solidFill>
                      </a:endParaRPr>
                    </a:p>
                  </a:txBody>
                  <a:tcPr marL="75013" marR="75013" marT="37505" marB="37505" anchor="ctr"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38776"/>
                  </a:ext>
                </a:extLst>
              </a:tr>
              <a:tr h="360278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tx2"/>
                          </a:solidFill>
                        </a:rPr>
                        <a:t>From Pitch to Ambulance</a:t>
                      </a:r>
                    </a:p>
                  </a:txBody>
                  <a:tcPr marL="75013" marR="75013" marT="37505" marB="37505" anchor="ctr">
                    <a:solidFill>
                      <a:schemeClr val="bg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0" dirty="0">
                        <a:solidFill>
                          <a:schemeClr val="tx2"/>
                        </a:solidFill>
                      </a:endParaRPr>
                    </a:p>
                  </a:txBody>
                  <a:tcPr marL="75013" marR="75013" marT="37505" marB="37505" anchor="ctr"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09007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7BDEB9D-E464-4ABC-A6D8-91F0C4377E91}"/>
              </a:ext>
            </a:extLst>
          </p:cNvPr>
          <p:cNvGraphicFramePr>
            <a:graphicFrameLocks/>
          </p:cNvGraphicFramePr>
          <p:nvPr/>
        </p:nvGraphicFramePr>
        <p:xfrm>
          <a:off x="6316821" y="2397707"/>
          <a:ext cx="4381501" cy="223371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489609">
                  <a:extLst>
                    <a:ext uri="{9D8B030D-6E8A-4147-A177-3AD203B41FA5}">
                      <a16:colId xmlns:a16="http://schemas.microsoft.com/office/drawing/2014/main" val="613843245"/>
                    </a:ext>
                  </a:extLst>
                </a:gridCol>
                <a:gridCol w="2891892">
                  <a:extLst>
                    <a:ext uri="{9D8B030D-6E8A-4147-A177-3AD203B41FA5}">
                      <a16:colId xmlns:a16="http://schemas.microsoft.com/office/drawing/2014/main" val="4125670610"/>
                    </a:ext>
                  </a:extLst>
                </a:gridCol>
              </a:tblGrid>
              <a:tr h="289690">
                <a:tc gridSpan="2"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bg1"/>
                          </a:solidFill>
                        </a:rPr>
                        <a:t>Other Information</a:t>
                      </a:r>
                    </a:p>
                  </a:txBody>
                  <a:tcPr marL="75013" marR="75013" marT="37505" marB="37505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marL="112209" marR="112209" marT="56103" marB="56103" anchor="ctr"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840383"/>
                  </a:ext>
                </a:extLst>
              </a:tr>
              <a:tr h="360278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tx2"/>
                          </a:solidFill>
                        </a:rPr>
                        <a:t>Nearest A&amp;E / </a:t>
                      </a:r>
                      <a:br>
                        <a:rPr lang="en-GB" sz="900" b="1" dirty="0">
                          <a:solidFill>
                            <a:schemeClr val="tx2"/>
                          </a:solidFill>
                        </a:rPr>
                      </a:br>
                      <a:r>
                        <a:rPr lang="en-GB" sz="900" b="1" dirty="0">
                          <a:solidFill>
                            <a:schemeClr val="tx2"/>
                          </a:solidFill>
                        </a:rPr>
                        <a:t>Trauma Hospital</a:t>
                      </a:r>
                    </a:p>
                  </a:txBody>
                  <a:tcPr marL="75013" marR="75013" marT="37505" marB="37505" anchor="ctr">
                    <a:solidFill>
                      <a:schemeClr val="bg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0" dirty="0">
                        <a:solidFill>
                          <a:schemeClr val="tx2"/>
                        </a:solidFill>
                      </a:endParaRPr>
                    </a:p>
                  </a:txBody>
                  <a:tcPr marL="75013" marR="75013" marT="37505" marB="37505" anchor="ctr"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38776"/>
                  </a:ext>
                </a:extLst>
              </a:tr>
              <a:tr h="502911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tx2"/>
                          </a:solidFill>
                        </a:rPr>
                        <a:t>Fastest Route to A&amp;E /</a:t>
                      </a:r>
                    </a:p>
                    <a:p>
                      <a:pPr algn="l"/>
                      <a:r>
                        <a:rPr lang="en-GB" sz="900" b="1" dirty="0">
                          <a:solidFill>
                            <a:schemeClr val="tx2"/>
                          </a:solidFill>
                        </a:rPr>
                        <a:t>Trauma Hospital</a:t>
                      </a:r>
                    </a:p>
                  </a:txBody>
                  <a:tcPr marL="75013" marR="75013" marT="37505" marB="37505" anchor="ctr">
                    <a:solidFill>
                      <a:schemeClr val="bg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0" dirty="0">
                        <a:solidFill>
                          <a:schemeClr val="tx2"/>
                        </a:solidFill>
                      </a:endParaRPr>
                    </a:p>
                  </a:txBody>
                  <a:tcPr marL="75013" marR="75013" marT="37505" marB="37505" anchor="ctr"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090079"/>
                  </a:ext>
                </a:extLst>
              </a:tr>
              <a:tr h="360278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tx2"/>
                          </a:solidFill>
                        </a:rPr>
                        <a:t>Distance and </a:t>
                      </a:r>
                      <a:br>
                        <a:rPr lang="en-GB" sz="900" b="1" dirty="0">
                          <a:solidFill>
                            <a:schemeClr val="tx2"/>
                          </a:solidFill>
                        </a:rPr>
                      </a:br>
                      <a:r>
                        <a:rPr lang="en-GB" sz="900" b="1" dirty="0">
                          <a:solidFill>
                            <a:schemeClr val="tx2"/>
                          </a:solidFill>
                        </a:rPr>
                        <a:t>Journey time</a:t>
                      </a:r>
                    </a:p>
                  </a:txBody>
                  <a:tcPr marL="75013" marR="75013" marT="37505" marB="37505" anchor="ctr">
                    <a:solidFill>
                      <a:schemeClr val="bg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0" dirty="0">
                        <a:solidFill>
                          <a:schemeClr val="tx2"/>
                        </a:solidFill>
                      </a:endParaRPr>
                    </a:p>
                  </a:txBody>
                  <a:tcPr marL="75013" marR="75013" marT="37505" marB="37505" anchor="ctr"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043150"/>
                  </a:ext>
                </a:extLst>
              </a:tr>
              <a:tr h="360278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tx2"/>
                          </a:solidFill>
                        </a:rPr>
                        <a:t>Nearest Walk-in Centre</a:t>
                      </a:r>
                    </a:p>
                  </a:txBody>
                  <a:tcPr marL="75013" marR="75013" marT="37505" marB="37505" anchor="ctr">
                    <a:solidFill>
                      <a:schemeClr val="bg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0" dirty="0">
                        <a:solidFill>
                          <a:schemeClr val="tx2"/>
                        </a:solidFill>
                      </a:endParaRPr>
                    </a:p>
                  </a:txBody>
                  <a:tcPr marL="75013" marR="75013" marT="37505" marB="37505" anchor="ctr"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086825"/>
                  </a:ext>
                </a:extLst>
              </a:tr>
              <a:tr h="360278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tx2"/>
                          </a:solidFill>
                        </a:rPr>
                        <a:t>Alternative </a:t>
                      </a:r>
                    </a:p>
                    <a:p>
                      <a:pPr algn="l"/>
                      <a:r>
                        <a:rPr lang="en-GB" sz="900" b="1" dirty="0">
                          <a:solidFill>
                            <a:schemeClr val="tx2"/>
                          </a:solidFill>
                        </a:rPr>
                        <a:t>Trauma Hospital</a:t>
                      </a:r>
                    </a:p>
                  </a:txBody>
                  <a:tcPr marL="75013" marR="75013" marT="37505" marB="37505" anchor="ctr">
                    <a:solidFill>
                      <a:schemeClr val="bg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0" dirty="0">
                        <a:solidFill>
                          <a:schemeClr val="tx2"/>
                        </a:solidFill>
                      </a:endParaRPr>
                    </a:p>
                  </a:txBody>
                  <a:tcPr marL="75013" marR="75013" marT="37505" marB="37505" anchor="ctr"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831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320429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England Football">
      <a:dk1>
        <a:srgbClr val="E1261C"/>
      </a:dk1>
      <a:lt1>
        <a:sysClr val="window" lastClr="FFFFFF"/>
      </a:lt1>
      <a:dk2>
        <a:srgbClr val="011E41"/>
      </a:dk2>
      <a:lt2>
        <a:srgbClr val="BBC1CE"/>
      </a:lt2>
      <a:accent1>
        <a:srgbClr val="A01E21"/>
      </a:accent1>
      <a:accent2>
        <a:srgbClr val="011E41"/>
      </a:accent2>
      <a:accent3>
        <a:srgbClr val="FFFFFF"/>
      </a:accent3>
      <a:accent4>
        <a:srgbClr val="011E41"/>
      </a:accent4>
      <a:accent5>
        <a:srgbClr val="BBC1CE"/>
      </a:accent5>
      <a:accent6>
        <a:srgbClr val="E1261C"/>
      </a:accent6>
      <a:hlink>
        <a:srgbClr val="011E41"/>
      </a:hlink>
      <a:folHlink>
        <a:srgbClr val="A01E2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93</Words>
  <Application>Microsoft Office PowerPoint</Application>
  <PresentationFormat>Widescreen</PresentationFormat>
  <Paragraphs>35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Self</dc:creator>
  <cp:lastModifiedBy>James Self</cp:lastModifiedBy>
  <cp:revision>1</cp:revision>
  <dcterms:created xsi:type="dcterms:W3CDTF">2022-09-08T15:54:38Z</dcterms:created>
  <dcterms:modified xsi:type="dcterms:W3CDTF">2022-09-08T15:57:39Z</dcterms:modified>
</cp:coreProperties>
</file>